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75" r:id="rId4"/>
    <p:sldId id="259" r:id="rId5"/>
    <p:sldId id="277" r:id="rId6"/>
    <p:sldId id="279" r:id="rId7"/>
    <p:sldId id="278" r:id="rId8"/>
    <p:sldId id="283" r:id="rId9"/>
    <p:sldId id="282" r:id="rId10"/>
    <p:sldId id="263" r:id="rId11"/>
    <p:sldId id="284" r:id="rId12"/>
    <p:sldId id="274" r:id="rId1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>
          <p15:clr>
            <a:srgbClr val="A4A3A4"/>
          </p15:clr>
        </p15:guide>
        <p15:guide id="2" orient="horz" pos="981">
          <p15:clr>
            <a:srgbClr val="A4A3A4"/>
          </p15:clr>
        </p15:guide>
        <p15:guide id="3" pos="381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49F86"/>
    <a:srgbClr val="5895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9"/>
  </p:normalViewPr>
  <p:slideViewPr>
    <p:cSldViewPr snapToGrid="0">
      <p:cViewPr varScale="1">
        <p:scale>
          <a:sx n="108" d="100"/>
          <a:sy n="108" d="100"/>
        </p:scale>
        <p:origin x="736" y="184"/>
      </p:cViewPr>
      <p:guideLst>
        <p:guide orient="horz" pos="2182"/>
        <p:guide orient="horz" pos="981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D4933-6FF5-46AB-9AF8-A01D90662351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924A2-BBF2-4DEB-8E2B-6EA37D5A4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035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924A2-BBF2-4DEB-8E2B-6EA37D5A4F2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354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924A2-BBF2-4DEB-8E2B-6EA37D5A4F2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279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924A2-BBF2-4DEB-8E2B-6EA37D5A4F2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478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924A2-BBF2-4DEB-8E2B-6EA37D5A4F2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633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C63C2-0E26-4270-A30F-7637F53D9102}" type="datetime1">
              <a:rPr lang="zh-CN" altLang="en-US"/>
              <a:pPr>
                <a:defRPr/>
              </a:pPr>
              <a:t>2019/6/13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1AFC45-F4B7-4F3B-91AE-A35F217B2E0A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487183"/>
      </p:ext>
    </p:extLst>
  </p:cSld>
  <p:clrMapOvr>
    <a:masterClrMapping/>
  </p:clrMapOvr>
  <p:transition spd="slow" advTm="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0468A8-8620-431B-A38E-0AAB47B78FB2}" type="datetime1">
              <a:rPr lang="zh-CN" altLang="en-US"/>
              <a:pPr>
                <a:defRPr/>
              </a:pPr>
              <a:t>2019/6/13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684E1B-6985-4E98-9277-A48C39916CD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275381"/>
      </p:ext>
    </p:extLst>
  </p:cSld>
  <p:clrMapOvr>
    <a:masterClrMapping/>
  </p:clrMapOvr>
  <p:transition spd="slow" advTm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20C0FF-4621-4430-9991-9D324F7F055D}" type="datetime1">
              <a:rPr lang="zh-CN" altLang="en-US"/>
              <a:pPr>
                <a:defRPr/>
              </a:pPr>
              <a:t>2019/6/13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B09E10-EEFB-43C8-B655-7DAE5B84018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298611"/>
      </p:ext>
    </p:extLst>
  </p:cSld>
  <p:clrMapOvr>
    <a:masterClrMapping/>
  </p:clrMapOvr>
  <p:transition spd="slow" advTm="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C9AA1-C8A7-44D4-AF34-26C6D6B6B424}" type="datetime1">
              <a:rPr lang="zh-CN" altLang="en-US"/>
              <a:pPr>
                <a:defRPr/>
              </a:pPr>
              <a:t>2019/6/13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EB5568-A1C8-4369-8469-D5486FC14AB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866017"/>
      </p:ext>
    </p:extLst>
  </p:cSld>
  <p:clrMapOvr>
    <a:masterClrMapping/>
  </p:clrMapOvr>
  <p:transition spd="slow" advTm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089FD-65FF-4D1C-AE5A-A199E8654996}" type="datetime1">
              <a:rPr lang="zh-CN" altLang="en-US"/>
              <a:pPr>
                <a:defRPr/>
              </a:pPr>
              <a:t>2019/6/13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F3393B-4A68-49ED-97FF-3D23B2E88C2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578070"/>
      </p:ext>
    </p:extLst>
  </p:cSld>
  <p:clrMapOvr>
    <a:masterClrMapping/>
  </p:clrMapOvr>
  <p:transition spd="slow" advTm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E4DAF0-BA3C-4802-B99C-CEDE14900CF6}" type="datetime1">
              <a:rPr lang="zh-CN" altLang="en-US"/>
              <a:pPr>
                <a:defRPr/>
              </a:pPr>
              <a:t>2019/6/13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C37A99-2111-42CA-81E4-C98A1D96986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517099"/>
      </p:ext>
    </p:extLst>
  </p:cSld>
  <p:clrMapOvr>
    <a:masterClrMapping/>
  </p:clrMapOvr>
  <p:transition spd="slow" advTm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BD981-FA46-4AC7-B624-C68C8AD62AF0}" type="datetime1">
              <a:rPr lang="zh-CN" altLang="en-US"/>
              <a:pPr>
                <a:defRPr/>
              </a:pPr>
              <a:t>2019/6/13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039625-2E9C-48A6-95D2-8F600241FA31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132718"/>
      </p:ext>
    </p:extLst>
  </p:cSld>
  <p:clrMapOvr>
    <a:masterClrMapping/>
  </p:clrMapOvr>
  <p:transition spd="slow" advTm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C32D64-166B-4660-B8FA-9828971B1FD7}" type="datetime1">
              <a:rPr lang="zh-CN" altLang="en-US"/>
              <a:pPr>
                <a:defRPr/>
              </a:pPr>
              <a:t>2019/6/13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2DEB19-752C-4493-9019-A15635BF6B9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179547"/>
      </p:ext>
    </p:extLst>
  </p:cSld>
  <p:clrMapOvr>
    <a:masterClrMapping/>
  </p:clrMapOvr>
  <p:transition spd="slow" advTm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2950C-1E25-4AA5-A4A7-4CD59751A364}" type="datetime1">
              <a:rPr lang="zh-CN" altLang="en-US"/>
              <a:pPr>
                <a:defRPr/>
              </a:pPr>
              <a:t>2019/6/13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40B2E-7A83-4CA3-9D14-C517F1B6C045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860841"/>
      </p:ext>
    </p:extLst>
  </p:cSld>
  <p:clrMapOvr>
    <a:masterClrMapping/>
  </p:clrMapOvr>
  <p:transition spd="slow" advTm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51DFA-9369-41E7-AC65-DD0618C9DEC0}" type="datetime1">
              <a:rPr lang="zh-CN" altLang="en-US"/>
              <a:pPr>
                <a:defRPr/>
              </a:pPr>
              <a:t>2019/6/13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9864CA-6336-4CFE-B113-E90A1C5C7011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522822"/>
      </p:ext>
    </p:extLst>
  </p:cSld>
  <p:clrMapOvr>
    <a:masterClrMapping/>
  </p:clrMapOvr>
  <p:transition spd="slow" advTm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D2DDA-3983-4C9B-9967-E10E58573B9E}" type="datetime1">
              <a:rPr lang="zh-CN" altLang="en-US"/>
              <a:pPr>
                <a:defRPr/>
              </a:pPr>
              <a:t>2019/6/13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DBEC48-5105-4078-BCBB-2E973544BF5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943156"/>
      </p:ext>
    </p:extLst>
  </p:cSld>
  <p:clrMapOvr>
    <a:masterClrMapping/>
  </p:clrMapOvr>
  <p:transition spd="slow" advTm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31B7E-7BB0-47B0-87C6-C6C2D26192A7}" type="datetime1">
              <a:rPr lang="zh-CN" altLang="en-US"/>
              <a:pPr>
                <a:defRPr/>
              </a:pPr>
              <a:t>2019/6/13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BC3293-E9A4-4A27-AA27-CE72F7B2ABB8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573208"/>
      </p:ext>
    </p:extLst>
  </p:cSld>
  <p:clrMapOvr>
    <a:masterClrMapping/>
  </p:clrMapOvr>
  <p:transition spd="slow" advTm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6C86099-5431-4B3A-8ED6-26094DBFCEF2}" type="datetime1">
              <a:rPr lang="zh-CN" altLang="en-US"/>
              <a:pPr>
                <a:defRPr/>
              </a:pPr>
              <a:t>2019/6/13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57D66058-5A86-4E4D-BE42-BAAA70E74EF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 advTm="0">
    <p:fade/>
  </p:transition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052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277814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任意多边形 10"/>
          <p:cNvSpPr>
            <a:spLocks noChangeArrowheads="1"/>
          </p:cNvSpPr>
          <p:nvPr/>
        </p:nvSpPr>
        <p:spPr bwMode="auto">
          <a:xfrm rot="5400000">
            <a:off x="9534239" y="2313783"/>
            <a:ext cx="2339974" cy="446088"/>
          </a:xfrm>
          <a:custGeom>
            <a:avLst/>
            <a:gdLst>
              <a:gd name="T0" fmla="*/ 0 w 2409826"/>
              <a:gd name="T1" fmla="*/ 446088 h 396002"/>
              <a:gd name="T2" fmla="*/ 0 w 2409826"/>
              <a:gd name="T3" fmla="*/ 1 h 396002"/>
              <a:gd name="T4" fmla="*/ 1 w 2409826"/>
              <a:gd name="T5" fmla="*/ 1 h 396002"/>
              <a:gd name="T6" fmla="*/ 1 w 2409826"/>
              <a:gd name="T7" fmla="*/ 0 h 396002"/>
              <a:gd name="T8" fmla="*/ 2339975 w 2409826"/>
              <a:gd name="T9" fmla="*/ 0 h 396002"/>
              <a:gd name="T10" fmla="*/ 2339975 w 2409826"/>
              <a:gd name="T11" fmla="*/ 1 h 396002"/>
              <a:gd name="T12" fmla="*/ 2339975 w 2409826"/>
              <a:gd name="T13" fmla="*/ 1 h 396002"/>
              <a:gd name="T14" fmla="*/ 2339975 w 2409826"/>
              <a:gd name="T15" fmla="*/ 446088 h 396002"/>
              <a:gd name="T16" fmla="*/ 2219739 w 2409826"/>
              <a:gd name="T17" fmla="*/ 446088 h 396002"/>
              <a:gd name="T18" fmla="*/ 2219739 w 2409826"/>
              <a:gd name="T19" fmla="*/ 139487 h 396002"/>
              <a:gd name="T20" fmla="*/ 120236 w 2409826"/>
              <a:gd name="T21" fmla="*/ 139487 h 396002"/>
              <a:gd name="T22" fmla="*/ 120236 w 2409826"/>
              <a:gd name="T23" fmla="*/ 446088 h 39600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409826"/>
              <a:gd name="T37" fmla="*/ 0 h 396002"/>
              <a:gd name="T38" fmla="*/ 2409826 w 2409826"/>
              <a:gd name="T39" fmla="*/ 396002 h 39600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409826" h="396002">
                <a:moveTo>
                  <a:pt x="0" y="396002"/>
                </a:move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lnTo>
                  <a:pt x="2409826" y="0"/>
                </a:lnTo>
                <a:lnTo>
                  <a:pt x="2409826" y="1"/>
                </a:lnTo>
                <a:lnTo>
                  <a:pt x="2409826" y="396002"/>
                </a:lnTo>
                <a:lnTo>
                  <a:pt x="2286001" y="396002"/>
                </a:lnTo>
                <a:lnTo>
                  <a:pt x="2286001" y="123826"/>
                </a:lnTo>
                <a:lnTo>
                  <a:pt x="123825" y="123826"/>
                </a:lnTo>
                <a:lnTo>
                  <a:pt x="123825" y="396002"/>
                </a:lnTo>
                <a:lnTo>
                  <a:pt x="0" y="3960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8" name="任意多边形 11"/>
          <p:cNvSpPr>
            <a:spLocks noChangeArrowheads="1"/>
          </p:cNvSpPr>
          <p:nvPr/>
        </p:nvSpPr>
        <p:spPr bwMode="auto">
          <a:xfrm rot="16200000" flipH="1">
            <a:off x="341155" y="2313783"/>
            <a:ext cx="2339974" cy="446088"/>
          </a:xfrm>
          <a:custGeom>
            <a:avLst/>
            <a:gdLst>
              <a:gd name="T0" fmla="*/ 0 w 2409826"/>
              <a:gd name="T1" fmla="*/ 446088 h 396002"/>
              <a:gd name="T2" fmla="*/ 0 w 2409826"/>
              <a:gd name="T3" fmla="*/ 1 h 396002"/>
              <a:gd name="T4" fmla="*/ 1 w 2409826"/>
              <a:gd name="T5" fmla="*/ 1 h 396002"/>
              <a:gd name="T6" fmla="*/ 1 w 2409826"/>
              <a:gd name="T7" fmla="*/ 0 h 396002"/>
              <a:gd name="T8" fmla="*/ 2339975 w 2409826"/>
              <a:gd name="T9" fmla="*/ 0 h 396002"/>
              <a:gd name="T10" fmla="*/ 2339975 w 2409826"/>
              <a:gd name="T11" fmla="*/ 1 h 396002"/>
              <a:gd name="T12" fmla="*/ 2339975 w 2409826"/>
              <a:gd name="T13" fmla="*/ 1 h 396002"/>
              <a:gd name="T14" fmla="*/ 2339975 w 2409826"/>
              <a:gd name="T15" fmla="*/ 446088 h 396002"/>
              <a:gd name="T16" fmla="*/ 2219739 w 2409826"/>
              <a:gd name="T17" fmla="*/ 446088 h 396002"/>
              <a:gd name="T18" fmla="*/ 2219739 w 2409826"/>
              <a:gd name="T19" fmla="*/ 139487 h 396002"/>
              <a:gd name="T20" fmla="*/ 120236 w 2409826"/>
              <a:gd name="T21" fmla="*/ 139487 h 396002"/>
              <a:gd name="T22" fmla="*/ 120236 w 2409826"/>
              <a:gd name="T23" fmla="*/ 446088 h 39600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409826"/>
              <a:gd name="T37" fmla="*/ 0 h 396002"/>
              <a:gd name="T38" fmla="*/ 2409826 w 2409826"/>
              <a:gd name="T39" fmla="*/ 396002 h 39600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409826" h="396002">
                <a:moveTo>
                  <a:pt x="0" y="396002"/>
                </a:move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lnTo>
                  <a:pt x="2409826" y="0"/>
                </a:lnTo>
                <a:lnTo>
                  <a:pt x="2409826" y="1"/>
                </a:lnTo>
                <a:lnTo>
                  <a:pt x="2409826" y="396002"/>
                </a:lnTo>
                <a:lnTo>
                  <a:pt x="2286001" y="396002"/>
                </a:lnTo>
                <a:lnTo>
                  <a:pt x="2286001" y="123826"/>
                </a:lnTo>
                <a:lnTo>
                  <a:pt x="123825" y="123826"/>
                </a:lnTo>
                <a:lnTo>
                  <a:pt x="123825" y="396002"/>
                </a:lnTo>
                <a:lnTo>
                  <a:pt x="0" y="3960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3079" name="Group 7"/>
          <p:cNvGrpSpPr>
            <a:grpSpLocks/>
          </p:cNvGrpSpPr>
          <p:nvPr/>
        </p:nvGrpSpPr>
        <p:grpSpPr bwMode="auto">
          <a:xfrm>
            <a:off x="1194077" y="1695742"/>
            <a:ext cx="9803845" cy="2781125"/>
            <a:chOff x="-1465125" y="451726"/>
            <a:chExt cx="9804152" cy="2782657"/>
          </a:xfrm>
        </p:grpSpPr>
        <p:sp>
          <p:nvSpPr>
            <p:cNvPr id="2060" name="文本框 6"/>
            <p:cNvSpPr>
              <a:spLocks noChangeArrowheads="1"/>
            </p:cNvSpPr>
            <p:nvPr/>
          </p:nvSpPr>
          <p:spPr bwMode="auto">
            <a:xfrm>
              <a:off x="-1465125" y="451726"/>
              <a:ext cx="9804152" cy="1324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TW" sz="8000" dirty="0">
                  <a:solidFill>
                    <a:schemeClr val="bg1"/>
                  </a:solidFill>
                  <a:latin typeface="Impact" panose="020B0806030902050204" pitchFamily="34" charset="0"/>
                  <a:sym typeface="Impact" panose="020B0806030902050204" pitchFamily="34" charset="0"/>
                </a:rPr>
                <a:t>KDDCUP</a:t>
              </a:r>
              <a:endParaRPr lang="zh-CN" altLang="en-US" sz="800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endParaRPr>
            </a:p>
          </p:txBody>
        </p:sp>
        <p:sp>
          <p:nvSpPr>
            <p:cNvPr id="2061" name="文本框 9"/>
            <p:cNvSpPr>
              <a:spLocks noChangeArrowheads="1"/>
            </p:cNvSpPr>
            <p:nvPr/>
          </p:nvSpPr>
          <p:spPr bwMode="auto">
            <a:xfrm>
              <a:off x="1804208" y="2710875"/>
              <a:ext cx="3265483" cy="523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宋体" panose="02010600030101010101" pitchFamily="2" charset="-122"/>
                </a:rPr>
                <a:t>Final-presentation</a:t>
              </a:r>
              <a:endParaRPr lang="zh-CN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4208333" y="5411333"/>
            <a:ext cx="3775329" cy="877979"/>
            <a:chOff x="-718483" y="-22706"/>
            <a:chExt cx="3775917" cy="879030"/>
          </a:xfrm>
        </p:grpSpPr>
        <p:sp>
          <p:nvSpPr>
            <p:cNvPr id="14" name="文本框 13"/>
            <p:cNvSpPr>
              <a:spLocks noChangeArrowheads="1"/>
            </p:cNvSpPr>
            <p:nvPr/>
          </p:nvSpPr>
          <p:spPr bwMode="auto">
            <a:xfrm>
              <a:off x="-718483" y="-22706"/>
              <a:ext cx="3775917" cy="400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Prepared by: </a:t>
              </a:r>
              <a:r>
                <a:rPr lang="zh-TW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周崇翰 許焕 謝德偉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>
              <a:spLocks noChangeArrowheads="1"/>
            </p:cNvSpPr>
            <p:nvPr/>
          </p:nvSpPr>
          <p:spPr bwMode="auto">
            <a:xfrm>
              <a:off x="487131" y="455735"/>
              <a:ext cx="1494553" cy="400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Jun </a:t>
              </a:r>
              <a:r>
                <a:rPr lang="en-US" altLang="zh-TW" sz="2000" dirty="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13</a:t>
              </a:r>
              <a:r>
                <a:rPr lang="en-US" altLang="zh-CN" sz="2000" dirty="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, 2019</a:t>
              </a:r>
              <a:endPara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518 2.59259E-6 L -2.5E-6 2.59259E-6 " pathEditMode="relative" rAng="0" ptsTypes="AA">
                                      <p:cBhvr>
                                        <p:cTn id="10" dur="125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2266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674 2.59259E-6 L 5E-6 2.59259E-6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24220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125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animBg="1"/>
      <p:bldP spid="3077" grpId="1" animBg="1"/>
      <p:bldP spid="3078" grpId="0" animBg="1"/>
      <p:bldP spid="3078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文本框 4"/>
          <p:cNvSpPr>
            <a:spLocks noChangeArrowheads="1"/>
          </p:cNvSpPr>
          <p:nvPr/>
        </p:nvSpPr>
        <p:spPr bwMode="auto">
          <a:xfrm>
            <a:off x="247650" y="55563"/>
            <a:ext cx="357796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b="1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CONCLUSION</a:t>
            </a:r>
            <a:endParaRPr lang="zh-CN" altLang="en-US" sz="48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0271" name="文本框 132"/>
          <p:cNvSpPr>
            <a:spLocks noChangeArrowheads="1"/>
          </p:cNvSpPr>
          <p:nvPr/>
        </p:nvSpPr>
        <p:spPr bwMode="auto">
          <a:xfrm>
            <a:off x="5947752" y="6584950"/>
            <a:ext cx="3161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1</a:t>
            </a:r>
            <a:r>
              <a:rPr lang="en-US" altLang="zh-TW" sz="1000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0</a:t>
            </a:r>
            <a:endParaRPr lang="zh-CN" altLang="en-US" sz="1000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43" name="Group 10"/>
          <p:cNvGrpSpPr>
            <a:grpSpLocks/>
          </p:cNvGrpSpPr>
          <p:nvPr/>
        </p:nvGrpSpPr>
        <p:grpSpPr bwMode="auto">
          <a:xfrm>
            <a:off x="11351326" y="235270"/>
            <a:ext cx="484283" cy="471581"/>
            <a:chOff x="0" y="0"/>
            <a:chExt cx="484187" cy="471488"/>
          </a:xfrm>
        </p:grpSpPr>
        <p:sp>
          <p:nvSpPr>
            <p:cNvPr id="44" name="Freeform 5"/>
            <p:cNvSpPr>
              <a:spLocks noChangeArrowheads="1"/>
            </p:cNvSpPr>
            <p:nvPr/>
          </p:nvSpPr>
          <p:spPr bwMode="auto">
            <a:xfrm>
              <a:off x="207962" y="0"/>
              <a:ext cx="84137" cy="393700"/>
            </a:xfrm>
            <a:custGeom>
              <a:avLst/>
              <a:gdLst>
                <a:gd name="T0" fmla="*/ 72664 w 22"/>
                <a:gd name="T1" fmla="*/ 393700 h 103"/>
                <a:gd name="T2" fmla="*/ 84137 w 22"/>
                <a:gd name="T3" fmla="*/ 386055 h 103"/>
                <a:gd name="T4" fmla="*/ 84137 w 22"/>
                <a:gd name="T5" fmla="*/ 7645 h 103"/>
                <a:gd name="T6" fmla="*/ 72664 w 22"/>
                <a:gd name="T7" fmla="*/ 0 h 103"/>
                <a:gd name="T8" fmla="*/ 7649 w 22"/>
                <a:gd name="T9" fmla="*/ 0 h 103"/>
                <a:gd name="T10" fmla="*/ 0 w 22"/>
                <a:gd name="T11" fmla="*/ 7645 h 103"/>
                <a:gd name="T12" fmla="*/ 0 w 22"/>
                <a:gd name="T13" fmla="*/ 386055 h 103"/>
                <a:gd name="T14" fmla="*/ 7649 w 22"/>
                <a:gd name="T15" fmla="*/ 393700 h 103"/>
                <a:gd name="T16" fmla="*/ 72664 w 22"/>
                <a:gd name="T17" fmla="*/ 393700 h 10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"/>
                <a:gd name="T28" fmla="*/ 0 h 103"/>
                <a:gd name="T29" fmla="*/ 22 w 22"/>
                <a:gd name="T30" fmla="*/ 103 h 10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" h="103">
                  <a:moveTo>
                    <a:pt x="19" y="103"/>
                  </a:moveTo>
                  <a:cubicBezTo>
                    <a:pt x="21" y="103"/>
                    <a:pt x="22" y="102"/>
                    <a:pt x="22" y="101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1" y="0"/>
                    <a:pt x="1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2"/>
                    <a:pt x="1" y="103"/>
                    <a:pt x="2" y="103"/>
                  </a:cubicBezTo>
                  <a:lnTo>
                    <a:pt x="19" y="1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6"/>
            <p:cNvSpPr>
              <a:spLocks noChangeArrowheads="1"/>
            </p:cNvSpPr>
            <p:nvPr/>
          </p:nvSpPr>
          <p:spPr bwMode="auto">
            <a:xfrm>
              <a:off x="346075" y="84138"/>
              <a:ext cx="84137" cy="309563"/>
            </a:xfrm>
            <a:custGeom>
              <a:avLst/>
              <a:gdLst>
                <a:gd name="T0" fmla="*/ 76488 w 22"/>
                <a:gd name="T1" fmla="*/ 309563 h 81"/>
                <a:gd name="T2" fmla="*/ 84137 w 22"/>
                <a:gd name="T3" fmla="*/ 301919 h 81"/>
                <a:gd name="T4" fmla="*/ 84137 w 22"/>
                <a:gd name="T5" fmla="*/ 7644 h 81"/>
                <a:gd name="T6" fmla="*/ 76488 w 22"/>
                <a:gd name="T7" fmla="*/ 0 h 81"/>
                <a:gd name="T8" fmla="*/ 7649 w 22"/>
                <a:gd name="T9" fmla="*/ 0 h 81"/>
                <a:gd name="T10" fmla="*/ 0 w 22"/>
                <a:gd name="T11" fmla="*/ 7644 h 81"/>
                <a:gd name="T12" fmla="*/ 0 w 22"/>
                <a:gd name="T13" fmla="*/ 301919 h 81"/>
                <a:gd name="T14" fmla="*/ 7649 w 22"/>
                <a:gd name="T15" fmla="*/ 309563 h 81"/>
                <a:gd name="T16" fmla="*/ 76488 w 22"/>
                <a:gd name="T17" fmla="*/ 309563 h 8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"/>
                <a:gd name="T28" fmla="*/ 0 h 81"/>
                <a:gd name="T29" fmla="*/ 22 w 22"/>
                <a:gd name="T30" fmla="*/ 81 h 8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" h="81">
                  <a:moveTo>
                    <a:pt x="20" y="81"/>
                  </a:moveTo>
                  <a:cubicBezTo>
                    <a:pt x="21" y="81"/>
                    <a:pt x="22" y="80"/>
                    <a:pt x="22" y="79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1" y="0"/>
                    <a:pt x="2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0"/>
                    <a:pt x="1" y="81"/>
                    <a:pt x="2" y="81"/>
                  </a:cubicBezTo>
                  <a:lnTo>
                    <a:pt x="20" y="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7"/>
            <p:cNvSpPr>
              <a:spLocks noChangeArrowheads="1"/>
            </p:cNvSpPr>
            <p:nvPr/>
          </p:nvSpPr>
          <p:spPr bwMode="auto">
            <a:xfrm>
              <a:off x="76200" y="163513"/>
              <a:ext cx="80962" cy="230188"/>
            </a:xfrm>
            <a:custGeom>
              <a:avLst/>
              <a:gdLst>
                <a:gd name="T0" fmla="*/ 73251 w 21"/>
                <a:gd name="T1" fmla="*/ 230188 h 60"/>
                <a:gd name="T2" fmla="*/ 80962 w 21"/>
                <a:gd name="T3" fmla="*/ 222515 h 60"/>
                <a:gd name="T4" fmla="*/ 80962 w 21"/>
                <a:gd name="T5" fmla="*/ 7673 h 60"/>
                <a:gd name="T6" fmla="*/ 73251 w 21"/>
                <a:gd name="T7" fmla="*/ 0 h 60"/>
                <a:gd name="T8" fmla="*/ 7711 w 21"/>
                <a:gd name="T9" fmla="*/ 0 h 60"/>
                <a:gd name="T10" fmla="*/ 0 w 21"/>
                <a:gd name="T11" fmla="*/ 7673 h 60"/>
                <a:gd name="T12" fmla="*/ 0 w 21"/>
                <a:gd name="T13" fmla="*/ 222515 h 60"/>
                <a:gd name="T14" fmla="*/ 7711 w 21"/>
                <a:gd name="T15" fmla="*/ 230188 h 60"/>
                <a:gd name="T16" fmla="*/ 73251 w 21"/>
                <a:gd name="T17" fmla="*/ 230188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"/>
                <a:gd name="T28" fmla="*/ 0 h 60"/>
                <a:gd name="T29" fmla="*/ 21 w 21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" h="60">
                  <a:moveTo>
                    <a:pt x="19" y="60"/>
                  </a:moveTo>
                  <a:cubicBezTo>
                    <a:pt x="20" y="60"/>
                    <a:pt x="21" y="59"/>
                    <a:pt x="21" y="58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9"/>
                    <a:pt x="1" y="60"/>
                    <a:pt x="2" y="60"/>
                  </a:cubicBezTo>
                  <a:lnTo>
                    <a:pt x="19" y="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8"/>
            <p:cNvSpPr>
              <a:spLocks noChangeArrowheads="1"/>
            </p:cNvSpPr>
            <p:nvPr/>
          </p:nvSpPr>
          <p:spPr bwMode="auto">
            <a:xfrm>
              <a:off x="0" y="0"/>
              <a:ext cx="484187" cy="471488"/>
            </a:xfrm>
            <a:custGeom>
              <a:avLst/>
              <a:gdLst>
                <a:gd name="T0" fmla="*/ 19214 w 126"/>
                <a:gd name="T1" fmla="*/ 0 h 123"/>
                <a:gd name="T2" fmla="*/ 7686 w 126"/>
                <a:gd name="T3" fmla="*/ 0 h 123"/>
                <a:gd name="T4" fmla="*/ 0 w 126"/>
                <a:gd name="T5" fmla="*/ 11500 h 123"/>
                <a:gd name="T6" fmla="*/ 0 w 126"/>
                <a:gd name="T7" fmla="*/ 459988 h 123"/>
                <a:gd name="T8" fmla="*/ 7686 w 126"/>
                <a:gd name="T9" fmla="*/ 471488 h 123"/>
                <a:gd name="T10" fmla="*/ 472659 w 126"/>
                <a:gd name="T11" fmla="*/ 471488 h 123"/>
                <a:gd name="T12" fmla="*/ 484187 w 126"/>
                <a:gd name="T13" fmla="*/ 459988 h 123"/>
                <a:gd name="T14" fmla="*/ 484187 w 126"/>
                <a:gd name="T15" fmla="*/ 448489 h 123"/>
                <a:gd name="T16" fmla="*/ 472659 w 126"/>
                <a:gd name="T17" fmla="*/ 436989 h 123"/>
                <a:gd name="T18" fmla="*/ 30742 w 126"/>
                <a:gd name="T19" fmla="*/ 436989 h 123"/>
                <a:gd name="T20" fmla="*/ 30742 w 126"/>
                <a:gd name="T21" fmla="*/ 11500 h 123"/>
                <a:gd name="T22" fmla="*/ 19214 w 126"/>
                <a:gd name="T23" fmla="*/ 0 h 12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6"/>
                <a:gd name="T37" fmla="*/ 0 h 123"/>
                <a:gd name="T38" fmla="*/ 126 w 126"/>
                <a:gd name="T39" fmla="*/ 123 h 12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6" h="123">
                  <a:moveTo>
                    <a:pt x="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2" y="123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24" y="123"/>
                    <a:pt x="126" y="122"/>
                    <a:pt x="126" y="120"/>
                  </a:cubicBezTo>
                  <a:cubicBezTo>
                    <a:pt x="126" y="117"/>
                    <a:pt x="126" y="117"/>
                    <a:pt x="126" y="117"/>
                  </a:cubicBezTo>
                  <a:cubicBezTo>
                    <a:pt x="126" y="116"/>
                    <a:pt x="124" y="114"/>
                    <a:pt x="123" y="114"/>
                  </a:cubicBezTo>
                  <a:cubicBezTo>
                    <a:pt x="8" y="114"/>
                    <a:pt x="8" y="114"/>
                    <a:pt x="8" y="11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1"/>
                    <a:pt x="7" y="0"/>
                    <a:pt x="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483841"/>
              </p:ext>
            </p:extLst>
          </p:nvPr>
        </p:nvGraphicFramePr>
        <p:xfrm>
          <a:off x="3075363" y="2474327"/>
          <a:ext cx="8127999" cy="2595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7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0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類似</a:t>
                      </a:r>
                      <a:r>
                        <a:rPr lang="en-US" altLang="zh-TW" b="0" dirty="0" err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ubike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因為價格便宜但速度不快</a:t>
                      </a:r>
                      <a:endParaRPr lang="en-US" altLang="zh-TW" b="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公車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價格跟</a:t>
                      </a:r>
                      <a:r>
                        <a:rPr lang="en-US" altLang="zh-TW" b="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mode1</a:t>
                      </a:r>
                      <a:r>
                        <a:rPr lang="zh-TW" altLang="en-US" b="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差不多但是速度快上許多</a:t>
                      </a:r>
                      <a:endParaRPr lang="en-US" altLang="zh-TW" b="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自駕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因為價格是</a:t>
                      </a:r>
                      <a:r>
                        <a:rPr lang="en-US" altLang="zh-TW" b="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0</a:t>
                      </a:r>
                      <a:r>
                        <a:rPr lang="zh-TW" altLang="en-US" b="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但是速度很快</a:t>
                      </a:r>
                      <a:endParaRPr lang="en-US" altLang="zh-TW" b="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計程車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速度跟</a:t>
                      </a:r>
                      <a:r>
                        <a:rPr lang="en-US" altLang="zh-TW" b="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mode3</a:t>
                      </a:r>
                      <a:r>
                        <a:rPr lang="zh-TW" altLang="en-US" b="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差不多價格卻多上許多</a:t>
                      </a:r>
                      <a:endParaRPr lang="en-US" altLang="zh-TW" b="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5.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走路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因為價格是</a:t>
                      </a:r>
                      <a:r>
                        <a:rPr lang="en-US" altLang="zh-TW" b="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0</a:t>
                      </a:r>
                      <a:r>
                        <a:rPr lang="zh-TW" altLang="en-US" b="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而且速度很慢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6.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腳踏車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速度比</a:t>
                      </a:r>
                      <a:r>
                        <a:rPr lang="en-US" altLang="zh-TW" b="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mode5</a:t>
                      </a:r>
                      <a:r>
                        <a:rPr lang="zh-TW" altLang="en-US" b="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快且價格是</a:t>
                      </a:r>
                      <a:r>
                        <a:rPr lang="en-US" altLang="zh-TW" b="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0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9.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應該是地鐵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因為速度比</a:t>
                      </a:r>
                      <a:r>
                        <a:rPr lang="en-US" altLang="zh-TW" b="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mode2</a:t>
                      </a:r>
                      <a:r>
                        <a:rPr lang="zh-TW" altLang="en-US" b="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快但價格貴一點點</a:t>
                      </a:r>
                      <a:endParaRPr lang="en-US" altLang="zh-TW" b="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" name="群組 3"/>
          <p:cNvGrpSpPr/>
          <p:nvPr/>
        </p:nvGrpSpPr>
        <p:grpSpPr>
          <a:xfrm>
            <a:off x="2689218" y="1506766"/>
            <a:ext cx="7149291" cy="4209772"/>
            <a:chOff x="1394345" y="1320125"/>
            <a:chExt cx="7149291" cy="4209772"/>
          </a:xfrm>
        </p:grpSpPr>
        <p:sp>
          <p:nvSpPr>
            <p:cNvPr id="12321" name="矩形 43"/>
            <p:cNvSpPr>
              <a:spLocks noChangeArrowheads="1"/>
            </p:cNvSpPr>
            <p:nvPr/>
          </p:nvSpPr>
          <p:spPr bwMode="auto">
            <a:xfrm>
              <a:off x="1394345" y="1320125"/>
              <a:ext cx="7149291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宋体" panose="02010600030101010101" pitchFamily="2" charset="-122"/>
                </a:rPr>
                <a:t>1.</a:t>
              </a:r>
              <a:r>
                <a:rPr lang="zh-TW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宋体" panose="02010600030101010101" pitchFamily="2" charset="-122"/>
                </a:rPr>
                <a:t> </a:t>
              </a:r>
              <a:r>
                <a:rPr lang="en-US" altLang="zh-CN" dirty="0" err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宋体" panose="02010600030101010101" pitchFamily="2" charset="-122"/>
                </a:rPr>
                <a:t>Pid</a:t>
              </a:r>
              <a:r>
                <a:rPr lang="zh-CN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宋体" panose="02010600030101010101" pitchFamily="2" charset="-122"/>
                </a:rPr>
                <a:t>是重要的特徵卻不好分析</a:t>
              </a:r>
              <a:endParaRPr lang="en-US" altLang="zh-CN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宋体" panose="02010600030101010101" pitchFamily="2" charset="-122"/>
              </a:endParaRPr>
            </a:p>
            <a:p>
              <a:pPr eaLnBrk="1" hangingPunct="1"/>
              <a:endParaRPr lang="en-US" altLang="zh-CN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宋体" panose="02010600030101010101" pitchFamily="2" charset="-122"/>
              </a:endParaRPr>
            </a:p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宋体" panose="02010600030101010101" pitchFamily="2" charset="-122"/>
                </a:rPr>
                <a:t>2.</a:t>
              </a:r>
              <a:r>
                <a:rPr lang="zh-TW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宋体" panose="02010600030101010101" pitchFamily="2" charset="-122"/>
                </a:rPr>
                <a:t> 根據分析我們總共猜出幾個</a:t>
              </a:r>
              <a:r>
                <a:rPr lang="en-US" altLang="zh-TW" dirty="0" err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宋体" panose="02010600030101010101" pitchFamily="2" charset="-122"/>
                </a:rPr>
                <a:t>transport_mode</a:t>
              </a:r>
              <a:r>
                <a:rPr lang="en-US" altLang="zh-TW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宋体" panose="02010600030101010101" pitchFamily="2" charset="-122"/>
                </a:rPr>
                <a:t>:</a:t>
              </a:r>
            </a:p>
          </p:txBody>
        </p:sp>
        <p:sp>
          <p:nvSpPr>
            <p:cNvPr id="3" name="文字方塊 2"/>
            <p:cNvSpPr txBox="1"/>
            <p:nvPr/>
          </p:nvSpPr>
          <p:spPr>
            <a:xfrm>
              <a:off x="1394345" y="4883566"/>
              <a:ext cx="60313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3.</a:t>
              </a:r>
              <a:r>
                <a:rPr lang="zh-TW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mode1</a:t>
              </a:r>
              <a:r>
                <a:rPr lang="zh-TW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</a:t>
              </a:r>
              <a:r>
                <a:rPr lang="en-US" altLang="zh-TW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  <a:r>
                <a:rPr lang="zh-TW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</a:t>
              </a:r>
              <a:r>
                <a:rPr lang="en-US" altLang="zh-TW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</a:t>
              </a:r>
              <a:r>
                <a:rPr lang="zh-TW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</a:t>
              </a:r>
              <a:r>
                <a:rPr lang="en-US" altLang="zh-TW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</a:t>
              </a:r>
              <a:r>
                <a:rPr lang="zh-TW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</a:t>
              </a:r>
              <a:r>
                <a:rPr lang="en-US" altLang="zh-TW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9</a:t>
              </a:r>
              <a:r>
                <a:rPr lang="zh-TW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最多 </a:t>
              </a:r>
              <a:br>
                <a:rPr lang="en-US" altLang="zh-TW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</a:t>
              </a:r>
              <a:r>
                <a:rPr lang="en-US" altLang="zh-TW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mode2</a:t>
              </a:r>
              <a:r>
                <a:rPr lang="zh-TW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</a:t>
              </a:r>
              <a:r>
                <a:rPr lang="en-US" altLang="zh-TW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</a:t>
              </a:r>
              <a:r>
                <a:rPr lang="zh-TW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</a:t>
              </a:r>
              <a:r>
                <a:rPr lang="en-US" altLang="zh-TW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</a:t>
              </a:r>
              <a:r>
                <a:rPr lang="zh-TW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</a:t>
              </a:r>
              <a:r>
                <a:rPr lang="en-US" altLang="zh-TW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 </a:t>
              </a:r>
              <a:r>
                <a:rPr lang="zh-TW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跟其他</a:t>
              </a:r>
              <a:r>
                <a:rPr lang="en-US" altLang="zh-TW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mode</a:t>
              </a:r>
              <a:r>
                <a:rPr lang="zh-TW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相比訓練結果不是很好</a:t>
              </a:r>
              <a:endPara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</p:cSld>
  <p:clrMapOvr>
    <a:masterClrMapping/>
  </p:clrMapOvr>
  <p:transition spd="slow" advTm="0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文本框 4"/>
          <p:cNvSpPr>
            <a:spLocks noChangeArrowheads="1"/>
          </p:cNvSpPr>
          <p:nvPr/>
        </p:nvSpPr>
        <p:spPr bwMode="auto">
          <a:xfrm>
            <a:off x="247650" y="55563"/>
            <a:ext cx="357796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b="1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CONCLUSION</a:t>
            </a:r>
            <a:endParaRPr lang="zh-CN" altLang="en-US" sz="48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0271" name="文本框 132"/>
          <p:cNvSpPr>
            <a:spLocks noChangeArrowheads="1"/>
          </p:cNvSpPr>
          <p:nvPr/>
        </p:nvSpPr>
        <p:spPr bwMode="auto">
          <a:xfrm>
            <a:off x="5947752" y="6584950"/>
            <a:ext cx="3161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11</a:t>
            </a:r>
            <a:endParaRPr lang="zh-CN" altLang="en-US" sz="1000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43" name="Group 10"/>
          <p:cNvGrpSpPr>
            <a:grpSpLocks/>
          </p:cNvGrpSpPr>
          <p:nvPr/>
        </p:nvGrpSpPr>
        <p:grpSpPr bwMode="auto">
          <a:xfrm>
            <a:off x="11351326" y="235270"/>
            <a:ext cx="484283" cy="471581"/>
            <a:chOff x="0" y="0"/>
            <a:chExt cx="484187" cy="471488"/>
          </a:xfrm>
        </p:grpSpPr>
        <p:sp>
          <p:nvSpPr>
            <p:cNvPr id="44" name="Freeform 5"/>
            <p:cNvSpPr>
              <a:spLocks noChangeArrowheads="1"/>
            </p:cNvSpPr>
            <p:nvPr/>
          </p:nvSpPr>
          <p:spPr bwMode="auto">
            <a:xfrm>
              <a:off x="207962" y="0"/>
              <a:ext cx="84137" cy="393700"/>
            </a:xfrm>
            <a:custGeom>
              <a:avLst/>
              <a:gdLst>
                <a:gd name="T0" fmla="*/ 72664 w 22"/>
                <a:gd name="T1" fmla="*/ 393700 h 103"/>
                <a:gd name="T2" fmla="*/ 84137 w 22"/>
                <a:gd name="T3" fmla="*/ 386055 h 103"/>
                <a:gd name="T4" fmla="*/ 84137 w 22"/>
                <a:gd name="T5" fmla="*/ 7645 h 103"/>
                <a:gd name="T6" fmla="*/ 72664 w 22"/>
                <a:gd name="T7" fmla="*/ 0 h 103"/>
                <a:gd name="T8" fmla="*/ 7649 w 22"/>
                <a:gd name="T9" fmla="*/ 0 h 103"/>
                <a:gd name="T10" fmla="*/ 0 w 22"/>
                <a:gd name="T11" fmla="*/ 7645 h 103"/>
                <a:gd name="T12" fmla="*/ 0 w 22"/>
                <a:gd name="T13" fmla="*/ 386055 h 103"/>
                <a:gd name="T14" fmla="*/ 7649 w 22"/>
                <a:gd name="T15" fmla="*/ 393700 h 103"/>
                <a:gd name="T16" fmla="*/ 72664 w 22"/>
                <a:gd name="T17" fmla="*/ 393700 h 10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"/>
                <a:gd name="T28" fmla="*/ 0 h 103"/>
                <a:gd name="T29" fmla="*/ 22 w 22"/>
                <a:gd name="T30" fmla="*/ 103 h 10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" h="103">
                  <a:moveTo>
                    <a:pt x="19" y="103"/>
                  </a:moveTo>
                  <a:cubicBezTo>
                    <a:pt x="21" y="103"/>
                    <a:pt x="22" y="102"/>
                    <a:pt x="22" y="101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1" y="0"/>
                    <a:pt x="1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2"/>
                    <a:pt x="1" y="103"/>
                    <a:pt x="2" y="103"/>
                  </a:cubicBezTo>
                  <a:lnTo>
                    <a:pt x="19" y="1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6"/>
            <p:cNvSpPr>
              <a:spLocks noChangeArrowheads="1"/>
            </p:cNvSpPr>
            <p:nvPr/>
          </p:nvSpPr>
          <p:spPr bwMode="auto">
            <a:xfrm>
              <a:off x="346075" y="84138"/>
              <a:ext cx="84137" cy="309563"/>
            </a:xfrm>
            <a:custGeom>
              <a:avLst/>
              <a:gdLst>
                <a:gd name="T0" fmla="*/ 76488 w 22"/>
                <a:gd name="T1" fmla="*/ 309563 h 81"/>
                <a:gd name="T2" fmla="*/ 84137 w 22"/>
                <a:gd name="T3" fmla="*/ 301919 h 81"/>
                <a:gd name="T4" fmla="*/ 84137 w 22"/>
                <a:gd name="T5" fmla="*/ 7644 h 81"/>
                <a:gd name="T6" fmla="*/ 76488 w 22"/>
                <a:gd name="T7" fmla="*/ 0 h 81"/>
                <a:gd name="T8" fmla="*/ 7649 w 22"/>
                <a:gd name="T9" fmla="*/ 0 h 81"/>
                <a:gd name="T10" fmla="*/ 0 w 22"/>
                <a:gd name="T11" fmla="*/ 7644 h 81"/>
                <a:gd name="T12" fmla="*/ 0 w 22"/>
                <a:gd name="T13" fmla="*/ 301919 h 81"/>
                <a:gd name="T14" fmla="*/ 7649 w 22"/>
                <a:gd name="T15" fmla="*/ 309563 h 81"/>
                <a:gd name="T16" fmla="*/ 76488 w 22"/>
                <a:gd name="T17" fmla="*/ 309563 h 8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"/>
                <a:gd name="T28" fmla="*/ 0 h 81"/>
                <a:gd name="T29" fmla="*/ 22 w 22"/>
                <a:gd name="T30" fmla="*/ 81 h 8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" h="81">
                  <a:moveTo>
                    <a:pt x="20" y="81"/>
                  </a:moveTo>
                  <a:cubicBezTo>
                    <a:pt x="21" y="81"/>
                    <a:pt x="22" y="80"/>
                    <a:pt x="22" y="79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1" y="0"/>
                    <a:pt x="2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0"/>
                    <a:pt x="1" y="81"/>
                    <a:pt x="2" y="81"/>
                  </a:cubicBezTo>
                  <a:lnTo>
                    <a:pt x="20" y="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7"/>
            <p:cNvSpPr>
              <a:spLocks noChangeArrowheads="1"/>
            </p:cNvSpPr>
            <p:nvPr/>
          </p:nvSpPr>
          <p:spPr bwMode="auto">
            <a:xfrm>
              <a:off x="76200" y="163513"/>
              <a:ext cx="80962" cy="230188"/>
            </a:xfrm>
            <a:custGeom>
              <a:avLst/>
              <a:gdLst>
                <a:gd name="T0" fmla="*/ 73251 w 21"/>
                <a:gd name="T1" fmla="*/ 230188 h 60"/>
                <a:gd name="T2" fmla="*/ 80962 w 21"/>
                <a:gd name="T3" fmla="*/ 222515 h 60"/>
                <a:gd name="T4" fmla="*/ 80962 w 21"/>
                <a:gd name="T5" fmla="*/ 7673 h 60"/>
                <a:gd name="T6" fmla="*/ 73251 w 21"/>
                <a:gd name="T7" fmla="*/ 0 h 60"/>
                <a:gd name="T8" fmla="*/ 7711 w 21"/>
                <a:gd name="T9" fmla="*/ 0 h 60"/>
                <a:gd name="T10" fmla="*/ 0 w 21"/>
                <a:gd name="T11" fmla="*/ 7673 h 60"/>
                <a:gd name="T12" fmla="*/ 0 w 21"/>
                <a:gd name="T13" fmla="*/ 222515 h 60"/>
                <a:gd name="T14" fmla="*/ 7711 w 21"/>
                <a:gd name="T15" fmla="*/ 230188 h 60"/>
                <a:gd name="T16" fmla="*/ 73251 w 21"/>
                <a:gd name="T17" fmla="*/ 230188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"/>
                <a:gd name="T28" fmla="*/ 0 h 60"/>
                <a:gd name="T29" fmla="*/ 21 w 21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" h="60">
                  <a:moveTo>
                    <a:pt x="19" y="60"/>
                  </a:moveTo>
                  <a:cubicBezTo>
                    <a:pt x="20" y="60"/>
                    <a:pt x="21" y="59"/>
                    <a:pt x="21" y="58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9"/>
                    <a:pt x="1" y="60"/>
                    <a:pt x="2" y="60"/>
                  </a:cubicBezTo>
                  <a:lnTo>
                    <a:pt x="19" y="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8"/>
            <p:cNvSpPr>
              <a:spLocks noChangeArrowheads="1"/>
            </p:cNvSpPr>
            <p:nvPr/>
          </p:nvSpPr>
          <p:spPr bwMode="auto">
            <a:xfrm>
              <a:off x="0" y="0"/>
              <a:ext cx="484187" cy="471488"/>
            </a:xfrm>
            <a:custGeom>
              <a:avLst/>
              <a:gdLst>
                <a:gd name="T0" fmla="*/ 19214 w 126"/>
                <a:gd name="T1" fmla="*/ 0 h 123"/>
                <a:gd name="T2" fmla="*/ 7686 w 126"/>
                <a:gd name="T3" fmla="*/ 0 h 123"/>
                <a:gd name="T4" fmla="*/ 0 w 126"/>
                <a:gd name="T5" fmla="*/ 11500 h 123"/>
                <a:gd name="T6" fmla="*/ 0 w 126"/>
                <a:gd name="T7" fmla="*/ 459988 h 123"/>
                <a:gd name="T8" fmla="*/ 7686 w 126"/>
                <a:gd name="T9" fmla="*/ 471488 h 123"/>
                <a:gd name="T10" fmla="*/ 472659 w 126"/>
                <a:gd name="T11" fmla="*/ 471488 h 123"/>
                <a:gd name="T12" fmla="*/ 484187 w 126"/>
                <a:gd name="T13" fmla="*/ 459988 h 123"/>
                <a:gd name="T14" fmla="*/ 484187 w 126"/>
                <a:gd name="T15" fmla="*/ 448489 h 123"/>
                <a:gd name="T16" fmla="*/ 472659 w 126"/>
                <a:gd name="T17" fmla="*/ 436989 h 123"/>
                <a:gd name="T18" fmla="*/ 30742 w 126"/>
                <a:gd name="T19" fmla="*/ 436989 h 123"/>
                <a:gd name="T20" fmla="*/ 30742 w 126"/>
                <a:gd name="T21" fmla="*/ 11500 h 123"/>
                <a:gd name="T22" fmla="*/ 19214 w 126"/>
                <a:gd name="T23" fmla="*/ 0 h 12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6"/>
                <a:gd name="T37" fmla="*/ 0 h 123"/>
                <a:gd name="T38" fmla="*/ 126 w 126"/>
                <a:gd name="T39" fmla="*/ 123 h 12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6" h="123">
                  <a:moveTo>
                    <a:pt x="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2" y="123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24" y="123"/>
                    <a:pt x="126" y="122"/>
                    <a:pt x="126" y="120"/>
                  </a:cubicBezTo>
                  <a:cubicBezTo>
                    <a:pt x="126" y="117"/>
                    <a:pt x="126" y="117"/>
                    <a:pt x="126" y="117"/>
                  </a:cubicBezTo>
                  <a:cubicBezTo>
                    <a:pt x="126" y="116"/>
                    <a:pt x="124" y="114"/>
                    <a:pt x="123" y="114"/>
                  </a:cubicBezTo>
                  <a:cubicBezTo>
                    <a:pt x="8" y="114"/>
                    <a:pt x="8" y="114"/>
                    <a:pt x="8" y="11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1"/>
                    <a:pt x="7" y="0"/>
                    <a:pt x="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文字方塊 2"/>
          <p:cNvSpPr txBox="1"/>
          <p:nvPr/>
        </p:nvSpPr>
        <p:spPr>
          <a:xfrm>
            <a:off x="5035855" y="2676346"/>
            <a:ext cx="2120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數據處理：許煥</a:t>
            </a:r>
            <a:endParaRPr lang="en-US" altLang="zh-CN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方法研究：謝德偉</a:t>
            </a:r>
            <a:endParaRPr lang="en-US" altLang="zh-CN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特徵提取：周崇翰</a:t>
            </a:r>
            <a:endParaRPr lang="en-US" altLang="zh-CN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模型訓練：周崇翰</a:t>
            </a:r>
            <a:endParaRPr lang="en-US" altLang="zh-CN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9373988"/>
      </p:ext>
    </p:extLst>
  </p:cSld>
  <p:clrMapOvr>
    <a:masterClrMapping/>
  </p:clrMapOvr>
  <p:transition spd="slow" advTm="0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5604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任意多边形 10"/>
          <p:cNvSpPr>
            <a:spLocks noChangeArrowheads="1"/>
          </p:cNvSpPr>
          <p:nvPr/>
        </p:nvSpPr>
        <p:spPr bwMode="auto">
          <a:xfrm rot="5400000">
            <a:off x="8143081" y="2313782"/>
            <a:ext cx="2339975" cy="446088"/>
          </a:xfrm>
          <a:custGeom>
            <a:avLst/>
            <a:gdLst>
              <a:gd name="T0" fmla="*/ 0 w 2409826"/>
              <a:gd name="T1" fmla="*/ 446088 h 396002"/>
              <a:gd name="T2" fmla="*/ 0 w 2409826"/>
              <a:gd name="T3" fmla="*/ 1 h 396002"/>
              <a:gd name="T4" fmla="*/ 1 w 2409826"/>
              <a:gd name="T5" fmla="*/ 1 h 396002"/>
              <a:gd name="T6" fmla="*/ 1 w 2409826"/>
              <a:gd name="T7" fmla="*/ 0 h 396002"/>
              <a:gd name="T8" fmla="*/ 2339975 w 2409826"/>
              <a:gd name="T9" fmla="*/ 0 h 396002"/>
              <a:gd name="T10" fmla="*/ 2339975 w 2409826"/>
              <a:gd name="T11" fmla="*/ 1 h 396002"/>
              <a:gd name="T12" fmla="*/ 2339975 w 2409826"/>
              <a:gd name="T13" fmla="*/ 1 h 396002"/>
              <a:gd name="T14" fmla="*/ 2339975 w 2409826"/>
              <a:gd name="T15" fmla="*/ 446088 h 396002"/>
              <a:gd name="T16" fmla="*/ 2219739 w 2409826"/>
              <a:gd name="T17" fmla="*/ 446088 h 396002"/>
              <a:gd name="T18" fmla="*/ 2219739 w 2409826"/>
              <a:gd name="T19" fmla="*/ 139487 h 396002"/>
              <a:gd name="T20" fmla="*/ 120236 w 2409826"/>
              <a:gd name="T21" fmla="*/ 139487 h 396002"/>
              <a:gd name="T22" fmla="*/ 120236 w 2409826"/>
              <a:gd name="T23" fmla="*/ 446088 h 39600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409826"/>
              <a:gd name="T37" fmla="*/ 0 h 396002"/>
              <a:gd name="T38" fmla="*/ 2409826 w 2409826"/>
              <a:gd name="T39" fmla="*/ 396002 h 39600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409826" h="396002">
                <a:moveTo>
                  <a:pt x="0" y="396002"/>
                </a:move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lnTo>
                  <a:pt x="2409826" y="0"/>
                </a:lnTo>
                <a:lnTo>
                  <a:pt x="2409826" y="1"/>
                </a:lnTo>
                <a:lnTo>
                  <a:pt x="2409826" y="396002"/>
                </a:lnTo>
                <a:lnTo>
                  <a:pt x="2286001" y="396002"/>
                </a:lnTo>
                <a:lnTo>
                  <a:pt x="2286001" y="123826"/>
                </a:lnTo>
                <a:lnTo>
                  <a:pt x="123825" y="123826"/>
                </a:lnTo>
                <a:lnTo>
                  <a:pt x="123825" y="396002"/>
                </a:lnTo>
                <a:lnTo>
                  <a:pt x="0" y="3960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7654" name="任意多边形 11"/>
          <p:cNvSpPr>
            <a:spLocks noChangeArrowheads="1"/>
          </p:cNvSpPr>
          <p:nvPr/>
        </p:nvSpPr>
        <p:spPr bwMode="auto">
          <a:xfrm rot="16200000" flipH="1">
            <a:off x="1707356" y="2313782"/>
            <a:ext cx="2339975" cy="446088"/>
          </a:xfrm>
          <a:custGeom>
            <a:avLst/>
            <a:gdLst>
              <a:gd name="T0" fmla="*/ 0 w 2409826"/>
              <a:gd name="T1" fmla="*/ 446088 h 396002"/>
              <a:gd name="T2" fmla="*/ 0 w 2409826"/>
              <a:gd name="T3" fmla="*/ 1 h 396002"/>
              <a:gd name="T4" fmla="*/ 1 w 2409826"/>
              <a:gd name="T5" fmla="*/ 1 h 396002"/>
              <a:gd name="T6" fmla="*/ 1 w 2409826"/>
              <a:gd name="T7" fmla="*/ 0 h 396002"/>
              <a:gd name="T8" fmla="*/ 2339975 w 2409826"/>
              <a:gd name="T9" fmla="*/ 0 h 396002"/>
              <a:gd name="T10" fmla="*/ 2339975 w 2409826"/>
              <a:gd name="T11" fmla="*/ 1 h 396002"/>
              <a:gd name="T12" fmla="*/ 2339975 w 2409826"/>
              <a:gd name="T13" fmla="*/ 1 h 396002"/>
              <a:gd name="T14" fmla="*/ 2339975 w 2409826"/>
              <a:gd name="T15" fmla="*/ 446088 h 396002"/>
              <a:gd name="T16" fmla="*/ 2219739 w 2409826"/>
              <a:gd name="T17" fmla="*/ 446088 h 396002"/>
              <a:gd name="T18" fmla="*/ 2219739 w 2409826"/>
              <a:gd name="T19" fmla="*/ 139487 h 396002"/>
              <a:gd name="T20" fmla="*/ 120236 w 2409826"/>
              <a:gd name="T21" fmla="*/ 139487 h 396002"/>
              <a:gd name="T22" fmla="*/ 120236 w 2409826"/>
              <a:gd name="T23" fmla="*/ 446088 h 39600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409826"/>
              <a:gd name="T37" fmla="*/ 0 h 396002"/>
              <a:gd name="T38" fmla="*/ 2409826 w 2409826"/>
              <a:gd name="T39" fmla="*/ 396002 h 39600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409826" h="396002">
                <a:moveTo>
                  <a:pt x="0" y="396002"/>
                </a:move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lnTo>
                  <a:pt x="2409826" y="0"/>
                </a:lnTo>
                <a:lnTo>
                  <a:pt x="2409826" y="1"/>
                </a:lnTo>
                <a:lnTo>
                  <a:pt x="2409826" y="396002"/>
                </a:lnTo>
                <a:lnTo>
                  <a:pt x="2286001" y="396002"/>
                </a:lnTo>
                <a:lnTo>
                  <a:pt x="2286001" y="123826"/>
                </a:lnTo>
                <a:lnTo>
                  <a:pt x="123825" y="123826"/>
                </a:lnTo>
                <a:lnTo>
                  <a:pt x="123825" y="396002"/>
                </a:lnTo>
                <a:lnTo>
                  <a:pt x="0" y="3960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5611" name="文本框 6"/>
          <p:cNvSpPr>
            <a:spLocks noChangeArrowheads="1"/>
          </p:cNvSpPr>
          <p:nvPr/>
        </p:nvSpPr>
        <p:spPr bwMode="auto">
          <a:xfrm>
            <a:off x="3628926" y="1606315"/>
            <a:ext cx="5224463" cy="186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50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THANKS</a:t>
            </a:r>
            <a:endParaRPr lang="zh-CN" altLang="en-US" sz="115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grpSp>
        <p:nvGrpSpPr>
          <p:cNvPr id="14" name="Group 10">
            <a:extLst>
              <a:ext uri="{FF2B5EF4-FFF2-40B4-BE49-F238E27FC236}">
                <a16:creationId xmlns:a16="http://schemas.microsoft.com/office/drawing/2014/main" id="{D5BA2C6B-CF54-C440-9CF9-B86EB8F6EA26}"/>
              </a:ext>
            </a:extLst>
          </p:cNvPr>
          <p:cNvGrpSpPr>
            <a:grpSpLocks/>
          </p:cNvGrpSpPr>
          <p:nvPr/>
        </p:nvGrpSpPr>
        <p:grpSpPr bwMode="auto">
          <a:xfrm>
            <a:off x="4208333" y="5411333"/>
            <a:ext cx="3775329" cy="877979"/>
            <a:chOff x="-718483" y="-22706"/>
            <a:chExt cx="3775917" cy="879030"/>
          </a:xfrm>
        </p:grpSpPr>
        <p:sp>
          <p:nvSpPr>
            <p:cNvPr id="15" name="文本框 13">
              <a:extLst>
                <a:ext uri="{FF2B5EF4-FFF2-40B4-BE49-F238E27FC236}">
                  <a16:creationId xmlns:a16="http://schemas.microsoft.com/office/drawing/2014/main" id="{63E8E743-F4F0-D741-8546-A0A7657B1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18483" y="-22706"/>
              <a:ext cx="3775917" cy="400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Prepared by: </a:t>
              </a:r>
              <a:r>
                <a:rPr lang="zh-TW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周崇翰 許焕 謝德偉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文本框 14">
              <a:extLst>
                <a:ext uri="{FF2B5EF4-FFF2-40B4-BE49-F238E27FC236}">
                  <a16:creationId xmlns:a16="http://schemas.microsoft.com/office/drawing/2014/main" id="{CD2C83FB-F863-CC4E-8A46-C4D9DD1A9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131" y="455735"/>
              <a:ext cx="1494553" cy="400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Jun </a:t>
              </a:r>
              <a:r>
                <a:rPr lang="en-US" altLang="zh-TW" sz="20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13</a:t>
              </a:r>
              <a:r>
                <a:rPr lang="en-US" altLang="zh-CN" sz="20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, </a:t>
              </a:r>
              <a:r>
                <a:rPr lang="en-US" altLang="zh-CN" sz="2000" dirty="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2019</a:t>
              </a:r>
              <a:endPara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518 2.59259E-6 L -2.5E-6 2.59259E-6 " pathEditMode="relative" rAng="0" ptsTypes="AA">
                                      <p:cBhvr>
                                        <p:cTn id="10" dur="125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2266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674 2.59259E-6 L 5E-6 2.59259E-6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2422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animBg="1"/>
      <p:bldP spid="27653" grpId="1" animBg="1"/>
      <p:bldP spid="27654" grpId="0" animBg="1"/>
      <p:bldP spid="2765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076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文本框 2"/>
          <p:cNvSpPr>
            <a:spLocks noChangeArrowheads="1"/>
          </p:cNvSpPr>
          <p:nvPr/>
        </p:nvSpPr>
        <p:spPr bwMode="auto">
          <a:xfrm>
            <a:off x="247650" y="55563"/>
            <a:ext cx="32385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b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CONTENTS</a:t>
            </a:r>
            <a:endParaRPr lang="zh-CN" altLang="en-US" sz="4800" b="1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7" name="Freeform 6"/>
          <p:cNvSpPr>
            <a:spLocks noEditPoints="1" noChangeArrowheads="1"/>
          </p:cNvSpPr>
          <p:nvPr/>
        </p:nvSpPr>
        <p:spPr bwMode="auto">
          <a:xfrm>
            <a:off x="11207241" y="182272"/>
            <a:ext cx="573033" cy="578432"/>
          </a:xfrm>
          <a:custGeom>
            <a:avLst/>
            <a:gdLst>
              <a:gd name="T0" fmla="*/ 523420 w 150"/>
              <a:gd name="T1" fmla="*/ 176034 h 151"/>
              <a:gd name="T2" fmla="*/ 496676 w 150"/>
              <a:gd name="T3" fmla="*/ 176034 h 151"/>
              <a:gd name="T4" fmla="*/ 462291 w 150"/>
              <a:gd name="T5" fmla="*/ 214302 h 151"/>
              <a:gd name="T6" fmla="*/ 447009 w 150"/>
              <a:gd name="T7" fmla="*/ 237263 h 151"/>
              <a:gd name="T8" fmla="*/ 420265 w 150"/>
              <a:gd name="T9" fmla="*/ 233436 h 151"/>
              <a:gd name="T10" fmla="*/ 309468 w 150"/>
              <a:gd name="T11" fmla="*/ 176034 h 151"/>
              <a:gd name="T12" fmla="*/ 362956 w 150"/>
              <a:gd name="T13" fmla="*/ 91844 h 151"/>
              <a:gd name="T14" fmla="*/ 183388 w 150"/>
              <a:gd name="T15" fmla="*/ 91844 h 151"/>
              <a:gd name="T16" fmla="*/ 236876 w 150"/>
              <a:gd name="T17" fmla="*/ 176034 h 151"/>
              <a:gd name="T18" fmla="*/ 137541 w 150"/>
              <a:gd name="T19" fmla="*/ 214302 h 151"/>
              <a:gd name="T20" fmla="*/ 68771 w 150"/>
              <a:gd name="T21" fmla="*/ 417124 h 151"/>
              <a:gd name="T22" fmla="*/ 7641 w 150"/>
              <a:gd name="T23" fmla="*/ 543409 h 151"/>
              <a:gd name="T24" fmla="*/ 3821 w 150"/>
              <a:gd name="T25" fmla="*/ 566370 h 151"/>
              <a:gd name="T26" fmla="*/ 527241 w 150"/>
              <a:gd name="T27" fmla="*/ 577850 h 151"/>
              <a:gd name="T28" fmla="*/ 542523 w 150"/>
              <a:gd name="T29" fmla="*/ 539582 h 151"/>
              <a:gd name="T30" fmla="*/ 454650 w 150"/>
              <a:gd name="T31" fmla="*/ 428604 h 151"/>
              <a:gd name="T32" fmla="*/ 393520 w 150"/>
              <a:gd name="T33" fmla="*/ 405643 h 151"/>
              <a:gd name="T34" fmla="*/ 404982 w 150"/>
              <a:gd name="T35" fmla="*/ 375028 h 151"/>
              <a:gd name="T36" fmla="*/ 431726 w 150"/>
              <a:gd name="T37" fmla="*/ 394163 h 151"/>
              <a:gd name="T38" fmla="*/ 531062 w 150"/>
              <a:gd name="T39" fmla="*/ 306146 h 151"/>
              <a:gd name="T40" fmla="*/ 553985 w 150"/>
              <a:gd name="T41" fmla="*/ 260224 h 151"/>
              <a:gd name="T42" fmla="*/ 519600 w 150"/>
              <a:gd name="T43" fmla="*/ 176034 h 151"/>
              <a:gd name="T44" fmla="*/ 271262 w 150"/>
              <a:gd name="T45" fmla="*/ 30615 h 151"/>
              <a:gd name="T46" fmla="*/ 301826 w 150"/>
              <a:gd name="T47" fmla="*/ 145419 h 151"/>
              <a:gd name="T48" fmla="*/ 271262 w 150"/>
              <a:gd name="T49" fmla="*/ 153073 h 151"/>
              <a:gd name="T50" fmla="*/ 248338 w 150"/>
              <a:gd name="T51" fmla="*/ 149246 h 151"/>
              <a:gd name="T52" fmla="*/ 416444 w 150"/>
              <a:gd name="T53" fmla="*/ 428604 h 151"/>
              <a:gd name="T54" fmla="*/ 527241 w 150"/>
              <a:gd name="T55" fmla="*/ 554889 h 151"/>
              <a:gd name="T56" fmla="*/ 527241 w 150"/>
              <a:gd name="T57" fmla="*/ 554889 h 151"/>
              <a:gd name="T58" fmla="*/ 22924 w 150"/>
              <a:gd name="T59" fmla="*/ 554889 h 151"/>
              <a:gd name="T60" fmla="*/ 22924 w 150"/>
              <a:gd name="T61" fmla="*/ 554889 h 151"/>
              <a:gd name="T62" fmla="*/ 22924 w 150"/>
              <a:gd name="T63" fmla="*/ 554889 h 151"/>
              <a:gd name="T64" fmla="*/ 149003 w 150"/>
              <a:gd name="T65" fmla="*/ 508967 h 151"/>
              <a:gd name="T66" fmla="*/ 206312 w 150"/>
              <a:gd name="T67" fmla="*/ 520448 h 151"/>
              <a:gd name="T68" fmla="*/ 229235 w 150"/>
              <a:gd name="T69" fmla="*/ 440084 h 151"/>
              <a:gd name="T70" fmla="*/ 416444 w 150"/>
              <a:gd name="T71" fmla="*/ 428604 h 151"/>
              <a:gd name="T72" fmla="*/ 519600 w 150"/>
              <a:gd name="T73" fmla="*/ 264051 h 151"/>
              <a:gd name="T74" fmla="*/ 466112 w 150"/>
              <a:gd name="T75" fmla="*/ 367375 h 151"/>
              <a:gd name="T76" fmla="*/ 427906 w 150"/>
              <a:gd name="T77" fmla="*/ 355894 h 151"/>
              <a:gd name="T78" fmla="*/ 382059 w 150"/>
              <a:gd name="T79" fmla="*/ 309973 h 151"/>
              <a:gd name="T80" fmla="*/ 359135 w 150"/>
              <a:gd name="T81" fmla="*/ 321453 h 151"/>
              <a:gd name="T82" fmla="*/ 271262 w 150"/>
              <a:gd name="T83" fmla="*/ 405643 h 151"/>
              <a:gd name="T84" fmla="*/ 191029 w 150"/>
              <a:gd name="T85" fmla="*/ 397989 h 151"/>
              <a:gd name="T86" fmla="*/ 183388 w 150"/>
              <a:gd name="T87" fmla="*/ 302319 h 151"/>
              <a:gd name="T88" fmla="*/ 145182 w 150"/>
              <a:gd name="T89" fmla="*/ 386509 h 151"/>
              <a:gd name="T90" fmla="*/ 210132 w 150"/>
              <a:gd name="T91" fmla="*/ 482179 h 151"/>
              <a:gd name="T92" fmla="*/ 179568 w 150"/>
              <a:gd name="T93" fmla="*/ 493660 h 151"/>
              <a:gd name="T94" fmla="*/ 87873 w 150"/>
              <a:gd name="T95" fmla="*/ 397989 h 151"/>
              <a:gd name="T96" fmla="*/ 160465 w 150"/>
              <a:gd name="T97" fmla="*/ 233436 h 151"/>
              <a:gd name="T98" fmla="*/ 255979 w 150"/>
              <a:gd name="T99" fmla="*/ 202822 h 151"/>
              <a:gd name="T100" fmla="*/ 244518 w 150"/>
              <a:gd name="T101" fmla="*/ 363548 h 151"/>
              <a:gd name="T102" fmla="*/ 301826 w 150"/>
              <a:gd name="T103" fmla="*/ 359721 h 151"/>
              <a:gd name="T104" fmla="*/ 290365 w 150"/>
              <a:gd name="T105" fmla="*/ 202822 h 151"/>
              <a:gd name="T106" fmla="*/ 397341 w 150"/>
              <a:gd name="T107" fmla="*/ 248743 h 151"/>
              <a:gd name="T108" fmla="*/ 431726 w 150"/>
              <a:gd name="T109" fmla="*/ 294665 h 151"/>
              <a:gd name="T110" fmla="*/ 454650 w 150"/>
              <a:gd name="T111" fmla="*/ 290838 h 151"/>
              <a:gd name="T112" fmla="*/ 473753 w 150"/>
              <a:gd name="T113" fmla="*/ 252570 h 151"/>
              <a:gd name="T114" fmla="*/ 485215 w 150"/>
              <a:gd name="T115" fmla="*/ 225782 h 151"/>
              <a:gd name="T116" fmla="*/ 504317 w 150"/>
              <a:gd name="T117" fmla="*/ 202822 h 151"/>
              <a:gd name="T118" fmla="*/ 515779 w 150"/>
              <a:gd name="T119" fmla="*/ 202822 h 151"/>
              <a:gd name="T120" fmla="*/ 527241 w 150"/>
              <a:gd name="T121" fmla="*/ 248743 h 15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50"/>
              <a:gd name="T184" fmla="*/ 0 h 151"/>
              <a:gd name="T185" fmla="*/ 150 w 150"/>
              <a:gd name="T186" fmla="*/ 151 h 151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50" h="151">
                <a:moveTo>
                  <a:pt x="136" y="46"/>
                </a:moveTo>
                <a:cubicBezTo>
                  <a:pt x="137" y="46"/>
                  <a:pt x="137" y="46"/>
                  <a:pt x="137" y="46"/>
                </a:cubicBezTo>
                <a:cubicBezTo>
                  <a:pt x="136" y="46"/>
                  <a:pt x="136" y="46"/>
                  <a:pt x="136" y="46"/>
                </a:cubicBezTo>
                <a:cubicBezTo>
                  <a:pt x="134" y="45"/>
                  <a:pt x="132" y="46"/>
                  <a:pt x="130" y="46"/>
                </a:cubicBezTo>
                <a:cubicBezTo>
                  <a:pt x="125" y="47"/>
                  <a:pt x="123" y="52"/>
                  <a:pt x="121" y="55"/>
                </a:cubicBezTo>
                <a:cubicBezTo>
                  <a:pt x="121" y="56"/>
                  <a:pt x="121" y="56"/>
                  <a:pt x="121" y="56"/>
                </a:cubicBezTo>
                <a:cubicBezTo>
                  <a:pt x="121" y="56"/>
                  <a:pt x="119" y="60"/>
                  <a:pt x="119" y="60"/>
                </a:cubicBezTo>
                <a:cubicBezTo>
                  <a:pt x="117" y="62"/>
                  <a:pt x="117" y="62"/>
                  <a:pt x="117" y="62"/>
                </a:cubicBezTo>
                <a:cubicBezTo>
                  <a:pt x="117" y="64"/>
                  <a:pt x="116" y="65"/>
                  <a:pt x="115" y="67"/>
                </a:cubicBezTo>
                <a:cubicBezTo>
                  <a:pt x="114" y="65"/>
                  <a:pt x="112" y="63"/>
                  <a:pt x="110" y="61"/>
                </a:cubicBezTo>
                <a:cubicBezTo>
                  <a:pt x="104" y="52"/>
                  <a:pt x="99" y="47"/>
                  <a:pt x="87" y="46"/>
                </a:cubicBezTo>
                <a:cubicBezTo>
                  <a:pt x="85" y="46"/>
                  <a:pt x="83" y="46"/>
                  <a:pt x="81" y="46"/>
                </a:cubicBezTo>
                <a:cubicBezTo>
                  <a:pt x="82" y="45"/>
                  <a:pt x="82" y="45"/>
                  <a:pt x="83" y="45"/>
                </a:cubicBezTo>
                <a:cubicBezTo>
                  <a:pt x="91" y="40"/>
                  <a:pt x="95" y="32"/>
                  <a:pt x="95" y="24"/>
                </a:cubicBezTo>
                <a:cubicBezTo>
                  <a:pt x="95" y="11"/>
                  <a:pt x="85" y="0"/>
                  <a:pt x="71" y="0"/>
                </a:cubicBezTo>
                <a:cubicBezTo>
                  <a:pt x="58" y="0"/>
                  <a:pt x="48" y="11"/>
                  <a:pt x="48" y="24"/>
                </a:cubicBezTo>
                <a:cubicBezTo>
                  <a:pt x="48" y="33"/>
                  <a:pt x="53" y="42"/>
                  <a:pt x="62" y="46"/>
                </a:cubicBezTo>
                <a:cubicBezTo>
                  <a:pt x="62" y="46"/>
                  <a:pt x="62" y="46"/>
                  <a:pt x="62" y="46"/>
                </a:cubicBezTo>
                <a:cubicBezTo>
                  <a:pt x="60" y="46"/>
                  <a:pt x="58" y="46"/>
                  <a:pt x="55" y="47"/>
                </a:cubicBezTo>
                <a:cubicBezTo>
                  <a:pt x="48" y="47"/>
                  <a:pt x="41" y="49"/>
                  <a:pt x="36" y="56"/>
                </a:cubicBezTo>
                <a:cubicBezTo>
                  <a:pt x="29" y="68"/>
                  <a:pt x="20" y="84"/>
                  <a:pt x="16" y="93"/>
                </a:cubicBezTo>
                <a:cubicBezTo>
                  <a:pt x="12" y="99"/>
                  <a:pt x="13" y="103"/>
                  <a:pt x="18" y="109"/>
                </a:cubicBezTo>
                <a:cubicBezTo>
                  <a:pt x="18" y="109"/>
                  <a:pt x="20" y="111"/>
                  <a:pt x="23" y="115"/>
                </a:cubicBezTo>
                <a:cubicBezTo>
                  <a:pt x="2" y="142"/>
                  <a:pt x="2" y="142"/>
                  <a:pt x="2" y="142"/>
                </a:cubicBezTo>
                <a:cubicBezTo>
                  <a:pt x="2" y="141"/>
                  <a:pt x="2" y="141"/>
                  <a:pt x="2" y="141"/>
                </a:cubicBezTo>
                <a:cubicBezTo>
                  <a:pt x="0" y="143"/>
                  <a:pt x="0" y="145"/>
                  <a:pt x="1" y="148"/>
                </a:cubicBezTo>
                <a:cubicBezTo>
                  <a:pt x="2" y="150"/>
                  <a:pt x="4" y="151"/>
                  <a:pt x="6" y="151"/>
                </a:cubicBezTo>
                <a:cubicBezTo>
                  <a:pt x="138" y="151"/>
                  <a:pt x="138" y="151"/>
                  <a:pt x="138" y="151"/>
                </a:cubicBezTo>
                <a:cubicBezTo>
                  <a:pt x="141" y="151"/>
                  <a:pt x="143" y="150"/>
                  <a:pt x="144" y="148"/>
                </a:cubicBezTo>
                <a:cubicBezTo>
                  <a:pt x="144" y="145"/>
                  <a:pt x="144" y="143"/>
                  <a:pt x="142" y="141"/>
                </a:cubicBezTo>
                <a:cubicBezTo>
                  <a:pt x="143" y="142"/>
                  <a:pt x="143" y="142"/>
                  <a:pt x="143" y="142"/>
                </a:cubicBezTo>
                <a:cubicBezTo>
                  <a:pt x="119" y="112"/>
                  <a:pt x="119" y="112"/>
                  <a:pt x="119" y="112"/>
                </a:cubicBezTo>
                <a:cubicBezTo>
                  <a:pt x="116" y="108"/>
                  <a:pt x="115" y="106"/>
                  <a:pt x="109" y="106"/>
                </a:cubicBezTo>
                <a:cubicBezTo>
                  <a:pt x="103" y="106"/>
                  <a:pt x="103" y="106"/>
                  <a:pt x="103" y="106"/>
                </a:cubicBezTo>
                <a:cubicBezTo>
                  <a:pt x="102" y="102"/>
                  <a:pt x="102" y="98"/>
                  <a:pt x="102" y="93"/>
                </a:cubicBezTo>
                <a:cubicBezTo>
                  <a:pt x="104" y="95"/>
                  <a:pt x="105" y="97"/>
                  <a:pt x="106" y="98"/>
                </a:cubicBezTo>
                <a:cubicBezTo>
                  <a:pt x="107" y="99"/>
                  <a:pt x="107" y="99"/>
                  <a:pt x="107" y="99"/>
                </a:cubicBezTo>
                <a:cubicBezTo>
                  <a:pt x="109" y="100"/>
                  <a:pt x="110" y="102"/>
                  <a:pt x="113" y="103"/>
                </a:cubicBezTo>
                <a:cubicBezTo>
                  <a:pt x="117" y="105"/>
                  <a:pt x="122" y="104"/>
                  <a:pt x="126" y="102"/>
                </a:cubicBezTo>
                <a:cubicBezTo>
                  <a:pt x="129" y="99"/>
                  <a:pt x="131" y="97"/>
                  <a:pt x="139" y="80"/>
                </a:cubicBezTo>
                <a:cubicBezTo>
                  <a:pt x="139" y="80"/>
                  <a:pt x="143" y="72"/>
                  <a:pt x="143" y="72"/>
                </a:cubicBezTo>
                <a:cubicBezTo>
                  <a:pt x="143" y="71"/>
                  <a:pt x="144" y="69"/>
                  <a:pt x="145" y="68"/>
                </a:cubicBezTo>
                <a:cubicBezTo>
                  <a:pt x="146" y="64"/>
                  <a:pt x="150" y="57"/>
                  <a:pt x="145" y="51"/>
                </a:cubicBezTo>
                <a:cubicBezTo>
                  <a:pt x="143" y="48"/>
                  <a:pt x="140" y="46"/>
                  <a:pt x="136" y="46"/>
                </a:cubicBezTo>
                <a:close/>
                <a:moveTo>
                  <a:pt x="55" y="24"/>
                </a:moveTo>
                <a:cubicBezTo>
                  <a:pt x="55" y="15"/>
                  <a:pt x="62" y="8"/>
                  <a:pt x="71" y="8"/>
                </a:cubicBezTo>
                <a:cubicBezTo>
                  <a:pt x="80" y="8"/>
                  <a:pt x="88" y="15"/>
                  <a:pt x="88" y="24"/>
                </a:cubicBezTo>
                <a:cubicBezTo>
                  <a:pt x="88" y="30"/>
                  <a:pt x="85" y="35"/>
                  <a:pt x="79" y="38"/>
                </a:cubicBezTo>
                <a:cubicBezTo>
                  <a:pt x="79" y="39"/>
                  <a:pt x="78" y="39"/>
                  <a:pt x="77" y="39"/>
                </a:cubicBezTo>
                <a:cubicBezTo>
                  <a:pt x="75" y="40"/>
                  <a:pt x="73" y="40"/>
                  <a:pt x="71" y="40"/>
                </a:cubicBezTo>
                <a:cubicBezTo>
                  <a:pt x="70" y="40"/>
                  <a:pt x="69" y="40"/>
                  <a:pt x="68" y="40"/>
                </a:cubicBezTo>
                <a:cubicBezTo>
                  <a:pt x="67" y="40"/>
                  <a:pt x="66" y="39"/>
                  <a:pt x="65" y="39"/>
                </a:cubicBezTo>
                <a:cubicBezTo>
                  <a:pt x="59" y="36"/>
                  <a:pt x="55" y="30"/>
                  <a:pt x="55" y="24"/>
                </a:cubicBezTo>
                <a:close/>
                <a:moveTo>
                  <a:pt x="109" y="112"/>
                </a:moveTo>
                <a:cubicBezTo>
                  <a:pt x="112" y="112"/>
                  <a:pt x="112" y="112"/>
                  <a:pt x="115" y="115"/>
                </a:cubicBezTo>
                <a:cubicBezTo>
                  <a:pt x="138" y="145"/>
                  <a:pt x="138" y="145"/>
                  <a:pt x="138" y="145"/>
                </a:cubicBezTo>
                <a:cubicBezTo>
                  <a:pt x="138" y="145"/>
                  <a:pt x="138" y="145"/>
                  <a:pt x="138" y="145"/>
                </a:cubicBezTo>
                <a:cubicBezTo>
                  <a:pt x="138" y="145"/>
                  <a:pt x="138" y="145"/>
                  <a:pt x="138" y="145"/>
                </a:cubicBezTo>
                <a:cubicBezTo>
                  <a:pt x="138" y="145"/>
                  <a:pt x="138" y="145"/>
                  <a:pt x="138" y="145"/>
                </a:cubicBezTo>
                <a:cubicBezTo>
                  <a:pt x="6" y="145"/>
                  <a:pt x="6" y="145"/>
                  <a:pt x="6" y="145"/>
                </a:cubicBezTo>
                <a:cubicBezTo>
                  <a:pt x="6" y="145"/>
                  <a:pt x="6" y="145"/>
                  <a:pt x="6" y="145"/>
                </a:cubicBezTo>
                <a:cubicBezTo>
                  <a:pt x="6" y="145"/>
                  <a:pt x="6" y="145"/>
                  <a:pt x="6" y="145"/>
                </a:cubicBezTo>
                <a:cubicBezTo>
                  <a:pt x="6" y="145"/>
                  <a:pt x="6" y="145"/>
                  <a:pt x="6" y="145"/>
                </a:cubicBezTo>
                <a:cubicBezTo>
                  <a:pt x="6" y="145"/>
                  <a:pt x="6" y="145"/>
                  <a:pt x="6" y="145"/>
                </a:cubicBezTo>
                <a:cubicBezTo>
                  <a:pt x="27" y="119"/>
                  <a:pt x="27" y="119"/>
                  <a:pt x="27" y="119"/>
                </a:cubicBezTo>
                <a:cubicBezTo>
                  <a:pt x="33" y="126"/>
                  <a:pt x="39" y="133"/>
                  <a:pt x="39" y="133"/>
                </a:cubicBezTo>
                <a:cubicBezTo>
                  <a:pt x="41" y="134"/>
                  <a:pt x="42" y="136"/>
                  <a:pt x="44" y="136"/>
                </a:cubicBezTo>
                <a:cubicBezTo>
                  <a:pt x="47" y="138"/>
                  <a:pt x="51" y="138"/>
                  <a:pt x="54" y="136"/>
                </a:cubicBezTo>
                <a:cubicBezTo>
                  <a:pt x="58" y="135"/>
                  <a:pt x="60" y="132"/>
                  <a:pt x="62" y="129"/>
                </a:cubicBezTo>
                <a:cubicBezTo>
                  <a:pt x="63" y="124"/>
                  <a:pt x="63" y="119"/>
                  <a:pt x="60" y="115"/>
                </a:cubicBezTo>
                <a:cubicBezTo>
                  <a:pt x="59" y="114"/>
                  <a:pt x="58" y="113"/>
                  <a:pt x="57" y="112"/>
                </a:cubicBezTo>
                <a:lnTo>
                  <a:pt x="109" y="112"/>
                </a:lnTo>
                <a:close/>
                <a:moveTo>
                  <a:pt x="138" y="65"/>
                </a:moveTo>
                <a:cubicBezTo>
                  <a:pt x="137" y="66"/>
                  <a:pt x="137" y="68"/>
                  <a:pt x="136" y="69"/>
                </a:cubicBezTo>
                <a:cubicBezTo>
                  <a:pt x="136" y="69"/>
                  <a:pt x="132" y="77"/>
                  <a:pt x="132" y="77"/>
                </a:cubicBezTo>
                <a:cubicBezTo>
                  <a:pt x="125" y="93"/>
                  <a:pt x="123" y="94"/>
                  <a:pt x="122" y="96"/>
                </a:cubicBezTo>
                <a:cubicBezTo>
                  <a:pt x="120" y="97"/>
                  <a:pt x="118" y="97"/>
                  <a:pt x="116" y="96"/>
                </a:cubicBezTo>
                <a:cubicBezTo>
                  <a:pt x="115" y="96"/>
                  <a:pt x="113" y="95"/>
                  <a:pt x="112" y="93"/>
                </a:cubicBezTo>
                <a:cubicBezTo>
                  <a:pt x="111" y="93"/>
                  <a:pt x="111" y="93"/>
                  <a:pt x="111" y="93"/>
                </a:cubicBezTo>
                <a:cubicBezTo>
                  <a:pt x="109" y="90"/>
                  <a:pt x="105" y="86"/>
                  <a:pt x="100" y="81"/>
                </a:cubicBezTo>
                <a:cubicBezTo>
                  <a:pt x="93" y="73"/>
                  <a:pt x="93" y="73"/>
                  <a:pt x="93" y="73"/>
                </a:cubicBezTo>
                <a:cubicBezTo>
                  <a:pt x="94" y="84"/>
                  <a:pt x="94" y="84"/>
                  <a:pt x="94" y="84"/>
                </a:cubicBezTo>
                <a:cubicBezTo>
                  <a:pt x="94" y="91"/>
                  <a:pt x="95" y="99"/>
                  <a:pt x="95" y="106"/>
                </a:cubicBezTo>
                <a:cubicBezTo>
                  <a:pt x="71" y="106"/>
                  <a:pt x="71" y="106"/>
                  <a:pt x="71" y="106"/>
                </a:cubicBezTo>
                <a:cubicBezTo>
                  <a:pt x="52" y="106"/>
                  <a:pt x="52" y="106"/>
                  <a:pt x="52" y="106"/>
                </a:cubicBezTo>
                <a:cubicBezTo>
                  <a:pt x="51" y="106"/>
                  <a:pt x="51" y="105"/>
                  <a:pt x="50" y="104"/>
                </a:cubicBezTo>
                <a:cubicBezTo>
                  <a:pt x="50" y="104"/>
                  <a:pt x="49" y="103"/>
                  <a:pt x="49" y="102"/>
                </a:cubicBezTo>
                <a:cubicBezTo>
                  <a:pt x="48" y="79"/>
                  <a:pt x="48" y="79"/>
                  <a:pt x="48" y="79"/>
                </a:cubicBezTo>
                <a:cubicBezTo>
                  <a:pt x="36" y="99"/>
                  <a:pt x="36" y="99"/>
                  <a:pt x="36" y="99"/>
                </a:cubicBezTo>
                <a:cubicBezTo>
                  <a:pt x="38" y="101"/>
                  <a:pt x="38" y="101"/>
                  <a:pt x="38" y="101"/>
                </a:cubicBezTo>
                <a:cubicBezTo>
                  <a:pt x="38" y="101"/>
                  <a:pt x="48" y="113"/>
                  <a:pt x="54" y="120"/>
                </a:cubicBezTo>
                <a:cubicBezTo>
                  <a:pt x="55" y="122"/>
                  <a:pt x="56" y="124"/>
                  <a:pt x="55" y="126"/>
                </a:cubicBezTo>
                <a:cubicBezTo>
                  <a:pt x="54" y="127"/>
                  <a:pt x="53" y="129"/>
                  <a:pt x="52" y="129"/>
                </a:cubicBezTo>
                <a:cubicBezTo>
                  <a:pt x="50" y="130"/>
                  <a:pt x="48" y="130"/>
                  <a:pt x="47" y="129"/>
                </a:cubicBezTo>
                <a:cubicBezTo>
                  <a:pt x="46" y="129"/>
                  <a:pt x="45" y="129"/>
                  <a:pt x="45" y="128"/>
                </a:cubicBezTo>
                <a:cubicBezTo>
                  <a:pt x="45" y="128"/>
                  <a:pt x="23" y="104"/>
                  <a:pt x="23" y="104"/>
                </a:cubicBezTo>
                <a:cubicBezTo>
                  <a:pt x="20" y="101"/>
                  <a:pt x="20" y="100"/>
                  <a:pt x="22" y="96"/>
                </a:cubicBezTo>
                <a:cubicBezTo>
                  <a:pt x="27" y="87"/>
                  <a:pt x="35" y="71"/>
                  <a:pt x="42" y="61"/>
                </a:cubicBezTo>
                <a:cubicBezTo>
                  <a:pt x="45" y="56"/>
                  <a:pt x="49" y="55"/>
                  <a:pt x="56" y="54"/>
                </a:cubicBezTo>
                <a:cubicBezTo>
                  <a:pt x="60" y="53"/>
                  <a:pt x="63" y="53"/>
                  <a:pt x="67" y="53"/>
                </a:cubicBezTo>
                <a:cubicBezTo>
                  <a:pt x="69" y="60"/>
                  <a:pt x="69" y="60"/>
                  <a:pt x="69" y="60"/>
                </a:cubicBezTo>
                <a:cubicBezTo>
                  <a:pt x="64" y="95"/>
                  <a:pt x="64" y="95"/>
                  <a:pt x="64" y="95"/>
                </a:cubicBezTo>
                <a:cubicBezTo>
                  <a:pt x="72" y="102"/>
                  <a:pt x="72" y="102"/>
                  <a:pt x="72" y="102"/>
                </a:cubicBezTo>
                <a:cubicBezTo>
                  <a:pt x="79" y="94"/>
                  <a:pt x="79" y="94"/>
                  <a:pt x="79" y="94"/>
                </a:cubicBezTo>
                <a:cubicBezTo>
                  <a:pt x="73" y="60"/>
                  <a:pt x="73" y="60"/>
                  <a:pt x="73" y="60"/>
                </a:cubicBezTo>
                <a:cubicBezTo>
                  <a:pt x="76" y="53"/>
                  <a:pt x="76" y="53"/>
                  <a:pt x="76" y="53"/>
                </a:cubicBezTo>
                <a:cubicBezTo>
                  <a:pt x="80" y="53"/>
                  <a:pt x="83" y="53"/>
                  <a:pt x="86" y="53"/>
                </a:cubicBezTo>
                <a:cubicBezTo>
                  <a:pt x="95" y="54"/>
                  <a:pt x="98" y="58"/>
                  <a:pt x="104" y="65"/>
                </a:cubicBezTo>
                <a:cubicBezTo>
                  <a:pt x="106" y="68"/>
                  <a:pt x="108" y="70"/>
                  <a:pt x="110" y="72"/>
                </a:cubicBezTo>
                <a:cubicBezTo>
                  <a:pt x="111" y="74"/>
                  <a:pt x="112" y="76"/>
                  <a:pt x="113" y="77"/>
                </a:cubicBezTo>
                <a:cubicBezTo>
                  <a:pt x="117" y="81"/>
                  <a:pt x="117" y="81"/>
                  <a:pt x="117" y="81"/>
                </a:cubicBezTo>
                <a:cubicBezTo>
                  <a:pt x="117" y="81"/>
                  <a:pt x="119" y="76"/>
                  <a:pt x="119" y="76"/>
                </a:cubicBezTo>
                <a:cubicBezTo>
                  <a:pt x="121" y="71"/>
                  <a:pt x="121" y="71"/>
                  <a:pt x="121" y="71"/>
                </a:cubicBezTo>
                <a:cubicBezTo>
                  <a:pt x="122" y="69"/>
                  <a:pt x="123" y="68"/>
                  <a:pt x="124" y="66"/>
                </a:cubicBezTo>
                <a:cubicBezTo>
                  <a:pt x="124" y="66"/>
                  <a:pt x="125" y="63"/>
                  <a:pt x="125" y="63"/>
                </a:cubicBezTo>
                <a:cubicBezTo>
                  <a:pt x="127" y="59"/>
                  <a:pt x="127" y="59"/>
                  <a:pt x="127" y="59"/>
                </a:cubicBezTo>
                <a:cubicBezTo>
                  <a:pt x="127" y="59"/>
                  <a:pt x="127" y="59"/>
                  <a:pt x="127" y="59"/>
                </a:cubicBezTo>
                <a:cubicBezTo>
                  <a:pt x="129" y="55"/>
                  <a:pt x="130" y="54"/>
                  <a:pt x="132" y="53"/>
                </a:cubicBezTo>
                <a:cubicBezTo>
                  <a:pt x="133" y="53"/>
                  <a:pt x="134" y="53"/>
                  <a:pt x="135" y="53"/>
                </a:cubicBezTo>
                <a:cubicBezTo>
                  <a:pt x="135" y="53"/>
                  <a:pt x="135" y="53"/>
                  <a:pt x="135" y="53"/>
                </a:cubicBezTo>
                <a:cubicBezTo>
                  <a:pt x="137" y="53"/>
                  <a:pt x="138" y="54"/>
                  <a:pt x="139" y="55"/>
                </a:cubicBezTo>
                <a:cubicBezTo>
                  <a:pt x="141" y="58"/>
                  <a:pt x="140" y="60"/>
                  <a:pt x="138" y="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7B686E1-2089-41B4-826C-63A7FC1B9B15}"/>
              </a:ext>
            </a:extLst>
          </p:cNvPr>
          <p:cNvGrpSpPr/>
          <p:nvPr/>
        </p:nvGrpSpPr>
        <p:grpSpPr>
          <a:xfrm>
            <a:off x="0" y="950913"/>
            <a:ext cx="12192000" cy="5962650"/>
            <a:chOff x="0" y="950913"/>
            <a:chExt cx="12192000" cy="5962650"/>
          </a:xfrm>
        </p:grpSpPr>
        <p:sp>
          <p:nvSpPr>
            <p:cNvPr id="5125" name="矩形 1"/>
            <p:cNvSpPr>
              <a:spLocks noChangeArrowheads="1"/>
            </p:cNvSpPr>
            <p:nvPr/>
          </p:nvSpPr>
          <p:spPr bwMode="auto">
            <a:xfrm>
              <a:off x="0" y="950913"/>
              <a:ext cx="12192000" cy="5962650"/>
            </a:xfrm>
            <a:prstGeom prst="rect">
              <a:avLst/>
            </a:prstGeom>
            <a:solidFill>
              <a:srgbClr val="FFFFFF">
                <a:alpha val="705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2" name="群組 1"/>
            <p:cNvGrpSpPr/>
            <p:nvPr/>
          </p:nvGrpSpPr>
          <p:grpSpPr>
            <a:xfrm>
              <a:off x="2378684" y="1407985"/>
              <a:ext cx="6054911" cy="3192722"/>
              <a:chOff x="1303687" y="1398749"/>
              <a:chExt cx="6054911" cy="3192722"/>
            </a:xfrm>
          </p:grpSpPr>
          <p:sp>
            <p:nvSpPr>
              <p:cNvPr id="5132" name="直接连接符 17"/>
              <p:cNvSpPr>
                <a:spLocks noChangeShapeType="1"/>
              </p:cNvSpPr>
              <p:nvPr/>
            </p:nvSpPr>
            <p:spPr bwMode="auto">
              <a:xfrm>
                <a:off x="1303687" y="2120704"/>
                <a:ext cx="755650" cy="1587"/>
              </a:xfrm>
              <a:prstGeom prst="line">
                <a:avLst/>
              </a:prstGeom>
              <a:noFill/>
              <a:ln w="44450" cap="rnd">
                <a:solidFill>
                  <a:srgbClr val="249F86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3" name="文本框 19"/>
              <p:cNvSpPr>
                <a:spLocks noChangeArrowheads="1"/>
              </p:cNvSpPr>
              <p:nvPr/>
            </p:nvSpPr>
            <p:spPr bwMode="auto">
              <a:xfrm>
                <a:off x="1459262" y="1398749"/>
                <a:ext cx="444500" cy="708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4000" dirty="0">
                    <a:solidFill>
                      <a:schemeClr val="bg1"/>
                    </a:solidFill>
                    <a:latin typeface="Calibri Light" panose="020F0302020204030204" pitchFamily="34" charset="0"/>
                    <a:sym typeface="Calibri Light" panose="020F0302020204030204" pitchFamily="34" charset="0"/>
                  </a:rPr>
                  <a:t>1</a:t>
                </a:r>
                <a:endParaRPr lang="zh-CN" altLang="en-US" sz="4000" dirty="0">
                  <a:solidFill>
                    <a:schemeClr val="bg1"/>
                  </a:solidFill>
                  <a:latin typeface="Calibri Light" panose="020F0302020204030204" pitchFamily="34" charset="0"/>
                  <a:sym typeface="Calibri Light" panose="020F0302020204030204" pitchFamily="34" charset="0"/>
                </a:endParaRPr>
              </a:p>
            </p:txBody>
          </p:sp>
          <p:sp>
            <p:nvSpPr>
              <p:cNvPr id="3123" name="文本框 18"/>
              <p:cNvSpPr>
                <a:spLocks noChangeArrowheads="1"/>
              </p:cNvSpPr>
              <p:nvPr/>
            </p:nvSpPr>
            <p:spPr bwMode="auto">
              <a:xfrm>
                <a:off x="2411153" y="1559669"/>
                <a:ext cx="4947445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TW" sz="2800" b="1" dirty="0">
                    <a:solidFill>
                      <a:schemeClr val="bg1"/>
                    </a:solidFill>
                    <a:latin typeface="+mn-lt"/>
                    <a:ea typeface="Microsoft JhengHei" panose="020B0604030504040204" pitchFamily="34" charset="-120"/>
                  </a:rPr>
                  <a:t>Platform &amp; Packages &amp; Features</a:t>
                </a:r>
                <a:endParaRPr lang="zh-TW" altLang="en-US" sz="2800" b="1" dirty="0">
                  <a:solidFill>
                    <a:schemeClr val="bg1"/>
                  </a:solidFill>
                  <a:latin typeface="+mn-lt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5137" name="直接连接符 26"/>
              <p:cNvSpPr>
                <a:spLocks noChangeShapeType="1"/>
              </p:cNvSpPr>
              <p:nvPr/>
            </p:nvSpPr>
            <p:spPr bwMode="auto">
              <a:xfrm>
                <a:off x="1303687" y="3315320"/>
                <a:ext cx="755650" cy="1587"/>
              </a:xfrm>
              <a:prstGeom prst="line">
                <a:avLst/>
              </a:prstGeom>
              <a:noFill/>
              <a:ln w="44450" cap="rnd">
                <a:solidFill>
                  <a:srgbClr val="249F86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8" name="文本框 28"/>
              <p:cNvSpPr>
                <a:spLocks noChangeArrowheads="1"/>
              </p:cNvSpPr>
              <p:nvPr/>
            </p:nvSpPr>
            <p:spPr bwMode="auto">
              <a:xfrm>
                <a:off x="1459262" y="2648856"/>
                <a:ext cx="444500" cy="708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4000" dirty="0">
                    <a:solidFill>
                      <a:schemeClr val="bg1"/>
                    </a:solidFill>
                    <a:latin typeface="Calibri Light" panose="020F0302020204030204" pitchFamily="34" charset="0"/>
                    <a:sym typeface="Calibri Light" panose="020F0302020204030204" pitchFamily="34" charset="0"/>
                  </a:rPr>
                  <a:t>2</a:t>
                </a:r>
                <a:endParaRPr lang="zh-CN" altLang="en-US" sz="4000" dirty="0">
                  <a:solidFill>
                    <a:schemeClr val="bg1"/>
                  </a:solidFill>
                  <a:latin typeface="Calibri Light" panose="020F0302020204030204" pitchFamily="34" charset="0"/>
                  <a:sym typeface="Calibri Light" panose="020F0302020204030204" pitchFamily="34" charset="0"/>
                </a:endParaRPr>
              </a:p>
            </p:txBody>
          </p:sp>
          <p:sp>
            <p:nvSpPr>
              <p:cNvPr id="3121" name="文本框 27"/>
              <p:cNvSpPr>
                <a:spLocks noChangeArrowheads="1"/>
              </p:cNvSpPr>
              <p:nvPr/>
            </p:nvSpPr>
            <p:spPr bwMode="auto">
              <a:xfrm>
                <a:off x="2411153" y="2785716"/>
                <a:ext cx="203555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dirty="0">
                    <a:solidFill>
                      <a:schemeClr val="bg1"/>
                    </a:solidFill>
                    <a:latin typeface="Calibri" panose="020F0502020204030204" pitchFamily="34" charset="0"/>
                    <a:sym typeface="Calibri" panose="020F0502020204030204" pitchFamily="34" charset="0"/>
                  </a:rPr>
                  <a:t>ALGORITHM</a:t>
                </a:r>
                <a:endParaRPr lang="zh-CN" altLang="en-US" sz="2800" b="1" dirty="0">
                  <a:solidFill>
                    <a:schemeClr val="bg1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5142" name="直接连接符 31"/>
              <p:cNvSpPr>
                <a:spLocks noChangeShapeType="1"/>
              </p:cNvSpPr>
              <p:nvPr/>
            </p:nvSpPr>
            <p:spPr bwMode="auto">
              <a:xfrm>
                <a:off x="1303687" y="4549910"/>
                <a:ext cx="755650" cy="1587"/>
              </a:xfrm>
              <a:prstGeom prst="line">
                <a:avLst/>
              </a:prstGeom>
              <a:noFill/>
              <a:ln w="44450" cap="rnd">
                <a:solidFill>
                  <a:srgbClr val="249F86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dirty="0"/>
              </a:p>
            </p:txBody>
          </p:sp>
          <p:sp>
            <p:nvSpPr>
              <p:cNvPr id="5143" name="文本框 33"/>
              <p:cNvSpPr>
                <a:spLocks noChangeArrowheads="1"/>
              </p:cNvSpPr>
              <p:nvPr/>
            </p:nvSpPr>
            <p:spPr bwMode="auto">
              <a:xfrm>
                <a:off x="1459262" y="3883446"/>
                <a:ext cx="444500" cy="708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4000" dirty="0">
                    <a:solidFill>
                      <a:schemeClr val="bg1"/>
                    </a:solidFill>
                    <a:latin typeface="Calibri Light" panose="020F0302020204030204" pitchFamily="34" charset="0"/>
                    <a:sym typeface="Calibri Light" panose="020F0302020204030204" pitchFamily="34" charset="0"/>
                  </a:rPr>
                  <a:t>3</a:t>
                </a:r>
                <a:endParaRPr lang="zh-CN" altLang="en-US" sz="4000" dirty="0">
                  <a:solidFill>
                    <a:schemeClr val="bg1"/>
                  </a:solidFill>
                  <a:latin typeface="Calibri Light" panose="020F0302020204030204" pitchFamily="34" charset="0"/>
                  <a:sym typeface="Calibri Light" panose="020F0302020204030204" pitchFamily="34" charset="0"/>
                </a:endParaRPr>
              </a:p>
            </p:txBody>
          </p:sp>
          <p:sp>
            <p:nvSpPr>
              <p:cNvPr id="3115" name="文本框 59"/>
              <p:cNvSpPr>
                <a:spLocks noChangeArrowheads="1"/>
              </p:cNvSpPr>
              <p:nvPr/>
            </p:nvSpPr>
            <p:spPr bwMode="auto">
              <a:xfrm>
                <a:off x="2411153" y="3997127"/>
                <a:ext cx="180934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TW" sz="2800" b="1" dirty="0">
                    <a:solidFill>
                      <a:schemeClr val="bg1"/>
                    </a:solidFill>
                    <a:latin typeface="Calibri" panose="020F0502020204030204" pitchFamily="34" charset="0"/>
                    <a:sym typeface="Calibri" panose="020F0502020204030204" pitchFamily="34" charset="0"/>
                  </a:rPr>
                  <a:t>SOLUTION</a:t>
                </a:r>
                <a:r>
                  <a:rPr lang="en-US" altLang="zh-CN" sz="2800" b="1" dirty="0">
                    <a:solidFill>
                      <a:schemeClr val="bg1"/>
                    </a:solidFill>
                    <a:latin typeface="Calibri" panose="020F0502020204030204" pitchFamily="34" charset="0"/>
                    <a:sym typeface="Calibri" panose="020F0502020204030204" pitchFamily="34" charset="0"/>
                  </a:rPr>
                  <a:t> </a:t>
                </a:r>
                <a:endParaRPr lang="zh-CN" altLang="en-US" sz="2800" dirty="0"/>
              </a:p>
            </p:txBody>
          </p:sp>
        </p:grpSp>
        <p:sp>
          <p:nvSpPr>
            <p:cNvPr id="18" name="直接连接符 31">
              <a:extLst>
                <a:ext uri="{FF2B5EF4-FFF2-40B4-BE49-F238E27FC236}">
                  <a16:creationId xmlns:a16="http://schemas.microsoft.com/office/drawing/2014/main" id="{9BA34562-2C44-432F-8C80-5E659C0EA0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8684" y="5882077"/>
              <a:ext cx="755650" cy="1587"/>
            </a:xfrm>
            <a:prstGeom prst="line">
              <a:avLst/>
            </a:prstGeom>
            <a:noFill/>
            <a:ln w="44450" cap="rnd">
              <a:solidFill>
                <a:srgbClr val="249F86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9" name="文本框 33">
              <a:extLst>
                <a:ext uri="{FF2B5EF4-FFF2-40B4-BE49-F238E27FC236}">
                  <a16:creationId xmlns:a16="http://schemas.microsoft.com/office/drawing/2014/main" id="{26D06CAF-04DC-4A04-B1AC-BEF7F667D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4259" y="5215613"/>
              <a:ext cx="44435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000" dirty="0">
                  <a:solidFill>
                    <a:schemeClr val="bg1"/>
                  </a:solidFill>
                  <a:latin typeface="Calibri Light" panose="020F0302020204030204" pitchFamily="34" charset="0"/>
                  <a:sym typeface="Calibri Light" panose="020F0302020204030204" pitchFamily="34" charset="0"/>
                </a:rPr>
                <a:t>4</a:t>
              </a:r>
              <a:endParaRPr lang="zh-CN" altLang="en-US" sz="4000" dirty="0">
                <a:solidFill>
                  <a:schemeClr val="bg1"/>
                </a:solidFill>
                <a:latin typeface="Calibri Light" panose="020F0302020204030204" pitchFamily="34" charset="0"/>
                <a:sym typeface="Calibri Light" panose="020F0302020204030204" pitchFamily="34" charset="0"/>
              </a:endParaRPr>
            </a:p>
          </p:txBody>
        </p:sp>
        <p:sp>
          <p:nvSpPr>
            <p:cNvPr id="20" name="文本框 59">
              <a:extLst>
                <a:ext uri="{FF2B5EF4-FFF2-40B4-BE49-F238E27FC236}">
                  <a16:creationId xmlns:a16="http://schemas.microsoft.com/office/drawing/2014/main" id="{F2174562-E553-4FCC-8E35-41017594E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150" y="5329294"/>
              <a:ext cx="224753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TW" sz="2800" b="1" dirty="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CONCLUSION</a:t>
              </a:r>
              <a:r>
                <a:rPr lang="en-US" altLang="zh-CN" sz="2800" b="1" dirty="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 </a:t>
              </a:r>
              <a:endParaRPr lang="zh-CN" altLang="en-US" sz="2800" dirty="0"/>
            </a:p>
          </p:txBody>
        </p:sp>
      </p:grpSp>
    </p:spTree>
  </p:cSld>
  <p:clrMapOvr>
    <a:masterClrMapping/>
  </p:clrMapOvr>
  <p:transition spd="slow" advTm="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4100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17418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3"/>
          <p:cNvSpPr>
            <a:spLocks noChangeArrowheads="1"/>
          </p:cNvSpPr>
          <p:nvPr/>
        </p:nvSpPr>
        <p:spPr bwMode="auto">
          <a:xfrm>
            <a:off x="0" y="2171700"/>
            <a:ext cx="12192000" cy="262890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50" name="文本框 5"/>
          <p:cNvSpPr>
            <a:spLocks noChangeArrowheads="1"/>
          </p:cNvSpPr>
          <p:nvPr/>
        </p:nvSpPr>
        <p:spPr bwMode="auto">
          <a:xfrm>
            <a:off x="4595428" y="2978318"/>
            <a:ext cx="300114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6000" b="1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OUTLINE</a:t>
            </a:r>
            <a:endParaRPr lang="zh-TW" altLang="en-US" sz="6000" dirty="0"/>
          </a:p>
        </p:txBody>
      </p:sp>
      <p:grpSp>
        <p:nvGrpSpPr>
          <p:cNvPr id="6152" name="Group 8"/>
          <p:cNvGrpSpPr>
            <a:grpSpLocks/>
          </p:cNvGrpSpPr>
          <p:nvPr/>
        </p:nvGrpSpPr>
        <p:grpSpPr bwMode="auto">
          <a:xfrm>
            <a:off x="5651500" y="1726165"/>
            <a:ext cx="889000" cy="889000"/>
            <a:chOff x="0" y="0"/>
            <a:chExt cx="888824" cy="888824"/>
          </a:xfrm>
        </p:grpSpPr>
        <p:sp>
          <p:nvSpPr>
            <p:cNvPr id="4105" name="矩形 4"/>
            <p:cNvSpPr>
              <a:spLocks noChangeArrowheads="1"/>
            </p:cNvSpPr>
            <p:nvPr/>
          </p:nvSpPr>
          <p:spPr bwMode="auto">
            <a:xfrm rot="2700000">
              <a:off x="0" y="0"/>
              <a:ext cx="888824" cy="888824"/>
            </a:xfrm>
            <a:prstGeom prst="rect">
              <a:avLst/>
            </a:prstGeom>
            <a:solidFill>
              <a:srgbClr val="2F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A5A5A5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6" name="Freeform 6"/>
            <p:cNvSpPr>
              <a:spLocks noEditPoints="1" noChangeArrowheads="1"/>
            </p:cNvSpPr>
            <p:nvPr/>
          </p:nvSpPr>
          <p:spPr bwMode="auto">
            <a:xfrm>
              <a:off x="187237" y="197556"/>
              <a:ext cx="514350" cy="493712"/>
            </a:xfrm>
            <a:custGeom>
              <a:avLst/>
              <a:gdLst>
                <a:gd name="T0" fmla="*/ 88284 w 134"/>
                <a:gd name="T1" fmla="*/ 459267 h 129"/>
                <a:gd name="T2" fmla="*/ 88284 w 134"/>
                <a:gd name="T3" fmla="*/ 463094 h 129"/>
                <a:gd name="T4" fmla="*/ 99799 w 134"/>
                <a:gd name="T5" fmla="*/ 486058 h 129"/>
                <a:gd name="T6" fmla="*/ 126668 w 134"/>
                <a:gd name="T7" fmla="*/ 486058 h 129"/>
                <a:gd name="T8" fmla="*/ 257175 w 134"/>
                <a:gd name="T9" fmla="*/ 417168 h 129"/>
                <a:gd name="T10" fmla="*/ 383843 w 134"/>
                <a:gd name="T11" fmla="*/ 486058 h 129"/>
                <a:gd name="T12" fmla="*/ 414551 w 134"/>
                <a:gd name="T13" fmla="*/ 486058 h 129"/>
                <a:gd name="T14" fmla="*/ 426066 w 134"/>
                <a:gd name="T15" fmla="*/ 463094 h 129"/>
                <a:gd name="T16" fmla="*/ 426066 w 134"/>
                <a:gd name="T17" fmla="*/ 459267 h 129"/>
                <a:gd name="T18" fmla="*/ 395359 w 134"/>
                <a:gd name="T19" fmla="*/ 313832 h 129"/>
                <a:gd name="T20" fmla="*/ 502835 w 134"/>
                <a:gd name="T21" fmla="*/ 214325 h 129"/>
                <a:gd name="T22" fmla="*/ 514350 w 134"/>
                <a:gd name="T23" fmla="*/ 195188 h 129"/>
                <a:gd name="T24" fmla="*/ 510512 w 134"/>
                <a:gd name="T25" fmla="*/ 187534 h 129"/>
                <a:gd name="T26" fmla="*/ 487481 w 134"/>
                <a:gd name="T27" fmla="*/ 168398 h 129"/>
                <a:gd name="T28" fmla="*/ 341621 w 134"/>
                <a:gd name="T29" fmla="*/ 149262 h 129"/>
                <a:gd name="T30" fmla="*/ 280206 w 134"/>
                <a:gd name="T31" fmla="*/ 15309 h 129"/>
                <a:gd name="T32" fmla="*/ 257175 w 134"/>
                <a:gd name="T33" fmla="*/ 0 h 129"/>
                <a:gd name="T34" fmla="*/ 230306 w 134"/>
                <a:gd name="T35" fmla="*/ 15309 h 129"/>
                <a:gd name="T36" fmla="*/ 168891 w 134"/>
                <a:gd name="T37" fmla="*/ 149262 h 129"/>
                <a:gd name="T38" fmla="*/ 23031 w 134"/>
                <a:gd name="T39" fmla="*/ 168398 h 129"/>
                <a:gd name="T40" fmla="*/ 0 w 134"/>
                <a:gd name="T41" fmla="*/ 187534 h 129"/>
                <a:gd name="T42" fmla="*/ 0 w 134"/>
                <a:gd name="T43" fmla="*/ 195188 h 129"/>
                <a:gd name="T44" fmla="*/ 7677 w 134"/>
                <a:gd name="T45" fmla="*/ 214325 h 129"/>
                <a:gd name="T46" fmla="*/ 115153 w 134"/>
                <a:gd name="T47" fmla="*/ 313832 h 129"/>
                <a:gd name="T48" fmla="*/ 88284 w 134"/>
                <a:gd name="T49" fmla="*/ 459267 h 129"/>
                <a:gd name="T50" fmla="*/ 191922 w 134"/>
                <a:gd name="T51" fmla="*/ 179880 h 129"/>
                <a:gd name="T52" fmla="*/ 195760 w 134"/>
                <a:gd name="T53" fmla="*/ 172225 h 129"/>
                <a:gd name="T54" fmla="*/ 257175 w 134"/>
                <a:gd name="T55" fmla="*/ 42099 h 129"/>
                <a:gd name="T56" fmla="*/ 318590 w 134"/>
                <a:gd name="T57" fmla="*/ 172225 h 129"/>
                <a:gd name="T58" fmla="*/ 322428 w 134"/>
                <a:gd name="T59" fmla="*/ 179880 h 129"/>
                <a:gd name="T60" fmla="*/ 330105 w 134"/>
                <a:gd name="T61" fmla="*/ 179880 h 129"/>
                <a:gd name="T62" fmla="*/ 472127 w 134"/>
                <a:gd name="T63" fmla="*/ 199016 h 129"/>
                <a:gd name="T64" fmla="*/ 368490 w 134"/>
                <a:gd name="T65" fmla="*/ 294696 h 129"/>
                <a:gd name="T66" fmla="*/ 360813 w 134"/>
                <a:gd name="T67" fmla="*/ 302351 h 129"/>
                <a:gd name="T68" fmla="*/ 360813 w 134"/>
                <a:gd name="T69" fmla="*/ 310005 h 129"/>
                <a:gd name="T70" fmla="*/ 391520 w 134"/>
                <a:gd name="T71" fmla="*/ 451613 h 129"/>
                <a:gd name="T72" fmla="*/ 264852 w 134"/>
                <a:gd name="T73" fmla="*/ 382722 h 129"/>
                <a:gd name="T74" fmla="*/ 257175 w 134"/>
                <a:gd name="T75" fmla="*/ 378895 h 129"/>
                <a:gd name="T76" fmla="*/ 249498 w 134"/>
                <a:gd name="T77" fmla="*/ 382722 h 129"/>
                <a:gd name="T78" fmla="*/ 122830 w 134"/>
                <a:gd name="T79" fmla="*/ 451613 h 129"/>
                <a:gd name="T80" fmla="*/ 149699 w 134"/>
                <a:gd name="T81" fmla="*/ 310005 h 129"/>
                <a:gd name="T82" fmla="*/ 153537 w 134"/>
                <a:gd name="T83" fmla="*/ 302351 h 129"/>
                <a:gd name="T84" fmla="*/ 145860 w 134"/>
                <a:gd name="T85" fmla="*/ 294696 h 129"/>
                <a:gd name="T86" fmla="*/ 38384 w 134"/>
                <a:gd name="T87" fmla="*/ 199016 h 129"/>
                <a:gd name="T88" fmla="*/ 184245 w 134"/>
                <a:gd name="T89" fmla="*/ 179880 h 129"/>
                <a:gd name="T90" fmla="*/ 191922 w 134"/>
                <a:gd name="T91" fmla="*/ 179880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34"/>
                <a:gd name="T139" fmla="*/ 0 h 129"/>
                <a:gd name="T140" fmla="*/ 134 w 134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34" h="129">
                  <a:moveTo>
                    <a:pt x="23" y="120"/>
                  </a:moveTo>
                  <a:cubicBezTo>
                    <a:pt x="23" y="120"/>
                    <a:pt x="23" y="121"/>
                    <a:pt x="23" y="121"/>
                  </a:cubicBezTo>
                  <a:cubicBezTo>
                    <a:pt x="23" y="123"/>
                    <a:pt x="24" y="126"/>
                    <a:pt x="26" y="127"/>
                  </a:cubicBezTo>
                  <a:cubicBezTo>
                    <a:pt x="28" y="129"/>
                    <a:pt x="31" y="129"/>
                    <a:pt x="33" y="127"/>
                  </a:cubicBezTo>
                  <a:cubicBezTo>
                    <a:pt x="33" y="127"/>
                    <a:pt x="59" y="113"/>
                    <a:pt x="67" y="109"/>
                  </a:cubicBezTo>
                  <a:cubicBezTo>
                    <a:pt x="100" y="127"/>
                    <a:pt x="100" y="127"/>
                    <a:pt x="100" y="127"/>
                  </a:cubicBezTo>
                  <a:cubicBezTo>
                    <a:pt x="103" y="129"/>
                    <a:pt x="106" y="129"/>
                    <a:pt x="108" y="127"/>
                  </a:cubicBezTo>
                  <a:cubicBezTo>
                    <a:pt x="110" y="126"/>
                    <a:pt x="111" y="123"/>
                    <a:pt x="111" y="121"/>
                  </a:cubicBezTo>
                  <a:cubicBezTo>
                    <a:pt x="111" y="121"/>
                    <a:pt x="111" y="120"/>
                    <a:pt x="111" y="120"/>
                  </a:cubicBezTo>
                  <a:cubicBezTo>
                    <a:pt x="111" y="120"/>
                    <a:pt x="105" y="91"/>
                    <a:pt x="103" y="82"/>
                  </a:cubicBezTo>
                  <a:cubicBezTo>
                    <a:pt x="131" y="56"/>
                    <a:pt x="131" y="56"/>
                    <a:pt x="131" y="56"/>
                  </a:cubicBezTo>
                  <a:cubicBezTo>
                    <a:pt x="133" y="55"/>
                    <a:pt x="134" y="53"/>
                    <a:pt x="134" y="51"/>
                  </a:cubicBezTo>
                  <a:cubicBezTo>
                    <a:pt x="134" y="50"/>
                    <a:pt x="134" y="49"/>
                    <a:pt x="133" y="49"/>
                  </a:cubicBezTo>
                  <a:cubicBezTo>
                    <a:pt x="132" y="46"/>
                    <a:pt x="130" y="44"/>
                    <a:pt x="127" y="44"/>
                  </a:cubicBezTo>
                  <a:cubicBezTo>
                    <a:pt x="127" y="44"/>
                    <a:pt x="98" y="40"/>
                    <a:pt x="89" y="39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2" y="2"/>
                    <a:pt x="70" y="0"/>
                    <a:pt x="67" y="0"/>
                  </a:cubicBezTo>
                  <a:cubicBezTo>
                    <a:pt x="64" y="0"/>
                    <a:pt x="61" y="2"/>
                    <a:pt x="60" y="4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3" y="44"/>
                    <a:pt x="1" y="46"/>
                    <a:pt x="0" y="49"/>
                  </a:cubicBezTo>
                  <a:cubicBezTo>
                    <a:pt x="0" y="49"/>
                    <a:pt x="0" y="50"/>
                    <a:pt x="0" y="51"/>
                  </a:cubicBezTo>
                  <a:cubicBezTo>
                    <a:pt x="0" y="53"/>
                    <a:pt x="1" y="55"/>
                    <a:pt x="2" y="56"/>
                  </a:cubicBezTo>
                  <a:cubicBezTo>
                    <a:pt x="2" y="56"/>
                    <a:pt x="24" y="76"/>
                    <a:pt x="30" y="82"/>
                  </a:cubicBezTo>
                  <a:lnTo>
                    <a:pt x="23" y="120"/>
                  </a:lnTo>
                  <a:close/>
                  <a:moveTo>
                    <a:pt x="50" y="47"/>
                  </a:moveTo>
                  <a:cubicBezTo>
                    <a:pt x="50" y="47"/>
                    <a:pt x="51" y="45"/>
                    <a:pt x="51" y="45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71" y="19"/>
                    <a:pt x="83" y="45"/>
                    <a:pt x="83" y="45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6" y="47"/>
                    <a:pt x="86" y="47"/>
                  </a:cubicBezTo>
                  <a:cubicBezTo>
                    <a:pt x="123" y="52"/>
                    <a:pt x="123" y="52"/>
                    <a:pt x="123" y="52"/>
                  </a:cubicBezTo>
                  <a:cubicBezTo>
                    <a:pt x="116" y="58"/>
                    <a:pt x="96" y="77"/>
                    <a:pt x="96" y="77"/>
                  </a:cubicBezTo>
                  <a:cubicBezTo>
                    <a:pt x="94" y="79"/>
                    <a:pt x="94" y="79"/>
                    <a:pt x="94" y="79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102" y="118"/>
                    <a:pt x="102" y="118"/>
                    <a:pt x="102" y="118"/>
                  </a:cubicBezTo>
                  <a:cubicBezTo>
                    <a:pt x="93" y="114"/>
                    <a:pt x="69" y="100"/>
                    <a:pt x="69" y="100"/>
                  </a:cubicBezTo>
                  <a:cubicBezTo>
                    <a:pt x="67" y="99"/>
                    <a:pt x="67" y="99"/>
                    <a:pt x="67" y="99"/>
                  </a:cubicBezTo>
                  <a:cubicBezTo>
                    <a:pt x="67" y="99"/>
                    <a:pt x="65" y="100"/>
                    <a:pt x="65" y="100"/>
                  </a:cubicBezTo>
                  <a:cubicBezTo>
                    <a:pt x="32" y="118"/>
                    <a:pt x="32" y="118"/>
                    <a:pt x="32" y="118"/>
                  </a:cubicBezTo>
                  <a:cubicBezTo>
                    <a:pt x="34" y="109"/>
                    <a:pt x="39" y="81"/>
                    <a:pt x="39" y="81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79"/>
                    <a:pt x="38" y="77"/>
                    <a:pt x="38" y="77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20" y="51"/>
                    <a:pt x="48" y="47"/>
                    <a:pt x="48" y="47"/>
                  </a:cubicBezTo>
                  <a:lnTo>
                    <a:pt x="50" y="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 advTm="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矩形 7"/>
          <p:cNvSpPr>
            <a:spLocks noChangeArrowheads="1"/>
          </p:cNvSpPr>
          <p:nvPr/>
        </p:nvSpPr>
        <p:spPr bwMode="auto">
          <a:xfrm>
            <a:off x="0" y="91640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                </a:t>
            </a:r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文本框 4"/>
          <p:cNvSpPr>
            <a:spLocks noChangeArrowheads="1"/>
          </p:cNvSpPr>
          <p:nvPr/>
        </p:nvSpPr>
        <p:spPr bwMode="auto">
          <a:xfrm>
            <a:off x="247650" y="55563"/>
            <a:ext cx="96712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TW" sz="4800" b="1" dirty="0">
                <a:solidFill>
                  <a:schemeClr val="bg1"/>
                </a:solidFill>
                <a:ea typeface="Microsoft JhengHei" panose="020B0604030504040204" pitchFamily="34" charset="-120"/>
              </a:rPr>
              <a:t>Platform &amp; Packages &amp; Features</a:t>
            </a:r>
            <a:endParaRPr lang="zh-TW" altLang="en-US" sz="4800" b="1" dirty="0">
              <a:solidFill>
                <a:schemeClr val="bg1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5142" name="文本框 66"/>
          <p:cNvSpPr>
            <a:spLocks noChangeArrowheads="1"/>
          </p:cNvSpPr>
          <p:nvPr/>
        </p:nvSpPr>
        <p:spPr bwMode="auto">
          <a:xfrm>
            <a:off x="5947752" y="6584950"/>
            <a:ext cx="3161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04</a:t>
            </a:r>
            <a:endParaRPr lang="zh-CN" altLang="en-US" sz="1000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81" name="Freeform 6"/>
          <p:cNvSpPr>
            <a:spLocks noEditPoints="1" noChangeArrowheads="1"/>
          </p:cNvSpPr>
          <p:nvPr/>
        </p:nvSpPr>
        <p:spPr bwMode="auto">
          <a:xfrm>
            <a:off x="11284720" y="211295"/>
            <a:ext cx="514452" cy="493810"/>
          </a:xfrm>
          <a:custGeom>
            <a:avLst/>
            <a:gdLst>
              <a:gd name="T0" fmla="*/ 88284 w 134"/>
              <a:gd name="T1" fmla="*/ 459267 h 129"/>
              <a:gd name="T2" fmla="*/ 88284 w 134"/>
              <a:gd name="T3" fmla="*/ 463094 h 129"/>
              <a:gd name="T4" fmla="*/ 99799 w 134"/>
              <a:gd name="T5" fmla="*/ 486058 h 129"/>
              <a:gd name="T6" fmla="*/ 126668 w 134"/>
              <a:gd name="T7" fmla="*/ 486058 h 129"/>
              <a:gd name="T8" fmla="*/ 257175 w 134"/>
              <a:gd name="T9" fmla="*/ 417168 h 129"/>
              <a:gd name="T10" fmla="*/ 383843 w 134"/>
              <a:gd name="T11" fmla="*/ 486058 h 129"/>
              <a:gd name="T12" fmla="*/ 414551 w 134"/>
              <a:gd name="T13" fmla="*/ 486058 h 129"/>
              <a:gd name="T14" fmla="*/ 426066 w 134"/>
              <a:gd name="T15" fmla="*/ 463094 h 129"/>
              <a:gd name="T16" fmla="*/ 426066 w 134"/>
              <a:gd name="T17" fmla="*/ 459267 h 129"/>
              <a:gd name="T18" fmla="*/ 395359 w 134"/>
              <a:gd name="T19" fmla="*/ 313832 h 129"/>
              <a:gd name="T20" fmla="*/ 502835 w 134"/>
              <a:gd name="T21" fmla="*/ 214325 h 129"/>
              <a:gd name="T22" fmla="*/ 514350 w 134"/>
              <a:gd name="T23" fmla="*/ 195188 h 129"/>
              <a:gd name="T24" fmla="*/ 510512 w 134"/>
              <a:gd name="T25" fmla="*/ 187534 h 129"/>
              <a:gd name="T26" fmla="*/ 487481 w 134"/>
              <a:gd name="T27" fmla="*/ 168398 h 129"/>
              <a:gd name="T28" fmla="*/ 341621 w 134"/>
              <a:gd name="T29" fmla="*/ 149262 h 129"/>
              <a:gd name="T30" fmla="*/ 280206 w 134"/>
              <a:gd name="T31" fmla="*/ 15309 h 129"/>
              <a:gd name="T32" fmla="*/ 257175 w 134"/>
              <a:gd name="T33" fmla="*/ 0 h 129"/>
              <a:gd name="T34" fmla="*/ 230306 w 134"/>
              <a:gd name="T35" fmla="*/ 15309 h 129"/>
              <a:gd name="T36" fmla="*/ 168891 w 134"/>
              <a:gd name="T37" fmla="*/ 149262 h 129"/>
              <a:gd name="T38" fmla="*/ 23031 w 134"/>
              <a:gd name="T39" fmla="*/ 168398 h 129"/>
              <a:gd name="T40" fmla="*/ 0 w 134"/>
              <a:gd name="T41" fmla="*/ 187534 h 129"/>
              <a:gd name="T42" fmla="*/ 0 w 134"/>
              <a:gd name="T43" fmla="*/ 195188 h 129"/>
              <a:gd name="T44" fmla="*/ 7677 w 134"/>
              <a:gd name="T45" fmla="*/ 214325 h 129"/>
              <a:gd name="T46" fmla="*/ 115153 w 134"/>
              <a:gd name="T47" fmla="*/ 313832 h 129"/>
              <a:gd name="T48" fmla="*/ 88284 w 134"/>
              <a:gd name="T49" fmla="*/ 459267 h 129"/>
              <a:gd name="T50" fmla="*/ 191922 w 134"/>
              <a:gd name="T51" fmla="*/ 179880 h 129"/>
              <a:gd name="T52" fmla="*/ 195760 w 134"/>
              <a:gd name="T53" fmla="*/ 172225 h 129"/>
              <a:gd name="T54" fmla="*/ 257175 w 134"/>
              <a:gd name="T55" fmla="*/ 42099 h 129"/>
              <a:gd name="T56" fmla="*/ 318590 w 134"/>
              <a:gd name="T57" fmla="*/ 172225 h 129"/>
              <a:gd name="T58" fmla="*/ 322428 w 134"/>
              <a:gd name="T59" fmla="*/ 179880 h 129"/>
              <a:gd name="T60" fmla="*/ 330105 w 134"/>
              <a:gd name="T61" fmla="*/ 179880 h 129"/>
              <a:gd name="T62" fmla="*/ 472127 w 134"/>
              <a:gd name="T63" fmla="*/ 199016 h 129"/>
              <a:gd name="T64" fmla="*/ 368490 w 134"/>
              <a:gd name="T65" fmla="*/ 294696 h 129"/>
              <a:gd name="T66" fmla="*/ 360813 w 134"/>
              <a:gd name="T67" fmla="*/ 302351 h 129"/>
              <a:gd name="T68" fmla="*/ 360813 w 134"/>
              <a:gd name="T69" fmla="*/ 310005 h 129"/>
              <a:gd name="T70" fmla="*/ 391520 w 134"/>
              <a:gd name="T71" fmla="*/ 451613 h 129"/>
              <a:gd name="T72" fmla="*/ 264852 w 134"/>
              <a:gd name="T73" fmla="*/ 382722 h 129"/>
              <a:gd name="T74" fmla="*/ 257175 w 134"/>
              <a:gd name="T75" fmla="*/ 378895 h 129"/>
              <a:gd name="T76" fmla="*/ 249498 w 134"/>
              <a:gd name="T77" fmla="*/ 382722 h 129"/>
              <a:gd name="T78" fmla="*/ 122830 w 134"/>
              <a:gd name="T79" fmla="*/ 451613 h 129"/>
              <a:gd name="T80" fmla="*/ 149699 w 134"/>
              <a:gd name="T81" fmla="*/ 310005 h 129"/>
              <a:gd name="T82" fmla="*/ 153537 w 134"/>
              <a:gd name="T83" fmla="*/ 302351 h 129"/>
              <a:gd name="T84" fmla="*/ 145860 w 134"/>
              <a:gd name="T85" fmla="*/ 294696 h 129"/>
              <a:gd name="T86" fmla="*/ 38384 w 134"/>
              <a:gd name="T87" fmla="*/ 199016 h 129"/>
              <a:gd name="T88" fmla="*/ 184245 w 134"/>
              <a:gd name="T89" fmla="*/ 179880 h 129"/>
              <a:gd name="T90" fmla="*/ 191922 w 134"/>
              <a:gd name="T91" fmla="*/ 179880 h 129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134"/>
              <a:gd name="T139" fmla="*/ 0 h 129"/>
              <a:gd name="T140" fmla="*/ 134 w 134"/>
              <a:gd name="T141" fmla="*/ 129 h 129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134" h="129">
                <a:moveTo>
                  <a:pt x="23" y="120"/>
                </a:moveTo>
                <a:cubicBezTo>
                  <a:pt x="23" y="120"/>
                  <a:pt x="23" y="121"/>
                  <a:pt x="23" y="121"/>
                </a:cubicBezTo>
                <a:cubicBezTo>
                  <a:pt x="23" y="123"/>
                  <a:pt x="24" y="126"/>
                  <a:pt x="26" y="127"/>
                </a:cubicBezTo>
                <a:cubicBezTo>
                  <a:pt x="28" y="129"/>
                  <a:pt x="31" y="129"/>
                  <a:pt x="33" y="127"/>
                </a:cubicBezTo>
                <a:cubicBezTo>
                  <a:pt x="33" y="127"/>
                  <a:pt x="59" y="113"/>
                  <a:pt x="67" y="109"/>
                </a:cubicBezTo>
                <a:cubicBezTo>
                  <a:pt x="100" y="127"/>
                  <a:pt x="100" y="127"/>
                  <a:pt x="100" y="127"/>
                </a:cubicBezTo>
                <a:cubicBezTo>
                  <a:pt x="103" y="129"/>
                  <a:pt x="106" y="129"/>
                  <a:pt x="108" y="127"/>
                </a:cubicBezTo>
                <a:cubicBezTo>
                  <a:pt x="110" y="126"/>
                  <a:pt x="111" y="123"/>
                  <a:pt x="111" y="121"/>
                </a:cubicBezTo>
                <a:cubicBezTo>
                  <a:pt x="111" y="121"/>
                  <a:pt x="111" y="120"/>
                  <a:pt x="111" y="120"/>
                </a:cubicBezTo>
                <a:cubicBezTo>
                  <a:pt x="111" y="120"/>
                  <a:pt x="105" y="91"/>
                  <a:pt x="103" y="82"/>
                </a:cubicBezTo>
                <a:cubicBezTo>
                  <a:pt x="131" y="56"/>
                  <a:pt x="131" y="56"/>
                  <a:pt x="131" y="56"/>
                </a:cubicBezTo>
                <a:cubicBezTo>
                  <a:pt x="133" y="55"/>
                  <a:pt x="134" y="53"/>
                  <a:pt x="134" y="51"/>
                </a:cubicBezTo>
                <a:cubicBezTo>
                  <a:pt x="134" y="50"/>
                  <a:pt x="134" y="49"/>
                  <a:pt x="133" y="49"/>
                </a:cubicBezTo>
                <a:cubicBezTo>
                  <a:pt x="132" y="46"/>
                  <a:pt x="130" y="44"/>
                  <a:pt x="127" y="44"/>
                </a:cubicBezTo>
                <a:cubicBezTo>
                  <a:pt x="127" y="44"/>
                  <a:pt x="98" y="40"/>
                  <a:pt x="89" y="39"/>
                </a:cubicBezTo>
                <a:cubicBezTo>
                  <a:pt x="73" y="4"/>
                  <a:pt x="73" y="4"/>
                  <a:pt x="73" y="4"/>
                </a:cubicBezTo>
                <a:cubicBezTo>
                  <a:pt x="72" y="2"/>
                  <a:pt x="70" y="0"/>
                  <a:pt x="67" y="0"/>
                </a:cubicBezTo>
                <a:cubicBezTo>
                  <a:pt x="64" y="0"/>
                  <a:pt x="61" y="2"/>
                  <a:pt x="60" y="4"/>
                </a:cubicBezTo>
                <a:cubicBezTo>
                  <a:pt x="44" y="39"/>
                  <a:pt x="44" y="39"/>
                  <a:pt x="44" y="39"/>
                </a:cubicBezTo>
                <a:cubicBezTo>
                  <a:pt x="6" y="44"/>
                  <a:pt x="6" y="44"/>
                  <a:pt x="6" y="44"/>
                </a:cubicBezTo>
                <a:cubicBezTo>
                  <a:pt x="3" y="44"/>
                  <a:pt x="1" y="46"/>
                  <a:pt x="0" y="49"/>
                </a:cubicBezTo>
                <a:cubicBezTo>
                  <a:pt x="0" y="49"/>
                  <a:pt x="0" y="50"/>
                  <a:pt x="0" y="51"/>
                </a:cubicBezTo>
                <a:cubicBezTo>
                  <a:pt x="0" y="53"/>
                  <a:pt x="1" y="55"/>
                  <a:pt x="2" y="56"/>
                </a:cubicBezTo>
                <a:cubicBezTo>
                  <a:pt x="2" y="56"/>
                  <a:pt x="24" y="76"/>
                  <a:pt x="30" y="82"/>
                </a:cubicBezTo>
                <a:lnTo>
                  <a:pt x="23" y="120"/>
                </a:lnTo>
                <a:close/>
                <a:moveTo>
                  <a:pt x="50" y="47"/>
                </a:moveTo>
                <a:cubicBezTo>
                  <a:pt x="50" y="47"/>
                  <a:pt x="51" y="45"/>
                  <a:pt x="51" y="45"/>
                </a:cubicBezTo>
                <a:cubicBezTo>
                  <a:pt x="67" y="11"/>
                  <a:pt x="67" y="11"/>
                  <a:pt x="67" y="11"/>
                </a:cubicBezTo>
                <a:cubicBezTo>
                  <a:pt x="71" y="19"/>
                  <a:pt x="83" y="45"/>
                  <a:pt x="83" y="45"/>
                </a:cubicBezTo>
                <a:cubicBezTo>
                  <a:pt x="84" y="47"/>
                  <a:pt x="84" y="47"/>
                  <a:pt x="84" y="47"/>
                </a:cubicBezTo>
                <a:cubicBezTo>
                  <a:pt x="84" y="47"/>
                  <a:pt x="86" y="47"/>
                  <a:pt x="86" y="47"/>
                </a:cubicBezTo>
                <a:cubicBezTo>
                  <a:pt x="123" y="52"/>
                  <a:pt x="123" y="52"/>
                  <a:pt x="123" y="52"/>
                </a:cubicBezTo>
                <a:cubicBezTo>
                  <a:pt x="116" y="58"/>
                  <a:pt x="96" y="77"/>
                  <a:pt x="96" y="77"/>
                </a:cubicBezTo>
                <a:cubicBezTo>
                  <a:pt x="94" y="79"/>
                  <a:pt x="94" y="79"/>
                  <a:pt x="94" y="79"/>
                </a:cubicBezTo>
                <a:cubicBezTo>
                  <a:pt x="94" y="81"/>
                  <a:pt x="94" y="81"/>
                  <a:pt x="94" y="81"/>
                </a:cubicBezTo>
                <a:cubicBezTo>
                  <a:pt x="102" y="118"/>
                  <a:pt x="102" y="118"/>
                  <a:pt x="102" y="118"/>
                </a:cubicBezTo>
                <a:cubicBezTo>
                  <a:pt x="93" y="114"/>
                  <a:pt x="69" y="100"/>
                  <a:pt x="69" y="100"/>
                </a:cubicBezTo>
                <a:cubicBezTo>
                  <a:pt x="67" y="99"/>
                  <a:pt x="67" y="99"/>
                  <a:pt x="67" y="99"/>
                </a:cubicBezTo>
                <a:cubicBezTo>
                  <a:pt x="67" y="99"/>
                  <a:pt x="65" y="100"/>
                  <a:pt x="65" y="100"/>
                </a:cubicBezTo>
                <a:cubicBezTo>
                  <a:pt x="32" y="118"/>
                  <a:pt x="32" y="118"/>
                  <a:pt x="32" y="118"/>
                </a:cubicBezTo>
                <a:cubicBezTo>
                  <a:pt x="34" y="109"/>
                  <a:pt x="39" y="81"/>
                  <a:pt x="39" y="81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79"/>
                  <a:pt x="38" y="77"/>
                  <a:pt x="38" y="77"/>
                </a:cubicBezTo>
                <a:cubicBezTo>
                  <a:pt x="10" y="52"/>
                  <a:pt x="10" y="52"/>
                  <a:pt x="10" y="52"/>
                </a:cubicBezTo>
                <a:cubicBezTo>
                  <a:pt x="20" y="51"/>
                  <a:pt x="48" y="47"/>
                  <a:pt x="48" y="47"/>
                </a:cubicBezTo>
                <a:lnTo>
                  <a:pt x="50" y="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B7E455-2F5E-4594-9EAF-1C99618E995D}"/>
              </a:ext>
            </a:extLst>
          </p:cNvPr>
          <p:cNvSpPr txBox="1"/>
          <p:nvPr/>
        </p:nvSpPr>
        <p:spPr>
          <a:xfrm>
            <a:off x="1526692" y="1402850"/>
            <a:ext cx="66316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+mn-lt"/>
                <a:ea typeface="Microsoft JhengHei" panose="020B0604030504040204" pitchFamily="34" charset="-120"/>
              </a:rPr>
              <a:t>Platform : Python</a:t>
            </a:r>
          </a:p>
          <a:p>
            <a:endParaRPr lang="en-US" altLang="zh-TW" sz="2000" dirty="0">
              <a:solidFill>
                <a:schemeClr val="bg1"/>
              </a:solidFill>
              <a:latin typeface="+mn-lt"/>
              <a:ea typeface="Microsoft JhengHei" panose="020B0604030504040204" pitchFamily="34" charset="-120"/>
            </a:endParaRPr>
          </a:p>
          <a:p>
            <a:r>
              <a:rPr lang="en-US" altLang="zh-TW" sz="2000" dirty="0">
                <a:solidFill>
                  <a:schemeClr val="bg1"/>
                </a:solidFill>
                <a:latin typeface="+mn-lt"/>
                <a:ea typeface="Microsoft JhengHei" panose="020B0604030504040204" pitchFamily="34" charset="-120"/>
              </a:rPr>
              <a:t>Packages :</a:t>
            </a:r>
            <a:r>
              <a:rPr lang="en-US" altLang="zh-TW" sz="20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zh-TW" sz="2000" dirty="0" err="1">
                <a:solidFill>
                  <a:schemeClr val="bg1"/>
                </a:solidFill>
                <a:latin typeface="+mn-lt"/>
              </a:rPr>
              <a:t>numpy</a:t>
            </a:r>
            <a:r>
              <a:rPr lang="en-US" altLang="zh-TW" sz="2000" dirty="0">
                <a:solidFill>
                  <a:schemeClr val="bg1"/>
                </a:solidFill>
                <a:latin typeface="+mn-lt"/>
              </a:rPr>
              <a:t>, pandas, </a:t>
            </a:r>
            <a:r>
              <a:rPr lang="en-US" altLang="zh-TW" sz="2000" dirty="0" err="1">
                <a:solidFill>
                  <a:schemeClr val="bg1"/>
                </a:solidFill>
                <a:latin typeface="+mn-lt"/>
              </a:rPr>
              <a:t>sklearn</a:t>
            </a:r>
            <a:r>
              <a:rPr lang="en-US" altLang="zh-TW" sz="2000" dirty="0">
                <a:solidFill>
                  <a:schemeClr val="bg1"/>
                </a:solidFill>
                <a:latin typeface="+mn-lt"/>
              </a:rPr>
              <a:t>, </a:t>
            </a:r>
            <a:r>
              <a:rPr lang="en-US" altLang="zh-TW" sz="2000" dirty="0" err="1">
                <a:solidFill>
                  <a:schemeClr val="bg1"/>
                </a:solidFill>
                <a:latin typeface="+mn-lt"/>
              </a:rPr>
              <a:t>json</a:t>
            </a:r>
            <a:r>
              <a:rPr lang="en-US" altLang="zh-TW" sz="2000" dirty="0">
                <a:solidFill>
                  <a:schemeClr val="bg1"/>
                </a:solidFill>
                <a:latin typeface="+mn-lt"/>
              </a:rPr>
              <a:t>, </a:t>
            </a:r>
            <a:r>
              <a:rPr lang="en-US" altLang="zh-TW" sz="2000" dirty="0" err="1">
                <a:solidFill>
                  <a:schemeClr val="bg1"/>
                </a:solidFill>
                <a:latin typeface="+mn-lt"/>
              </a:rPr>
              <a:t>os</a:t>
            </a:r>
            <a:r>
              <a:rPr lang="en-US" altLang="zh-TW" sz="2000" dirty="0">
                <a:solidFill>
                  <a:schemeClr val="bg1"/>
                </a:solidFill>
                <a:latin typeface="+mn-lt"/>
              </a:rPr>
              <a:t>, </a:t>
            </a:r>
            <a:r>
              <a:rPr lang="en-US" altLang="zh-TW" sz="2000" dirty="0" err="1">
                <a:solidFill>
                  <a:schemeClr val="bg1"/>
                </a:solidFill>
                <a:latin typeface="+mn-lt"/>
              </a:rPr>
              <a:t>lightgbm</a:t>
            </a:r>
            <a:r>
              <a:rPr lang="en-US" altLang="zh-TW" sz="2000" dirty="0">
                <a:solidFill>
                  <a:schemeClr val="bg1"/>
                </a:solidFill>
                <a:latin typeface="+mn-lt"/>
              </a:rPr>
              <a:t> ……</a:t>
            </a:r>
          </a:p>
          <a:p>
            <a:endParaRPr lang="en-US" altLang="zh-TW" sz="2000" dirty="0">
              <a:solidFill>
                <a:schemeClr val="bg1"/>
              </a:solidFill>
              <a:latin typeface="+mn-lt"/>
            </a:endParaRPr>
          </a:p>
          <a:p>
            <a:r>
              <a:rPr lang="en-US" altLang="zh-TW" sz="2000" dirty="0">
                <a:solidFill>
                  <a:schemeClr val="bg1"/>
                </a:solidFill>
                <a:latin typeface="+mn-lt"/>
              </a:rPr>
              <a:t>Features :</a:t>
            </a:r>
            <a:r>
              <a:rPr lang="zh-TW" altLang="zh-TW" sz="2000" dirty="0">
                <a:solidFill>
                  <a:schemeClr val="bg1"/>
                </a:solidFill>
                <a:latin typeface="+mn-lt"/>
              </a:rPr>
              <a:t> </a:t>
            </a:r>
            <a:endParaRPr lang="zh-TW" altLang="en-US" sz="2000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B97D3C72-F47C-2C44-ADFD-E1C0ED65E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469510"/>
              </p:ext>
            </p:extLst>
          </p:nvPr>
        </p:nvGraphicFramePr>
        <p:xfrm>
          <a:off x="2199864" y="3393446"/>
          <a:ext cx="8128000" cy="2494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6206">
                  <a:extLst>
                    <a:ext uri="{9D8B030D-6E8A-4147-A177-3AD203B41FA5}">
                      <a16:colId xmlns:a16="http://schemas.microsoft.com/office/drawing/2014/main" val="683318290"/>
                    </a:ext>
                  </a:extLst>
                </a:gridCol>
                <a:gridCol w="6981794">
                  <a:extLst>
                    <a:ext uri="{9D8B030D-6E8A-4147-A177-3AD203B41FA5}">
                      <a16:colId xmlns:a16="http://schemas.microsoft.com/office/drawing/2014/main" val="3332357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Profile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P0~P65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855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OD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pair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經緯度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pair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01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Plan_time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dirty="0" err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req_time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有時間差，所以須先做正規化，</a:t>
                      </a:r>
                      <a:r>
                        <a:rPr lang="zh-TW" altLang="zh-TW" sz="1800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提取</a:t>
                      </a:r>
                      <a:r>
                        <a:rPr lang="en-US" altLang="zh-TW" sz="1800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weekday</a:t>
                      </a:r>
                      <a:r>
                        <a:rPr lang="zh-TW" altLang="zh-TW" sz="1800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來標誌是周幾</a:t>
                      </a:r>
                      <a:r>
                        <a:rPr lang="en-US" altLang="zh-TW" sz="1800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; hour</a:t>
                      </a:r>
                      <a:r>
                        <a:rPr lang="zh-TW" altLang="zh-TW" sz="1800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來標誌是當日幾點</a:t>
                      </a:r>
                      <a:endParaRPr lang="zh-TW" altLang="en-US" sz="1800" kern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527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Plan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Distance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Price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ETA(max, min, </a:t>
                      </a:r>
                      <a:r>
                        <a:rPr lang="en-US" altLang="zh-TW" dirty="0" err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std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mean)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270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Mode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Mode0~Mode11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59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Others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Pid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</a:t>
                      </a:r>
                      <a:r>
                        <a:rPr lang="en-US" altLang="zh-TW" dirty="0" err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First_mode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weather……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25979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advTm="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1268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矩形 3"/>
          <p:cNvSpPr>
            <a:spLocks noChangeArrowheads="1"/>
          </p:cNvSpPr>
          <p:nvPr/>
        </p:nvSpPr>
        <p:spPr bwMode="auto">
          <a:xfrm>
            <a:off x="0" y="2171700"/>
            <a:ext cx="12192000" cy="262890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318" name="文本框 5"/>
          <p:cNvSpPr>
            <a:spLocks noChangeArrowheads="1"/>
          </p:cNvSpPr>
          <p:nvPr/>
        </p:nvSpPr>
        <p:spPr bwMode="auto">
          <a:xfrm>
            <a:off x="4020239" y="2904302"/>
            <a:ext cx="415152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 b="1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ALGORITHM</a:t>
            </a:r>
            <a:endParaRPr lang="zh-CN" altLang="en-US" sz="6000" b="1" dirty="0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13320" name="Group 8"/>
          <p:cNvGrpSpPr>
            <a:grpSpLocks/>
          </p:cNvGrpSpPr>
          <p:nvPr/>
        </p:nvGrpSpPr>
        <p:grpSpPr bwMode="auto">
          <a:xfrm>
            <a:off x="5645150" y="1716088"/>
            <a:ext cx="889000" cy="889000"/>
            <a:chOff x="0" y="0"/>
            <a:chExt cx="888824" cy="888824"/>
          </a:xfrm>
        </p:grpSpPr>
        <p:sp>
          <p:nvSpPr>
            <p:cNvPr id="11273" name="矩形 4"/>
            <p:cNvSpPr>
              <a:spLocks noChangeArrowheads="1"/>
            </p:cNvSpPr>
            <p:nvPr/>
          </p:nvSpPr>
          <p:spPr bwMode="auto">
            <a:xfrm rot="2700000">
              <a:off x="0" y="0"/>
              <a:ext cx="888824" cy="888824"/>
            </a:xfrm>
            <a:prstGeom prst="rect">
              <a:avLst/>
            </a:prstGeom>
            <a:solidFill>
              <a:srgbClr val="2F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A5A5A5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11274" name="Group 10"/>
            <p:cNvGrpSpPr>
              <a:grpSpLocks/>
            </p:cNvGrpSpPr>
            <p:nvPr/>
          </p:nvGrpSpPr>
          <p:grpSpPr bwMode="auto">
            <a:xfrm>
              <a:off x="226925" y="215018"/>
              <a:ext cx="434975" cy="458788"/>
              <a:chOff x="0" y="0"/>
              <a:chExt cx="434975" cy="458788"/>
            </a:xfrm>
          </p:grpSpPr>
          <p:sp>
            <p:nvSpPr>
              <p:cNvPr id="11275" name="Freeform 5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434975" cy="142875"/>
              </a:xfrm>
              <a:custGeom>
                <a:avLst/>
                <a:gdLst>
                  <a:gd name="T0" fmla="*/ 434975 w 113"/>
                  <a:gd name="T1" fmla="*/ 30892 h 37"/>
                  <a:gd name="T2" fmla="*/ 408030 w 113"/>
                  <a:gd name="T3" fmla="*/ 0 h 37"/>
                  <a:gd name="T4" fmla="*/ 30795 w 113"/>
                  <a:gd name="T5" fmla="*/ 0 h 37"/>
                  <a:gd name="T6" fmla="*/ 0 w 113"/>
                  <a:gd name="T7" fmla="*/ 30892 h 37"/>
                  <a:gd name="T8" fmla="*/ 0 w 113"/>
                  <a:gd name="T9" fmla="*/ 111983 h 37"/>
                  <a:gd name="T10" fmla="*/ 30795 w 113"/>
                  <a:gd name="T11" fmla="*/ 142875 h 37"/>
                  <a:gd name="T12" fmla="*/ 408030 w 113"/>
                  <a:gd name="T13" fmla="*/ 142875 h 37"/>
                  <a:gd name="T14" fmla="*/ 434975 w 113"/>
                  <a:gd name="T15" fmla="*/ 111983 h 37"/>
                  <a:gd name="T16" fmla="*/ 434975 w 113"/>
                  <a:gd name="T17" fmla="*/ 30892 h 37"/>
                  <a:gd name="T18" fmla="*/ 404180 w 113"/>
                  <a:gd name="T19" fmla="*/ 30892 h 37"/>
                  <a:gd name="T20" fmla="*/ 404180 w 113"/>
                  <a:gd name="T21" fmla="*/ 111983 h 37"/>
                  <a:gd name="T22" fmla="*/ 30795 w 113"/>
                  <a:gd name="T23" fmla="*/ 111983 h 37"/>
                  <a:gd name="T24" fmla="*/ 30795 w 113"/>
                  <a:gd name="T25" fmla="*/ 30892 h 37"/>
                  <a:gd name="T26" fmla="*/ 404180 w 113"/>
                  <a:gd name="T27" fmla="*/ 30892 h 3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13"/>
                  <a:gd name="T43" fmla="*/ 0 h 37"/>
                  <a:gd name="T44" fmla="*/ 113 w 113"/>
                  <a:gd name="T45" fmla="*/ 37 h 37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13" h="37">
                    <a:moveTo>
                      <a:pt x="113" y="8"/>
                    </a:moveTo>
                    <a:cubicBezTo>
                      <a:pt x="113" y="4"/>
                      <a:pt x="110" y="0"/>
                      <a:pt x="10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3"/>
                      <a:pt x="4" y="37"/>
                      <a:pt x="8" y="37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10" y="37"/>
                      <a:pt x="113" y="33"/>
                      <a:pt x="113" y="29"/>
                    </a:cubicBezTo>
                    <a:lnTo>
                      <a:pt x="113" y="8"/>
                    </a:lnTo>
                    <a:close/>
                    <a:moveTo>
                      <a:pt x="105" y="8"/>
                    </a:moveTo>
                    <a:cubicBezTo>
                      <a:pt x="105" y="29"/>
                      <a:pt x="105" y="29"/>
                      <a:pt x="105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8"/>
                      <a:pt x="8" y="8"/>
                      <a:pt x="8" y="8"/>
                    </a:cubicBezTo>
                    <a:lnTo>
                      <a:pt x="105" y="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6" name="Freeform 6"/>
              <p:cNvSpPr>
                <a:spLocks noChangeArrowheads="1"/>
              </p:cNvSpPr>
              <p:nvPr/>
            </p:nvSpPr>
            <p:spPr bwMode="auto">
              <a:xfrm>
                <a:off x="303213" y="46038"/>
                <a:ext cx="77788" cy="31750"/>
              </a:xfrm>
              <a:custGeom>
                <a:avLst/>
                <a:gdLst>
                  <a:gd name="T0" fmla="*/ 7779 w 20"/>
                  <a:gd name="T1" fmla="*/ 31750 h 8"/>
                  <a:gd name="T2" fmla="*/ 70009 w 20"/>
                  <a:gd name="T3" fmla="*/ 31750 h 8"/>
                  <a:gd name="T4" fmla="*/ 77788 w 20"/>
                  <a:gd name="T5" fmla="*/ 23813 h 8"/>
                  <a:gd name="T6" fmla="*/ 77788 w 20"/>
                  <a:gd name="T7" fmla="*/ 11906 h 8"/>
                  <a:gd name="T8" fmla="*/ 70009 w 20"/>
                  <a:gd name="T9" fmla="*/ 0 h 8"/>
                  <a:gd name="T10" fmla="*/ 7779 w 20"/>
                  <a:gd name="T11" fmla="*/ 0 h 8"/>
                  <a:gd name="T12" fmla="*/ 0 w 20"/>
                  <a:gd name="T13" fmla="*/ 11906 h 8"/>
                  <a:gd name="T14" fmla="*/ 0 w 20"/>
                  <a:gd name="T15" fmla="*/ 23813 h 8"/>
                  <a:gd name="T16" fmla="*/ 7779 w 20"/>
                  <a:gd name="T17" fmla="*/ 31750 h 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0"/>
                  <a:gd name="T28" fmla="*/ 0 h 8"/>
                  <a:gd name="T29" fmla="*/ 20 w 20"/>
                  <a:gd name="T30" fmla="*/ 8 h 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0" h="8">
                    <a:moveTo>
                      <a:pt x="2" y="8"/>
                    </a:move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20" y="7"/>
                      <a:pt x="20" y="6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1"/>
                      <a:pt x="19" y="0"/>
                      <a:pt x="1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1" y="8"/>
                      <a:pt x="2" y="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7" name="Freeform 7"/>
              <p:cNvSpPr>
                <a:spLocks noEditPoints="1" noChangeArrowheads="1"/>
              </p:cNvSpPr>
              <p:nvPr/>
            </p:nvSpPr>
            <p:spPr bwMode="auto">
              <a:xfrm>
                <a:off x="0" y="161925"/>
                <a:ext cx="434975" cy="139700"/>
              </a:xfrm>
              <a:custGeom>
                <a:avLst/>
                <a:gdLst>
                  <a:gd name="T0" fmla="*/ 408030 w 113"/>
                  <a:gd name="T1" fmla="*/ 0 h 36"/>
                  <a:gd name="T2" fmla="*/ 30795 w 113"/>
                  <a:gd name="T3" fmla="*/ 0 h 36"/>
                  <a:gd name="T4" fmla="*/ 0 w 113"/>
                  <a:gd name="T5" fmla="*/ 27164 h 36"/>
                  <a:gd name="T6" fmla="*/ 0 w 113"/>
                  <a:gd name="T7" fmla="*/ 112536 h 36"/>
                  <a:gd name="T8" fmla="*/ 30795 w 113"/>
                  <a:gd name="T9" fmla="*/ 139700 h 36"/>
                  <a:gd name="T10" fmla="*/ 408030 w 113"/>
                  <a:gd name="T11" fmla="*/ 139700 h 36"/>
                  <a:gd name="T12" fmla="*/ 434975 w 113"/>
                  <a:gd name="T13" fmla="*/ 112536 h 36"/>
                  <a:gd name="T14" fmla="*/ 434975 w 113"/>
                  <a:gd name="T15" fmla="*/ 27164 h 36"/>
                  <a:gd name="T16" fmla="*/ 408030 w 113"/>
                  <a:gd name="T17" fmla="*/ 0 h 36"/>
                  <a:gd name="T18" fmla="*/ 404180 w 113"/>
                  <a:gd name="T19" fmla="*/ 31044 h 36"/>
                  <a:gd name="T20" fmla="*/ 404180 w 113"/>
                  <a:gd name="T21" fmla="*/ 108656 h 36"/>
                  <a:gd name="T22" fmla="*/ 30795 w 113"/>
                  <a:gd name="T23" fmla="*/ 108656 h 36"/>
                  <a:gd name="T24" fmla="*/ 30795 w 113"/>
                  <a:gd name="T25" fmla="*/ 31044 h 36"/>
                  <a:gd name="T26" fmla="*/ 404180 w 113"/>
                  <a:gd name="T27" fmla="*/ 31044 h 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13"/>
                  <a:gd name="T43" fmla="*/ 0 h 36"/>
                  <a:gd name="T44" fmla="*/ 113 w 113"/>
                  <a:gd name="T45" fmla="*/ 36 h 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13" h="36">
                    <a:moveTo>
                      <a:pt x="106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3"/>
                      <a:pt x="4" y="36"/>
                      <a:pt x="8" y="36"/>
                    </a:cubicBezTo>
                    <a:cubicBezTo>
                      <a:pt x="106" y="36"/>
                      <a:pt x="106" y="36"/>
                      <a:pt x="106" y="36"/>
                    </a:cubicBezTo>
                    <a:cubicBezTo>
                      <a:pt x="110" y="36"/>
                      <a:pt x="113" y="33"/>
                      <a:pt x="113" y="29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3"/>
                      <a:pt x="110" y="0"/>
                      <a:pt x="106" y="0"/>
                    </a:cubicBezTo>
                    <a:close/>
                    <a:moveTo>
                      <a:pt x="105" y="8"/>
                    </a:moveTo>
                    <a:cubicBezTo>
                      <a:pt x="105" y="28"/>
                      <a:pt x="105" y="28"/>
                      <a:pt x="105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8"/>
                      <a:pt x="8" y="8"/>
                      <a:pt x="8" y="8"/>
                    </a:cubicBezTo>
                    <a:lnTo>
                      <a:pt x="105" y="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8" name="Freeform 8"/>
              <p:cNvSpPr>
                <a:spLocks noChangeArrowheads="1"/>
              </p:cNvSpPr>
              <p:nvPr/>
            </p:nvSpPr>
            <p:spPr bwMode="auto">
              <a:xfrm>
                <a:off x="303213" y="207963"/>
                <a:ext cx="77788" cy="26988"/>
              </a:xfrm>
              <a:custGeom>
                <a:avLst/>
                <a:gdLst>
                  <a:gd name="T0" fmla="*/ 7779 w 20"/>
                  <a:gd name="T1" fmla="*/ 26988 h 7"/>
                  <a:gd name="T2" fmla="*/ 70009 w 20"/>
                  <a:gd name="T3" fmla="*/ 26988 h 7"/>
                  <a:gd name="T4" fmla="*/ 77788 w 20"/>
                  <a:gd name="T5" fmla="*/ 19277 h 7"/>
                  <a:gd name="T6" fmla="*/ 77788 w 20"/>
                  <a:gd name="T7" fmla="*/ 7711 h 7"/>
                  <a:gd name="T8" fmla="*/ 70009 w 20"/>
                  <a:gd name="T9" fmla="*/ 0 h 7"/>
                  <a:gd name="T10" fmla="*/ 7779 w 20"/>
                  <a:gd name="T11" fmla="*/ 0 h 7"/>
                  <a:gd name="T12" fmla="*/ 0 w 20"/>
                  <a:gd name="T13" fmla="*/ 7711 h 7"/>
                  <a:gd name="T14" fmla="*/ 0 w 20"/>
                  <a:gd name="T15" fmla="*/ 19277 h 7"/>
                  <a:gd name="T16" fmla="*/ 7779 w 20"/>
                  <a:gd name="T17" fmla="*/ 26988 h 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0"/>
                  <a:gd name="T28" fmla="*/ 0 h 7"/>
                  <a:gd name="T29" fmla="*/ 20 w 20"/>
                  <a:gd name="T30" fmla="*/ 7 h 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0" h="7">
                    <a:moveTo>
                      <a:pt x="2" y="7"/>
                    </a:moveTo>
                    <a:cubicBezTo>
                      <a:pt x="18" y="7"/>
                      <a:pt x="18" y="7"/>
                      <a:pt x="18" y="7"/>
                    </a:cubicBezTo>
                    <a:cubicBezTo>
                      <a:pt x="19" y="7"/>
                      <a:pt x="20" y="6"/>
                      <a:pt x="20" y="5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1" y="7"/>
                      <a:pt x="2" y="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9" name="Freeform 9"/>
              <p:cNvSpPr>
                <a:spLocks noEditPoints="1" noChangeArrowheads="1"/>
              </p:cNvSpPr>
              <p:nvPr/>
            </p:nvSpPr>
            <p:spPr bwMode="auto">
              <a:xfrm>
                <a:off x="0" y="320675"/>
                <a:ext cx="434975" cy="138113"/>
              </a:xfrm>
              <a:custGeom>
                <a:avLst/>
                <a:gdLst>
                  <a:gd name="T0" fmla="*/ 30795 w 113"/>
                  <a:gd name="T1" fmla="*/ 138113 h 36"/>
                  <a:gd name="T2" fmla="*/ 408030 w 113"/>
                  <a:gd name="T3" fmla="*/ 138113 h 36"/>
                  <a:gd name="T4" fmla="*/ 434975 w 113"/>
                  <a:gd name="T5" fmla="*/ 111258 h 36"/>
                  <a:gd name="T6" fmla="*/ 434975 w 113"/>
                  <a:gd name="T7" fmla="*/ 26855 h 36"/>
                  <a:gd name="T8" fmla="*/ 408030 w 113"/>
                  <a:gd name="T9" fmla="*/ 0 h 36"/>
                  <a:gd name="T10" fmla="*/ 30795 w 113"/>
                  <a:gd name="T11" fmla="*/ 0 h 36"/>
                  <a:gd name="T12" fmla="*/ 0 w 113"/>
                  <a:gd name="T13" fmla="*/ 26855 h 36"/>
                  <a:gd name="T14" fmla="*/ 0 w 113"/>
                  <a:gd name="T15" fmla="*/ 111258 h 36"/>
                  <a:gd name="T16" fmla="*/ 30795 w 113"/>
                  <a:gd name="T17" fmla="*/ 138113 h 36"/>
                  <a:gd name="T18" fmla="*/ 30795 w 113"/>
                  <a:gd name="T19" fmla="*/ 107421 h 36"/>
                  <a:gd name="T20" fmla="*/ 30795 w 113"/>
                  <a:gd name="T21" fmla="*/ 30692 h 36"/>
                  <a:gd name="T22" fmla="*/ 404180 w 113"/>
                  <a:gd name="T23" fmla="*/ 30692 h 36"/>
                  <a:gd name="T24" fmla="*/ 404180 w 113"/>
                  <a:gd name="T25" fmla="*/ 107421 h 36"/>
                  <a:gd name="T26" fmla="*/ 30795 w 113"/>
                  <a:gd name="T27" fmla="*/ 107421 h 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13"/>
                  <a:gd name="T43" fmla="*/ 0 h 36"/>
                  <a:gd name="T44" fmla="*/ 113 w 113"/>
                  <a:gd name="T45" fmla="*/ 36 h 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13" h="36">
                    <a:moveTo>
                      <a:pt x="8" y="36"/>
                    </a:moveTo>
                    <a:cubicBezTo>
                      <a:pt x="106" y="36"/>
                      <a:pt x="106" y="36"/>
                      <a:pt x="106" y="36"/>
                    </a:cubicBezTo>
                    <a:cubicBezTo>
                      <a:pt x="110" y="36"/>
                      <a:pt x="113" y="33"/>
                      <a:pt x="113" y="29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3"/>
                      <a:pt x="110" y="0"/>
                      <a:pt x="10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3"/>
                      <a:pt x="4" y="36"/>
                      <a:pt x="8" y="36"/>
                    </a:cubicBezTo>
                    <a:close/>
                    <a:moveTo>
                      <a:pt x="8" y="28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105" y="8"/>
                      <a:pt x="105" y="8"/>
                      <a:pt x="105" y="8"/>
                    </a:cubicBezTo>
                    <a:cubicBezTo>
                      <a:pt x="105" y="28"/>
                      <a:pt x="105" y="28"/>
                      <a:pt x="105" y="28"/>
                    </a:cubicBezTo>
                    <a:lnTo>
                      <a:pt x="8" y="2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0" name="Freeform 10"/>
              <p:cNvSpPr>
                <a:spLocks noChangeArrowheads="1"/>
              </p:cNvSpPr>
              <p:nvPr/>
            </p:nvSpPr>
            <p:spPr bwMode="auto">
              <a:xfrm>
                <a:off x="303213" y="366713"/>
                <a:ext cx="77788" cy="30163"/>
              </a:xfrm>
              <a:custGeom>
                <a:avLst/>
                <a:gdLst>
                  <a:gd name="T0" fmla="*/ 70009 w 20"/>
                  <a:gd name="T1" fmla="*/ 0 h 8"/>
                  <a:gd name="T2" fmla="*/ 7779 w 20"/>
                  <a:gd name="T3" fmla="*/ 0 h 8"/>
                  <a:gd name="T4" fmla="*/ 0 w 20"/>
                  <a:gd name="T5" fmla="*/ 7541 h 8"/>
                  <a:gd name="T6" fmla="*/ 0 w 20"/>
                  <a:gd name="T7" fmla="*/ 18852 h 8"/>
                  <a:gd name="T8" fmla="*/ 7779 w 20"/>
                  <a:gd name="T9" fmla="*/ 30163 h 8"/>
                  <a:gd name="T10" fmla="*/ 70009 w 20"/>
                  <a:gd name="T11" fmla="*/ 30163 h 8"/>
                  <a:gd name="T12" fmla="*/ 77788 w 20"/>
                  <a:gd name="T13" fmla="*/ 18852 h 8"/>
                  <a:gd name="T14" fmla="*/ 77788 w 20"/>
                  <a:gd name="T15" fmla="*/ 7541 h 8"/>
                  <a:gd name="T16" fmla="*/ 70009 w 20"/>
                  <a:gd name="T17" fmla="*/ 0 h 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0"/>
                  <a:gd name="T28" fmla="*/ 0 h 8"/>
                  <a:gd name="T29" fmla="*/ 20 w 20"/>
                  <a:gd name="T30" fmla="*/ 8 h 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0" h="8">
                    <a:moveTo>
                      <a:pt x="1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7"/>
                      <a:pt x="1" y="8"/>
                      <a:pt x="2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20" y="7"/>
                      <a:pt x="20" y="5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slow" advTm="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	</a:t>
            </a:r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8" name="文本框 4"/>
          <p:cNvSpPr>
            <a:spLocks noChangeArrowheads="1"/>
          </p:cNvSpPr>
          <p:nvPr/>
        </p:nvSpPr>
        <p:spPr bwMode="auto">
          <a:xfrm>
            <a:off x="247650" y="55563"/>
            <a:ext cx="33561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b="1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ALGORITHM</a:t>
            </a:r>
            <a:endParaRPr lang="zh-CN" altLang="en-US" sz="4800" b="1" dirty="0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9232" name="文本框 132"/>
          <p:cNvSpPr>
            <a:spLocks noChangeArrowheads="1"/>
          </p:cNvSpPr>
          <p:nvPr/>
        </p:nvSpPr>
        <p:spPr bwMode="auto">
          <a:xfrm>
            <a:off x="5947752" y="6584950"/>
            <a:ext cx="3161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0</a:t>
            </a:r>
            <a:r>
              <a:rPr lang="en-US" altLang="zh-TW" sz="10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8</a:t>
            </a:r>
            <a:endParaRPr lang="zh-CN" altLang="en-US" sz="1000" dirty="0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27" name="Group 10"/>
          <p:cNvGrpSpPr>
            <a:grpSpLocks/>
          </p:cNvGrpSpPr>
          <p:nvPr/>
        </p:nvGrpSpPr>
        <p:grpSpPr bwMode="auto">
          <a:xfrm>
            <a:off x="11313072" y="237077"/>
            <a:ext cx="435061" cy="458879"/>
            <a:chOff x="0" y="0"/>
            <a:chExt cx="434975" cy="458788"/>
          </a:xfrm>
        </p:grpSpPr>
        <p:sp>
          <p:nvSpPr>
            <p:cNvPr id="28" name="Freeform 5"/>
            <p:cNvSpPr>
              <a:spLocks noEditPoints="1" noChangeArrowheads="1"/>
            </p:cNvSpPr>
            <p:nvPr/>
          </p:nvSpPr>
          <p:spPr bwMode="auto">
            <a:xfrm>
              <a:off x="0" y="0"/>
              <a:ext cx="434975" cy="142875"/>
            </a:xfrm>
            <a:custGeom>
              <a:avLst/>
              <a:gdLst>
                <a:gd name="T0" fmla="*/ 434975 w 113"/>
                <a:gd name="T1" fmla="*/ 30892 h 37"/>
                <a:gd name="T2" fmla="*/ 408030 w 113"/>
                <a:gd name="T3" fmla="*/ 0 h 37"/>
                <a:gd name="T4" fmla="*/ 30795 w 113"/>
                <a:gd name="T5" fmla="*/ 0 h 37"/>
                <a:gd name="T6" fmla="*/ 0 w 113"/>
                <a:gd name="T7" fmla="*/ 30892 h 37"/>
                <a:gd name="T8" fmla="*/ 0 w 113"/>
                <a:gd name="T9" fmla="*/ 111983 h 37"/>
                <a:gd name="T10" fmla="*/ 30795 w 113"/>
                <a:gd name="T11" fmla="*/ 142875 h 37"/>
                <a:gd name="T12" fmla="*/ 408030 w 113"/>
                <a:gd name="T13" fmla="*/ 142875 h 37"/>
                <a:gd name="T14" fmla="*/ 434975 w 113"/>
                <a:gd name="T15" fmla="*/ 111983 h 37"/>
                <a:gd name="T16" fmla="*/ 434975 w 113"/>
                <a:gd name="T17" fmla="*/ 30892 h 37"/>
                <a:gd name="T18" fmla="*/ 404180 w 113"/>
                <a:gd name="T19" fmla="*/ 30892 h 37"/>
                <a:gd name="T20" fmla="*/ 404180 w 113"/>
                <a:gd name="T21" fmla="*/ 111983 h 37"/>
                <a:gd name="T22" fmla="*/ 30795 w 113"/>
                <a:gd name="T23" fmla="*/ 111983 h 37"/>
                <a:gd name="T24" fmla="*/ 30795 w 113"/>
                <a:gd name="T25" fmla="*/ 30892 h 37"/>
                <a:gd name="T26" fmla="*/ 404180 w 113"/>
                <a:gd name="T27" fmla="*/ 30892 h 3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3"/>
                <a:gd name="T43" fmla="*/ 0 h 37"/>
                <a:gd name="T44" fmla="*/ 113 w 113"/>
                <a:gd name="T45" fmla="*/ 37 h 3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3" h="37">
                  <a:moveTo>
                    <a:pt x="113" y="8"/>
                  </a:moveTo>
                  <a:cubicBezTo>
                    <a:pt x="113" y="4"/>
                    <a:pt x="110" y="0"/>
                    <a:pt x="10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4" y="37"/>
                    <a:pt x="8" y="37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10" y="37"/>
                    <a:pt x="113" y="33"/>
                    <a:pt x="113" y="29"/>
                  </a:cubicBezTo>
                  <a:lnTo>
                    <a:pt x="113" y="8"/>
                  </a:lnTo>
                  <a:close/>
                  <a:moveTo>
                    <a:pt x="105" y="8"/>
                  </a:moveTo>
                  <a:cubicBezTo>
                    <a:pt x="105" y="29"/>
                    <a:pt x="105" y="29"/>
                    <a:pt x="105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105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6"/>
            <p:cNvSpPr>
              <a:spLocks noChangeArrowheads="1"/>
            </p:cNvSpPr>
            <p:nvPr/>
          </p:nvSpPr>
          <p:spPr bwMode="auto">
            <a:xfrm>
              <a:off x="303213" y="46038"/>
              <a:ext cx="77788" cy="31750"/>
            </a:xfrm>
            <a:custGeom>
              <a:avLst/>
              <a:gdLst>
                <a:gd name="T0" fmla="*/ 7779 w 20"/>
                <a:gd name="T1" fmla="*/ 31750 h 8"/>
                <a:gd name="T2" fmla="*/ 70009 w 20"/>
                <a:gd name="T3" fmla="*/ 31750 h 8"/>
                <a:gd name="T4" fmla="*/ 77788 w 20"/>
                <a:gd name="T5" fmla="*/ 23813 h 8"/>
                <a:gd name="T6" fmla="*/ 77788 w 20"/>
                <a:gd name="T7" fmla="*/ 11906 h 8"/>
                <a:gd name="T8" fmla="*/ 70009 w 20"/>
                <a:gd name="T9" fmla="*/ 0 h 8"/>
                <a:gd name="T10" fmla="*/ 7779 w 20"/>
                <a:gd name="T11" fmla="*/ 0 h 8"/>
                <a:gd name="T12" fmla="*/ 0 w 20"/>
                <a:gd name="T13" fmla="*/ 11906 h 8"/>
                <a:gd name="T14" fmla="*/ 0 w 20"/>
                <a:gd name="T15" fmla="*/ 23813 h 8"/>
                <a:gd name="T16" fmla="*/ 7779 w 20"/>
                <a:gd name="T17" fmla="*/ 31750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8"/>
                <a:gd name="T29" fmla="*/ 20 w 20"/>
                <a:gd name="T30" fmla="*/ 8 h 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8">
                  <a:moveTo>
                    <a:pt x="2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9" y="8"/>
                    <a:pt x="20" y="7"/>
                    <a:pt x="20" y="6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8"/>
                    <a:pt x="2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7"/>
            <p:cNvSpPr>
              <a:spLocks noEditPoints="1" noChangeArrowheads="1"/>
            </p:cNvSpPr>
            <p:nvPr/>
          </p:nvSpPr>
          <p:spPr bwMode="auto">
            <a:xfrm>
              <a:off x="0" y="161925"/>
              <a:ext cx="434975" cy="139700"/>
            </a:xfrm>
            <a:custGeom>
              <a:avLst/>
              <a:gdLst>
                <a:gd name="T0" fmla="*/ 408030 w 113"/>
                <a:gd name="T1" fmla="*/ 0 h 36"/>
                <a:gd name="T2" fmla="*/ 30795 w 113"/>
                <a:gd name="T3" fmla="*/ 0 h 36"/>
                <a:gd name="T4" fmla="*/ 0 w 113"/>
                <a:gd name="T5" fmla="*/ 27164 h 36"/>
                <a:gd name="T6" fmla="*/ 0 w 113"/>
                <a:gd name="T7" fmla="*/ 112536 h 36"/>
                <a:gd name="T8" fmla="*/ 30795 w 113"/>
                <a:gd name="T9" fmla="*/ 139700 h 36"/>
                <a:gd name="T10" fmla="*/ 408030 w 113"/>
                <a:gd name="T11" fmla="*/ 139700 h 36"/>
                <a:gd name="T12" fmla="*/ 434975 w 113"/>
                <a:gd name="T13" fmla="*/ 112536 h 36"/>
                <a:gd name="T14" fmla="*/ 434975 w 113"/>
                <a:gd name="T15" fmla="*/ 27164 h 36"/>
                <a:gd name="T16" fmla="*/ 408030 w 113"/>
                <a:gd name="T17" fmla="*/ 0 h 36"/>
                <a:gd name="T18" fmla="*/ 404180 w 113"/>
                <a:gd name="T19" fmla="*/ 31044 h 36"/>
                <a:gd name="T20" fmla="*/ 404180 w 113"/>
                <a:gd name="T21" fmla="*/ 108656 h 36"/>
                <a:gd name="T22" fmla="*/ 30795 w 113"/>
                <a:gd name="T23" fmla="*/ 108656 h 36"/>
                <a:gd name="T24" fmla="*/ 30795 w 113"/>
                <a:gd name="T25" fmla="*/ 31044 h 36"/>
                <a:gd name="T26" fmla="*/ 404180 w 113"/>
                <a:gd name="T27" fmla="*/ 31044 h 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3"/>
                <a:gd name="T43" fmla="*/ 0 h 36"/>
                <a:gd name="T44" fmla="*/ 113 w 113"/>
                <a:gd name="T45" fmla="*/ 36 h 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3" h="36">
                  <a:moveTo>
                    <a:pt x="10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4" y="36"/>
                    <a:pt x="8" y="36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10" y="36"/>
                    <a:pt x="113" y="33"/>
                    <a:pt x="113" y="29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6" y="0"/>
                  </a:cubicBezTo>
                  <a:close/>
                  <a:moveTo>
                    <a:pt x="105" y="8"/>
                  </a:moveTo>
                  <a:cubicBezTo>
                    <a:pt x="105" y="28"/>
                    <a:pt x="105" y="28"/>
                    <a:pt x="105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105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"/>
            <p:cNvSpPr>
              <a:spLocks noChangeArrowheads="1"/>
            </p:cNvSpPr>
            <p:nvPr/>
          </p:nvSpPr>
          <p:spPr bwMode="auto">
            <a:xfrm>
              <a:off x="303213" y="207963"/>
              <a:ext cx="77788" cy="26988"/>
            </a:xfrm>
            <a:custGeom>
              <a:avLst/>
              <a:gdLst>
                <a:gd name="T0" fmla="*/ 7779 w 20"/>
                <a:gd name="T1" fmla="*/ 26988 h 7"/>
                <a:gd name="T2" fmla="*/ 70009 w 20"/>
                <a:gd name="T3" fmla="*/ 26988 h 7"/>
                <a:gd name="T4" fmla="*/ 77788 w 20"/>
                <a:gd name="T5" fmla="*/ 19277 h 7"/>
                <a:gd name="T6" fmla="*/ 77788 w 20"/>
                <a:gd name="T7" fmla="*/ 7711 h 7"/>
                <a:gd name="T8" fmla="*/ 70009 w 20"/>
                <a:gd name="T9" fmla="*/ 0 h 7"/>
                <a:gd name="T10" fmla="*/ 7779 w 20"/>
                <a:gd name="T11" fmla="*/ 0 h 7"/>
                <a:gd name="T12" fmla="*/ 0 w 20"/>
                <a:gd name="T13" fmla="*/ 7711 h 7"/>
                <a:gd name="T14" fmla="*/ 0 w 20"/>
                <a:gd name="T15" fmla="*/ 19277 h 7"/>
                <a:gd name="T16" fmla="*/ 7779 w 20"/>
                <a:gd name="T17" fmla="*/ 26988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7"/>
                <a:gd name="T29" fmla="*/ 20 w 20"/>
                <a:gd name="T30" fmla="*/ 7 h 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7">
                  <a:moveTo>
                    <a:pt x="2" y="7"/>
                  </a:moveTo>
                  <a:cubicBezTo>
                    <a:pt x="18" y="7"/>
                    <a:pt x="18" y="7"/>
                    <a:pt x="18" y="7"/>
                  </a:cubicBezTo>
                  <a:cubicBezTo>
                    <a:pt x="19" y="7"/>
                    <a:pt x="20" y="6"/>
                    <a:pt x="20" y="5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"/>
            <p:cNvSpPr>
              <a:spLocks noEditPoints="1" noChangeArrowheads="1"/>
            </p:cNvSpPr>
            <p:nvPr/>
          </p:nvSpPr>
          <p:spPr bwMode="auto">
            <a:xfrm>
              <a:off x="0" y="320675"/>
              <a:ext cx="434975" cy="138113"/>
            </a:xfrm>
            <a:custGeom>
              <a:avLst/>
              <a:gdLst>
                <a:gd name="T0" fmla="*/ 30795 w 113"/>
                <a:gd name="T1" fmla="*/ 138113 h 36"/>
                <a:gd name="T2" fmla="*/ 408030 w 113"/>
                <a:gd name="T3" fmla="*/ 138113 h 36"/>
                <a:gd name="T4" fmla="*/ 434975 w 113"/>
                <a:gd name="T5" fmla="*/ 111258 h 36"/>
                <a:gd name="T6" fmla="*/ 434975 w 113"/>
                <a:gd name="T7" fmla="*/ 26855 h 36"/>
                <a:gd name="T8" fmla="*/ 408030 w 113"/>
                <a:gd name="T9" fmla="*/ 0 h 36"/>
                <a:gd name="T10" fmla="*/ 30795 w 113"/>
                <a:gd name="T11" fmla="*/ 0 h 36"/>
                <a:gd name="T12" fmla="*/ 0 w 113"/>
                <a:gd name="T13" fmla="*/ 26855 h 36"/>
                <a:gd name="T14" fmla="*/ 0 w 113"/>
                <a:gd name="T15" fmla="*/ 111258 h 36"/>
                <a:gd name="T16" fmla="*/ 30795 w 113"/>
                <a:gd name="T17" fmla="*/ 138113 h 36"/>
                <a:gd name="T18" fmla="*/ 30795 w 113"/>
                <a:gd name="T19" fmla="*/ 107421 h 36"/>
                <a:gd name="T20" fmla="*/ 30795 w 113"/>
                <a:gd name="T21" fmla="*/ 30692 h 36"/>
                <a:gd name="T22" fmla="*/ 404180 w 113"/>
                <a:gd name="T23" fmla="*/ 30692 h 36"/>
                <a:gd name="T24" fmla="*/ 404180 w 113"/>
                <a:gd name="T25" fmla="*/ 107421 h 36"/>
                <a:gd name="T26" fmla="*/ 30795 w 113"/>
                <a:gd name="T27" fmla="*/ 107421 h 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3"/>
                <a:gd name="T43" fmla="*/ 0 h 36"/>
                <a:gd name="T44" fmla="*/ 113 w 113"/>
                <a:gd name="T45" fmla="*/ 36 h 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3" h="36">
                  <a:moveTo>
                    <a:pt x="8" y="36"/>
                  </a:moveTo>
                  <a:cubicBezTo>
                    <a:pt x="106" y="36"/>
                    <a:pt x="106" y="36"/>
                    <a:pt x="106" y="36"/>
                  </a:cubicBezTo>
                  <a:cubicBezTo>
                    <a:pt x="110" y="36"/>
                    <a:pt x="113" y="33"/>
                    <a:pt x="113" y="29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4" y="36"/>
                    <a:pt x="8" y="36"/>
                  </a:cubicBezTo>
                  <a:close/>
                  <a:moveTo>
                    <a:pt x="8" y="2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05" y="28"/>
                    <a:pt x="105" y="28"/>
                    <a:pt x="105" y="28"/>
                  </a:cubicBezTo>
                  <a:lnTo>
                    <a:pt x="8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10"/>
            <p:cNvSpPr>
              <a:spLocks noChangeArrowheads="1"/>
            </p:cNvSpPr>
            <p:nvPr/>
          </p:nvSpPr>
          <p:spPr bwMode="auto">
            <a:xfrm>
              <a:off x="303213" y="366713"/>
              <a:ext cx="77788" cy="30163"/>
            </a:xfrm>
            <a:custGeom>
              <a:avLst/>
              <a:gdLst>
                <a:gd name="T0" fmla="*/ 70009 w 20"/>
                <a:gd name="T1" fmla="*/ 0 h 8"/>
                <a:gd name="T2" fmla="*/ 7779 w 20"/>
                <a:gd name="T3" fmla="*/ 0 h 8"/>
                <a:gd name="T4" fmla="*/ 0 w 20"/>
                <a:gd name="T5" fmla="*/ 7541 h 8"/>
                <a:gd name="T6" fmla="*/ 0 w 20"/>
                <a:gd name="T7" fmla="*/ 18852 h 8"/>
                <a:gd name="T8" fmla="*/ 7779 w 20"/>
                <a:gd name="T9" fmla="*/ 30163 h 8"/>
                <a:gd name="T10" fmla="*/ 70009 w 20"/>
                <a:gd name="T11" fmla="*/ 30163 h 8"/>
                <a:gd name="T12" fmla="*/ 77788 w 20"/>
                <a:gd name="T13" fmla="*/ 18852 h 8"/>
                <a:gd name="T14" fmla="*/ 77788 w 20"/>
                <a:gd name="T15" fmla="*/ 7541 h 8"/>
                <a:gd name="T16" fmla="*/ 70009 w 20"/>
                <a:gd name="T17" fmla="*/ 0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8"/>
                <a:gd name="T29" fmla="*/ 20 w 20"/>
                <a:gd name="T30" fmla="*/ 8 h 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8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1" y="8"/>
                    <a:pt x="2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8"/>
                    <a:pt x="20" y="7"/>
                    <a:pt x="20" y="5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9CB349B-0DEF-614A-A8C3-4022CC9FB316}"/>
              </a:ext>
            </a:extLst>
          </p:cNvPr>
          <p:cNvGrpSpPr/>
          <p:nvPr/>
        </p:nvGrpSpPr>
        <p:grpSpPr>
          <a:xfrm>
            <a:off x="1256805" y="1331720"/>
            <a:ext cx="9678390" cy="1021278"/>
            <a:chOff x="997527" y="2918361"/>
            <a:chExt cx="9678390" cy="1021278"/>
          </a:xfrm>
        </p:grpSpPr>
        <p:sp>
          <p:nvSpPr>
            <p:cNvPr id="4" name="向右箭號 3">
              <a:extLst>
                <a:ext uri="{FF2B5EF4-FFF2-40B4-BE49-F238E27FC236}">
                  <a16:creationId xmlns:a16="http://schemas.microsoft.com/office/drawing/2014/main" id="{C3B39795-819A-CE48-B513-F0BBDA6DE0EA}"/>
                </a:ext>
              </a:extLst>
            </p:cNvPr>
            <p:cNvSpPr/>
            <p:nvPr/>
          </p:nvSpPr>
          <p:spPr bwMode="auto">
            <a:xfrm>
              <a:off x="3603825" y="3161805"/>
              <a:ext cx="665018" cy="534389"/>
            </a:xfrm>
            <a:prstGeom prst="rightArrow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" name="圓角矩形 7">
              <a:extLst>
                <a:ext uri="{FF2B5EF4-FFF2-40B4-BE49-F238E27FC236}">
                  <a16:creationId xmlns:a16="http://schemas.microsoft.com/office/drawing/2014/main" id="{77AA5038-7212-084A-A05A-7A0FA3E3F280}"/>
                </a:ext>
              </a:extLst>
            </p:cNvPr>
            <p:cNvSpPr/>
            <p:nvPr/>
          </p:nvSpPr>
          <p:spPr bwMode="auto">
            <a:xfrm>
              <a:off x="997527" y="2918361"/>
              <a:ext cx="2185060" cy="1021278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6" name="圓角矩形 25">
              <a:extLst>
                <a:ext uri="{FF2B5EF4-FFF2-40B4-BE49-F238E27FC236}">
                  <a16:creationId xmlns:a16="http://schemas.microsoft.com/office/drawing/2014/main" id="{96E20335-8A0E-4847-9616-A268895CC078}"/>
                </a:ext>
              </a:extLst>
            </p:cNvPr>
            <p:cNvSpPr/>
            <p:nvPr/>
          </p:nvSpPr>
          <p:spPr bwMode="auto">
            <a:xfrm>
              <a:off x="4690081" y="2918361"/>
              <a:ext cx="2185060" cy="1021278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4" name="圓角矩形 33">
              <a:extLst>
                <a:ext uri="{FF2B5EF4-FFF2-40B4-BE49-F238E27FC236}">
                  <a16:creationId xmlns:a16="http://schemas.microsoft.com/office/drawing/2014/main" id="{7B5D2EB9-BB8A-2143-8728-88B546E09425}"/>
                </a:ext>
              </a:extLst>
            </p:cNvPr>
            <p:cNvSpPr/>
            <p:nvPr/>
          </p:nvSpPr>
          <p:spPr bwMode="auto">
            <a:xfrm>
              <a:off x="8382635" y="2918361"/>
              <a:ext cx="2293282" cy="1021278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5" name="向右箭號 34">
              <a:extLst>
                <a:ext uri="{FF2B5EF4-FFF2-40B4-BE49-F238E27FC236}">
                  <a16:creationId xmlns:a16="http://schemas.microsoft.com/office/drawing/2014/main" id="{92CD90AA-B34F-2540-BF79-D56FBF18216F}"/>
                </a:ext>
              </a:extLst>
            </p:cNvPr>
            <p:cNvSpPr/>
            <p:nvPr/>
          </p:nvSpPr>
          <p:spPr bwMode="auto">
            <a:xfrm>
              <a:off x="7296379" y="3161805"/>
              <a:ext cx="665018" cy="534389"/>
            </a:xfrm>
            <a:prstGeom prst="rightArrow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E49BCEB-4F90-FE44-A6B4-2622A76D639C}"/>
                </a:ext>
              </a:extLst>
            </p:cNvPr>
            <p:cNvSpPr txBox="1"/>
            <p:nvPr/>
          </p:nvSpPr>
          <p:spPr>
            <a:xfrm>
              <a:off x="1188017" y="3244333"/>
              <a:ext cx="1887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solidFill>
                    <a:schemeClr val="bg1"/>
                  </a:solidFill>
                  <a:latin typeface="+mn-lt"/>
                </a:rPr>
                <a:t>Data</a:t>
              </a:r>
              <a:r>
                <a:rPr kumimoji="1" lang="zh-TW" altLang="en-US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kumimoji="1" lang="zh-CN" altLang="en-US" dirty="0">
                  <a:solidFill>
                    <a:schemeClr val="bg1"/>
                  </a:solidFill>
                  <a:latin typeface="+mn-lt"/>
                </a:rPr>
                <a:t>合併，整理</a:t>
              </a:r>
              <a:endParaRPr kumimoji="1" lang="zh-TW" altLang="en-US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5E5640C3-35F0-C34C-B8E5-638FC5B58A71}"/>
                </a:ext>
              </a:extLst>
            </p:cNvPr>
            <p:cNvSpPr txBox="1"/>
            <p:nvPr/>
          </p:nvSpPr>
          <p:spPr>
            <a:xfrm>
              <a:off x="5065246" y="3246702"/>
              <a:ext cx="1575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solidFill>
                    <a:schemeClr val="bg1"/>
                  </a:solidFill>
                  <a:latin typeface="+mn-lt"/>
                </a:rPr>
                <a:t>Features </a:t>
              </a:r>
              <a:r>
                <a:rPr kumimoji="1" lang="zh-CN" altLang="en-US" dirty="0">
                  <a:solidFill>
                    <a:schemeClr val="bg1"/>
                  </a:solidFill>
                  <a:latin typeface="+mn-lt"/>
                </a:rPr>
                <a:t>提取</a:t>
              </a:r>
              <a:endParaRPr kumimoji="1" lang="zh-TW" altLang="en-US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BEAAD52D-03B5-F64F-8597-89911FD77C7E}"/>
                </a:ext>
              </a:extLst>
            </p:cNvPr>
            <p:cNvSpPr txBox="1"/>
            <p:nvPr/>
          </p:nvSpPr>
          <p:spPr>
            <a:xfrm>
              <a:off x="8737662" y="3244333"/>
              <a:ext cx="1583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 err="1">
                  <a:solidFill>
                    <a:schemeClr val="bg1"/>
                  </a:solidFill>
                  <a:latin typeface="+mn-lt"/>
                </a:rPr>
                <a:t>Lightgbm</a:t>
              </a:r>
              <a:r>
                <a:rPr kumimoji="1" lang="en-US" altLang="zh-TW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kumimoji="1" lang="zh-CN" altLang="en-US" dirty="0">
                  <a:solidFill>
                    <a:schemeClr val="bg1"/>
                  </a:solidFill>
                  <a:latin typeface="+mn-lt"/>
                </a:rPr>
                <a:t>訓練</a:t>
              </a:r>
              <a:endParaRPr kumimoji="1" lang="zh-TW" altLang="en-US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608D8598-69FF-8A47-ACDC-8974E38062E9}"/>
              </a:ext>
            </a:extLst>
          </p:cNvPr>
          <p:cNvSpPr txBox="1"/>
          <p:nvPr/>
        </p:nvSpPr>
        <p:spPr>
          <a:xfrm>
            <a:off x="1188018" y="2466141"/>
            <a:ext cx="105061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  <a:latin typeface="+mn-lt"/>
              </a:rPr>
              <a:t>Data </a:t>
            </a:r>
            <a:r>
              <a:rPr kumimoji="1" lang="zh-CN" altLang="en-US" dirty="0">
                <a:solidFill>
                  <a:schemeClr val="bg1"/>
                </a:solidFill>
                <a:latin typeface="+mn-lt"/>
              </a:rPr>
              <a:t>合併，整理</a:t>
            </a:r>
            <a:r>
              <a:rPr kumimoji="1" lang="en-US" altLang="zh-CN" dirty="0">
                <a:solidFill>
                  <a:schemeClr val="bg1"/>
                </a:solidFill>
                <a:latin typeface="+mn-lt"/>
              </a:rPr>
              <a:t> :</a:t>
            </a:r>
            <a:r>
              <a:rPr kumimoji="1" lang="zh-TW" altLang="en-US" dirty="0">
                <a:solidFill>
                  <a:schemeClr val="bg1"/>
                </a:solidFill>
                <a:latin typeface="+mn-lt"/>
              </a:rPr>
              <a:t> 將所有的表格合併，這樣方便提取特徵</a:t>
            </a:r>
            <a:endParaRPr kumimoji="1" lang="en-US" altLang="zh-TW" dirty="0">
              <a:solidFill>
                <a:schemeClr val="bg1"/>
              </a:solidFill>
              <a:latin typeface="+mn-lt"/>
            </a:endParaRPr>
          </a:p>
          <a:p>
            <a:endParaRPr kumimoji="1" lang="en-US" altLang="zh-TW" dirty="0">
              <a:solidFill>
                <a:schemeClr val="bg1"/>
              </a:solidFill>
              <a:latin typeface="+mn-lt"/>
            </a:endParaRPr>
          </a:p>
          <a:p>
            <a:r>
              <a:rPr kumimoji="1" lang="en-US" altLang="zh-TW" dirty="0">
                <a:solidFill>
                  <a:schemeClr val="bg1"/>
                </a:solidFill>
                <a:latin typeface="+mn-lt"/>
              </a:rPr>
              <a:t>Features </a:t>
            </a:r>
            <a:r>
              <a:rPr kumimoji="1" lang="zh-CN" altLang="en-US" dirty="0">
                <a:solidFill>
                  <a:schemeClr val="bg1"/>
                </a:solidFill>
                <a:latin typeface="+mn-lt"/>
              </a:rPr>
              <a:t>提取</a:t>
            </a:r>
            <a:r>
              <a:rPr kumimoji="1" lang="zh-TW" alt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kumimoji="1" lang="en-US" altLang="zh-TW" dirty="0">
                <a:solidFill>
                  <a:schemeClr val="bg1"/>
                </a:solidFill>
                <a:latin typeface="+mn-lt"/>
              </a:rPr>
              <a:t>: </a:t>
            </a:r>
            <a:r>
              <a:rPr kumimoji="1" lang="zh-CN" altLang="en-US" dirty="0">
                <a:solidFill>
                  <a:schemeClr val="bg1"/>
                </a:solidFill>
                <a:latin typeface="+mn-lt"/>
              </a:rPr>
              <a:t>時間會影響決定，例如半夜通常比較少人會選擇走路</a:t>
            </a:r>
            <a:br>
              <a:rPr kumimoji="1" lang="en-US" altLang="zh-CN" dirty="0">
                <a:solidFill>
                  <a:schemeClr val="bg1"/>
                </a:solidFill>
                <a:latin typeface="+mn-lt"/>
              </a:rPr>
            </a:br>
            <a:r>
              <a:rPr kumimoji="1" lang="en-US" altLang="zh-CN" dirty="0">
                <a:solidFill>
                  <a:schemeClr val="bg1"/>
                </a:solidFill>
                <a:latin typeface="+mn-lt"/>
              </a:rPr>
              <a:t>	</a:t>
            </a:r>
            <a:r>
              <a:rPr kumimoji="1" lang="zh-TW" altLang="en-US" dirty="0">
                <a:solidFill>
                  <a:schemeClr val="bg1"/>
                </a:solidFill>
                <a:latin typeface="+mn-lt"/>
              </a:rPr>
              <a:t>           平日尖峰時間與假日做的決定也會不同</a:t>
            </a:r>
            <a:br>
              <a:rPr kumimoji="1" lang="en-US" altLang="zh-TW" dirty="0">
                <a:solidFill>
                  <a:schemeClr val="bg1"/>
                </a:solidFill>
                <a:latin typeface="+mn-lt"/>
              </a:rPr>
            </a:br>
            <a:r>
              <a:rPr kumimoji="1" lang="en-US" altLang="zh-TW" dirty="0">
                <a:solidFill>
                  <a:schemeClr val="bg1"/>
                </a:solidFill>
                <a:latin typeface="+mn-lt"/>
              </a:rPr>
              <a:t>	</a:t>
            </a:r>
            <a:r>
              <a:rPr kumimoji="1" lang="zh-TW" altLang="en-US" dirty="0">
                <a:solidFill>
                  <a:schemeClr val="bg1"/>
                </a:solidFill>
                <a:latin typeface="+mn-lt"/>
              </a:rPr>
              <a:t>           所以提取</a:t>
            </a:r>
            <a:r>
              <a:rPr lang="en-US" altLang="zh-CN" dirty="0">
                <a:solidFill>
                  <a:schemeClr val="bg1"/>
                </a:solidFill>
              </a:rPr>
              <a:t>weekday</a:t>
            </a:r>
            <a:r>
              <a:rPr lang="zh-CN" altLang="en-US" dirty="0">
                <a:solidFill>
                  <a:schemeClr val="bg1"/>
                </a:solidFill>
              </a:rPr>
              <a:t>標示週幾</a:t>
            </a:r>
            <a:r>
              <a:rPr lang="en-US" altLang="zh-CN" dirty="0">
                <a:solidFill>
                  <a:schemeClr val="bg1"/>
                </a:solidFill>
              </a:rPr>
              <a:t>; hour</a:t>
            </a:r>
            <a:r>
              <a:rPr lang="zh-CN" altLang="en-US" dirty="0">
                <a:solidFill>
                  <a:schemeClr val="bg1"/>
                </a:solidFill>
              </a:rPr>
              <a:t>標示當日幾點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kumimoji="1" lang="en-US" altLang="zh-TW" dirty="0">
                <a:solidFill>
                  <a:schemeClr val="bg1"/>
                </a:solidFill>
                <a:latin typeface="+mn-lt"/>
              </a:rPr>
              <a:t>	</a:t>
            </a:r>
            <a:r>
              <a:rPr kumimoji="1" lang="zh-TW" altLang="en-US" dirty="0">
                <a:solidFill>
                  <a:schemeClr val="bg1"/>
                </a:solidFill>
                <a:latin typeface="+mn-lt"/>
              </a:rPr>
              <a:t>           </a:t>
            </a:r>
            <a:r>
              <a:rPr kumimoji="1" lang="en-US" altLang="zh-TW" dirty="0">
                <a:solidFill>
                  <a:schemeClr val="bg1"/>
                </a:solidFill>
                <a:latin typeface="+mn-lt"/>
              </a:rPr>
              <a:t>……</a:t>
            </a:r>
          </a:p>
          <a:p>
            <a:endParaRPr kumimoji="1" lang="en-US" altLang="zh-TW" dirty="0">
              <a:solidFill>
                <a:schemeClr val="bg1"/>
              </a:solidFill>
              <a:latin typeface="+mn-lt"/>
            </a:endParaRPr>
          </a:p>
          <a:p>
            <a:r>
              <a:rPr kumimoji="1" lang="en-US" altLang="zh-TW" dirty="0" err="1">
                <a:solidFill>
                  <a:schemeClr val="bg1"/>
                </a:solidFill>
              </a:rPr>
              <a:t>Pid</a:t>
            </a:r>
            <a:r>
              <a:rPr kumimoji="1" lang="en-US" altLang="zh-TW" dirty="0">
                <a:solidFill>
                  <a:schemeClr val="bg1"/>
                </a:solidFill>
              </a:rPr>
              <a:t> </a:t>
            </a:r>
            <a:r>
              <a:rPr kumimoji="1" lang="zh-CN" altLang="en-US" dirty="0">
                <a:solidFill>
                  <a:schemeClr val="bg1"/>
                </a:solidFill>
              </a:rPr>
              <a:t>的補值</a:t>
            </a:r>
            <a:r>
              <a:rPr kumimoji="1" lang="en-US" altLang="zh-CN" dirty="0">
                <a:solidFill>
                  <a:schemeClr val="bg1"/>
                </a:solidFill>
              </a:rPr>
              <a:t> : </a:t>
            </a:r>
            <a:r>
              <a:rPr kumimoji="1" lang="zh-CN" altLang="en-US" dirty="0">
                <a:solidFill>
                  <a:schemeClr val="bg1"/>
                </a:solidFill>
              </a:rPr>
              <a:t>由於這份</a:t>
            </a:r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之中</a:t>
            </a:r>
            <a:r>
              <a:rPr kumimoji="1" lang="en-US" altLang="zh-CN" dirty="0" err="1">
                <a:solidFill>
                  <a:schemeClr val="bg1"/>
                </a:solidFill>
              </a:rPr>
              <a:t>pid</a:t>
            </a:r>
            <a:r>
              <a:rPr kumimoji="1" lang="zh-CN" altLang="en-US" dirty="0">
                <a:solidFill>
                  <a:schemeClr val="bg1"/>
                </a:solidFill>
              </a:rPr>
              <a:t>的缺失率非常嚴重，達到了</a:t>
            </a:r>
            <a:r>
              <a:rPr lang="zh-TW" altLang="en-US" dirty="0">
                <a:solidFill>
                  <a:schemeClr val="bg1"/>
                </a:solidFill>
              </a:rPr>
              <a:t>缺失比例為</a:t>
            </a:r>
            <a:r>
              <a:rPr lang="en-US" altLang="zh-TW" dirty="0">
                <a:solidFill>
                  <a:schemeClr val="bg1"/>
                </a:solidFill>
              </a:rPr>
              <a:t>32.7958%</a:t>
            </a:r>
          </a:p>
          <a:p>
            <a:r>
              <a:rPr kumimoji="1" lang="en-US" altLang="zh-TW" dirty="0">
                <a:solidFill>
                  <a:schemeClr val="bg1"/>
                </a:solidFill>
              </a:rPr>
              <a:t>	</a:t>
            </a:r>
            <a:r>
              <a:rPr kumimoji="1" lang="zh-TW" altLang="en-US" dirty="0">
                <a:solidFill>
                  <a:schemeClr val="bg1"/>
                </a:solidFill>
              </a:rPr>
              <a:t>      </a:t>
            </a:r>
            <a:r>
              <a:rPr kumimoji="1" lang="zh-CN" altLang="en-US" dirty="0">
                <a:solidFill>
                  <a:schemeClr val="bg1"/>
                </a:solidFill>
              </a:rPr>
              <a:t>因此以眾數將缺失的</a:t>
            </a:r>
            <a:r>
              <a:rPr kumimoji="1" lang="en-US" altLang="zh-CN" dirty="0" err="1">
                <a:solidFill>
                  <a:schemeClr val="bg1"/>
                </a:solidFill>
              </a:rPr>
              <a:t>pid</a:t>
            </a:r>
            <a:r>
              <a:rPr kumimoji="1" lang="zh-CN" altLang="en-US" dirty="0">
                <a:solidFill>
                  <a:schemeClr val="bg1"/>
                </a:solidFill>
              </a:rPr>
              <a:t>補值，而準確率確實從</a:t>
            </a:r>
            <a:r>
              <a:rPr kumimoji="1" lang="en-US" altLang="zh-CN" dirty="0">
                <a:solidFill>
                  <a:schemeClr val="bg1"/>
                </a:solidFill>
              </a:rPr>
              <a:t>0.6888</a:t>
            </a:r>
            <a:r>
              <a:rPr kumimoji="1" lang="zh-CN" altLang="en-US" dirty="0">
                <a:solidFill>
                  <a:schemeClr val="bg1"/>
                </a:solidFill>
              </a:rPr>
              <a:t>提升到了</a:t>
            </a:r>
            <a:r>
              <a:rPr kumimoji="1" lang="en-US" altLang="zh-CN" dirty="0">
                <a:solidFill>
                  <a:schemeClr val="bg1"/>
                </a:solidFill>
              </a:rPr>
              <a:t>0.6890</a:t>
            </a:r>
          </a:p>
          <a:p>
            <a:endParaRPr kumimoji="1" lang="en-US" altLang="zh-TW" dirty="0">
              <a:solidFill>
                <a:schemeClr val="bg1"/>
              </a:solidFill>
              <a:latin typeface="+mn-lt"/>
            </a:endParaRPr>
          </a:p>
          <a:p>
            <a:r>
              <a:rPr kumimoji="1" lang="en-US" altLang="zh-TW" dirty="0" err="1">
                <a:solidFill>
                  <a:schemeClr val="bg1"/>
                </a:solidFill>
                <a:latin typeface="+mn-lt"/>
              </a:rPr>
              <a:t>Lightgbm</a:t>
            </a:r>
            <a:r>
              <a:rPr kumimoji="1" lang="zh-TW" alt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kumimoji="1" lang="zh-CN" altLang="en-US" dirty="0">
                <a:solidFill>
                  <a:schemeClr val="bg1"/>
                </a:solidFill>
                <a:latin typeface="+mn-lt"/>
              </a:rPr>
              <a:t>訓練</a:t>
            </a:r>
            <a:r>
              <a:rPr kumimoji="1" lang="zh-TW" alt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kumimoji="1" lang="en-US" altLang="zh-TW" dirty="0">
                <a:solidFill>
                  <a:schemeClr val="bg1"/>
                </a:solidFill>
                <a:latin typeface="+mn-lt"/>
              </a:rPr>
              <a:t>: </a:t>
            </a:r>
            <a:r>
              <a:rPr kumimoji="1" lang="zh-TW" altLang="en-US" dirty="0">
                <a:solidFill>
                  <a:schemeClr val="bg1"/>
                </a:solidFill>
                <a:latin typeface="+mn-lt"/>
              </a:rPr>
              <a:t>參數調整</a:t>
            </a:r>
          </a:p>
        </p:txBody>
      </p:sp>
    </p:spTree>
    <p:extLst>
      <p:ext uri="{BB962C8B-B14F-4D97-AF65-F5344CB8AC3E}">
        <p14:creationId xmlns:p14="http://schemas.microsoft.com/office/powerpoint/2010/main" val="389464334"/>
      </p:ext>
    </p:extLst>
  </p:cSld>
  <p:clrMapOvr>
    <a:masterClrMapping/>
  </p:clrMapOvr>
  <p:transition spd="slow" advTm="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5364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矩形 3"/>
          <p:cNvSpPr>
            <a:spLocks noChangeArrowheads="1"/>
          </p:cNvSpPr>
          <p:nvPr/>
        </p:nvSpPr>
        <p:spPr bwMode="auto">
          <a:xfrm>
            <a:off x="0" y="2171700"/>
            <a:ext cx="12192000" cy="262890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4" name="文本框 5"/>
          <p:cNvSpPr>
            <a:spLocks noChangeArrowheads="1"/>
          </p:cNvSpPr>
          <p:nvPr/>
        </p:nvSpPr>
        <p:spPr bwMode="auto">
          <a:xfrm>
            <a:off x="4322198" y="2978318"/>
            <a:ext cx="349211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6000" b="1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SOLUTION</a:t>
            </a:r>
            <a:endParaRPr lang="zh-CN" altLang="en-US" dirty="0"/>
          </a:p>
        </p:txBody>
      </p:sp>
      <p:grpSp>
        <p:nvGrpSpPr>
          <p:cNvPr id="17416" name="Group 8"/>
          <p:cNvGrpSpPr>
            <a:grpSpLocks/>
          </p:cNvGrpSpPr>
          <p:nvPr/>
        </p:nvGrpSpPr>
        <p:grpSpPr bwMode="auto">
          <a:xfrm>
            <a:off x="5645150" y="1716088"/>
            <a:ext cx="889000" cy="889000"/>
            <a:chOff x="0" y="0"/>
            <a:chExt cx="888824" cy="888824"/>
          </a:xfrm>
        </p:grpSpPr>
        <p:sp>
          <p:nvSpPr>
            <p:cNvPr id="15369" name="矩形 4"/>
            <p:cNvSpPr>
              <a:spLocks noChangeArrowheads="1"/>
            </p:cNvSpPr>
            <p:nvPr/>
          </p:nvSpPr>
          <p:spPr bwMode="auto">
            <a:xfrm rot="2700000">
              <a:off x="0" y="0"/>
              <a:ext cx="888824" cy="888824"/>
            </a:xfrm>
            <a:prstGeom prst="rect">
              <a:avLst/>
            </a:prstGeom>
            <a:solidFill>
              <a:srgbClr val="2F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A5A5A5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15370" name="Group 10"/>
            <p:cNvGrpSpPr>
              <a:grpSpLocks/>
            </p:cNvGrpSpPr>
            <p:nvPr/>
          </p:nvGrpSpPr>
          <p:grpSpPr bwMode="auto">
            <a:xfrm>
              <a:off x="202319" y="208668"/>
              <a:ext cx="484187" cy="471488"/>
              <a:chOff x="0" y="0"/>
              <a:chExt cx="484187" cy="471488"/>
            </a:xfrm>
          </p:grpSpPr>
          <p:sp>
            <p:nvSpPr>
              <p:cNvPr id="15371" name="Freeform 5"/>
              <p:cNvSpPr>
                <a:spLocks noChangeArrowheads="1"/>
              </p:cNvSpPr>
              <p:nvPr/>
            </p:nvSpPr>
            <p:spPr bwMode="auto">
              <a:xfrm>
                <a:off x="207962" y="0"/>
                <a:ext cx="84137" cy="393700"/>
              </a:xfrm>
              <a:custGeom>
                <a:avLst/>
                <a:gdLst>
                  <a:gd name="T0" fmla="*/ 72664 w 22"/>
                  <a:gd name="T1" fmla="*/ 393700 h 103"/>
                  <a:gd name="T2" fmla="*/ 84137 w 22"/>
                  <a:gd name="T3" fmla="*/ 386055 h 103"/>
                  <a:gd name="T4" fmla="*/ 84137 w 22"/>
                  <a:gd name="T5" fmla="*/ 7645 h 103"/>
                  <a:gd name="T6" fmla="*/ 72664 w 22"/>
                  <a:gd name="T7" fmla="*/ 0 h 103"/>
                  <a:gd name="T8" fmla="*/ 7649 w 22"/>
                  <a:gd name="T9" fmla="*/ 0 h 103"/>
                  <a:gd name="T10" fmla="*/ 0 w 22"/>
                  <a:gd name="T11" fmla="*/ 7645 h 103"/>
                  <a:gd name="T12" fmla="*/ 0 w 22"/>
                  <a:gd name="T13" fmla="*/ 386055 h 103"/>
                  <a:gd name="T14" fmla="*/ 7649 w 22"/>
                  <a:gd name="T15" fmla="*/ 393700 h 103"/>
                  <a:gd name="T16" fmla="*/ 72664 w 22"/>
                  <a:gd name="T17" fmla="*/ 393700 h 10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2"/>
                  <a:gd name="T28" fmla="*/ 0 h 103"/>
                  <a:gd name="T29" fmla="*/ 22 w 22"/>
                  <a:gd name="T30" fmla="*/ 103 h 10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2" h="103">
                    <a:moveTo>
                      <a:pt x="19" y="103"/>
                    </a:moveTo>
                    <a:cubicBezTo>
                      <a:pt x="21" y="103"/>
                      <a:pt x="22" y="102"/>
                      <a:pt x="22" y="101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1"/>
                      <a:pt x="21" y="0"/>
                      <a:pt x="1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0" y="102"/>
                      <a:pt x="1" y="103"/>
                      <a:pt x="2" y="103"/>
                    </a:cubicBezTo>
                    <a:lnTo>
                      <a:pt x="19" y="1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2" name="Freeform 6"/>
              <p:cNvSpPr>
                <a:spLocks noChangeArrowheads="1"/>
              </p:cNvSpPr>
              <p:nvPr/>
            </p:nvSpPr>
            <p:spPr bwMode="auto">
              <a:xfrm>
                <a:off x="346075" y="84138"/>
                <a:ext cx="84137" cy="309563"/>
              </a:xfrm>
              <a:custGeom>
                <a:avLst/>
                <a:gdLst>
                  <a:gd name="T0" fmla="*/ 76488 w 22"/>
                  <a:gd name="T1" fmla="*/ 309563 h 81"/>
                  <a:gd name="T2" fmla="*/ 84137 w 22"/>
                  <a:gd name="T3" fmla="*/ 301919 h 81"/>
                  <a:gd name="T4" fmla="*/ 84137 w 22"/>
                  <a:gd name="T5" fmla="*/ 7644 h 81"/>
                  <a:gd name="T6" fmla="*/ 76488 w 22"/>
                  <a:gd name="T7" fmla="*/ 0 h 81"/>
                  <a:gd name="T8" fmla="*/ 7649 w 22"/>
                  <a:gd name="T9" fmla="*/ 0 h 81"/>
                  <a:gd name="T10" fmla="*/ 0 w 22"/>
                  <a:gd name="T11" fmla="*/ 7644 h 81"/>
                  <a:gd name="T12" fmla="*/ 0 w 22"/>
                  <a:gd name="T13" fmla="*/ 301919 h 81"/>
                  <a:gd name="T14" fmla="*/ 7649 w 22"/>
                  <a:gd name="T15" fmla="*/ 309563 h 81"/>
                  <a:gd name="T16" fmla="*/ 76488 w 22"/>
                  <a:gd name="T17" fmla="*/ 309563 h 8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2"/>
                  <a:gd name="T28" fmla="*/ 0 h 81"/>
                  <a:gd name="T29" fmla="*/ 22 w 22"/>
                  <a:gd name="T30" fmla="*/ 81 h 8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2" h="81">
                    <a:moveTo>
                      <a:pt x="20" y="81"/>
                    </a:moveTo>
                    <a:cubicBezTo>
                      <a:pt x="21" y="81"/>
                      <a:pt x="22" y="80"/>
                      <a:pt x="22" y="79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1"/>
                      <a:pt x="21" y="0"/>
                      <a:pt x="2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0"/>
                      <a:pt x="1" y="81"/>
                      <a:pt x="2" y="81"/>
                    </a:cubicBezTo>
                    <a:lnTo>
                      <a:pt x="20" y="8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3" name="Freeform 7"/>
              <p:cNvSpPr>
                <a:spLocks noChangeArrowheads="1"/>
              </p:cNvSpPr>
              <p:nvPr/>
            </p:nvSpPr>
            <p:spPr bwMode="auto">
              <a:xfrm>
                <a:off x="76200" y="163513"/>
                <a:ext cx="80962" cy="230188"/>
              </a:xfrm>
              <a:custGeom>
                <a:avLst/>
                <a:gdLst>
                  <a:gd name="T0" fmla="*/ 73251 w 21"/>
                  <a:gd name="T1" fmla="*/ 230188 h 60"/>
                  <a:gd name="T2" fmla="*/ 80962 w 21"/>
                  <a:gd name="T3" fmla="*/ 222515 h 60"/>
                  <a:gd name="T4" fmla="*/ 80962 w 21"/>
                  <a:gd name="T5" fmla="*/ 7673 h 60"/>
                  <a:gd name="T6" fmla="*/ 73251 w 21"/>
                  <a:gd name="T7" fmla="*/ 0 h 60"/>
                  <a:gd name="T8" fmla="*/ 7711 w 21"/>
                  <a:gd name="T9" fmla="*/ 0 h 60"/>
                  <a:gd name="T10" fmla="*/ 0 w 21"/>
                  <a:gd name="T11" fmla="*/ 7673 h 60"/>
                  <a:gd name="T12" fmla="*/ 0 w 21"/>
                  <a:gd name="T13" fmla="*/ 222515 h 60"/>
                  <a:gd name="T14" fmla="*/ 7711 w 21"/>
                  <a:gd name="T15" fmla="*/ 230188 h 60"/>
                  <a:gd name="T16" fmla="*/ 73251 w 21"/>
                  <a:gd name="T17" fmla="*/ 230188 h 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"/>
                  <a:gd name="T28" fmla="*/ 0 h 60"/>
                  <a:gd name="T29" fmla="*/ 21 w 21"/>
                  <a:gd name="T30" fmla="*/ 60 h 6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" h="60">
                    <a:moveTo>
                      <a:pt x="19" y="60"/>
                    </a:moveTo>
                    <a:cubicBezTo>
                      <a:pt x="20" y="60"/>
                      <a:pt x="21" y="59"/>
                      <a:pt x="21" y="58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1" y="1"/>
                      <a:pt x="20" y="0"/>
                      <a:pt x="1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9"/>
                      <a:pt x="1" y="60"/>
                      <a:pt x="2" y="60"/>
                    </a:cubicBezTo>
                    <a:lnTo>
                      <a:pt x="19" y="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4" name="Freeform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4187" cy="471488"/>
              </a:xfrm>
              <a:custGeom>
                <a:avLst/>
                <a:gdLst>
                  <a:gd name="T0" fmla="*/ 19214 w 126"/>
                  <a:gd name="T1" fmla="*/ 0 h 123"/>
                  <a:gd name="T2" fmla="*/ 7686 w 126"/>
                  <a:gd name="T3" fmla="*/ 0 h 123"/>
                  <a:gd name="T4" fmla="*/ 0 w 126"/>
                  <a:gd name="T5" fmla="*/ 11500 h 123"/>
                  <a:gd name="T6" fmla="*/ 0 w 126"/>
                  <a:gd name="T7" fmla="*/ 459988 h 123"/>
                  <a:gd name="T8" fmla="*/ 7686 w 126"/>
                  <a:gd name="T9" fmla="*/ 471488 h 123"/>
                  <a:gd name="T10" fmla="*/ 472659 w 126"/>
                  <a:gd name="T11" fmla="*/ 471488 h 123"/>
                  <a:gd name="T12" fmla="*/ 484187 w 126"/>
                  <a:gd name="T13" fmla="*/ 459988 h 123"/>
                  <a:gd name="T14" fmla="*/ 484187 w 126"/>
                  <a:gd name="T15" fmla="*/ 448489 h 123"/>
                  <a:gd name="T16" fmla="*/ 472659 w 126"/>
                  <a:gd name="T17" fmla="*/ 436989 h 123"/>
                  <a:gd name="T18" fmla="*/ 30742 w 126"/>
                  <a:gd name="T19" fmla="*/ 436989 h 123"/>
                  <a:gd name="T20" fmla="*/ 30742 w 126"/>
                  <a:gd name="T21" fmla="*/ 11500 h 123"/>
                  <a:gd name="T22" fmla="*/ 19214 w 126"/>
                  <a:gd name="T23" fmla="*/ 0 h 12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26"/>
                  <a:gd name="T37" fmla="*/ 0 h 123"/>
                  <a:gd name="T38" fmla="*/ 126 w 126"/>
                  <a:gd name="T39" fmla="*/ 123 h 12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26" h="123">
                    <a:moveTo>
                      <a:pt x="5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122"/>
                      <a:pt x="1" y="123"/>
                      <a:pt x="2" y="123"/>
                    </a:cubicBezTo>
                    <a:cubicBezTo>
                      <a:pt x="123" y="123"/>
                      <a:pt x="123" y="123"/>
                      <a:pt x="123" y="123"/>
                    </a:cubicBezTo>
                    <a:cubicBezTo>
                      <a:pt x="124" y="123"/>
                      <a:pt x="126" y="122"/>
                      <a:pt x="126" y="120"/>
                    </a:cubicBezTo>
                    <a:cubicBezTo>
                      <a:pt x="126" y="117"/>
                      <a:pt x="126" y="117"/>
                      <a:pt x="126" y="117"/>
                    </a:cubicBezTo>
                    <a:cubicBezTo>
                      <a:pt x="126" y="116"/>
                      <a:pt x="124" y="114"/>
                      <a:pt x="123" y="114"/>
                    </a:cubicBezTo>
                    <a:cubicBezTo>
                      <a:pt x="8" y="114"/>
                      <a:pt x="8" y="114"/>
                      <a:pt x="8" y="114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1"/>
                      <a:pt x="7" y="0"/>
                      <a:pt x="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slow" advTm="0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	</a:t>
            </a:r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8" name="文本框 4"/>
          <p:cNvSpPr>
            <a:spLocks noChangeArrowheads="1"/>
          </p:cNvSpPr>
          <p:nvPr/>
        </p:nvSpPr>
        <p:spPr bwMode="auto">
          <a:xfrm>
            <a:off x="247650" y="55563"/>
            <a:ext cx="283064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800" b="1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SOLUTION</a:t>
            </a:r>
            <a:endParaRPr lang="zh-CN" altLang="en-US" sz="4800" dirty="0"/>
          </a:p>
        </p:txBody>
      </p:sp>
      <p:sp>
        <p:nvSpPr>
          <p:cNvPr id="9232" name="文本框 132"/>
          <p:cNvSpPr>
            <a:spLocks noChangeArrowheads="1"/>
          </p:cNvSpPr>
          <p:nvPr/>
        </p:nvSpPr>
        <p:spPr bwMode="auto">
          <a:xfrm>
            <a:off x="5947752" y="6584950"/>
            <a:ext cx="3161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0</a:t>
            </a:r>
            <a:r>
              <a:rPr lang="en-US" altLang="zh-TW" sz="10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8</a:t>
            </a:r>
            <a:endParaRPr lang="zh-CN" altLang="en-US" sz="1000" dirty="0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4DD0AA44-5DA5-004D-BCF6-1FEF523663F8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31"/>
          <a:stretch/>
        </p:blipFill>
        <p:spPr>
          <a:xfrm>
            <a:off x="827153" y="4099172"/>
            <a:ext cx="10579290" cy="472044"/>
          </a:xfrm>
          <a:prstGeom prst="rect">
            <a:avLst/>
          </a:prstGeom>
        </p:spPr>
      </p:pic>
      <p:grpSp>
        <p:nvGrpSpPr>
          <p:cNvPr id="16" name="Group 10">
            <a:extLst>
              <a:ext uri="{FF2B5EF4-FFF2-40B4-BE49-F238E27FC236}">
                <a16:creationId xmlns:a16="http://schemas.microsoft.com/office/drawing/2014/main" id="{EA9FC455-4EA4-3949-9493-FE18D2E8E5D9}"/>
              </a:ext>
            </a:extLst>
          </p:cNvPr>
          <p:cNvGrpSpPr>
            <a:grpSpLocks/>
          </p:cNvGrpSpPr>
          <p:nvPr/>
        </p:nvGrpSpPr>
        <p:grpSpPr bwMode="auto">
          <a:xfrm>
            <a:off x="11351326" y="235270"/>
            <a:ext cx="484283" cy="471581"/>
            <a:chOff x="0" y="0"/>
            <a:chExt cx="484187" cy="471488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8FBEED8-645D-114B-961C-2AEAB745E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962" y="0"/>
              <a:ext cx="84137" cy="393700"/>
            </a:xfrm>
            <a:custGeom>
              <a:avLst/>
              <a:gdLst>
                <a:gd name="T0" fmla="*/ 72664 w 22"/>
                <a:gd name="T1" fmla="*/ 393700 h 103"/>
                <a:gd name="T2" fmla="*/ 84137 w 22"/>
                <a:gd name="T3" fmla="*/ 386055 h 103"/>
                <a:gd name="T4" fmla="*/ 84137 w 22"/>
                <a:gd name="T5" fmla="*/ 7645 h 103"/>
                <a:gd name="T6" fmla="*/ 72664 w 22"/>
                <a:gd name="T7" fmla="*/ 0 h 103"/>
                <a:gd name="T8" fmla="*/ 7649 w 22"/>
                <a:gd name="T9" fmla="*/ 0 h 103"/>
                <a:gd name="T10" fmla="*/ 0 w 22"/>
                <a:gd name="T11" fmla="*/ 7645 h 103"/>
                <a:gd name="T12" fmla="*/ 0 w 22"/>
                <a:gd name="T13" fmla="*/ 386055 h 103"/>
                <a:gd name="T14" fmla="*/ 7649 w 22"/>
                <a:gd name="T15" fmla="*/ 393700 h 103"/>
                <a:gd name="T16" fmla="*/ 72664 w 22"/>
                <a:gd name="T17" fmla="*/ 393700 h 10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"/>
                <a:gd name="T28" fmla="*/ 0 h 103"/>
                <a:gd name="T29" fmla="*/ 22 w 22"/>
                <a:gd name="T30" fmla="*/ 103 h 10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" h="103">
                  <a:moveTo>
                    <a:pt x="19" y="103"/>
                  </a:moveTo>
                  <a:cubicBezTo>
                    <a:pt x="21" y="103"/>
                    <a:pt x="22" y="102"/>
                    <a:pt x="22" y="101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1" y="0"/>
                    <a:pt x="1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2"/>
                    <a:pt x="1" y="103"/>
                    <a:pt x="2" y="103"/>
                  </a:cubicBezTo>
                  <a:lnTo>
                    <a:pt x="19" y="1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A7DC7ECD-63D5-1E4A-B1D4-0B561BFDF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75" y="84138"/>
              <a:ext cx="84137" cy="309563"/>
            </a:xfrm>
            <a:custGeom>
              <a:avLst/>
              <a:gdLst>
                <a:gd name="T0" fmla="*/ 76488 w 22"/>
                <a:gd name="T1" fmla="*/ 309563 h 81"/>
                <a:gd name="T2" fmla="*/ 84137 w 22"/>
                <a:gd name="T3" fmla="*/ 301919 h 81"/>
                <a:gd name="T4" fmla="*/ 84137 w 22"/>
                <a:gd name="T5" fmla="*/ 7644 h 81"/>
                <a:gd name="T6" fmla="*/ 76488 w 22"/>
                <a:gd name="T7" fmla="*/ 0 h 81"/>
                <a:gd name="T8" fmla="*/ 7649 w 22"/>
                <a:gd name="T9" fmla="*/ 0 h 81"/>
                <a:gd name="T10" fmla="*/ 0 w 22"/>
                <a:gd name="T11" fmla="*/ 7644 h 81"/>
                <a:gd name="T12" fmla="*/ 0 w 22"/>
                <a:gd name="T13" fmla="*/ 301919 h 81"/>
                <a:gd name="T14" fmla="*/ 7649 w 22"/>
                <a:gd name="T15" fmla="*/ 309563 h 81"/>
                <a:gd name="T16" fmla="*/ 76488 w 22"/>
                <a:gd name="T17" fmla="*/ 309563 h 8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"/>
                <a:gd name="T28" fmla="*/ 0 h 81"/>
                <a:gd name="T29" fmla="*/ 22 w 22"/>
                <a:gd name="T30" fmla="*/ 81 h 8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" h="81">
                  <a:moveTo>
                    <a:pt x="20" y="81"/>
                  </a:moveTo>
                  <a:cubicBezTo>
                    <a:pt x="21" y="81"/>
                    <a:pt x="22" y="80"/>
                    <a:pt x="22" y="79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1" y="0"/>
                    <a:pt x="2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0"/>
                    <a:pt x="1" y="81"/>
                    <a:pt x="2" y="81"/>
                  </a:cubicBezTo>
                  <a:lnTo>
                    <a:pt x="20" y="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41589FA0-7825-264B-94AF-3F9CDF698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" y="163513"/>
              <a:ext cx="80962" cy="230188"/>
            </a:xfrm>
            <a:custGeom>
              <a:avLst/>
              <a:gdLst>
                <a:gd name="T0" fmla="*/ 73251 w 21"/>
                <a:gd name="T1" fmla="*/ 230188 h 60"/>
                <a:gd name="T2" fmla="*/ 80962 w 21"/>
                <a:gd name="T3" fmla="*/ 222515 h 60"/>
                <a:gd name="T4" fmla="*/ 80962 w 21"/>
                <a:gd name="T5" fmla="*/ 7673 h 60"/>
                <a:gd name="T6" fmla="*/ 73251 w 21"/>
                <a:gd name="T7" fmla="*/ 0 h 60"/>
                <a:gd name="T8" fmla="*/ 7711 w 21"/>
                <a:gd name="T9" fmla="*/ 0 h 60"/>
                <a:gd name="T10" fmla="*/ 0 w 21"/>
                <a:gd name="T11" fmla="*/ 7673 h 60"/>
                <a:gd name="T12" fmla="*/ 0 w 21"/>
                <a:gd name="T13" fmla="*/ 222515 h 60"/>
                <a:gd name="T14" fmla="*/ 7711 w 21"/>
                <a:gd name="T15" fmla="*/ 230188 h 60"/>
                <a:gd name="T16" fmla="*/ 73251 w 21"/>
                <a:gd name="T17" fmla="*/ 230188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"/>
                <a:gd name="T28" fmla="*/ 0 h 60"/>
                <a:gd name="T29" fmla="*/ 21 w 21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" h="60">
                  <a:moveTo>
                    <a:pt x="19" y="60"/>
                  </a:moveTo>
                  <a:cubicBezTo>
                    <a:pt x="20" y="60"/>
                    <a:pt x="21" y="59"/>
                    <a:pt x="21" y="58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9"/>
                    <a:pt x="1" y="60"/>
                    <a:pt x="2" y="60"/>
                  </a:cubicBezTo>
                  <a:lnTo>
                    <a:pt x="19" y="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D7A84ECB-A63C-384C-8C14-C5ED2FE79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4187" cy="471488"/>
            </a:xfrm>
            <a:custGeom>
              <a:avLst/>
              <a:gdLst>
                <a:gd name="T0" fmla="*/ 19214 w 126"/>
                <a:gd name="T1" fmla="*/ 0 h 123"/>
                <a:gd name="T2" fmla="*/ 7686 w 126"/>
                <a:gd name="T3" fmla="*/ 0 h 123"/>
                <a:gd name="T4" fmla="*/ 0 w 126"/>
                <a:gd name="T5" fmla="*/ 11500 h 123"/>
                <a:gd name="T6" fmla="*/ 0 w 126"/>
                <a:gd name="T7" fmla="*/ 459988 h 123"/>
                <a:gd name="T8" fmla="*/ 7686 w 126"/>
                <a:gd name="T9" fmla="*/ 471488 h 123"/>
                <a:gd name="T10" fmla="*/ 472659 w 126"/>
                <a:gd name="T11" fmla="*/ 471488 h 123"/>
                <a:gd name="T12" fmla="*/ 484187 w 126"/>
                <a:gd name="T13" fmla="*/ 459988 h 123"/>
                <a:gd name="T14" fmla="*/ 484187 w 126"/>
                <a:gd name="T15" fmla="*/ 448489 h 123"/>
                <a:gd name="T16" fmla="*/ 472659 w 126"/>
                <a:gd name="T17" fmla="*/ 436989 h 123"/>
                <a:gd name="T18" fmla="*/ 30742 w 126"/>
                <a:gd name="T19" fmla="*/ 436989 h 123"/>
                <a:gd name="T20" fmla="*/ 30742 w 126"/>
                <a:gd name="T21" fmla="*/ 11500 h 123"/>
                <a:gd name="T22" fmla="*/ 19214 w 126"/>
                <a:gd name="T23" fmla="*/ 0 h 12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6"/>
                <a:gd name="T37" fmla="*/ 0 h 123"/>
                <a:gd name="T38" fmla="*/ 126 w 126"/>
                <a:gd name="T39" fmla="*/ 123 h 12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6" h="123">
                  <a:moveTo>
                    <a:pt x="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2" y="123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24" y="123"/>
                    <a:pt x="126" y="122"/>
                    <a:pt x="126" y="120"/>
                  </a:cubicBezTo>
                  <a:cubicBezTo>
                    <a:pt x="126" y="117"/>
                    <a:pt x="126" y="117"/>
                    <a:pt x="126" y="117"/>
                  </a:cubicBezTo>
                  <a:cubicBezTo>
                    <a:pt x="126" y="116"/>
                    <a:pt x="124" y="114"/>
                    <a:pt x="123" y="114"/>
                  </a:cubicBezTo>
                  <a:cubicBezTo>
                    <a:pt x="8" y="114"/>
                    <a:pt x="8" y="114"/>
                    <a:pt x="8" y="11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1"/>
                    <a:pt x="7" y="0"/>
                    <a:pt x="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29F996E1-71E8-4AC5-99C8-41FE8E294E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46" y="2568401"/>
            <a:ext cx="10573708" cy="46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89514"/>
      </p:ext>
    </p:extLst>
  </p:cSld>
  <p:clrMapOvr>
    <a:masterClrMapping/>
  </p:clrMapOvr>
  <p:transition spd="slow" advTm="0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5364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矩形 3"/>
          <p:cNvSpPr>
            <a:spLocks noChangeArrowheads="1"/>
          </p:cNvSpPr>
          <p:nvPr/>
        </p:nvSpPr>
        <p:spPr bwMode="auto">
          <a:xfrm>
            <a:off x="0" y="2171700"/>
            <a:ext cx="12192000" cy="262890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4" name="文本框 5"/>
          <p:cNvSpPr>
            <a:spLocks noChangeArrowheads="1"/>
          </p:cNvSpPr>
          <p:nvPr/>
        </p:nvSpPr>
        <p:spPr bwMode="auto">
          <a:xfrm>
            <a:off x="3795722" y="2978318"/>
            <a:ext cx="460055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6000" b="1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CONCLUSION</a:t>
            </a:r>
            <a:r>
              <a:rPr lang="en-US" altLang="zh-CN" sz="6000" b="1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</a:t>
            </a:r>
            <a:endParaRPr lang="zh-CN" altLang="en-US" dirty="0"/>
          </a:p>
        </p:txBody>
      </p:sp>
      <p:grpSp>
        <p:nvGrpSpPr>
          <p:cNvPr id="17416" name="Group 8"/>
          <p:cNvGrpSpPr>
            <a:grpSpLocks/>
          </p:cNvGrpSpPr>
          <p:nvPr/>
        </p:nvGrpSpPr>
        <p:grpSpPr bwMode="auto">
          <a:xfrm>
            <a:off x="5645150" y="1716088"/>
            <a:ext cx="889000" cy="889000"/>
            <a:chOff x="0" y="0"/>
            <a:chExt cx="888824" cy="888824"/>
          </a:xfrm>
        </p:grpSpPr>
        <p:sp>
          <p:nvSpPr>
            <p:cNvPr id="15369" name="矩形 4"/>
            <p:cNvSpPr>
              <a:spLocks noChangeArrowheads="1"/>
            </p:cNvSpPr>
            <p:nvPr/>
          </p:nvSpPr>
          <p:spPr bwMode="auto">
            <a:xfrm rot="2700000">
              <a:off x="0" y="0"/>
              <a:ext cx="888824" cy="888824"/>
            </a:xfrm>
            <a:prstGeom prst="rect">
              <a:avLst/>
            </a:prstGeom>
            <a:solidFill>
              <a:srgbClr val="2F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A5A5A5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15370" name="Group 10"/>
            <p:cNvGrpSpPr>
              <a:grpSpLocks/>
            </p:cNvGrpSpPr>
            <p:nvPr/>
          </p:nvGrpSpPr>
          <p:grpSpPr bwMode="auto">
            <a:xfrm>
              <a:off x="202319" y="208668"/>
              <a:ext cx="484187" cy="471488"/>
              <a:chOff x="0" y="0"/>
              <a:chExt cx="484187" cy="471488"/>
            </a:xfrm>
          </p:grpSpPr>
          <p:sp>
            <p:nvSpPr>
              <p:cNvPr id="15371" name="Freeform 5"/>
              <p:cNvSpPr>
                <a:spLocks noChangeArrowheads="1"/>
              </p:cNvSpPr>
              <p:nvPr/>
            </p:nvSpPr>
            <p:spPr bwMode="auto">
              <a:xfrm>
                <a:off x="207962" y="0"/>
                <a:ext cx="84137" cy="393700"/>
              </a:xfrm>
              <a:custGeom>
                <a:avLst/>
                <a:gdLst>
                  <a:gd name="T0" fmla="*/ 72664 w 22"/>
                  <a:gd name="T1" fmla="*/ 393700 h 103"/>
                  <a:gd name="T2" fmla="*/ 84137 w 22"/>
                  <a:gd name="T3" fmla="*/ 386055 h 103"/>
                  <a:gd name="T4" fmla="*/ 84137 w 22"/>
                  <a:gd name="T5" fmla="*/ 7645 h 103"/>
                  <a:gd name="T6" fmla="*/ 72664 w 22"/>
                  <a:gd name="T7" fmla="*/ 0 h 103"/>
                  <a:gd name="T8" fmla="*/ 7649 w 22"/>
                  <a:gd name="T9" fmla="*/ 0 h 103"/>
                  <a:gd name="T10" fmla="*/ 0 w 22"/>
                  <a:gd name="T11" fmla="*/ 7645 h 103"/>
                  <a:gd name="T12" fmla="*/ 0 w 22"/>
                  <a:gd name="T13" fmla="*/ 386055 h 103"/>
                  <a:gd name="T14" fmla="*/ 7649 w 22"/>
                  <a:gd name="T15" fmla="*/ 393700 h 103"/>
                  <a:gd name="T16" fmla="*/ 72664 w 22"/>
                  <a:gd name="T17" fmla="*/ 393700 h 10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2"/>
                  <a:gd name="T28" fmla="*/ 0 h 103"/>
                  <a:gd name="T29" fmla="*/ 22 w 22"/>
                  <a:gd name="T30" fmla="*/ 103 h 10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2" h="103">
                    <a:moveTo>
                      <a:pt x="19" y="103"/>
                    </a:moveTo>
                    <a:cubicBezTo>
                      <a:pt x="21" y="103"/>
                      <a:pt x="22" y="102"/>
                      <a:pt x="22" y="101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1"/>
                      <a:pt x="21" y="0"/>
                      <a:pt x="1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0" y="102"/>
                      <a:pt x="1" y="103"/>
                      <a:pt x="2" y="103"/>
                    </a:cubicBezTo>
                    <a:lnTo>
                      <a:pt x="19" y="1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2" name="Freeform 6"/>
              <p:cNvSpPr>
                <a:spLocks noChangeArrowheads="1"/>
              </p:cNvSpPr>
              <p:nvPr/>
            </p:nvSpPr>
            <p:spPr bwMode="auto">
              <a:xfrm>
                <a:off x="346075" y="84138"/>
                <a:ext cx="84137" cy="309563"/>
              </a:xfrm>
              <a:custGeom>
                <a:avLst/>
                <a:gdLst>
                  <a:gd name="T0" fmla="*/ 76488 w 22"/>
                  <a:gd name="T1" fmla="*/ 309563 h 81"/>
                  <a:gd name="T2" fmla="*/ 84137 w 22"/>
                  <a:gd name="T3" fmla="*/ 301919 h 81"/>
                  <a:gd name="T4" fmla="*/ 84137 w 22"/>
                  <a:gd name="T5" fmla="*/ 7644 h 81"/>
                  <a:gd name="T6" fmla="*/ 76488 w 22"/>
                  <a:gd name="T7" fmla="*/ 0 h 81"/>
                  <a:gd name="T8" fmla="*/ 7649 w 22"/>
                  <a:gd name="T9" fmla="*/ 0 h 81"/>
                  <a:gd name="T10" fmla="*/ 0 w 22"/>
                  <a:gd name="T11" fmla="*/ 7644 h 81"/>
                  <a:gd name="T12" fmla="*/ 0 w 22"/>
                  <a:gd name="T13" fmla="*/ 301919 h 81"/>
                  <a:gd name="T14" fmla="*/ 7649 w 22"/>
                  <a:gd name="T15" fmla="*/ 309563 h 81"/>
                  <a:gd name="T16" fmla="*/ 76488 w 22"/>
                  <a:gd name="T17" fmla="*/ 309563 h 8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2"/>
                  <a:gd name="T28" fmla="*/ 0 h 81"/>
                  <a:gd name="T29" fmla="*/ 22 w 22"/>
                  <a:gd name="T30" fmla="*/ 81 h 8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2" h="81">
                    <a:moveTo>
                      <a:pt x="20" y="81"/>
                    </a:moveTo>
                    <a:cubicBezTo>
                      <a:pt x="21" y="81"/>
                      <a:pt x="22" y="80"/>
                      <a:pt x="22" y="79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1"/>
                      <a:pt x="21" y="0"/>
                      <a:pt x="2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0"/>
                      <a:pt x="1" y="81"/>
                      <a:pt x="2" y="81"/>
                    </a:cubicBezTo>
                    <a:lnTo>
                      <a:pt x="20" y="8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3" name="Freeform 7"/>
              <p:cNvSpPr>
                <a:spLocks noChangeArrowheads="1"/>
              </p:cNvSpPr>
              <p:nvPr/>
            </p:nvSpPr>
            <p:spPr bwMode="auto">
              <a:xfrm>
                <a:off x="76200" y="163513"/>
                <a:ext cx="80962" cy="230188"/>
              </a:xfrm>
              <a:custGeom>
                <a:avLst/>
                <a:gdLst>
                  <a:gd name="T0" fmla="*/ 73251 w 21"/>
                  <a:gd name="T1" fmla="*/ 230188 h 60"/>
                  <a:gd name="T2" fmla="*/ 80962 w 21"/>
                  <a:gd name="T3" fmla="*/ 222515 h 60"/>
                  <a:gd name="T4" fmla="*/ 80962 w 21"/>
                  <a:gd name="T5" fmla="*/ 7673 h 60"/>
                  <a:gd name="T6" fmla="*/ 73251 w 21"/>
                  <a:gd name="T7" fmla="*/ 0 h 60"/>
                  <a:gd name="T8" fmla="*/ 7711 w 21"/>
                  <a:gd name="T9" fmla="*/ 0 h 60"/>
                  <a:gd name="T10" fmla="*/ 0 w 21"/>
                  <a:gd name="T11" fmla="*/ 7673 h 60"/>
                  <a:gd name="T12" fmla="*/ 0 w 21"/>
                  <a:gd name="T13" fmla="*/ 222515 h 60"/>
                  <a:gd name="T14" fmla="*/ 7711 w 21"/>
                  <a:gd name="T15" fmla="*/ 230188 h 60"/>
                  <a:gd name="T16" fmla="*/ 73251 w 21"/>
                  <a:gd name="T17" fmla="*/ 230188 h 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"/>
                  <a:gd name="T28" fmla="*/ 0 h 60"/>
                  <a:gd name="T29" fmla="*/ 21 w 21"/>
                  <a:gd name="T30" fmla="*/ 60 h 6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" h="60">
                    <a:moveTo>
                      <a:pt x="19" y="60"/>
                    </a:moveTo>
                    <a:cubicBezTo>
                      <a:pt x="20" y="60"/>
                      <a:pt x="21" y="59"/>
                      <a:pt x="21" y="58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1" y="1"/>
                      <a:pt x="20" y="0"/>
                      <a:pt x="1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9"/>
                      <a:pt x="1" y="60"/>
                      <a:pt x="2" y="60"/>
                    </a:cubicBezTo>
                    <a:lnTo>
                      <a:pt x="19" y="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4" name="Freeform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4187" cy="471488"/>
              </a:xfrm>
              <a:custGeom>
                <a:avLst/>
                <a:gdLst>
                  <a:gd name="T0" fmla="*/ 19214 w 126"/>
                  <a:gd name="T1" fmla="*/ 0 h 123"/>
                  <a:gd name="T2" fmla="*/ 7686 w 126"/>
                  <a:gd name="T3" fmla="*/ 0 h 123"/>
                  <a:gd name="T4" fmla="*/ 0 w 126"/>
                  <a:gd name="T5" fmla="*/ 11500 h 123"/>
                  <a:gd name="T6" fmla="*/ 0 w 126"/>
                  <a:gd name="T7" fmla="*/ 459988 h 123"/>
                  <a:gd name="T8" fmla="*/ 7686 w 126"/>
                  <a:gd name="T9" fmla="*/ 471488 h 123"/>
                  <a:gd name="T10" fmla="*/ 472659 w 126"/>
                  <a:gd name="T11" fmla="*/ 471488 h 123"/>
                  <a:gd name="T12" fmla="*/ 484187 w 126"/>
                  <a:gd name="T13" fmla="*/ 459988 h 123"/>
                  <a:gd name="T14" fmla="*/ 484187 w 126"/>
                  <a:gd name="T15" fmla="*/ 448489 h 123"/>
                  <a:gd name="T16" fmla="*/ 472659 w 126"/>
                  <a:gd name="T17" fmla="*/ 436989 h 123"/>
                  <a:gd name="T18" fmla="*/ 30742 w 126"/>
                  <a:gd name="T19" fmla="*/ 436989 h 123"/>
                  <a:gd name="T20" fmla="*/ 30742 w 126"/>
                  <a:gd name="T21" fmla="*/ 11500 h 123"/>
                  <a:gd name="T22" fmla="*/ 19214 w 126"/>
                  <a:gd name="T23" fmla="*/ 0 h 12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26"/>
                  <a:gd name="T37" fmla="*/ 0 h 123"/>
                  <a:gd name="T38" fmla="*/ 126 w 126"/>
                  <a:gd name="T39" fmla="*/ 123 h 12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26" h="123">
                    <a:moveTo>
                      <a:pt x="5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122"/>
                      <a:pt x="1" y="123"/>
                      <a:pt x="2" y="123"/>
                    </a:cubicBezTo>
                    <a:cubicBezTo>
                      <a:pt x="123" y="123"/>
                      <a:pt x="123" y="123"/>
                      <a:pt x="123" y="123"/>
                    </a:cubicBezTo>
                    <a:cubicBezTo>
                      <a:pt x="124" y="123"/>
                      <a:pt x="126" y="122"/>
                      <a:pt x="126" y="120"/>
                    </a:cubicBezTo>
                    <a:cubicBezTo>
                      <a:pt x="126" y="117"/>
                      <a:pt x="126" y="117"/>
                      <a:pt x="126" y="117"/>
                    </a:cubicBezTo>
                    <a:cubicBezTo>
                      <a:pt x="126" y="116"/>
                      <a:pt x="124" y="114"/>
                      <a:pt x="123" y="114"/>
                    </a:cubicBezTo>
                    <a:cubicBezTo>
                      <a:pt x="8" y="114"/>
                      <a:pt x="8" y="114"/>
                      <a:pt x="8" y="114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1"/>
                      <a:pt x="7" y="0"/>
                      <a:pt x="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5294627"/>
      </p:ext>
    </p:extLst>
  </p:cSld>
  <p:clrMapOvr>
    <a:masterClrMapping/>
  </p:clrMapOvr>
  <p:transition spd="slow" advTm="0">
    <p:fade/>
  </p:transition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7555</TotalTime>
  <Pages>0</Pages>
  <Words>345</Words>
  <Characters>0</Characters>
  <Application>Microsoft Macintosh PowerPoint</Application>
  <DocSecurity>0</DocSecurity>
  <PresentationFormat>寬螢幕</PresentationFormat>
  <Lines>0</Lines>
  <Paragraphs>95</Paragraphs>
  <Slides>12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微軟正黑體</vt:lpstr>
      <vt:lpstr>微软雅黑</vt:lpstr>
      <vt:lpstr>宋体</vt:lpstr>
      <vt:lpstr>Arial</vt:lpstr>
      <vt:lpstr>Calibri</vt:lpstr>
      <vt:lpstr>Calibri Light</vt:lpstr>
      <vt:lpstr>Impact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崇翰 周</cp:lastModifiedBy>
  <cp:revision>119</cp:revision>
  <dcterms:created xsi:type="dcterms:W3CDTF">2014-06-17T15:52:00Z</dcterms:created>
  <dcterms:modified xsi:type="dcterms:W3CDTF">2019-06-13T06:56:50Z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2052-9.1.0.4555</vt:lpwstr>
  </property>
</Properties>
</file>