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9" r:id="rId3"/>
    <p:sldId id="282" r:id="rId4"/>
    <p:sldId id="261" r:id="rId5"/>
    <p:sldId id="267" r:id="rId6"/>
    <p:sldId id="262" r:id="rId7"/>
    <p:sldId id="28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的使用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0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5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18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43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33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18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8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5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6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1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33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1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92C2-7C61-4C9D-9772-92EF2D29662D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6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434CA-A07D-44FD-B7C1-3B0A36114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Taipei Mining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B2F3F-2229-421C-9930-D17527AE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丁立安、楊晴淮、林冠伶</a:t>
            </a:r>
          </a:p>
        </p:txBody>
      </p:sp>
    </p:spTree>
    <p:extLst>
      <p:ext uri="{BB962C8B-B14F-4D97-AF65-F5344CB8AC3E}">
        <p14:creationId xmlns:p14="http://schemas.microsoft.com/office/powerpoint/2010/main" val="330323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C2822-BEDB-451D-A51B-BD212C87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2C720-08DA-405A-88AC-5DA13A26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568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星期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當日時間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/>
              <a:t>Rank feature :</a:t>
            </a:r>
          </a:p>
          <a:p>
            <a:pPr lvl="1"/>
            <a:r>
              <a:rPr lang="en-US" altLang="zh-TW" sz="2800" dirty="0"/>
              <a:t>plans ranking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百度推薦</a:t>
            </a:r>
            <a:r>
              <a:rPr lang="en-US" altLang="zh-TW" sz="2800" dirty="0"/>
              <a:t>)</a:t>
            </a:r>
          </a:p>
          <a:p>
            <a:r>
              <a:rPr lang="en-US" altLang="zh-TW" sz="3200" dirty="0"/>
              <a:t>Plans features: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時間（平均值，最小值，最大值</a:t>
            </a:r>
            <a:r>
              <a:rPr lang="zh-TW" altLang="en-US" sz="2800" dirty="0"/>
              <a:t>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1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49ED-7366-470C-BF21-6D9A03EA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8186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BB865-4E73-4A44-9E3D-FFBE135D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4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400" dirty="0"/>
              <a:t>Train Features 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經緯度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用戶資訊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  <a:r>
              <a:rPr lang="en-US" altLang="zh-TW" sz="3200" dirty="0" smtClean="0">
                <a:ea typeface="標楷體" panose="03000509000000000000" pitchFamily="65" charset="-120"/>
              </a:rPr>
              <a:t>ID</a:t>
            </a:r>
          </a:p>
          <a:p>
            <a:pPr lvl="1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包含未點選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距離、時間、花費、推薦排名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F0FCB-3236-4BD6-9DE6-178176F0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3F683-7959-46D8-B13D-58806C87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25" y="1520509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Win10  python3.5</a:t>
            </a:r>
          </a:p>
          <a:p>
            <a:r>
              <a:rPr lang="en-US" altLang="zh-TW" sz="3200" dirty="0" err="1"/>
              <a:t>LightGBM</a:t>
            </a:r>
            <a:endParaRPr lang="en-US" altLang="zh-TW" sz="3200" dirty="0"/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一個梯度</a:t>
            </a:r>
            <a:r>
              <a:rPr lang="en-US" altLang="zh-TW" sz="2800" dirty="0">
                <a:ea typeface="標楷體" panose="03000509000000000000" pitchFamily="65" charset="-120"/>
              </a:rPr>
              <a:t>boosting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框架，使用基於學習算法的決策樹。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它將連續的特徵值分桶</a:t>
            </a:r>
            <a:r>
              <a:rPr lang="en-US" altLang="zh-TW" sz="2800" dirty="0">
                <a:ea typeface="標楷體" panose="03000509000000000000" pitchFamily="65" charset="-120"/>
              </a:rPr>
              <a:t>( buckets 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裝進離散的箱子</a:t>
            </a:r>
            <a:r>
              <a:rPr lang="en-US" altLang="zh-TW" sz="2800" dirty="0">
                <a:ea typeface="標楷體" panose="03000509000000000000" pitchFamily="65" charset="-120"/>
              </a:rPr>
              <a:t>( bins 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，這使得訓練過程中變得更快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ithelp.ithome.com.tw/upload/images/20181028/20112538JuUroXhf8Z.png">
            <a:extLst>
              <a:ext uri="{FF2B5EF4-FFF2-40B4-BE49-F238E27FC236}">
                <a16:creationId xmlns:a16="http://schemas.microsoft.com/office/drawing/2014/main" id="{1118BF73-1B31-4C21-9437-1EB97D5E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94" y="4732712"/>
            <a:ext cx="5966142" cy="201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9A686-7A11-4A2D-9202-7C8A830A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98D944-DC03-4F60-88D8-C149C49CA802}"/>
              </a:ext>
            </a:extLst>
          </p:cNvPr>
          <p:cNvSpPr txBox="1"/>
          <p:nvPr/>
        </p:nvSpPr>
        <p:spPr>
          <a:xfrm>
            <a:off x="838200" y="1540234"/>
            <a:ext cx="103831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0.689</a:t>
            </a:r>
            <a:endParaRPr lang="en-US" altLang="zh-TW" sz="3200" dirty="0"/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最新排名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470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/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789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最佳排名：</a:t>
            </a:r>
            <a:r>
              <a:rPr lang="en-US" altLang="zh-TW" sz="3200" dirty="0" smtClean="0">
                <a:ea typeface="標楷體" panose="03000509000000000000" pitchFamily="65" charset="-120"/>
              </a:rPr>
              <a:t>280</a:t>
            </a:r>
            <a:endParaRPr lang="en-US" altLang="zh-TW" sz="3200" dirty="0">
              <a:ea typeface="標楷體" panose="03000509000000000000" pitchFamily="65" charset="-120"/>
            </a:endParaRPr>
          </a:p>
          <a:p>
            <a:endParaRPr lang="en-US" altLang="zh-TW" sz="3200" dirty="0"/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第一名分數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0.7043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F1-score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較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低，不過佔整體比例極小。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F1-score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0.5~0.8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，佔整體資料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0.18~0.05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，有較大的進步空間。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30141"/>
          <a:stretch/>
        </p:blipFill>
        <p:spPr>
          <a:xfrm>
            <a:off x="979727" y="3427500"/>
            <a:ext cx="8876771" cy="596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81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AFCF6-C116-4FBE-AAD8-61B1C26F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E347D-D40E-458A-86A6-E1747A00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53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我們在期中之後嘗試抽取掉一些可能會是雜訊的資料，並沒有提高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mode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之資料抽取掉分開訓練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不使用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“o”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“d”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等經緯度資料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attributes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降維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 set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答案分布與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training set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幾乎是相同的，每個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平均分布差大約只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0.4%</a:t>
            </a: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7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AFCF6-C116-4FBE-AAD8-61B1C26F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E347D-D40E-458A-86A6-E1747A00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534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B10432006</a:t>
            </a:r>
          </a:p>
          <a:p>
            <a:pPr lvl="1">
              <a:spcBef>
                <a:spcPts val="1800"/>
              </a:spcBef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特徵選取、分析</a:t>
            </a:r>
            <a:endParaRPr lang="en-US" altLang="zh-TW" sz="3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B10432008</a:t>
            </a:r>
          </a:p>
          <a:p>
            <a:pPr lvl="1">
              <a:spcBef>
                <a:spcPts val="1800"/>
              </a:spcBef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模型建立、參數修正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B10432040</a:t>
            </a:r>
          </a:p>
          <a:p>
            <a:pPr lvl="1">
              <a:spcBef>
                <a:spcPts val="1800"/>
              </a:spcBef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特徵選取、分析，資料預處理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spcBef>
                <a:spcPts val="1800"/>
              </a:spcBef>
            </a:pPr>
            <a:endParaRPr lang="en-US" altLang="zh-TW" sz="3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4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1635</TotalTime>
  <Words>287</Words>
  <Application>Microsoft Office PowerPoint</Application>
  <PresentationFormat>寬螢幕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Trebuchet MS</vt:lpstr>
      <vt:lpstr>Wingdings 3</vt:lpstr>
      <vt:lpstr>多面向</vt:lpstr>
      <vt:lpstr>Taipei Mining</vt:lpstr>
      <vt:lpstr>預處理</vt:lpstr>
      <vt:lpstr>預處理</vt:lpstr>
      <vt:lpstr>實作方法</vt:lpstr>
      <vt:lpstr>總結</vt:lpstr>
      <vt:lpstr>結果分析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晴淮 楊</dc:creator>
  <cp:lastModifiedBy>Windows 使用者</cp:lastModifiedBy>
  <cp:revision>44</cp:revision>
  <dcterms:created xsi:type="dcterms:W3CDTF">2019-05-01T14:26:43Z</dcterms:created>
  <dcterms:modified xsi:type="dcterms:W3CDTF">2019-06-06T08:12:53Z</dcterms:modified>
</cp:coreProperties>
</file>