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62" r:id="rId5"/>
    <p:sldId id="291" r:id="rId6"/>
    <p:sldId id="289" r:id="rId7"/>
    <p:sldId id="275" r:id="rId8"/>
    <p:sldId id="293" r:id="rId9"/>
    <p:sldId id="277" r:id="rId10"/>
    <p:sldId id="294" r:id="rId11"/>
    <p:sldId id="295" r:id="rId12"/>
    <p:sldId id="297" r:id="rId13"/>
    <p:sldId id="280" r:id="rId14"/>
    <p:sldId id="298" r:id="rId15"/>
    <p:sldId id="299" r:id="rId16"/>
    <p:sldId id="283" r:id="rId17"/>
    <p:sldId id="302" r:id="rId18"/>
    <p:sldId id="282" r:id="rId19"/>
    <p:sldId id="300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881"/>
    <a:srgbClr val="234966"/>
    <a:srgbClr val="FFCCCC"/>
    <a:srgbClr val="BBE6E7"/>
    <a:srgbClr val="55C0C3"/>
    <a:srgbClr val="0000FF"/>
    <a:srgbClr val="FEE1CC"/>
    <a:srgbClr val="86D2D4"/>
    <a:srgbClr val="23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6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07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6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4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70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9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F8D0-64C2-4BD6-9C73-B4EB81AB815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C7D1-D33A-4630-B49B-C802BD6C8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8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" y="0"/>
            <a:ext cx="1218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662609" y="3494910"/>
            <a:ext cx="2147627" cy="777860"/>
          </a:xfrm>
          <a:prstGeom prst="roundRect">
            <a:avLst>
              <a:gd name="adj" fmla="val 0"/>
            </a:avLst>
          </a:prstGeom>
          <a:solidFill>
            <a:srgbClr val="BBE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雞蛋高度是否已到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籃子口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29659" y="164501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來判斷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 rot="20931687">
            <a:off x="2944465" y="3222629"/>
            <a:ext cx="1060755" cy="2662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842442" y="2400188"/>
            <a:ext cx="2441642" cy="108802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成功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!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原本的蛋消失，</a:t>
            </a:r>
            <a:b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新的蛋將再次出現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7" name="向右箭號 26"/>
          <p:cNvSpPr/>
          <p:nvPr/>
        </p:nvSpPr>
        <p:spPr>
          <a:xfrm rot="949220">
            <a:off x="2952071" y="4566512"/>
            <a:ext cx="958163" cy="267654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295376" y="4660238"/>
            <a:ext cx="2447947" cy="54344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繼續掉落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81521" y="1357904"/>
            <a:ext cx="300954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怎樣算成功接到雞蛋？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4290914" y="2687301"/>
            <a:ext cx="2636046" cy="795871"/>
          </a:xfrm>
          <a:prstGeom prst="roundRect">
            <a:avLst>
              <a:gd name="adj" fmla="val 0"/>
            </a:avLst>
          </a:prstGeom>
          <a:solidFill>
            <a:srgbClr val="BBE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雞蛋中心是否在籃子的</a:t>
            </a:r>
            <a:r>
              <a:rPr lang="zh-TW" altLang="en-US" sz="2000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接蛋範圍</a:t>
            </a:r>
            <a:endParaRPr lang="en-US" altLang="zh-TW" sz="20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 rot="20931687">
            <a:off x="7322730" y="2787252"/>
            <a:ext cx="1060755" cy="26625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 rot="20809452">
            <a:off x="2984231" y="2752350"/>
            <a:ext cx="62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 rot="20809452">
            <a:off x="7351403" y="2303307"/>
            <a:ext cx="62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YES</a:t>
            </a:r>
            <a:endParaRPr lang="zh-TW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953628">
            <a:off x="3181331" y="4189974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 rot="949220">
            <a:off x="7378966" y="3728043"/>
            <a:ext cx="958163" cy="267654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 rot="953628">
            <a:off x="7603804" y="3350620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8842442" y="3843143"/>
            <a:ext cx="1923135" cy="845857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蛋會掉在地上</a:t>
            </a:r>
            <a:b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下一個練習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</p:txBody>
      </p:sp>
      <p:sp>
        <p:nvSpPr>
          <p:cNvPr id="25" name="標題 1">
            <a:extLst>
              <a:ext uri="{FF2B5EF4-FFF2-40B4-BE49-F238E27FC236}">
                <a16:creationId xmlns:a16="http://schemas.microsoft.com/office/drawing/2014/main" id="{B112F791-15BC-DB42-8867-4470C88204E8}"/>
              </a:ext>
            </a:extLst>
          </p:cNvPr>
          <p:cNvSpPr txBox="1">
            <a:spLocks/>
          </p:cNvSpPr>
          <p:nvPr/>
        </p:nvSpPr>
        <p:spPr>
          <a:xfrm>
            <a:off x="838200" y="255374"/>
            <a:ext cx="4162168" cy="71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2-1</a:t>
            </a:r>
            <a:r>
              <a:rPr lang="zh-TW" altLang="en-US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接雞蛋</a:t>
            </a:r>
            <a:endParaRPr lang="zh-TW" altLang="en-US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998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81522" y="1357904"/>
            <a:ext cx="1667126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接蛋範圍？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98" y="2465153"/>
            <a:ext cx="3507631" cy="35076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直線接點 2"/>
          <p:cNvCxnSpPr/>
          <p:nvPr/>
        </p:nvCxnSpPr>
        <p:spPr>
          <a:xfrm>
            <a:off x="4717915" y="2110902"/>
            <a:ext cx="0" cy="420234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7023014" y="2110902"/>
            <a:ext cx="0" cy="4202349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717915" y="2227634"/>
            <a:ext cx="2305099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37202" y="17553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接蛋範圍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7917D732-7994-6246-B791-9AFA66E9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74"/>
            <a:ext cx="416216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接雞蛋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4531003-E816-DA48-99B4-F4B5A75398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66" y="3896754"/>
            <a:ext cx="997898" cy="12451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D1D883E-CE68-B34B-BCE3-78B5DA005D32}"/>
              </a:ext>
            </a:extLst>
          </p:cNvPr>
          <p:cNvCxnSpPr/>
          <p:nvPr/>
        </p:nvCxnSpPr>
        <p:spPr>
          <a:xfrm flipV="1">
            <a:off x="3770434" y="3896754"/>
            <a:ext cx="4445540" cy="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284830-A99D-9246-8513-79A8BD69C6C5}"/>
              </a:ext>
            </a:extLst>
          </p:cNvPr>
          <p:cNvSpPr txBox="1"/>
          <p:nvPr/>
        </p:nvSpPr>
        <p:spPr>
          <a:xfrm>
            <a:off x="7791146" y="324433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OFFSET_Y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28" name="直線單箭頭接點 18">
            <a:extLst>
              <a:ext uri="{FF2B5EF4-FFF2-40B4-BE49-F238E27FC236}">
                <a16:creationId xmlns:a16="http://schemas.microsoft.com/office/drawing/2014/main" id="{4CAFBF8E-6411-2749-ADB0-3D6392809444}"/>
              </a:ext>
            </a:extLst>
          </p:cNvPr>
          <p:cNvCxnSpPr>
            <a:cxnSpLocks/>
          </p:cNvCxnSpPr>
          <p:nvPr/>
        </p:nvCxnSpPr>
        <p:spPr>
          <a:xfrm>
            <a:off x="7791146" y="2462508"/>
            <a:ext cx="0" cy="143424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27998" y="2705427"/>
            <a:ext cx="589917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934096" y="2783778"/>
            <a:ext cx="180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OFFSET_X</a:t>
            </a:r>
            <a:r>
              <a:rPr lang="zh-TW" altLang="en-US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</a:t>
            </a:r>
            <a:r>
              <a:rPr lang="zh-TW" altLang="en-US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29" name="直線單箭頭接點 12">
            <a:extLst>
              <a:ext uri="{FF2B5EF4-FFF2-40B4-BE49-F238E27FC236}">
                <a16:creationId xmlns:a16="http://schemas.microsoft.com/office/drawing/2014/main" id="{CD1D5282-F2A0-0043-83B1-E409C2B69FF1}"/>
              </a:ext>
            </a:extLst>
          </p:cNvPr>
          <p:cNvCxnSpPr/>
          <p:nvPr/>
        </p:nvCxnSpPr>
        <p:spPr>
          <a:xfrm>
            <a:off x="7030224" y="2705427"/>
            <a:ext cx="589917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4BBCA03-AB83-BF49-9DAE-A12E3ABEDFCC}"/>
              </a:ext>
            </a:extLst>
          </p:cNvPr>
          <p:cNvSpPr/>
          <p:nvPr/>
        </p:nvSpPr>
        <p:spPr>
          <a:xfrm>
            <a:off x="7087805" y="2783778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80873C3-3A70-9A48-B6FF-E11E3D11FA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40" y="3896754"/>
            <a:ext cx="997898" cy="12451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2E39EA0-A9E7-D347-9C65-371AA4F150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31" y="3896754"/>
            <a:ext cx="997898" cy="12451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A2E9889D-A2E5-A34E-9058-6263F9F32B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40" y="3896754"/>
            <a:ext cx="997898" cy="12451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94631FB0-5FFA-1347-AEF7-294C8A5494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7" y="3896754"/>
            <a:ext cx="997898" cy="12451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0671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522253" y="1579122"/>
            <a:ext cx="82294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        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{</a:t>
            </a:r>
          </a:p>
          <a:p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solidFill>
                  <a:srgbClr val="00B050"/>
                </a:solidFill>
              </a:rPr>
              <a:t>}</a:t>
            </a:r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468245" y="1743321"/>
            <a:ext cx="2435059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 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超過基準線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91375" y="2687216"/>
            <a:ext cx="625684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                         </a:t>
            </a:r>
            <a:r>
              <a:rPr lang="en-US" altLang="zh-TW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44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{</a:t>
            </a:r>
          </a:p>
          <a:p>
            <a:endParaRPr lang="en-US" altLang="zh-TW" sz="4400" dirty="0">
              <a:solidFill>
                <a:srgbClr val="FFC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solidFill>
                  <a:srgbClr val="FFC000"/>
                </a:solidFill>
              </a:rPr>
              <a:t>}</a:t>
            </a:r>
            <a:endParaRPr lang="en-US" altLang="zh-TW" sz="4400" dirty="0">
              <a:solidFill>
                <a:srgbClr val="FFC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161841" y="2777745"/>
            <a:ext cx="4683446" cy="54344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 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在接蛋範圍內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269839" y="3554161"/>
            <a:ext cx="5397506" cy="54344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雞蛋重新從上方出現 ，重新選位置及速度 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DA143AF-F486-264E-8D60-1E8C48C3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74"/>
            <a:ext cx="416216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接雞蛋</a:t>
            </a:r>
          </a:p>
        </p:txBody>
      </p:sp>
    </p:spTree>
    <p:extLst>
      <p:ext uri="{BB962C8B-B14F-4D97-AF65-F5344CB8AC3E}">
        <p14:creationId xmlns:p14="http://schemas.microsoft.com/office/powerpoint/2010/main" val="222150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4860235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破掉的蛋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244837" y="2119809"/>
            <a:ext cx="5669597" cy="3260993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破掉的蛋條件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當雞蛋沒被籃子接到，會變成破掉的蛋。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破掉的蛋的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座標固定在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GROUND_Y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破掉的蛋的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x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座標與原掉落的蛋位置相同。 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4. 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原來的蛋要消失。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90" y="2297151"/>
            <a:ext cx="3301587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6251713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破掉的蛋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26" y="1845711"/>
            <a:ext cx="2925889" cy="4179841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881522" y="1357904"/>
            <a:ext cx="2328606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雞蛋墜落的地方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3035030" y="5418306"/>
            <a:ext cx="445526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984729" y="5176930"/>
            <a:ext cx="215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雞蛋墜落位置</a:t>
            </a:r>
            <a:endParaRPr lang="en-US" altLang="zh-TW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GROUND_Y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430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680199" y="2012840"/>
            <a:ext cx="4327100" cy="2404943"/>
            <a:chOff x="7680199" y="3503980"/>
            <a:chExt cx="4327100" cy="240494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294" y="3935631"/>
              <a:ext cx="1965731" cy="19732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/>
            <p:cNvSpPr txBox="1"/>
            <p:nvPr/>
          </p:nvSpPr>
          <p:spPr>
            <a:xfrm>
              <a:off x="7680199" y="3503980"/>
              <a:ext cx="2399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BREAKEGG_W</a:t>
              </a:r>
              <a:r>
                <a:rPr lang="zh-TW" altLang="en-US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=</a:t>
              </a:r>
              <a:r>
                <a:rPr lang="zh-TW" altLang="en-US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70</a:t>
              </a:r>
              <a:endPara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760109" y="4706266"/>
              <a:ext cx="224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BREAKEGG_H</a:t>
              </a:r>
              <a:r>
                <a:rPr lang="zh-TW" altLang="en-US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=</a:t>
              </a:r>
              <a:r>
                <a:rPr lang="zh-TW" altLang="en-US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dirty="0">
                  <a:solidFill>
                    <a:srgbClr val="234966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70</a:t>
              </a:r>
              <a:endPara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8C769D5-A8D8-8D42-9833-C384890E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52" y="5336796"/>
            <a:ext cx="686117" cy="68875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E833AD-7234-564D-8604-B3E5A59FDD51}"/>
              </a:ext>
            </a:extLst>
          </p:cNvPr>
          <p:cNvSpPr txBox="1"/>
          <p:nvPr/>
        </p:nvSpPr>
        <p:spPr>
          <a:xfrm>
            <a:off x="3831376" y="6150190"/>
            <a:ext cx="397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原掉落雞蛋的</a:t>
            </a:r>
            <a:r>
              <a:rPr lang="en-US" altLang="zh-TW" sz="2000" dirty="0">
                <a:solidFill>
                  <a:srgbClr val="00B05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 , </a:t>
            </a:r>
            <a:r>
              <a:rPr lang="zh-TW" altLang="en-US" sz="2000" dirty="0">
                <a:solidFill>
                  <a:srgbClr val="00B05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GROUND_Y)</a:t>
            </a:r>
            <a:endParaRPr lang="zh-TW" altLang="en-US" sz="2000" dirty="0">
              <a:solidFill>
                <a:srgbClr val="00B05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6448532-1063-2544-84D8-098EC6960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55" y="4361103"/>
            <a:ext cx="922884" cy="9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5864157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破掉的蛋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881522" y="1435726"/>
            <a:ext cx="2639892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好的雞蛋怎麼消失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1522" y="3244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把它移出畫面外就可以了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70D7FA7-6EA6-794B-8D6D-27082FB4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52" y="2092171"/>
            <a:ext cx="2925889" cy="417984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6A761B3-4A77-8C4B-BDBB-BD669526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78" y="5583256"/>
            <a:ext cx="686117" cy="68875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F1F6226-634A-DB42-9B72-6F9A8D742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489" y="1430997"/>
            <a:ext cx="529894" cy="6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5774635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雞蛋到籃內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662031" y="3031756"/>
            <a:ext cx="4911775" cy="1343019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雞蛋到籃內的條件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讓雞蛋確實地進到籃子「裡面」。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571551" y="2322490"/>
            <a:ext cx="2761553" cy="2761553"/>
            <a:chOff x="1069043" y="2322492"/>
            <a:chExt cx="2761553" cy="276155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43" y="2322492"/>
              <a:ext cx="2761553" cy="27615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263" y="3155092"/>
              <a:ext cx="1213109" cy="151365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043" y="2322492"/>
              <a:ext cx="2761553" cy="2761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39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5787887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雞蛋到籃內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4337478" y="1934053"/>
            <a:ext cx="3863219" cy="3873421"/>
            <a:chOff x="-55845" y="2076482"/>
            <a:chExt cx="3863219" cy="387342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21" y="2076482"/>
              <a:ext cx="2761553" cy="2761553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870" y="3708934"/>
              <a:ext cx="1213109" cy="1513654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845" y="3188350"/>
              <a:ext cx="2761553" cy="2761553"/>
            </a:xfrm>
            <a:prstGeom prst="rect">
              <a:avLst/>
            </a:prstGeom>
          </p:spPr>
        </p:pic>
      </p:grpSp>
      <p:sp>
        <p:nvSpPr>
          <p:cNvPr id="9" name="圓角矩形 8"/>
          <p:cNvSpPr/>
          <p:nvPr/>
        </p:nvSpPr>
        <p:spPr>
          <a:xfrm>
            <a:off x="996852" y="1427488"/>
            <a:ext cx="1580977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圖層順序</a:t>
            </a:r>
          </a:p>
          <a:p>
            <a:pPr>
              <a:lnSpc>
                <a:spcPct val="150000"/>
              </a:lnSpc>
            </a:pPr>
            <a:endParaRPr lang="zh-TW" altLang="en-US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向下箭號 4"/>
          <p:cNvSpPr/>
          <p:nvPr/>
        </p:nvSpPr>
        <p:spPr>
          <a:xfrm rot="2581272">
            <a:off x="4679877" y="2809909"/>
            <a:ext cx="345989" cy="303560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E017540A-51F3-2041-A146-271F6E5C6015}"/>
              </a:ext>
            </a:extLst>
          </p:cNvPr>
          <p:cNvSpPr/>
          <p:nvPr/>
        </p:nvSpPr>
        <p:spPr>
          <a:xfrm>
            <a:off x="4713545" y="2873633"/>
            <a:ext cx="921950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B39F81BC-DC26-EA45-8C89-1F5C6358D119}"/>
              </a:ext>
            </a:extLst>
          </p:cNvPr>
          <p:cNvSpPr/>
          <p:nvPr/>
        </p:nvSpPr>
        <p:spPr>
          <a:xfrm>
            <a:off x="3964883" y="3713776"/>
            <a:ext cx="921950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0774E474-DA28-C64F-8223-9F08B713D971}"/>
              </a:ext>
            </a:extLst>
          </p:cNvPr>
          <p:cNvSpPr/>
          <p:nvPr/>
        </p:nvSpPr>
        <p:spPr>
          <a:xfrm>
            <a:off x="2570205" y="4611365"/>
            <a:ext cx="1580976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前面的籃子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C8F20D-FBF0-1546-85EB-8FB93CFB2004}"/>
              </a:ext>
            </a:extLst>
          </p:cNvPr>
          <p:cNvSpPr txBox="1"/>
          <p:nvPr/>
        </p:nvSpPr>
        <p:spPr>
          <a:xfrm>
            <a:off x="2602511" y="1575450"/>
            <a:ext cx="338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draw() </a:t>
            </a:r>
            <a:r>
              <a:rPr kumimoji="1" lang="zh-TW" altLang="en-US" dirty="0"/>
              <a:t>時考慮各圖層的優先順序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F6E6B3-EE59-974E-B39C-93711ABDD03A}"/>
              </a:ext>
            </a:extLst>
          </p:cNvPr>
          <p:cNvSpPr txBox="1"/>
          <p:nvPr/>
        </p:nvSpPr>
        <p:spPr>
          <a:xfrm>
            <a:off x="6738730" y="5225874"/>
            <a:ext cx="1295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basketFront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6705C0-D695-3E4B-828A-58C33370B7E8}"/>
              </a:ext>
            </a:extLst>
          </p:cNvPr>
          <p:cNvSpPr txBox="1"/>
          <p:nvPr/>
        </p:nvSpPr>
        <p:spPr>
          <a:xfrm>
            <a:off x="7971182" y="3923848"/>
            <a:ext cx="79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basket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7FB647-A5D7-9F45-B720-11AD89900649}"/>
              </a:ext>
            </a:extLst>
          </p:cNvPr>
          <p:cNvSpPr txBox="1"/>
          <p:nvPr/>
        </p:nvSpPr>
        <p:spPr>
          <a:xfrm>
            <a:off x="7494104" y="4510256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egg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64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257800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3-2 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重新開始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881813" y="2123336"/>
            <a:ext cx="5727091" cy="3346588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重新開始的條件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蛋破掉之後，按下滑鼠能重新開始遊戲 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重新開始時，蛋要重新選擇落下位置和速度。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39" y="1853949"/>
            <a:ext cx="2925889" cy="417984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98" y="1071837"/>
            <a:ext cx="627059" cy="7824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D56017D-230D-6747-816F-C1175FBD0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42" y="4440616"/>
            <a:ext cx="922884" cy="9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112026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3-2 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重新開始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996852" y="1427488"/>
            <a:ext cx="157335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重新開始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19284" y="1714601"/>
            <a:ext cx="2795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draw()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內多一個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判斷式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97540" y="2427619"/>
            <a:ext cx="822944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        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{</a:t>
            </a:r>
          </a:p>
          <a:p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solidFill>
                  <a:srgbClr val="00B050"/>
                </a:solidFill>
              </a:rPr>
              <a:t>     </a:t>
            </a:r>
            <a:r>
              <a:rPr lang="zh-TW" altLang="en-US" sz="4400" dirty="0">
                <a:solidFill>
                  <a:srgbClr val="00B050"/>
                </a:solidFill>
              </a:rPr>
              <a:t> </a:t>
            </a:r>
            <a:endParaRPr lang="en-US" altLang="zh-TW" sz="4400" dirty="0">
              <a:solidFill>
                <a:srgbClr val="00B0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4400" dirty="0">
                <a:solidFill>
                  <a:srgbClr val="00B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2731857" y="2599965"/>
            <a:ext cx="1996663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!</a:t>
            </a:r>
            <a:r>
              <a:rPr lang="en-US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gameOver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2346660" y="3704435"/>
            <a:ext cx="1450983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進行遊戲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7463481" y="2883607"/>
            <a:ext cx="2784389" cy="826425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甚麼情況下會讓 </a:t>
            </a:r>
            <a:r>
              <a:rPr lang="en-US" altLang="zh-TW" sz="2000" dirty="0" err="1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gameOver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 </a:t>
            </a:r>
            <a:r>
              <a:rPr lang="en-US" altLang="zh-TW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true </a:t>
            </a:r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呢？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FFED39-B5C8-3B4E-8D99-07621DB0B5B5}"/>
              </a:ext>
            </a:extLst>
          </p:cNvPr>
          <p:cNvSpPr/>
          <p:nvPr/>
        </p:nvSpPr>
        <p:spPr>
          <a:xfrm>
            <a:off x="1497540" y="5789407"/>
            <a:ext cx="429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/>
              <a:t>Game</a:t>
            </a:r>
            <a:r>
              <a:rPr lang="zh-TW" altLang="en-US" dirty="0"/>
              <a:t> </a:t>
            </a:r>
            <a:r>
              <a:rPr lang="en" altLang="zh-TW" dirty="0"/>
              <a:t>over </a:t>
            </a:r>
            <a:r>
              <a:rPr lang="zh-TW" altLang="en-US" dirty="0"/>
              <a:t>時，</a:t>
            </a:r>
            <a:r>
              <a:rPr lang="en" altLang="zh-TW" dirty="0"/>
              <a:t>M</a:t>
            </a:r>
            <a:r>
              <a:rPr lang="zh-TW" altLang="en-US" dirty="0"/>
              <a:t>ouse</a:t>
            </a:r>
            <a:r>
              <a:rPr lang="en-US" altLang="zh-TW" dirty="0"/>
              <a:t> </a:t>
            </a:r>
            <a:r>
              <a:rPr lang="zh-TW" altLang="en-US" dirty="0"/>
              <a:t>Click</a:t>
            </a:r>
            <a:r>
              <a:rPr lang="en-US" altLang="zh-TW" dirty="0"/>
              <a:t> </a:t>
            </a:r>
            <a:r>
              <a:rPr lang="zh-TW" altLang="en-US" dirty="0"/>
              <a:t>重新開始遊戲</a:t>
            </a:r>
          </a:p>
        </p:txBody>
      </p:sp>
    </p:spTree>
    <p:extLst>
      <p:ext uri="{BB962C8B-B14F-4D97-AF65-F5344CB8AC3E}">
        <p14:creationId xmlns:p14="http://schemas.microsoft.com/office/powerpoint/2010/main" val="3355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000368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259697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拆解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945832" y="2966447"/>
            <a:ext cx="2818859" cy="1209313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1-2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天雞下蛋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雞蛋隨機從畫面上方任一位置落下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45833" y="1547483"/>
            <a:ext cx="2818859" cy="1195718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1-1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籃子動一動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籃子跟著游標左右移動，但不會超出畫面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945831" y="4399006"/>
            <a:ext cx="2818859" cy="1293339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2-1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接雞蛋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當雞蛋被接到的時候，會有另一個再從上方掉落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8261033" y="1547482"/>
            <a:ext cx="2818859" cy="954145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2-2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破掉的蛋</a:t>
            </a:r>
            <a:endParaRPr lang="en-US" altLang="zh-TW" sz="20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掉在地上的蛋會破掉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261029" y="3810486"/>
            <a:ext cx="2818859" cy="932725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3-2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重新開始</a:t>
            </a: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按下滑鼠，遊戲重新開始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8261030" y="2708789"/>
            <a:ext cx="2818859" cy="944872"/>
          </a:xfrm>
          <a:prstGeom prst="roundRect">
            <a:avLst>
              <a:gd name="adj" fmla="val 8095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 </a:t>
            </a:r>
            <a:r>
              <a:rPr lang="en-US" altLang="zh-TW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3-1</a:t>
            </a:r>
            <a:r>
              <a:rPr lang="zh-TW" altLang="en-US" sz="20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雞蛋到籃內</a:t>
            </a: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讓雞蛋掉進籃子「內部」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9A49284-3345-2541-9428-A630364B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02" y="1210207"/>
            <a:ext cx="3719996" cy="531428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DBB2539-82FC-AA44-BFCB-78089513B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50" y="3456708"/>
            <a:ext cx="444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5469836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1-1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籃子動一動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827135" y="1779866"/>
            <a:ext cx="6609491" cy="3706534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籃子動一動的條件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畫布大小：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350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500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讓籃子中心跟著游標水平移動，且籃子不會跑出畫面。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籃子的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y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座標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固定在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BASKET_Y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籃子的寬度與高度固定為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BASKET_W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與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BASKET_H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 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19C14B-A2F7-F140-833C-E66465F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3" y="1577299"/>
            <a:ext cx="3144893" cy="44927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119510E-82A9-EE47-ACDF-7D8EA022E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83" y="4137322"/>
            <a:ext cx="1159650" cy="11596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531D45-CF50-D24B-B187-B5BE394BE0A8}"/>
              </a:ext>
            </a:extLst>
          </p:cNvPr>
          <p:cNvCxnSpPr/>
          <p:nvPr/>
        </p:nvCxnSpPr>
        <p:spPr>
          <a:xfrm>
            <a:off x="248130" y="4234467"/>
            <a:ext cx="4135394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4CA779-E55C-8E43-8ADB-A848BED4F0E9}"/>
              </a:ext>
            </a:extLst>
          </p:cNvPr>
          <p:cNvSpPr txBox="1"/>
          <p:nvPr/>
        </p:nvSpPr>
        <p:spPr>
          <a:xfrm>
            <a:off x="4383524" y="4137322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BASKET_Y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6676D64-8E19-3D43-88AD-C6304EFF87A9}"/>
              </a:ext>
            </a:extLst>
          </p:cNvPr>
          <p:cNvCxnSpPr>
            <a:cxnSpLocks/>
          </p:cNvCxnSpPr>
          <p:nvPr/>
        </p:nvCxnSpPr>
        <p:spPr>
          <a:xfrm>
            <a:off x="1639606" y="2007704"/>
            <a:ext cx="1" cy="357845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BA6091-5BA8-1C46-AADB-36FB06441035}"/>
              </a:ext>
            </a:extLst>
          </p:cNvPr>
          <p:cNvSpPr txBox="1"/>
          <p:nvPr/>
        </p:nvSpPr>
        <p:spPr>
          <a:xfrm>
            <a:off x="1116866" y="1597631"/>
            <a:ext cx="10454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basketX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7BB21-DF12-FF40-B7D6-78B7F17B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503" y="3456093"/>
            <a:ext cx="372605" cy="5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6A47FA0-C488-0841-BE57-152101049583}"/>
              </a:ext>
            </a:extLst>
          </p:cNvPr>
          <p:cNvCxnSpPr>
            <a:cxnSpLocks/>
          </p:cNvCxnSpPr>
          <p:nvPr/>
        </p:nvCxnSpPr>
        <p:spPr>
          <a:xfrm>
            <a:off x="2136564" y="3553239"/>
            <a:ext cx="0" cy="138236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15BC99-37B8-D548-B8F0-9EF2CC625C36}"/>
              </a:ext>
            </a:extLst>
          </p:cNvPr>
          <p:cNvSpPr txBox="1"/>
          <p:nvPr/>
        </p:nvSpPr>
        <p:spPr>
          <a:xfrm>
            <a:off x="1825546" y="3183907"/>
            <a:ext cx="22044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mouseX</a:t>
            </a:r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, </a:t>
            </a:r>
            <a:r>
              <a:rPr lang="en-US" altLang="zh-TW" dirty="0" err="1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mouseY</a:t>
            </a:r>
            <a:r>
              <a:rPr lang="en-US" altLang="zh-TW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</a:t>
            </a:r>
            <a:endParaRPr lang="zh-TW" altLang="en-US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4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接點 16"/>
          <p:cNvCxnSpPr/>
          <p:nvPr/>
        </p:nvCxnSpPr>
        <p:spPr>
          <a:xfrm>
            <a:off x="1128584" y="3657997"/>
            <a:ext cx="4135394" cy="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29" y="3657997"/>
            <a:ext cx="2438095" cy="24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圓角矩形 21"/>
          <p:cNvSpPr/>
          <p:nvPr/>
        </p:nvSpPr>
        <p:spPr>
          <a:xfrm>
            <a:off x="881521" y="1357904"/>
            <a:ext cx="238066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籃子要放在哪裡？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455028" y="3402228"/>
            <a:ext cx="2438095" cy="0"/>
          </a:xfrm>
          <a:prstGeom prst="straightConnector1">
            <a:avLst/>
          </a:prstGeom>
          <a:ln w="38100">
            <a:solidFill>
              <a:srgbClr val="234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1419" y="2923084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BASKET_W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100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67697" y="3657997"/>
            <a:ext cx="0" cy="2438095"/>
          </a:xfrm>
          <a:prstGeom prst="straightConnector1">
            <a:avLst/>
          </a:prstGeom>
          <a:ln w="38100">
            <a:solidFill>
              <a:srgbClr val="234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733677" y="4507712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BASKET_H</a:t>
            </a:r>
          </a:p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100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364259" y="3583459"/>
            <a:ext cx="172995" cy="1729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endParaRPr lang="zh-TW" altLang="en-US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1028" y="2905012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basketX, </a:t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BASKET_Y)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338270" y="348529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310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892820" y="1684101"/>
            <a:ext cx="7598152" cy="1973895"/>
            <a:chOff x="3737114" y="1880727"/>
            <a:chExt cx="7598152" cy="1973895"/>
          </a:xfrm>
        </p:grpSpPr>
        <p:sp>
          <p:nvSpPr>
            <p:cNvPr id="43" name="圓角矩形 42"/>
            <p:cNvSpPr/>
            <p:nvPr/>
          </p:nvSpPr>
          <p:spPr>
            <a:xfrm>
              <a:off x="3737114" y="1880727"/>
              <a:ext cx="7598152" cy="67178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180000" bIns="36000" rtlCol="0" anchor="t"/>
            <a:lstStyle/>
            <a:p>
              <a:pPr>
                <a:lnSpc>
                  <a:spcPct val="150000"/>
                </a:lnSpc>
              </a:pPr>
              <a:r>
                <a:rPr lang="en-US" altLang="zh-TW" sz="2400" dirty="0">
                  <a:solidFill>
                    <a:schemeClr val="accent1">
                      <a:lumMod val="75000"/>
                    </a:schemeClr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image</a:t>
              </a:r>
              <a:r>
                <a:rPr lang="en-US" altLang="zh-TW" sz="2400" dirty="0">
                  <a:solidFill>
                    <a:srgbClr val="FFFF00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 </a:t>
              </a:r>
              <a:r>
                <a:rPr lang="en-US" altLang="zh-TW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(  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basket,  basketX,  BASKET_Y,  BASKET_W,  BASKET_H  </a:t>
              </a:r>
              <a:r>
                <a:rPr lang="en-US" altLang="zh-TW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);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5" name="直線接點 24"/>
            <p:cNvCxnSpPr>
              <a:cxnSpLocks/>
            </p:cNvCxnSpPr>
            <p:nvPr/>
          </p:nvCxnSpPr>
          <p:spPr>
            <a:xfrm>
              <a:off x="6973964" y="2454875"/>
              <a:ext cx="395764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9148119" y="2788486"/>
              <a:ext cx="2151874" cy="1066136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r>
                <a:rPr lang="zh-TW" altLang="en-US" dirty="0">
                  <a:solidFill>
                    <a:schemeClr val="tx1"/>
                  </a:solidFill>
                  <a:latin typeface="Adobe 繁黑體 Std B" panose="020B0700000000000000" pitchFamily="34" charset="-120"/>
                  <a:ea typeface="Adobe 繁黑體 Std B" panose="020B0700000000000000" pitchFamily="34" charset="-120"/>
                </a:rPr>
                <a:t>一直都不會改變的數字，可以直接定義成常數。</a:t>
              </a:r>
              <a:endParaRPr lang="en-US" altLang="zh-TW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endParaRPr>
            </a:p>
          </p:txBody>
        </p:sp>
      </p:grpSp>
      <p:sp>
        <p:nvSpPr>
          <p:cNvPr id="45" name="圓角矩形 44"/>
          <p:cNvSpPr/>
          <p:nvPr/>
        </p:nvSpPr>
        <p:spPr>
          <a:xfrm>
            <a:off x="5263978" y="4199059"/>
            <a:ext cx="2961866" cy="874609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image</a:t>
            </a:r>
            <a:r>
              <a:rPr lang="zh-TW" altLang="en-US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的位置是以圖片左上角為基準點喔！</a:t>
            </a:r>
            <a:endParaRPr lang="en-US" altLang="zh-TW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3" name="標題 1">
            <a:extLst>
              <a:ext uri="{FF2B5EF4-FFF2-40B4-BE49-F238E27FC236}">
                <a16:creationId xmlns:a16="http://schemas.microsoft.com/office/drawing/2014/main" id="{DF8B5ACB-2D7C-2D40-AF00-CD998E39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374"/>
            <a:ext cx="5999923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1-1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籃子動一動</a:t>
            </a:r>
          </a:p>
        </p:txBody>
      </p:sp>
    </p:spTree>
    <p:extLst>
      <p:ext uri="{BB962C8B-B14F-4D97-AF65-F5344CB8AC3E}">
        <p14:creationId xmlns:p14="http://schemas.microsoft.com/office/powerpoint/2010/main" val="25013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881521" y="1357904"/>
            <a:ext cx="238066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籃子移不出畫面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284201" y="3230883"/>
            <a:ext cx="2636046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如果籃子超過左邊界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44781" y="168612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利用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if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來判斷</a:t>
            </a:r>
            <a:endParaRPr lang="zh-TW" altLang="en-US" dirty="0"/>
          </a:p>
        </p:txBody>
      </p:sp>
      <p:sp>
        <p:nvSpPr>
          <p:cNvPr id="3" name="向右箭號 2"/>
          <p:cNvSpPr/>
          <p:nvPr/>
        </p:nvSpPr>
        <p:spPr>
          <a:xfrm>
            <a:off x="4234420" y="3405005"/>
            <a:ext cx="1702340" cy="19520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250933" y="3221479"/>
            <a:ext cx="2396956" cy="543449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籃子固定在左邊界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284201" y="4148636"/>
            <a:ext cx="2636046" cy="54344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如果籃子超過右邊界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4234420" y="4322758"/>
            <a:ext cx="1702340" cy="19520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endParaRPr lang="zh-TW" altLang="en-US" sz="200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250933" y="4148634"/>
            <a:ext cx="2396956" cy="543449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r>
              <a:rPr lang="zh-TW" altLang="en-US" sz="2000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籃子固定在右邊界</a:t>
            </a:r>
            <a:endParaRPr lang="en-US" altLang="zh-TW" sz="2000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476910" y="4542721"/>
            <a:ext cx="2151874" cy="1066136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r>
              <a:rPr lang="zh-TW" altLang="en-US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注意 </a:t>
            </a:r>
            <a:r>
              <a:rPr lang="en-US" altLang="zh-TW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!!!!</a:t>
            </a:r>
            <a:r>
              <a:rPr lang="zh-TW" altLang="en-US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en-US" altLang="zh-TW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要讓籃子完整的呈現在畫布上</a:t>
            </a:r>
            <a:endParaRPr lang="en-US" altLang="zh-TW" dirty="0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D502B3CC-6330-4E45-861F-13F2A24E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374"/>
            <a:ext cx="6715540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1-1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籃子動一動</a:t>
            </a:r>
          </a:p>
        </p:txBody>
      </p:sp>
    </p:spTree>
    <p:extLst>
      <p:ext uri="{BB962C8B-B14F-4D97-AF65-F5344CB8AC3E}">
        <p14:creationId xmlns:p14="http://schemas.microsoft.com/office/powerpoint/2010/main" val="1532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86" y="2971687"/>
            <a:ext cx="2305129" cy="2305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圓角矩形 21"/>
          <p:cNvSpPr/>
          <p:nvPr/>
        </p:nvSpPr>
        <p:spPr>
          <a:xfrm>
            <a:off x="881521" y="1357904"/>
            <a:ext cx="238066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籃子移不出畫面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881649" y="2709009"/>
            <a:ext cx="0" cy="28550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729085" y="2709009"/>
            <a:ext cx="0" cy="2874508"/>
          </a:xfrm>
          <a:prstGeom prst="line">
            <a:avLst/>
          </a:prstGeom>
          <a:ln w="57150">
            <a:solidFill>
              <a:srgbClr val="23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2571830" y="568015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819557" y="56801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x 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軸</a:t>
            </a: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91" y="2965925"/>
            <a:ext cx="2305129" cy="23051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直線接點 31"/>
          <p:cNvCxnSpPr/>
          <p:nvPr/>
        </p:nvCxnSpPr>
        <p:spPr>
          <a:xfrm>
            <a:off x="8396754" y="2703247"/>
            <a:ext cx="0" cy="28550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9581920" y="2703247"/>
            <a:ext cx="0" cy="2874508"/>
          </a:xfrm>
          <a:prstGeom prst="line">
            <a:avLst/>
          </a:prstGeom>
          <a:ln w="57150">
            <a:solidFill>
              <a:srgbClr val="23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9184214" y="56743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width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809889" y="2339677"/>
            <a:ext cx="11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mouseX</a:t>
            </a:r>
            <a:endParaRPr lang="zh-TW" altLang="en-US" dirty="0">
              <a:solidFill>
                <a:srgbClr val="FFC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62184" y="2339677"/>
            <a:ext cx="11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mouseX</a:t>
            </a:r>
            <a:endParaRPr lang="zh-TW" altLang="en-US" dirty="0">
              <a:solidFill>
                <a:srgbClr val="FFC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642587" y="2885189"/>
            <a:ext cx="172995" cy="1729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endParaRPr lang="zh-TW" altLang="en-US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7190292" y="2879427"/>
            <a:ext cx="172995" cy="1729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endParaRPr lang="zh-TW" altLang="en-US">
              <a:solidFill>
                <a:schemeClr val="tx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87868" y="2781258"/>
            <a:ext cx="11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basketX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084822" y="2782681"/>
            <a:ext cx="116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basketX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45999" y="168309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籃子碰到左右邊界時，完整停在原地不動。</a:t>
            </a:r>
            <a:endParaRPr lang="zh-TW" altLang="en-US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FE808699-75A7-2747-9B0E-CB6E8A41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374"/>
            <a:ext cx="6026427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1-1 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籃子動一動</a:t>
            </a:r>
          </a:p>
        </p:txBody>
      </p:sp>
    </p:spTree>
    <p:extLst>
      <p:ext uri="{BB962C8B-B14F-4D97-AF65-F5344CB8AC3E}">
        <p14:creationId xmlns:p14="http://schemas.microsoft.com/office/powerpoint/2010/main" val="25000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55374"/>
            <a:ext cx="5496339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天雞下蛋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785602" y="1735798"/>
            <a:ext cx="5717285" cy="3706534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天雞下蛋的條件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雞蛋底緣會從畫布頂端出現。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 startAt="2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水平下蛋範圍為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DROP_RANGE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457200" indent="-457200">
              <a:spcBef>
                <a:spcPts val="600"/>
              </a:spcBef>
              <a:buAutoNum type="arabicPeriod" startAt="3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蛋的落下速度為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2,3,4 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之隨機值。</a:t>
            </a:r>
            <a:b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等速度移動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;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速度單位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pixel per frame)</a:t>
            </a:r>
          </a:p>
          <a:p>
            <a:pPr marL="457200" indent="-457200">
              <a:spcBef>
                <a:spcPts val="600"/>
              </a:spcBef>
              <a:buAutoNum type="arabicPeriod" startAt="3"/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蛋的寬度與高度為 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EGG_W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、</a:t>
            </a: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EGG_H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71C050-4091-534E-BA7C-DC1BBF081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82" y="1666224"/>
            <a:ext cx="3144893" cy="44927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F300B4-8295-5E41-9F0A-9C03164E0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83" y="996074"/>
            <a:ext cx="529894" cy="66117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39CA4F-AD71-5E4D-944D-1271BED10990}"/>
              </a:ext>
            </a:extLst>
          </p:cNvPr>
          <p:cNvSpPr txBox="1"/>
          <p:nvPr/>
        </p:nvSpPr>
        <p:spPr>
          <a:xfrm>
            <a:off x="1828486" y="1962158"/>
            <a:ext cx="234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DROP_RANGE</a:t>
            </a:r>
            <a:endParaRPr lang="zh-TW" altLang="en-US" sz="2400" dirty="0">
              <a:solidFill>
                <a:srgbClr val="FF0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0" name="直線單箭頭接點 17">
            <a:extLst>
              <a:ext uri="{FF2B5EF4-FFF2-40B4-BE49-F238E27FC236}">
                <a16:creationId xmlns:a16="http://schemas.microsoft.com/office/drawing/2014/main" id="{75F30A78-BC57-874B-B0AD-15F40342FDCF}"/>
              </a:ext>
            </a:extLst>
          </p:cNvPr>
          <p:cNvCxnSpPr>
            <a:cxnSpLocks/>
          </p:cNvCxnSpPr>
          <p:nvPr/>
        </p:nvCxnSpPr>
        <p:spPr>
          <a:xfrm>
            <a:off x="1788567" y="1866895"/>
            <a:ext cx="230635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43BC729-5CC1-AC4A-8F3C-BFC0E77A4805}"/>
              </a:ext>
            </a:extLst>
          </p:cNvPr>
          <p:cNvCxnSpPr>
            <a:cxnSpLocks/>
          </p:cNvCxnSpPr>
          <p:nvPr/>
        </p:nvCxnSpPr>
        <p:spPr>
          <a:xfrm>
            <a:off x="1788567" y="1166191"/>
            <a:ext cx="0" cy="53141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7A46F9F-5EB8-B949-AC92-5C2FBC4BC5E1}"/>
              </a:ext>
            </a:extLst>
          </p:cNvPr>
          <p:cNvCxnSpPr>
            <a:cxnSpLocks/>
          </p:cNvCxnSpPr>
          <p:nvPr/>
        </p:nvCxnSpPr>
        <p:spPr>
          <a:xfrm>
            <a:off x="4120949" y="1166191"/>
            <a:ext cx="0" cy="53141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16">
            <a:extLst>
              <a:ext uri="{FF2B5EF4-FFF2-40B4-BE49-F238E27FC236}">
                <a16:creationId xmlns:a16="http://schemas.microsoft.com/office/drawing/2014/main" id="{B7D38E96-8997-DB49-9261-D4699CEFA98B}"/>
              </a:ext>
            </a:extLst>
          </p:cNvPr>
          <p:cNvCxnSpPr>
            <a:cxnSpLocks/>
          </p:cNvCxnSpPr>
          <p:nvPr/>
        </p:nvCxnSpPr>
        <p:spPr>
          <a:xfrm>
            <a:off x="1385782" y="1878486"/>
            <a:ext cx="402785" cy="0"/>
          </a:xfrm>
          <a:prstGeom prst="straightConnector1">
            <a:avLst/>
          </a:prstGeom>
          <a:ln w="38100">
            <a:solidFill>
              <a:srgbClr val="F8388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16">
            <a:extLst>
              <a:ext uri="{FF2B5EF4-FFF2-40B4-BE49-F238E27FC236}">
                <a16:creationId xmlns:a16="http://schemas.microsoft.com/office/drawing/2014/main" id="{48FF37F2-1A48-A946-B679-99620E79DE08}"/>
              </a:ext>
            </a:extLst>
          </p:cNvPr>
          <p:cNvCxnSpPr>
            <a:cxnSpLocks/>
          </p:cNvCxnSpPr>
          <p:nvPr/>
        </p:nvCxnSpPr>
        <p:spPr>
          <a:xfrm>
            <a:off x="4142234" y="1878486"/>
            <a:ext cx="402785" cy="0"/>
          </a:xfrm>
          <a:prstGeom prst="straightConnector1">
            <a:avLst/>
          </a:prstGeom>
          <a:ln w="38100">
            <a:solidFill>
              <a:srgbClr val="F8388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194F71-3867-5541-8D0B-C9E69BD2ABAB}"/>
              </a:ext>
            </a:extLst>
          </p:cNvPr>
          <p:cNvSpPr txBox="1"/>
          <p:nvPr/>
        </p:nvSpPr>
        <p:spPr>
          <a:xfrm>
            <a:off x="573559" y="1916855"/>
            <a:ext cx="117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8388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margin</a:t>
            </a:r>
            <a:endParaRPr lang="zh-TW" altLang="en-US" sz="2400" dirty="0">
              <a:solidFill>
                <a:srgbClr val="F8388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CE20E5-9C63-004C-866A-DCC438C8181C}"/>
              </a:ext>
            </a:extLst>
          </p:cNvPr>
          <p:cNvSpPr txBox="1"/>
          <p:nvPr/>
        </p:nvSpPr>
        <p:spPr>
          <a:xfrm>
            <a:off x="4191402" y="1916855"/>
            <a:ext cx="117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8388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margin</a:t>
            </a:r>
            <a:endParaRPr lang="zh-TW" altLang="en-US" sz="2400" dirty="0">
              <a:solidFill>
                <a:srgbClr val="F8388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02A7DE0-A6D5-0A41-B504-F72D5CABF5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30" y="996074"/>
            <a:ext cx="529894" cy="6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3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5575852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1-2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天雞下蛋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4" y="3394954"/>
            <a:ext cx="1653046" cy="2062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5527284" y="254370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EGG_W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35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71726" y="397043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EGG_H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=</a:t>
            </a:r>
            <a:r>
              <a:rPr lang="zh-TW" altLang="en-US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solidFill>
                  <a:srgbClr val="234966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45</a:t>
            </a:r>
            <a:endParaRPr lang="zh-TW" altLang="en-US" dirty="0">
              <a:solidFill>
                <a:srgbClr val="234966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5527284" y="3129854"/>
            <a:ext cx="1653046" cy="0"/>
          </a:xfrm>
          <a:prstGeom prst="straightConnector1">
            <a:avLst/>
          </a:prstGeom>
          <a:ln w="38100">
            <a:solidFill>
              <a:srgbClr val="234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114653" y="3394954"/>
            <a:ext cx="0" cy="2062584"/>
          </a:xfrm>
          <a:prstGeom prst="straightConnector1">
            <a:avLst/>
          </a:prstGeom>
          <a:ln w="38100">
            <a:solidFill>
              <a:srgbClr val="23496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881521" y="1357904"/>
            <a:ext cx="2380663" cy="656445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雞蛋會在哪裡？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799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1763631" cy="972065"/>
          </a:xfrm>
          <a:prstGeom prst="rect">
            <a:avLst/>
          </a:prstGeom>
          <a:solidFill>
            <a:srgbClr val="23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55374"/>
            <a:ext cx="4162168" cy="71669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練習</a:t>
            </a:r>
            <a:r>
              <a:rPr lang="en-US" altLang="zh-TW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2-1</a:t>
            </a:r>
            <a:r>
              <a:rPr lang="zh-TW" altLang="en-US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接雞蛋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668871" y="2479779"/>
            <a:ext cx="4866184" cy="2093717"/>
          </a:xfrm>
          <a:prstGeom prst="roundRect">
            <a:avLst>
              <a:gd name="adj" fmla="val 0"/>
            </a:avLst>
          </a:prstGeom>
          <a:solidFill>
            <a:srgbClr val="86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800" dirty="0">
                <a:solidFill>
                  <a:srgbClr val="FFFF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接雞蛋的條件</a:t>
            </a:r>
            <a:endParaRPr lang="en-US" altLang="zh-TW" sz="2800" dirty="0">
              <a:solidFill>
                <a:srgbClr val="FFFF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當雞蛋掉進籃子時，表示接到蛋，此時蛋會消失，並從畫布上方出現新蛋。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sz="20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賦予新的雞蛋新的出發位置及速度。</a:t>
            </a:r>
            <a:endParaRPr lang="en-US" altLang="zh-TW" sz="20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11" y="2534284"/>
            <a:ext cx="2912099" cy="29120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45" y="3218624"/>
            <a:ext cx="957205" cy="1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829</Words>
  <Application>Microsoft Macintosh PowerPoint</Application>
  <PresentationFormat>寬螢幕</PresentationFormat>
  <Paragraphs>142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Adobe 黑体 Std R</vt:lpstr>
      <vt:lpstr>Adobe 繁黑體 Std B</vt:lpstr>
      <vt:lpstr>Arial</vt:lpstr>
      <vt:lpstr>Calibri</vt:lpstr>
      <vt:lpstr>Calibri Light</vt:lpstr>
      <vt:lpstr>Office 佈景主題</vt:lpstr>
      <vt:lpstr>PowerPoint 簡報</vt:lpstr>
      <vt:lpstr>拆解</vt:lpstr>
      <vt:lpstr>練習1-1 籃子動一動</vt:lpstr>
      <vt:lpstr>練習1-1 籃子動一動</vt:lpstr>
      <vt:lpstr>練習1-1 籃子動一動</vt:lpstr>
      <vt:lpstr>練習1-1 籃子動一動</vt:lpstr>
      <vt:lpstr>練習1-2  天雞下蛋</vt:lpstr>
      <vt:lpstr>練習1-2  天雞下蛋</vt:lpstr>
      <vt:lpstr>練習2-1  接雞蛋</vt:lpstr>
      <vt:lpstr>PowerPoint 簡報</vt:lpstr>
      <vt:lpstr>練習2-1  接雞蛋</vt:lpstr>
      <vt:lpstr>練習2-1  接雞蛋</vt:lpstr>
      <vt:lpstr>練習2-2  破掉的蛋</vt:lpstr>
      <vt:lpstr>練習2-2  破掉的蛋</vt:lpstr>
      <vt:lpstr>練習2-2  破掉的蛋</vt:lpstr>
      <vt:lpstr>練習3-1  雞蛋到籃內</vt:lpstr>
      <vt:lpstr>練習3-1  雞蛋到籃內</vt:lpstr>
      <vt:lpstr>練習3-2  重新開始</vt:lpstr>
      <vt:lpstr>練習3-2  重新開始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小精靈</dc:title>
  <dc:creator>Windows 使用者</dc:creator>
  <cp:lastModifiedBy>jonze</cp:lastModifiedBy>
  <cp:revision>93</cp:revision>
  <dcterms:created xsi:type="dcterms:W3CDTF">2018-12-06T02:30:04Z</dcterms:created>
  <dcterms:modified xsi:type="dcterms:W3CDTF">2021-03-14T14:55:44Z</dcterms:modified>
</cp:coreProperties>
</file>