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1" r:id="rId5"/>
    <p:sldId id="273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B9BD5"/>
    <a:srgbClr val="8FAADC"/>
    <a:srgbClr val="FFC50D"/>
    <a:srgbClr val="FFE699"/>
    <a:srgbClr val="64A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47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15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81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69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87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36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66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81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67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3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3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2B134-09C7-44E2-87BD-97A54A049BB0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2A8B-E832-4EB7-93E1-6B939FC86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39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" y="0"/>
            <a:ext cx="1219174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57600" y="2227811"/>
            <a:ext cx="4106487" cy="856211"/>
          </a:xfrm>
          <a:prstGeom prst="rect">
            <a:avLst/>
          </a:prstGeom>
          <a:solidFill>
            <a:srgbClr val="64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鬼怪獵人</a:t>
            </a:r>
          </a:p>
        </p:txBody>
      </p:sp>
    </p:spTree>
    <p:extLst>
      <p:ext uri="{BB962C8B-B14F-4D97-AF65-F5344CB8AC3E}">
        <p14:creationId xmlns:p14="http://schemas.microsoft.com/office/powerpoint/2010/main" val="99213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5013960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鬼怪誕生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4229975" y="1796209"/>
            <a:ext cx="6789478" cy="3862404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怪獸誕生就會跑</a:t>
            </a:r>
            <a:endParaRPr lang="en-US" altLang="zh-TW" sz="2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畫布大小：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 x 600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在畫布上隨機產生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支鬼怪，但不能卡在邊界。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產生隨機速度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(-5 ~ 5)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並等速移動。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碰到邊界會反彈。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73" y="3262978"/>
            <a:ext cx="1743075" cy="1257300"/>
          </a:xfrm>
          <a:prstGeom prst="rect">
            <a:avLst/>
          </a:prstGeom>
        </p:spPr>
      </p:pic>
      <p:sp>
        <p:nvSpPr>
          <p:cNvPr id="12" name="弧形 11"/>
          <p:cNvSpPr/>
          <p:nvPr/>
        </p:nvSpPr>
        <p:spPr>
          <a:xfrm rot="11910019">
            <a:off x="1530699" y="4190803"/>
            <a:ext cx="497379" cy="432262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弧形 24"/>
          <p:cNvSpPr/>
          <p:nvPr/>
        </p:nvSpPr>
        <p:spPr>
          <a:xfrm rot="11910019">
            <a:off x="1427312" y="4100952"/>
            <a:ext cx="704151" cy="611963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弧形 25"/>
          <p:cNvSpPr/>
          <p:nvPr/>
        </p:nvSpPr>
        <p:spPr>
          <a:xfrm rot="21145887">
            <a:off x="2904075" y="3293850"/>
            <a:ext cx="497379" cy="432262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弧形 26"/>
          <p:cNvSpPr/>
          <p:nvPr/>
        </p:nvSpPr>
        <p:spPr>
          <a:xfrm rot="21145887">
            <a:off x="2800688" y="3203999"/>
            <a:ext cx="704151" cy="611963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36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5013960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鬼怪誕生</a:t>
            </a:r>
          </a:p>
        </p:txBody>
      </p:sp>
      <p:sp>
        <p:nvSpPr>
          <p:cNvPr id="19" name="矩形 18"/>
          <p:cNvSpPr/>
          <p:nvPr/>
        </p:nvSpPr>
        <p:spPr>
          <a:xfrm>
            <a:off x="6325975" y="2167111"/>
            <a:ext cx="3010797" cy="51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monster, x, y, 80, 60 ) ;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66" y="3412268"/>
            <a:ext cx="1743075" cy="12573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3013065" y="5029200"/>
            <a:ext cx="1743075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150498" y="3412268"/>
            <a:ext cx="0" cy="125730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42488" y="385625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H: 60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54411" y="512676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W: 80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31373" y="3026976"/>
            <a:ext cx="2908162" cy="462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為出現在畫布上隨機位置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7903027" y="2620352"/>
            <a:ext cx="503853" cy="0"/>
          </a:xfrm>
          <a:prstGeom prst="line">
            <a:avLst/>
          </a:prstGeom>
          <a:ln w="50800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8154953" y="2620352"/>
            <a:ext cx="0" cy="406624"/>
          </a:xfrm>
          <a:prstGeom prst="line">
            <a:avLst/>
          </a:prstGeom>
          <a:ln w="50800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154953" y="4429975"/>
            <a:ext cx="1757325" cy="1178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還需要它能：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碰到邊界就反彈！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13065" y="3412268"/>
            <a:ext cx="1743075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933755" y="3353433"/>
            <a:ext cx="158620" cy="15862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2648221" y="290914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(x, y)</a:t>
            </a:r>
            <a:endParaRPr lang="zh-TW" altLang="en-US" sz="2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9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5013960" cy="716691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鬼怪誕生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6086767" y="2537474"/>
            <a:ext cx="4839379" cy="2935146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隨機產生鬼怪</a:t>
            </a:r>
            <a:endParaRPr lang="en-US" altLang="zh-TW" sz="2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隻。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每個鬼怪都有自己的移動速度。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for loop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27" y="3291730"/>
            <a:ext cx="1743075" cy="1257300"/>
          </a:xfrm>
          <a:prstGeom prst="rect">
            <a:avLst/>
          </a:prstGeom>
        </p:spPr>
      </p:pic>
      <p:sp>
        <p:nvSpPr>
          <p:cNvPr id="12" name="弧形 11"/>
          <p:cNvSpPr/>
          <p:nvPr/>
        </p:nvSpPr>
        <p:spPr>
          <a:xfrm rot="11910019">
            <a:off x="1827253" y="4219555"/>
            <a:ext cx="497379" cy="432262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1910019">
            <a:off x="1723866" y="4129704"/>
            <a:ext cx="704151" cy="611963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21145887">
            <a:off x="3200629" y="3322602"/>
            <a:ext cx="497379" cy="432262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 rot="21145887">
            <a:off x="3097242" y="3232751"/>
            <a:ext cx="704151" cy="611963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09" y="4808820"/>
            <a:ext cx="1266714" cy="913695"/>
          </a:xfrm>
          <a:prstGeom prst="rect">
            <a:avLst/>
          </a:prstGeom>
        </p:spPr>
      </p:pic>
      <p:sp>
        <p:nvSpPr>
          <p:cNvPr id="22" name="弧形 21"/>
          <p:cNvSpPr/>
          <p:nvPr/>
        </p:nvSpPr>
        <p:spPr>
          <a:xfrm rot="3761764">
            <a:off x="4918205" y="5456875"/>
            <a:ext cx="361451" cy="314130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rot="3761764">
            <a:off x="4861966" y="5391579"/>
            <a:ext cx="511715" cy="444721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2" y="1985327"/>
            <a:ext cx="1277937" cy="921791"/>
          </a:xfrm>
          <a:prstGeom prst="rect">
            <a:avLst/>
          </a:prstGeom>
        </p:spPr>
      </p:pic>
      <p:sp>
        <p:nvSpPr>
          <p:cNvPr id="29" name="弧形 28"/>
          <p:cNvSpPr/>
          <p:nvPr/>
        </p:nvSpPr>
        <p:spPr>
          <a:xfrm rot="15572106">
            <a:off x="912005" y="2005003"/>
            <a:ext cx="364654" cy="316913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rot="15572106">
            <a:off x="805701" y="1918995"/>
            <a:ext cx="516250" cy="448662"/>
          </a:xfrm>
          <a:prstGeom prst="arc">
            <a:avLst>
              <a:gd name="adj1" fmla="val 18186673"/>
              <a:gd name="adj2" fmla="val 0"/>
            </a:avLst>
          </a:prstGeom>
          <a:ln w="2222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92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5013960" cy="716691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抬頭顯示器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6086767" y="2537474"/>
            <a:ext cx="4839379" cy="2935146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顆子彈，每次點擊減少一發。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子彈數為零時顯示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 OVER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左上角顯示子彈數。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右上角顯示擊殺數。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(dash key)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Kills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C6F41A4-7A8E-984E-8239-2D5FDBD0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8" y="1227439"/>
            <a:ext cx="5067183" cy="52237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CEFDBA4-B224-5944-848E-DB7E2030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8" y="2860743"/>
            <a:ext cx="5067183" cy="52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5013960" cy="716691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練習３  消滅鬼怪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6090671" y="2276934"/>
            <a:ext cx="4782378" cy="320946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怪獸消失的條件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點擊到怪獸，怪獸就會移出畫面外。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紀錄擊殺次數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(kills)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，作為分數。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mousePressed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0" y="1543337"/>
            <a:ext cx="1266714" cy="913695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 rot="14333492">
            <a:off x="1337640" y="2432512"/>
            <a:ext cx="640734" cy="317373"/>
          </a:xfrm>
          <a:prstGeom prst="rightArrow">
            <a:avLst>
              <a:gd name="adj1" fmla="val 37102"/>
              <a:gd name="adj2" fmla="val 13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000635C-959F-D04A-9F67-6653643DD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34" y="3474663"/>
            <a:ext cx="2684763" cy="1936550"/>
          </a:xfrm>
          <a:prstGeom prst="rect">
            <a:avLst/>
          </a:prstGeom>
        </p:spPr>
      </p:pic>
      <p:sp>
        <p:nvSpPr>
          <p:cNvPr id="22" name="橢圓 21">
            <a:extLst>
              <a:ext uri="{FF2B5EF4-FFF2-40B4-BE49-F238E27FC236}">
                <a16:creationId xmlns:a16="http://schemas.microsoft.com/office/drawing/2014/main" id="{0DC777D7-ACDE-2345-ADF9-8DF39E9989A2}"/>
              </a:ext>
            </a:extLst>
          </p:cNvPr>
          <p:cNvSpPr/>
          <p:nvPr/>
        </p:nvSpPr>
        <p:spPr>
          <a:xfrm>
            <a:off x="2588079" y="4390577"/>
            <a:ext cx="304641" cy="304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B56CF7C-C896-F840-A5EA-D43BF74C5320}"/>
              </a:ext>
            </a:extLst>
          </p:cNvPr>
          <p:cNvCxnSpPr/>
          <p:nvPr/>
        </p:nvCxnSpPr>
        <p:spPr>
          <a:xfrm>
            <a:off x="2740399" y="4669385"/>
            <a:ext cx="0" cy="985748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EFBA15-D8EE-3A40-B6AE-597ED514C4E7}"/>
              </a:ext>
            </a:extLst>
          </p:cNvPr>
          <p:cNvSpPr txBox="1"/>
          <p:nvPr/>
        </p:nvSpPr>
        <p:spPr>
          <a:xfrm>
            <a:off x="2283372" y="56386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中心點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E1E5A10-68FD-214C-BACD-094314C8DF34}"/>
              </a:ext>
            </a:extLst>
          </p:cNvPr>
          <p:cNvSpPr txBox="1"/>
          <p:nvPr/>
        </p:nvSpPr>
        <p:spPr>
          <a:xfrm>
            <a:off x="3963926" y="3725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點擊位置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4D7176-6431-D043-999A-AC8243190391}"/>
              </a:ext>
            </a:extLst>
          </p:cNvPr>
          <p:cNvSpPr/>
          <p:nvPr/>
        </p:nvSpPr>
        <p:spPr>
          <a:xfrm>
            <a:off x="3295614" y="3716054"/>
            <a:ext cx="246782" cy="246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2D9CE1E-3C31-D843-B9F5-CC8150067B5D}"/>
              </a:ext>
            </a:extLst>
          </p:cNvPr>
          <p:cNvCxnSpPr>
            <a:endCxn id="25" idx="1"/>
          </p:cNvCxnSpPr>
          <p:nvPr/>
        </p:nvCxnSpPr>
        <p:spPr>
          <a:xfrm>
            <a:off x="3419005" y="3839445"/>
            <a:ext cx="544921" cy="71178"/>
          </a:xfrm>
          <a:prstGeom prst="line">
            <a:avLst/>
          </a:prstGeom>
          <a:ln w="158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B3E4137-7DC6-C041-B30E-18ED4ABF5CDD}"/>
              </a:ext>
            </a:extLst>
          </p:cNvPr>
          <p:cNvCxnSpPr/>
          <p:nvPr/>
        </p:nvCxnSpPr>
        <p:spPr>
          <a:xfrm flipH="1">
            <a:off x="2754014" y="3839445"/>
            <a:ext cx="664991" cy="7104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FBE47F-DF5A-4B41-B723-F59C66AE715E}"/>
              </a:ext>
            </a:extLst>
          </p:cNvPr>
          <p:cNvSpPr txBox="1"/>
          <p:nvPr/>
        </p:nvSpPr>
        <p:spPr>
          <a:xfrm>
            <a:off x="2513102" y="39336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D6EEB19-2C83-404F-AEAA-6B817D65F59D}"/>
              </a:ext>
            </a:extLst>
          </p:cNvPr>
          <p:cNvCxnSpPr/>
          <p:nvPr/>
        </p:nvCxnSpPr>
        <p:spPr>
          <a:xfrm>
            <a:off x="2740398" y="4542897"/>
            <a:ext cx="678607" cy="1100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EEE1866-2A7D-6340-93F5-5A5AAD7AE05D}"/>
              </a:ext>
            </a:extLst>
          </p:cNvPr>
          <p:cNvCxnSpPr/>
          <p:nvPr/>
        </p:nvCxnSpPr>
        <p:spPr>
          <a:xfrm>
            <a:off x="3419005" y="3827161"/>
            <a:ext cx="0" cy="7227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27F135EB-B2D4-7D4A-B311-458A1416A10C}"/>
              </a:ext>
            </a:extLst>
          </p:cNvPr>
          <p:cNvSpPr/>
          <p:nvPr/>
        </p:nvSpPr>
        <p:spPr>
          <a:xfrm>
            <a:off x="1399234" y="3231941"/>
            <a:ext cx="2635927" cy="2635927"/>
          </a:xfrm>
          <a:prstGeom prst="ellipse">
            <a:avLst/>
          </a:prstGeom>
          <a:solidFill>
            <a:srgbClr val="FF00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E794AB-AE6D-464B-8C15-D48E0DDAB505}"/>
              </a:ext>
            </a:extLst>
          </p:cNvPr>
          <p:cNvSpPr/>
          <p:nvPr/>
        </p:nvSpPr>
        <p:spPr>
          <a:xfrm>
            <a:off x="4148525" y="4695218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擊殺範圍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34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5013960" cy="716691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練習３  消滅鬼怪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6319791" y="2204890"/>
            <a:ext cx="4782378" cy="4348310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重新開始的條件</a:t>
            </a:r>
            <a:endParaRPr lang="en-US" altLang="zh-TW" sz="2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若消失的怪獸數量等於預設的怪獸數量，會重新開始。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怪獸數量、消失的怪獸數量、點擊數皆重新計算。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if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setup</a:t>
            </a: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28" y="3299105"/>
            <a:ext cx="1743075" cy="1257300"/>
          </a:xfrm>
          <a:prstGeom prst="rect">
            <a:avLst/>
          </a:prstGeom>
        </p:spPr>
      </p:pic>
      <p:sp>
        <p:nvSpPr>
          <p:cNvPr id="35" name="圓角矩形 34"/>
          <p:cNvSpPr/>
          <p:nvPr/>
        </p:nvSpPr>
        <p:spPr>
          <a:xfrm rot="12610581">
            <a:off x="3452071" y="2753502"/>
            <a:ext cx="194741" cy="4777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 rot="11583586">
            <a:off x="3098974" y="2612741"/>
            <a:ext cx="194741" cy="4777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 rot="13470231">
            <a:off x="3760498" y="2992137"/>
            <a:ext cx="194741" cy="4777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11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265</Words>
  <Application>Microsoft Macintosh PowerPoint</Application>
  <PresentationFormat>寬螢幕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練習1 鬼怪誕生</vt:lpstr>
      <vt:lpstr>練習1 鬼怪誕生</vt:lpstr>
      <vt:lpstr>練習1 鬼怪誕生</vt:lpstr>
      <vt:lpstr>練習2 抬頭顯示器</vt:lpstr>
      <vt:lpstr>練習３  消滅鬼怪</vt:lpstr>
      <vt:lpstr>練習３  消滅鬼怪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jonze</cp:lastModifiedBy>
  <cp:revision>83</cp:revision>
  <dcterms:created xsi:type="dcterms:W3CDTF">2019-08-06T03:26:40Z</dcterms:created>
  <dcterms:modified xsi:type="dcterms:W3CDTF">2020-04-20T01:44:44Z</dcterms:modified>
</cp:coreProperties>
</file>