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70" r:id="rId3"/>
    <p:sldId id="258" r:id="rId4"/>
    <p:sldId id="26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40"/>
    <a:srgbClr val="FFFFFF"/>
    <a:srgbClr val="FFFF7D"/>
    <a:srgbClr val="FD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/>
    <p:restoredTop sz="94740"/>
  </p:normalViewPr>
  <p:slideViewPr>
    <p:cSldViewPr snapToGrid="0">
      <p:cViewPr varScale="1">
        <p:scale>
          <a:sx n="165" d="100"/>
          <a:sy n="165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956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除號會無條件捨去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09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除號會無條件捨去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350450" y="1847675"/>
            <a:ext cx="3781500" cy="283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342900" lvl="0" indent="-292100" rtl="0">
              <a:spcBef>
                <a:spcPts val="560"/>
              </a:spcBef>
              <a:buClr>
                <a:schemeClr val="dk1"/>
              </a:buClr>
              <a:buSzPct val="100000"/>
              <a:buChar char="•"/>
            </a:pPr>
            <a:r>
              <a:rPr lang="zh-TW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使用</a:t>
            </a: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 </a:t>
            </a:r>
            <a:r>
              <a:rPr lang="zh-TW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改寫上週</a:t>
            </a:r>
            <a:b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zh-TW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開關燈遊戲</a:t>
            </a:r>
            <a:endParaRPr lang="zh-TW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588" y="900038"/>
            <a:ext cx="3781425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0" y="475550"/>
            <a:ext cx="3781500" cy="813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開關燈（たこ焼き）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350450" y="1373863"/>
            <a:ext cx="3781500" cy="283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50800" lvl="0" rtl="0"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zh-TW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設計</a:t>
            </a: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showLight</a:t>
            </a: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</a:p>
          <a:p>
            <a:pPr marL="342900" lvl="0" indent="-292100" rtl="0">
              <a:spcBef>
                <a:spcPts val="560"/>
              </a:spcBef>
              <a:buClr>
                <a:schemeClr val="dk1"/>
              </a:buClr>
              <a:buSzPct val="100000"/>
              <a:buChar char="•"/>
            </a:pPr>
            <a:r>
              <a:rPr 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滑鼠點擊的</a:t>
            </a:r>
            <a:r>
              <a:rPr lang="zh-TW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該格</a:t>
            </a:r>
            <a:r>
              <a:rPr 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以及</a:t>
            </a:r>
            <a:r>
              <a:rPr lang="zh-TW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其上下左右相鄰的格子</a:t>
            </a:r>
            <a:r>
              <a:rPr 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會觸發開關燈事件</a:t>
            </a:r>
          </a:p>
          <a:p>
            <a:pPr lvl="0" rtl="0">
              <a:spcBef>
                <a:spcPts val="56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92100" rtl="0">
              <a:spcBef>
                <a:spcPts val="560"/>
              </a:spcBef>
              <a:buClr>
                <a:schemeClr val="dk1"/>
              </a:buClr>
              <a:buSzPct val="100000"/>
              <a:buChar char="•"/>
            </a:pPr>
            <a:r>
              <a:rPr 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原本開燈的會關燈，原本關燈的會開燈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588" y="900038"/>
            <a:ext cx="3781425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0" y="322425"/>
            <a:ext cx="2421900" cy="510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FFFFFF"/>
                </a:solidFill>
              </a:rPr>
              <a:t>Part 1</a:t>
            </a:r>
            <a:r>
              <a:rPr lang="en-US" altLang="zh-TW" sz="2400" dirty="0">
                <a:solidFill>
                  <a:srgbClr val="FFFFFF"/>
                </a:solidFill>
              </a:rPr>
              <a:t>-1</a:t>
            </a:r>
            <a:endParaRPr lang="zh-TW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9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350450" y="1373863"/>
            <a:ext cx="3781500" cy="283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50800" lvl="0" rtl="0"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zh-TW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設計</a:t>
            </a: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turnLight</a:t>
            </a: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</a:t>
            </a:r>
            <a:r>
              <a:rPr lang="zh-TW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傳入</a:t>
            </a: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 &amp; row</a:t>
            </a:r>
          </a:p>
          <a:p>
            <a:pPr marL="50800" lvl="0" rtl="0">
              <a:spcBef>
                <a:spcPts val="560"/>
              </a:spcBef>
              <a:buClr>
                <a:schemeClr val="dk1"/>
              </a:buClr>
              <a:buSzPct val="100000"/>
            </a:pPr>
            <a:endParaRPr lang="en-US" altLang="zh-TW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92100" rtl="0">
              <a:spcBef>
                <a:spcPts val="560"/>
              </a:spcBef>
              <a:buClr>
                <a:schemeClr val="dk1"/>
              </a:buClr>
              <a:buSzPct val="100000"/>
              <a:buChar char="•"/>
            </a:pPr>
            <a:r>
              <a:rPr 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滑鼠點擊的</a:t>
            </a:r>
            <a:r>
              <a:rPr lang="zh-TW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該格</a:t>
            </a:r>
            <a:r>
              <a:rPr 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以及</a:t>
            </a:r>
            <a:r>
              <a:rPr lang="zh-TW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其上下左右相鄰的格子</a:t>
            </a:r>
            <a:r>
              <a:rPr 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會觸發開關燈事件</a:t>
            </a:r>
          </a:p>
          <a:p>
            <a:pPr lvl="0" rtl="0">
              <a:spcBef>
                <a:spcPts val="56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92100" rtl="0">
              <a:spcBef>
                <a:spcPts val="560"/>
              </a:spcBef>
              <a:buClr>
                <a:schemeClr val="dk1"/>
              </a:buClr>
              <a:buSzPct val="100000"/>
              <a:buChar char="•"/>
            </a:pPr>
            <a:r>
              <a:rPr 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原本開燈的會關燈，原本關燈的會開燈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588" y="900038"/>
            <a:ext cx="3781425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0" y="322425"/>
            <a:ext cx="2421900" cy="510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FFFFFF"/>
                </a:solidFill>
              </a:rPr>
              <a:t>Part </a:t>
            </a:r>
            <a:r>
              <a:rPr lang="en-US" altLang="zh-TW" sz="2400" dirty="0">
                <a:solidFill>
                  <a:srgbClr val="FFFFFF"/>
                </a:solidFill>
              </a:rPr>
              <a:t>1-2</a:t>
            </a:r>
            <a:endParaRPr lang="zh-TW" sz="2400" dirty="0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3BFF1D-74F4-AE48-9DBC-C2102AC6BC19}"/>
              </a:ext>
            </a:extLst>
          </p:cNvPr>
          <p:cNvSpPr/>
          <p:nvPr/>
        </p:nvSpPr>
        <p:spPr>
          <a:xfrm>
            <a:off x="5157216" y="2779776"/>
            <a:ext cx="374904" cy="384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917692-B2C7-DA43-B53B-7A9FC60AB391}"/>
              </a:ext>
            </a:extLst>
          </p:cNvPr>
          <p:cNvSpPr/>
          <p:nvPr/>
        </p:nvSpPr>
        <p:spPr>
          <a:xfrm>
            <a:off x="6300216" y="2788920"/>
            <a:ext cx="374904" cy="384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84125" y="1069838"/>
            <a:ext cx="3781500" cy="331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342900" lvl="0" indent="-279400" rtl="0">
              <a:spcBef>
                <a:spcPts val="560"/>
              </a:spcBef>
              <a:buClr>
                <a:schemeClr val="dk1"/>
              </a:buClr>
              <a:buSzPct val="100000"/>
              <a:buChar char="•"/>
            </a:pPr>
            <a:r>
              <a:rPr lang="zh-TW" altLang="en-US" sz="1800" dirty="0">
                <a:solidFill>
                  <a:schemeClr val="dk1"/>
                </a:solidFill>
              </a:rPr>
              <a:t>設計</a:t>
            </a:r>
            <a:r>
              <a:rPr lang="en-US" altLang="zh-TW" sz="1800" dirty="0">
                <a:solidFill>
                  <a:schemeClr val="dk1"/>
                </a:solidFill>
              </a:rPr>
              <a:t> </a:t>
            </a:r>
            <a:r>
              <a:rPr lang="en-US" altLang="zh-TW" sz="1800" dirty="0" err="1">
                <a:solidFill>
                  <a:schemeClr val="dk1"/>
                </a:solidFill>
              </a:rPr>
              <a:t>isWin</a:t>
            </a:r>
            <a:r>
              <a:rPr lang="en-US" altLang="zh-TW" sz="1800" dirty="0">
                <a:solidFill>
                  <a:schemeClr val="dk1"/>
                </a:solidFill>
              </a:rPr>
              <a:t>() </a:t>
            </a:r>
            <a:r>
              <a:rPr lang="zh-TW" altLang="en-US" sz="1800" dirty="0">
                <a:solidFill>
                  <a:schemeClr val="dk1"/>
                </a:solidFill>
              </a:rPr>
              <a:t>函式判斷遊戲勝利</a:t>
            </a:r>
            <a:endParaRPr lang="en-US" altLang="zh-TW" sz="1800" dirty="0">
              <a:solidFill>
                <a:schemeClr val="dk1"/>
              </a:solidFill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0" y="322425"/>
            <a:ext cx="2222100" cy="510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FFFFFF"/>
                </a:solidFill>
              </a:rPr>
              <a:t>Part </a:t>
            </a:r>
            <a:r>
              <a:rPr lang="en-US" altLang="zh-TW" sz="2400" dirty="0">
                <a:solidFill>
                  <a:srgbClr val="FFFFFF"/>
                </a:solidFill>
              </a:rPr>
              <a:t>2</a:t>
            </a:r>
            <a:endParaRPr lang="zh-TW" sz="2400" dirty="0">
              <a:solidFill>
                <a:srgbClr val="FFFFFF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6980B9-395B-BE46-8D14-1F8E02DEF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632" y="0"/>
            <a:ext cx="36879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7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84125" y="1069838"/>
            <a:ext cx="3781500" cy="331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342900" lvl="0" indent="-279400" rtl="0">
              <a:spcBef>
                <a:spcPts val="560"/>
              </a:spcBef>
              <a:buClr>
                <a:schemeClr val="dk1"/>
              </a:buClr>
              <a:buSzPct val="100000"/>
              <a:buChar char="•"/>
            </a:pPr>
            <a:r>
              <a:rPr lang="zh-TW" altLang="en-US" sz="1800" dirty="0">
                <a:solidFill>
                  <a:schemeClr val="dk1"/>
                </a:solidFill>
              </a:rPr>
              <a:t>設計</a:t>
            </a:r>
            <a:r>
              <a:rPr lang="en-US" altLang="zh-TW" sz="1800" dirty="0">
                <a:solidFill>
                  <a:schemeClr val="dk1"/>
                </a:solidFill>
              </a:rPr>
              <a:t> </a:t>
            </a:r>
            <a:r>
              <a:rPr lang="en-US" altLang="zh-TW" sz="1800" dirty="0" err="1">
                <a:solidFill>
                  <a:schemeClr val="dk1"/>
                </a:solidFill>
              </a:rPr>
              <a:t>init</a:t>
            </a:r>
            <a:r>
              <a:rPr lang="en-US" altLang="zh-TW" sz="1800" dirty="0">
                <a:solidFill>
                  <a:schemeClr val="dk1"/>
                </a:solidFill>
              </a:rPr>
              <a:t>() </a:t>
            </a:r>
            <a:r>
              <a:rPr lang="zh-TW" altLang="en-US" sz="1800" dirty="0">
                <a:solidFill>
                  <a:schemeClr val="dk1"/>
                </a:solidFill>
              </a:rPr>
              <a:t>函式</a:t>
            </a:r>
            <a:endParaRPr lang="en-US" altLang="zh-TW" sz="1800" dirty="0">
              <a:solidFill>
                <a:schemeClr val="dk1"/>
              </a:solidFill>
            </a:endParaRPr>
          </a:p>
          <a:p>
            <a:pPr marL="342900" lvl="0" indent="-279400" rtl="0">
              <a:spcBef>
                <a:spcPts val="560"/>
              </a:spcBef>
              <a:buClr>
                <a:schemeClr val="dk1"/>
              </a:buClr>
              <a:buSzPct val="100000"/>
              <a:buChar char="•"/>
            </a:pPr>
            <a:r>
              <a:rPr lang="zh-TW" sz="1800" dirty="0">
                <a:solidFill>
                  <a:schemeClr val="dk1"/>
                </a:solidFill>
              </a:rPr>
              <a:t>遊戲開始</a:t>
            </a:r>
            <a:r>
              <a:rPr lang="zh-TW" altLang="en-US" sz="1800" dirty="0">
                <a:solidFill>
                  <a:schemeClr val="dk1"/>
                </a:solidFill>
              </a:rPr>
              <a:t>及成功</a:t>
            </a:r>
            <a:r>
              <a:rPr lang="zh-TW" sz="1800" dirty="0">
                <a:solidFill>
                  <a:schemeClr val="dk1"/>
                </a:solidFill>
              </a:rPr>
              <a:t>時，在第1-9列之間，每三列隨機選 1-2格讓進行開關燈的動作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0" y="322425"/>
            <a:ext cx="2222100" cy="510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FFFFFF"/>
                </a:solidFill>
              </a:rPr>
              <a:t>Part </a:t>
            </a:r>
            <a:r>
              <a:rPr lang="en-US" altLang="zh-TW" sz="2400" dirty="0">
                <a:solidFill>
                  <a:srgbClr val="FFFFFF"/>
                </a:solidFill>
              </a:rPr>
              <a:t>3</a:t>
            </a:r>
            <a:endParaRPr lang="zh-TW" sz="2400" dirty="0">
              <a:solidFill>
                <a:srgbClr val="FFFFFF"/>
              </a:solidFill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150" y="82600"/>
            <a:ext cx="458644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8473900" y="1256425"/>
            <a:ext cx="446700" cy="446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473900" y="2638500"/>
            <a:ext cx="446700" cy="446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5703350" y="3085200"/>
            <a:ext cx="446700" cy="446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348650" y="4020525"/>
            <a:ext cx="446700" cy="446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5256650" y="4467225"/>
            <a:ext cx="446700" cy="446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0" name="Shape 100"/>
          <p:cNvCxnSpPr/>
          <p:nvPr/>
        </p:nvCxnSpPr>
        <p:spPr>
          <a:xfrm>
            <a:off x="3865625" y="774225"/>
            <a:ext cx="52071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1" name="Shape 101"/>
          <p:cNvCxnSpPr/>
          <p:nvPr/>
        </p:nvCxnSpPr>
        <p:spPr>
          <a:xfrm>
            <a:off x="3795825" y="2149875"/>
            <a:ext cx="52071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2" name="Shape 102"/>
          <p:cNvCxnSpPr/>
          <p:nvPr/>
        </p:nvCxnSpPr>
        <p:spPr>
          <a:xfrm>
            <a:off x="3795825" y="3531900"/>
            <a:ext cx="52071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3" name="Shape 103"/>
          <p:cNvCxnSpPr/>
          <p:nvPr/>
        </p:nvCxnSpPr>
        <p:spPr>
          <a:xfrm>
            <a:off x="3795825" y="4921300"/>
            <a:ext cx="52071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4" name="Shape 104"/>
          <p:cNvSpPr txBox="1"/>
          <p:nvPr/>
        </p:nvSpPr>
        <p:spPr>
          <a:xfrm>
            <a:off x="3727400" y="321150"/>
            <a:ext cx="597900" cy="4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lnSpc>
                <a:spcPct val="220000"/>
              </a:lnSpc>
              <a:spcBef>
                <a:spcPts val="0"/>
              </a:spcBef>
              <a:buNone/>
            </a:pPr>
            <a:r>
              <a:rPr lang="zh-TW"/>
              <a:t>0</a:t>
            </a:r>
          </a:p>
          <a:p>
            <a:pPr lvl="0" algn="r">
              <a:lnSpc>
                <a:spcPct val="220000"/>
              </a:lnSpc>
              <a:spcBef>
                <a:spcPts val="0"/>
              </a:spcBef>
              <a:buNone/>
            </a:pPr>
            <a:r>
              <a:rPr lang="zh-TW"/>
              <a:t>1</a:t>
            </a:r>
          </a:p>
          <a:p>
            <a:pPr lvl="0" algn="r">
              <a:lnSpc>
                <a:spcPct val="220000"/>
              </a:lnSpc>
              <a:spcBef>
                <a:spcPts val="0"/>
              </a:spcBef>
              <a:buNone/>
            </a:pPr>
            <a:r>
              <a:rPr lang="zh-TW"/>
              <a:t>2</a:t>
            </a:r>
          </a:p>
          <a:p>
            <a:pPr lvl="0" algn="r">
              <a:lnSpc>
                <a:spcPct val="220000"/>
              </a:lnSpc>
              <a:spcBef>
                <a:spcPts val="0"/>
              </a:spcBef>
              <a:buNone/>
            </a:pPr>
            <a:r>
              <a:rPr lang="zh-TW"/>
              <a:t>3</a:t>
            </a:r>
          </a:p>
          <a:p>
            <a:pPr lvl="0" algn="r">
              <a:lnSpc>
                <a:spcPct val="220000"/>
              </a:lnSpc>
              <a:spcBef>
                <a:spcPts val="0"/>
              </a:spcBef>
              <a:buNone/>
            </a:pPr>
            <a:r>
              <a:rPr lang="zh-TW"/>
              <a:t>4</a:t>
            </a:r>
          </a:p>
          <a:p>
            <a:pPr lvl="0" algn="r">
              <a:lnSpc>
                <a:spcPct val="220000"/>
              </a:lnSpc>
              <a:spcBef>
                <a:spcPts val="0"/>
              </a:spcBef>
              <a:buNone/>
            </a:pPr>
            <a:r>
              <a:rPr lang="zh-TW"/>
              <a:t>5</a:t>
            </a:r>
          </a:p>
          <a:p>
            <a:pPr lvl="0" algn="r">
              <a:lnSpc>
                <a:spcPct val="220000"/>
              </a:lnSpc>
              <a:spcBef>
                <a:spcPts val="0"/>
              </a:spcBef>
              <a:buNone/>
            </a:pPr>
            <a:r>
              <a:rPr lang="zh-TW"/>
              <a:t>6</a:t>
            </a:r>
          </a:p>
          <a:p>
            <a:pPr lvl="0" algn="r">
              <a:lnSpc>
                <a:spcPct val="220000"/>
              </a:lnSpc>
              <a:spcBef>
                <a:spcPts val="0"/>
              </a:spcBef>
              <a:buNone/>
            </a:pPr>
            <a:r>
              <a:rPr lang="zh-TW"/>
              <a:t>7</a:t>
            </a:r>
          </a:p>
          <a:p>
            <a:pPr lvl="0" algn="r">
              <a:lnSpc>
                <a:spcPct val="220000"/>
              </a:lnSpc>
              <a:spcBef>
                <a:spcPts val="0"/>
              </a:spcBef>
              <a:buNone/>
            </a:pPr>
            <a:r>
              <a:rPr lang="zh-TW"/>
              <a:t>8</a:t>
            </a:r>
          </a:p>
          <a:p>
            <a:pPr lvl="0" algn="r" rtl="0">
              <a:lnSpc>
                <a:spcPct val="220000"/>
              </a:lnSpc>
              <a:spcBef>
                <a:spcPts val="0"/>
              </a:spcBef>
              <a:buNone/>
            </a:pPr>
            <a:r>
              <a:rPr lang="zh-TW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148</Words>
  <Application>Microsoft Macintosh PowerPoint</Application>
  <PresentationFormat>如螢幕大小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Arial</vt:lpstr>
      <vt:lpstr>Calibri</vt:lpstr>
      <vt:lpstr>Simple Light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jonze</cp:lastModifiedBy>
  <cp:revision>18</cp:revision>
  <dcterms:modified xsi:type="dcterms:W3CDTF">2021-05-02T09:55:39Z</dcterms:modified>
</cp:coreProperties>
</file>