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5" r:id="rId5"/>
    <p:sldId id="266" r:id="rId6"/>
    <p:sldId id="260" r:id="rId7"/>
    <p:sldId id="262" r:id="rId8"/>
    <p:sldId id="261" r:id="rId9"/>
    <p:sldId id="264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68599-BCF9-4D6A-BF79-2361703486D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6FA9B-8582-4531-BE18-140183B469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58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FA9B-8582-4531-BE18-140183B469C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1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就製作成本來看，決定將收費從</a:t>
            </a:r>
            <a:r>
              <a:rPr lang="en-US" altLang="zh-TW" dirty="0"/>
              <a:t>150</a:t>
            </a:r>
            <a:r>
              <a:rPr lang="zh-TW" altLang="en-US" dirty="0"/>
              <a:t>減少到</a:t>
            </a:r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FA9B-8582-4531-BE18-140183B469C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29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FA9B-8582-4531-BE18-140183B469C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9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FA9B-8582-4531-BE18-140183B469C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37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魔界村</a:t>
            </a:r>
            <a:endParaRPr lang="en-US" altLang="zh-TW" dirty="0"/>
          </a:p>
          <a:p>
            <a:r>
              <a:rPr lang="en-US" altLang="zh-TW" dirty="0"/>
              <a:t>1m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FA9B-8582-4531-BE18-140183B469C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0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40s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FA9B-8582-4531-BE18-140183B469C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66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粉絲向作品</a:t>
            </a:r>
            <a:endParaRPr lang="en-US" altLang="zh-TW" dirty="0"/>
          </a:p>
          <a:p>
            <a:r>
              <a:rPr lang="en-US" altLang="zh-TW" dirty="0"/>
              <a:t>1m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FA9B-8582-4531-BE18-140183B469C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14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為了玩家適應的部分，決定將死亡條件同樣設定成遭受一定次數攻擊 </a:t>
            </a:r>
            <a:r>
              <a:rPr lang="en-US" altLang="zh-TW" dirty="0"/>
              <a:t>(</a:t>
            </a:r>
            <a:r>
              <a:rPr lang="zh-TW" altLang="en-US" dirty="0"/>
              <a:t>可能是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FA9B-8582-4531-BE18-140183B469C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62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FA9B-8582-4531-BE18-140183B469C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05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883C3-BD5E-4345-BDBB-6082335C3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85CF18-E4FC-4038-95D8-33EC8038D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D10605-7323-4E35-9BEB-1DD34949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CFF34-DBF3-43AE-BAA4-5318FDDC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024B09-1AE4-4D6C-97A8-E737FD8E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40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0E370-04F5-41A0-88B7-8DA107BF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3E5166-863E-4ADF-8CE2-8E01974A0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70D979-D143-44C9-A3D6-2CC0EB63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16C63-1AD7-437F-A4D4-A5E141E9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AD8B2F-526D-43AD-B1F8-EA3810FA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8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0CCA6A-875C-4758-B9D2-51FE9E1C3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D24E9E-8649-4655-9847-4116E67F2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E17D3B-83D5-4409-A901-C5C092BB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B5934-29B5-4347-B6EB-D786E330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E15AAF-9D94-4F8E-8882-5A5ED818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65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CE4A3-637B-47F4-9AE2-52EE5880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ED8BE-E32C-40CB-A0EA-93E0A19E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9F52A3-AA0F-4099-8C8C-1147FA4A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E9C1B-2076-4FC1-810C-9CC39B1C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4D32C-CC6F-4898-99E7-C6A90197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89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497A1-75B8-4F06-8180-E3BFC0F3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EE1F2-2918-4235-A3C9-2901CD73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7FACE-2EAB-4B2A-97FE-57780A8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8EB28-B8F7-4C92-86A2-6C4E86D5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7AFB0A-D78B-47BA-8DE9-AA24D392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6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ECFA3-880A-4B21-9A2D-BCDFBA99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C4C0C-E86F-41DB-A585-9D32389D1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E948A1-20F7-46E6-9F58-568A707DC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EAD2A6-3C8D-4252-BEA5-44FEDCDA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CC14E3-857B-4B39-813E-BEB6B6D6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2ECF71-A5F5-4724-9ACB-6A45BC12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43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32439-7776-4134-A3C1-2D2B3767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C47F2F-06AD-4484-A6A7-4CF9EBF4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8336C0-F7E7-4BFB-B89D-C7945172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A8F68F-EE44-4C82-B086-A659E9B24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7EC4A9-4F48-481B-83A9-829B20803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755905-E243-4FD4-83A2-EC88C09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B384A8-0227-4B8F-9EA2-0AA4FFF0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5EC8E9-007B-4F29-BC37-31B66BC0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12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1D919-CDE0-4FD4-85A3-2E032EAB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0F59BB-4793-4B1A-A81A-995B13A2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551C80-B390-42D3-94F4-EDC52CDA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F799E-C1CC-4B96-9CEA-23064D79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7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B90D1A-5CCC-4FA3-BA0E-4F5D622F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60040B-BE52-4F06-A05C-029B3375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EF80AE-6CE8-4105-8A06-511C23F7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31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C1C45-7B38-44B9-96B8-AF9420FF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7BF2E-E6EA-40C6-9E48-2F06089C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F2FD4F-7F73-450A-9F75-4294ECFBA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64882F-F89C-4C05-B611-808A5EE5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9DD933-1830-4BAB-B935-1CDE88E0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C2C77E-0FEB-46FF-8276-83BB048F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08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3F795-81C2-4FD0-8A7C-C5DC88D5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5A7178-85D2-4F4B-95A9-C0AB9F232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B7C982-245D-4C12-9504-B4700D8B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992845-6F35-438B-94B9-CBCB5170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C837E-E68C-43B8-A4D3-83622BBA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A39195-A0B5-4D8F-B010-B5374778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FD781D-78CA-4AC5-8BCF-B6482761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64FF71-9926-4448-873C-8BC6E875C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95BCB7-9D25-4241-A7E8-7B421A66F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29D9-579B-4174-9FD8-AB418418EEF6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91DC4-B60F-4020-9835-34892DDEE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8895D-F7FD-48F4-9EB3-3F436469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12D38-CE39-4925-9413-DE4A9516F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63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77719CB-C8B2-4C76-B819-692146664655}"/>
              </a:ext>
            </a:extLst>
          </p:cNvPr>
          <p:cNvSpPr/>
          <p:nvPr/>
        </p:nvSpPr>
        <p:spPr>
          <a:xfrm flipH="1">
            <a:off x="-951724" y="-177282"/>
            <a:ext cx="14742368" cy="9963308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CBC8238-2D0B-46E0-A733-A6D2D86974F7}"/>
              </a:ext>
            </a:extLst>
          </p:cNvPr>
          <p:cNvSpPr/>
          <p:nvPr/>
        </p:nvSpPr>
        <p:spPr>
          <a:xfrm rot="10800000" flipH="1">
            <a:off x="-951724" y="-177282"/>
            <a:ext cx="14742368" cy="99633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2B2354-445A-45CA-88F9-6BBC4C9E9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5" y="285784"/>
            <a:ext cx="9144000" cy="23876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59639EF-6B87-45B1-AADA-51BAB58B6F26}"/>
              </a:ext>
            </a:extLst>
          </p:cNvPr>
          <p:cNvSpPr/>
          <p:nvPr/>
        </p:nvSpPr>
        <p:spPr>
          <a:xfrm>
            <a:off x="7667082" y="5500991"/>
            <a:ext cx="3103123" cy="1070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EBE48F-B191-486C-B5F1-B8AB61113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644" y="4804372"/>
            <a:ext cx="9144000" cy="1655762"/>
          </a:xfrm>
        </p:spPr>
        <p:txBody>
          <a:bodyPr/>
          <a:lstStyle/>
          <a:p>
            <a:r>
              <a:rPr lang="en-US" altLang="zh-TW" dirty="0"/>
              <a:t>By.</a:t>
            </a:r>
          </a:p>
          <a:p>
            <a:r>
              <a:rPr lang="en-US" altLang="zh-TW" dirty="0"/>
              <a:t>IA</a:t>
            </a:r>
            <a:r>
              <a:rPr lang="zh-TW" altLang="en-US" dirty="0"/>
              <a:t> </a:t>
            </a:r>
            <a:r>
              <a:rPr lang="en-US" altLang="zh-TW" dirty="0"/>
              <a:t>IA</a:t>
            </a:r>
            <a:r>
              <a:rPr lang="zh-TW" altLang="en-US" dirty="0"/>
              <a:t> </a:t>
            </a:r>
            <a:r>
              <a:rPr lang="en-US" altLang="zh-TW" dirty="0"/>
              <a:t>CTHULHU</a:t>
            </a:r>
            <a:r>
              <a:rPr lang="zh-TW" altLang="en-US" dirty="0"/>
              <a:t> </a:t>
            </a:r>
            <a:r>
              <a:rPr lang="en-US" altLang="zh-TW" dirty="0"/>
              <a:t>FHTAGN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C3C7CF-8DA7-44AD-9DF2-99A650E54741}"/>
              </a:ext>
            </a:extLst>
          </p:cNvPr>
          <p:cNvSpPr/>
          <p:nvPr/>
        </p:nvSpPr>
        <p:spPr>
          <a:xfrm>
            <a:off x="68093" y="68094"/>
            <a:ext cx="12052571" cy="6712085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75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6B6EB-98C5-4BCD-8BF6-36669E01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F99B56-6A94-467C-92AF-50892A8B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4035813"/>
            <a:ext cx="7284098" cy="24570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191EC2-5454-4E1B-91C6-EBA2A58C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473778"/>
            <a:ext cx="7284098" cy="24774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21265A5-CA35-4778-84E1-BF4FDF966369}"/>
              </a:ext>
            </a:extLst>
          </p:cNvPr>
          <p:cNvSpPr/>
          <p:nvPr/>
        </p:nvSpPr>
        <p:spPr>
          <a:xfrm>
            <a:off x="8434873" y="1473778"/>
            <a:ext cx="3293707" cy="5019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隨著玩家死亡次數的上升，背景物件的顏色會逐漸變深、變紅色，敵人也會隨之變異</a:t>
            </a:r>
          </a:p>
        </p:txBody>
      </p:sp>
    </p:spTree>
    <p:extLst>
      <p:ext uri="{BB962C8B-B14F-4D97-AF65-F5344CB8AC3E}">
        <p14:creationId xmlns:p14="http://schemas.microsoft.com/office/powerpoint/2010/main" val="190742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88E51-A4AE-4D50-96AC-89630B8F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E3C08-8449-41A8-8AFF-DB5EDBBB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遊戲類型：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橫向卷軸動作遊戲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遊戲玩家人數：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適合玩家：喜愛克蘇魯神話、喜歡挑戰高難度的玩家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遊戲平台：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收費方式：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NTD $100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遊戲時長：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2HR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精通的話一關關卡長度約為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5~8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分鐘，但因為預計做較高難度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較少記錄點，所以希望難度可以讓人玩到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2hr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A53A47-10CD-4EF0-BB07-44E797868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2" y="-483005"/>
            <a:ext cx="1841241" cy="18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C7370-59C5-4D48-85D1-471678E4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42008-06B0-412D-8C67-20163B83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在某個船員意外撿到一個雕有類似頭足綱生物，身上卻有著怪異的翅膀、以及人類的四肢的詭異雕像後，船上的船員們開始出現了幻覺、漸漸失去了理智，而艦長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也就是我們的主角，為了保護其餘船員與乘客們，便拿出了武器與這些瘋掉的船員對決。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而在不知不覺之中，船也默默地開向了塵封已久的異教海中聖城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拉萊耶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0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A11CA-C59E-4047-9B1A-4DC06C11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340747-4F18-4E38-AB4A-95B3892F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遊戲難度高，玩家必須精通關卡才能過關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我方死後屍體不會消失，掉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8ECB2B-9F17-455C-9043-1D422EAC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331030" y="-144655"/>
            <a:ext cx="1789921" cy="178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8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35C607-B5BD-4D1A-A957-38A6F1132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29" y="1723110"/>
            <a:ext cx="11231542" cy="382005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8DF3061-0E11-4A71-A9A4-9D65F55D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遊戲介面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2535015-E161-47BF-B538-5FBBE205C836}"/>
              </a:ext>
            </a:extLst>
          </p:cNvPr>
          <p:cNvSpPr/>
          <p:nvPr/>
        </p:nvSpPr>
        <p:spPr>
          <a:xfrm>
            <a:off x="8355711" y="3676261"/>
            <a:ext cx="615821" cy="1270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BEE19B3-A571-419D-8909-46BAAA5FE536}"/>
              </a:ext>
            </a:extLst>
          </p:cNvPr>
          <p:cNvSpPr/>
          <p:nvPr/>
        </p:nvSpPr>
        <p:spPr>
          <a:xfrm>
            <a:off x="5788089" y="3758300"/>
            <a:ext cx="615821" cy="1270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48EC30B0-E21A-440D-953E-F7DA02713ED0}"/>
              </a:ext>
            </a:extLst>
          </p:cNvPr>
          <p:cNvSpPr/>
          <p:nvPr/>
        </p:nvSpPr>
        <p:spPr>
          <a:xfrm>
            <a:off x="8183094" y="2393115"/>
            <a:ext cx="961053" cy="1048938"/>
          </a:xfrm>
          <a:prstGeom prst="borderCallout1">
            <a:avLst>
              <a:gd name="adj1" fmla="val 101411"/>
              <a:gd name="adj2" fmla="val 49920"/>
              <a:gd name="adj3" fmla="val 118895"/>
              <a:gd name="adj4" fmla="val 50017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敵人</a:t>
            </a:r>
          </a:p>
        </p:txBody>
      </p:sp>
      <p:sp>
        <p:nvSpPr>
          <p:cNvPr id="10" name="圖說文字: 直線 9">
            <a:extLst>
              <a:ext uri="{FF2B5EF4-FFF2-40B4-BE49-F238E27FC236}">
                <a16:creationId xmlns:a16="http://schemas.microsoft.com/office/drawing/2014/main" id="{FD9A2D1A-523F-49E8-925C-AA42A4A92C88}"/>
              </a:ext>
            </a:extLst>
          </p:cNvPr>
          <p:cNvSpPr/>
          <p:nvPr/>
        </p:nvSpPr>
        <p:spPr>
          <a:xfrm>
            <a:off x="5615472" y="2488715"/>
            <a:ext cx="961053" cy="824009"/>
          </a:xfrm>
          <a:prstGeom prst="borderCallout1">
            <a:avLst>
              <a:gd name="adj1" fmla="val 101411"/>
              <a:gd name="adj2" fmla="val 49920"/>
              <a:gd name="adj3" fmla="val 146470"/>
              <a:gd name="adj4" fmla="val 50017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主角</a:t>
            </a:r>
          </a:p>
        </p:txBody>
      </p:sp>
    </p:spTree>
    <p:extLst>
      <p:ext uri="{BB962C8B-B14F-4D97-AF65-F5344CB8AC3E}">
        <p14:creationId xmlns:p14="http://schemas.microsoft.com/office/powerpoint/2010/main" val="6000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E75BC-8900-4846-83A3-C90C6D47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遊戲玩法介紹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AFEE57D-2B80-4E06-9EA9-62D9AFCABB49}"/>
              </a:ext>
            </a:extLst>
          </p:cNvPr>
          <p:cNvGrpSpPr/>
          <p:nvPr/>
        </p:nvGrpSpPr>
        <p:grpSpPr>
          <a:xfrm>
            <a:off x="643812" y="1503204"/>
            <a:ext cx="4413380" cy="3026093"/>
            <a:chOff x="643812" y="2646919"/>
            <a:chExt cx="4413380" cy="302609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3FE142A-67EE-4185-8596-346B9D715D35}"/>
                </a:ext>
              </a:extLst>
            </p:cNvPr>
            <p:cNvSpPr/>
            <p:nvPr/>
          </p:nvSpPr>
          <p:spPr>
            <a:xfrm>
              <a:off x="643812" y="2646919"/>
              <a:ext cx="4413380" cy="30260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28A72D6-3A02-452D-B0DD-6E6CE9E64343}"/>
                </a:ext>
              </a:extLst>
            </p:cNvPr>
            <p:cNvSpPr txBox="1"/>
            <p:nvPr/>
          </p:nvSpPr>
          <p:spPr>
            <a:xfrm>
              <a:off x="838200" y="5185108"/>
              <a:ext cx="387535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WASD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：控制玩家上左右移動、攀爬</a:t>
              </a: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19FC7A84-2A7D-4044-880D-E39594E63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316" y="2837223"/>
              <a:ext cx="2867124" cy="1968760"/>
            </a:xfrm>
            <a:prstGeom prst="rect">
              <a:avLst/>
            </a:prstGeom>
            <a:grpFill/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5A18E16-6433-406E-BC8A-65C449653B49}"/>
              </a:ext>
            </a:extLst>
          </p:cNvPr>
          <p:cNvGrpSpPr/>
          <p:nvPr/>
        </p:nvGrpSpPr>
        <p:grpSpPr>
          <a:xfrm>
            <a:off x="5990917" y="4149029"/>
            <a:ext cx="5476403" cy="2261102"/>
            <a:chOff x="5990919" y="3672315"/>
            <a:chExt cx="5476403" cy="234384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D9AE798A-8A29-4521-871F-B5F1AE7382E6}"/>
                </a:ext>
              </a:extLst>
            </p:cNvPr>
            <p:cNvSpPr/>
            <p:nvPr/>
          </p:nvSpPr>
          <p:spPr>
            <a:xfrm>
              <a:off x="5990919" y="3672315"/>
              <a:ext cx="5476403" cy="23438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4B71E90-D667-4FC1-A13A-7D5D1140F2E5}"/>
                </a:ext>
              </a:extLst>
            </p:cNvPr>
            <p:cNvSpPr txBox="1"/>
            <p:nvPr/>
          </p:nvSpPr>
          <p:spPr>
            <a:xfrm>
              <a:off x="6984218" y="5231755"/>
              <a:ext cx="3312367" cy="3828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：控制玩家攻擊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7D57303-9C73-4E77-8AAE-9A147B9D3675}"/>
              </a:ext>
            </a:extLst>
          </p:cNvPr>
          <p:cNvGrpSpPr/>
          <p:nvPr/>
        </p:nvGrpSpPr>
        <p:grpSpPr>
          <a:xfrm>
            <a:off x="643812" y="5164492"/>
            <a:ext cx="4413380" cy="1245639"/>
            <a:chOff x="643812" y="5164492"/>
            <a:chExt cx="4413380" cy="124563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89EC8A5B-C6E0-4243-98AA-DF4429D81C0C}"/>
                </a:ext>
              </a:extLst>
            </p:cNvPr>
            <p:cNvSpPr/>
            <p:nvPr/>
          </p:nvSpPr>
          <p:spPr>
            <a:xfrm>
              <a:off x="643812" y="5164492"/>
              <a:ext cx="4413380" cy="12456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C59E711-7CD9-4014-883D-ADA741F1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4778" y="5228220"/>
              <a:ext cx="1331168" cy="1118182"/>
            </a:xfrm>
            <a:prstGeom prst="rect">
              <a:avLst/>
            </a:prstGeom>
            <a:grpFill/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AE06E49-B8DB-47C9-8FAC-9CE4FE5A413F}"/>
                </a:ext>
              </a:extLst>
            </p:cNvPr>
            <p:cNvSpPr txBox="1"/>
            <p:nvPr/>
          </p:nvSpPr>
          <p:spPr>
            <a:xfrm>
              <a:off x="2575581" y="5529322"/>
              <a:ext cx="23043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Esc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：開啟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關閉選單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6956553-5D10-480E-9528-05691FC31F9B}"/>
              </a:ext>
            </a:extLst>
          </p:cNvPr>
          <p:cNvGrpSpPr/>
          <p:nvPr/>
        </p:nvGrpSpPr>
        <p:grpSpPr>
          <a:xfrm>
            <a:off x="5990918" y="1503204"/>
            <a:ext cx="5476403" cy="1795424"/>
            <a:chOff x="5990918" y="1503204"/>
            <a:chExt cx="5476403" cy="179542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9FA81D1C-62AA-4AEE-85C9-0E26199289D5}"/>
                </a:ext>
              </a:extLst>
            </p:cNvPr>
            <p:cNvGrpSpPr/>
            <p:nvPr/>
          </p:nvGrpSpPr>
          <p:grpSpPr>
            <a:xfrm>
              <a:off x="5990918" y="1503204"/>
              <a:ext cx="5476403" cy="1795424"/>
              <a:chOff x="5990919" y="1390261"/>
              <a:chExt cx="5476403" cy="179542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29FFCD40-66EE-4FD7-8C1F-8C77BF7BA643}"/>
                  </a:ext>
                </a:extLst>
              </p:cNvPr>
              <p:cNvSpPr/>
              <p:nvPr/>
            </p:nvSpPr>
            <p:spPr>
              <a:xfrm>
                <a:off x="5990919" y="1390261"/>
                <a:ext cx="5476403" cy="179542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3BAAD107-761F-4419-BEF2-9CB968494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8680" y="1690688"/>
                <a:ext cx="4429154" cy="844468"/>
              </a:xfrm>
              <a:prstGeom prst="rect">
                <a:avLst/>
              </a:prstGeom>
              <a:grpFill/>
            </p:spPr>
          </p:pic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46042E-1F8E-43FA-80F0-7A5684FCF32D}"/>
                  </a:ext>
                </a:extLst>
              </p:cNvPr>
              <p:cNvSpPr txBox="1"/>
              <p:nvPr/>
            </p:nvSpPr>
            <p:spPr>
              <a:xfrm>
                <a:off x="7366911" y="2646919"/>
                <a:ext cx="255269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空白鍵：控制玩家跳躍</a:t>
                </a:r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B19D4B5-F0B3-4080-8351-3BBB5D2B19D3}"/>
                </a:ext>
              </a:extLst>
            </p:cNvPr>
            <p:cNvSpPr txBox="1"/>
            <p:nvPr/>
          </p:nvSpPr>
          <p:spPr>
            <a:xfrm>
              <a:off x="6700540" y="1971438"/>
              <a:ext cx="3219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</a:rPr>
                <a:t>SPACE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DA5BC91-37B5-4DFA-BAFB-63C318589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933" y="4504692"/>
            <a:ext cx="103837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3A1A6-F9E7-4776-A2ED-6191808D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12EE3-0779-4EE6-9CFD-C4345965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可以讓喜歡克蘇魯系作品的玩家過過癮，也可以讓沒什麼接觸過的體驗看看。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也希望可以讓玩家在反覆的練習、熟悉關卡，直到通關時獲得非常大的成就感。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751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F2EE1-F622-4258-8EE9-0E69CC56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EE1E70-A8FC-43AB-A98A-261F4AE91317}"/>
              </a:ext>
            </a:extLst>
          </p:cNvPr>
          <p:cNvSpPr/>
          <p:nvPr/>
        </p:nvSpPr>
        <p:spPr>
          <a:xfrm>
            <a:off x="2601685" y="1881609"/>
            <a:ext cx="3257939" cy="4351338"/>
          </a:xfrm>
          <a:prstGeom prst="rect">
            <a:avLst/>
          </a:prstGeom>
          <a:blipFill dpi="0" rotWithShape="1">
            <a:blip r:embed="rId3">
              <a:alphaModFix amt="2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第一關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船艙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關卡背景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：船艙中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通關目標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：擊殺所有喪失理智的船員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死亡條件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：遭受一定次數攻擊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968387-C93C-4520-A557-5C84AD33B1D4}"/>
              </a:ext>
            </a:extLst>
          </p:cNvPr>
          <p:cNvSpPr/>
          <p:nvPr/>
        </p:nvSpPr>
        <p:spPr>
          <a:xfrm>
            <a:off x="6542314" y="1881609"/>
            <a:ext cx="3257939" cy="4351338"/>
          </a:xfrm>
          <a:prstGeom prst="rect">
            <a:avLst/>
          </a:prstGeom>
          <a:blipFill dpi="0" rotWithShape="1">
            <a:blip r:embed="rId3">
              <a:alphaModFix amt="2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第一關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船艙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關卡背景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：船艙中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通關目標</a:t>
            </a:r>
            <a:r>
              <a:rPr lang="zh-TW" altLang="en-US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：擊倒散播汙染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的觸手怪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死亡條件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：遭受一定次數攻擊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3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F1F6C-17B1-4A22-AE36-FAC1BB6F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058C0-6261-46D2-8530-A909D6B0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：以點陣圖風格呈現。會配合著遊戲的進行狀況，對於周邊的素材、背景有所調整。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F12A4A-93EF-4752-A9A2-43A53D350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24" y="3057311"/>
            <a:ext cx="1688840" cy="16888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28310C5-17DC-472B-B53F-A1D2BAE9E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10" y="2684138"/>
            <a:ext cx="2074474" cy="20744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4988BD-63C9-441D-BE85-B56213C37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16" y="2959374"/>
            <a:ext cx="1780577" cy="17805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2F03E25-B6F4-4636-BD59-280E2D5E8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53" y="3044850"/>
            <a:ext cx="1713762" cy="17137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FD8FD36-CACC-4229-B6DB-E45F01F2C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9" y="2754628"/>
            <a:ext cx="2003984" cy="200398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27FB555-644A-4222-9CA2-9F54E2F34391}"/>
              </a:ext>
            </a:extLst>
          </p:cNvPr>
          <p:cNvSpPr/>
          <p:nvPr/>
        </p:nvSpPr>
        <p:spPr>
          <a:xfrm>
            <a:off x="1586204" y="2754628"/>
            <a:ext cx="3293706" cy="2377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6A6477-5882-4108-B957-E87C646223F5}"/>
              </a:ext>
            </a:extLst>
          </p:cNvPr>
          <p:cNvSpPr/>
          <p:nvPr/>
        </p:nvSpPr>
        <p:spPr>
          <a:xfrm>
            <a:off x="5145904" y="2725587"/>
            <a:ext cx="3293706" cy="2377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D6092A-0454-4E26-B6A9-065486F708CD}"/>
              </a:ext>
            </a:extLst>
          </p:cNvPr>
          <p:cNvSpPr/>
          <p:nvPr/>
        </p:nvSpPr>
        <p:spPr>
          <a:xfrm>
            <a:off x="8935652" y="2754628"/>
            <a:ext cx="1922106" cy="2377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2BF276-7500-4FAC-B4BD-11626E03A96C}"/>
              </a:ext>
            </a:extLst>
          </p:cNvPr>
          <p:cNvSpPr txBox="1"/>
          <p:nvPr/>
        </p:nvSpPr>
        <p:spPr>
          <a:xfrm>
            <a:off x="2838610" y="3712044"/>
            <a:ext cx="135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差分</a:t>
            </a:r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28BB26-6601-4007-B6EF-738F9F046CFF}"/>
              </a:ext>
            </a:extLst>
          </p:cNvPr>
          <p:cNvSpPr txBox="1"/>
          <p:nvPr/>
        </p:nvSpPr>
        <p:spPr>
          <a:xfrm>
            <a:off x="6400452" y="3708163"/>
            <a:ext cx="135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差分</a:t>
            </a:r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5ED18C43-A9E2-4B61-AA24-3F3EC4009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98" y="737410"/>
            <a:ext cx="1219155" cy="1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2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476</Words>
  <Application>Microsoft Office PowerPoint</Application>
  <PresentationFormat>寬螢幕</PresentationFormat>
  <Paragraphs>82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遊戲介紹</vt:lpstr>
      <vt:lpstr>遊戲簡介</vt:lpstr>
      <vt:lpstr>遊戲簡介</vt:lpstr>
      <vt:lpstr>遊戲特色</vt:lpstr>
      <vt:lpstr>遊戲介面</vt:lpstr>
      <vt:lpstr>遊戲玩法介紹</vt:lpstr>
      <vt:lpstr>遊戲目標</vt:lpstr>
      <vt:lpstr>遊戲結構</vt:lpstr>
      <vt:lpstr>美術</vt:lpstr>
      <vt:lpstr>美術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</dc:title>
  <dc:creator>月月穹</dc:creator>
  <cp:lastModifiedBy>月月穹</cp:lastModifiedBy>
  <cp:revision>71</cp:revision>
  <dcterms:created xsi:type="dcterms:W3CDTF">2021-11-04T11:48:51Z</dcterms:created>
  <dcterms:modified xsi:type="dcterms:W3CDTF">2021-12-28T19:08:22Z</dcterms:modified>
</cp:coreProperties>
</file>