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2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8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0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3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6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4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4ECA-122F-49C2-A73C-6F9B9B25C1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03B5-9AB6-40D4-A682-FF955391F9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"/>
          <a:stretch/>
        </p:blipFill>
        <p:spPr>
          <a:xfrm>
            <a:off x="0" y="0"/>
            <a:ext cx="5468382" cy="68573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H="1">
            <a:off x="4955005" y="336884"/>
            <a:ext cx="1686427" cy="431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字方塊 8"/>
          <p:cNvSpPr txBox="1"/>
          <p:nvPr/>
        </p:nvSpPr>
        <p:spPr>
          <a:xfrm>
            <a:off x="6809874" y="152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主導覽列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4955005" y="1499191"/>
            <a:ext cx="1686427" cy="475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字方塊 10"/>
          <p:cNvSpPr txBox="1"/>
          <p:nvPr/>
        </p:nvSpPr>
        <p:spPr>
          <a:xfrm>
            <a:off x="6822451" y="1314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品牌形象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4955005" y="3541295"/>
            <a:ext cx="1335506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字方塊 12"/>
          <p:cNvSpPr txBox="1"/>
          <p:nvPr/>
        </p:nvSpPr>
        <p:spPr>
          <a:xfrm>
            <a:off x="6822451" y="3356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主打產</a:t>
            </a:r>
            <a:r>
              <a:rPr lang="zh-TW" altLang="en-US" dirty="0">
                <a:ea typeface="微軟正黑體" panose="020B0604030504040204" pitchFamily="34" charset="-120"/>
              </a:rPr>
              <a:t>品</a:t>
            </a: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4955005" y="5065295"/>
            <a:ext cx="1335506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字方塊 17"/>
          <p:cNvSpPr txBox="1"/>
          <p:nvPr/>
        </p:nvSpPr>
        <p:spPr>
          <a:xfrm>
            <a:off x="6809874" y="4880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其次商品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4955005" y="6514232"/>
            <a:ext cx="1335506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字方塊 19"/>
          <p:cNvSpPr txBox="1"/>
          <p:nvPr/>
        </p:nvSpPr>
        <p:spPr>
          <a:xfrm>
            <a:off x="6812043" y="63295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更多資訊及外部連結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24590" y="446584"/>
            <a:ext cx="255220" cy="255220"/>
            <a:chOff x="5401577" y="2754198"/>
            <a:chExt cx="255220" cy="255220"/>
          </a:xfrm>
        </p:grpSpPr>
        <p:sp>
          <p:nvSpPr>
            <p:cNvPr id="22" name="橢圓 2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222283" y="104649"/>
            <a:ext cx="255220" cy="255220"/>
            <a:chOff x="5401577" y="2754198"/>
            <a:chExt cx="255220" cy="255220"/>
          </a:xfrm>
        </p:grpSpPr>
        <p:sp>
          <p:nvSpPr>
            <p:cNvPr id="25" name="橢圓 2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024111" y="422858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868454" y="6602780"/>
            <a:ext cx="255220" cy="255220"/>
            <a:chOff x="5401577" y="2754198"/>
            <a:chExt cx="255220" cy="255220"/>
          </a:xfrm>
        </p:grpSpPr>
        <p:sp>
          <p:nvSpPr>
            <p:cNvPr id="31" name="橢圓 3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9005521" y="122418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Menu</a:t>
            </a:r>
            <a:r>
              <a:rPr lang="zh-TW" altLang="en-US" dirty="0" smtClean="0">
                <a:ea typeface="微軟正黑體" panose="020B0604030504040204" pitchFamily="34" charset="-120"/>
              </a:rPr>
              <a:t>圖樣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8699042" y="1874502"/>
            <a:ext cx="255220" cy="255220"/>
            <a:chOff x="5401577" y="2754198"/>
            <a:chExt cx="255220" cy="255220"/>
          </a:xfrm>
        </p:grpSpPr>
        <p:sp>
          <p:nvSpPr>
            <p:cNvPr id="38" name="橢圓 3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9005521" y="1817446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產品</a:t>
            </a:r>
            <a:r>
              <a:rPr lang="en-US" altLang="zh-TW" dirty="0" smtClean="0">
                <a:ea typeface="微軟正黑體" panose="020B0604030504040204" pitchFamily="34" charset="-120"/>
              </a:rPr>
              <a:t>LOGO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8702270" y="2522815"/>
            <a:ext cx="255220" cy="255220"/>
            <a:chOff x="5401577" y="2754198"/>
            <a:chExt cx="255220" cy="255220"/>
          </a:xfrm>
        </p:grpSpPr>
        <p:sp>
          <p:nvSpPr>
            <p:cNvPr id="43" name="橢圓 4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977902" y="2465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搜尋圖樣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8702270" y="3178285"/>
            <a:ext cx="255220" cy="255220"/>
            <a:chOff x="5401577" y="2754198"/>
            <a:chExt cx="255220" cy="255220"/>
          </a:xfrm>
        </p:grpSpPr>
        <p:sp>
          <p:nvSpPr>
            <p:cNvPr id="47" name="橢圓 4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071941" y="3156088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社群網站</a:t>
            </a:r>
            <a:r>
              <a:rPr lang="en-US" altLang="zh-TW" dirty="0" smtClean="0">
                <a:ea typeface="微軟正黑體" panose="020B0604030504040204" pitchFamily="34" charset="-120"/>
              </a:rPr>
              <a:t>icon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3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0" y="0"/>
            <a:ext cx="5485505" cy="685800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380787" y="1149308"/>
            <a:ext cx="255220" cy="255220"/>
            <a:chOff x="5401577" y="2754198"/>
            <a:chExt cx="255220" cy="255220"/>
          </a:xfrm>
        </p:grpSpPr>
        <p:sp>
          <p:nvSpPr>
            <p:cNvPr id="6" name="橢圓 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751234" y="114930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6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96" y="1094246"/>
            <a:ext cx="419100" cy="44867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138658" y="111853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 smtClean="0"/>
              <a:t>R: 111,G: 224, B: 218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881" y="1918846"/>
            <a:ext cx="933450" cy="7715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20086" y="1842944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青色玫瑰，代表著高貴與聖潔，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因為它獨有的珍貴與美麗。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在愛情中有著「世間之唯一」的寓意。</a:t>
            </a:r>
            <a:endParaRPr lang="pt-BR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7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75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Helvetica Neue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Sally</dc:creator>
  <cp:lastModifiedBy>Sally</cp:lastModifiedBy>
  <cp:revision>12</cp:revision>
  <dcterms:created xsi:type="dcterms:W3CDTF">2018-04-10T18:01:23Z</dcterms:created>
  <dcterms:modified xsi:type="dcterms:W3CDTF">2018-04-10T18:31:03Z</dcterms:modified>
</cp:coreProperties>
</file>