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192"/>
    <a:srgbClr val="5EF8AF"/>
    <a:srgbClr val="F0A967"/>
    <a:srgbClr val="3B2B35"/>
    <a:srgbClr val="59C9A6"/>
    <a:srgbClr val="856A5D"/>
    <a:srgbClr val="56E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48"/>
  </p:normalViewPr>
  <p:slideViewPr>
    <p:cSldViewPr snapToGrid="0" snapToObjects="1">
      <p:cViewPr>
        <p:scale>
          <a:sx n="80" d="100"/>
          <a:sy n="80" d="100"/>
        </p:scale>
        <p:origin x="6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59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6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6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385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018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1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46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8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68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1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0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D574-0111-174E-A7E3-7211C528D566}" type="datetimeFigureOut">
              <a:rPr kumimoji="1" lang="zh-TW" altLang="en-US" smtClean="0"/>
              <a:t>2016/3/24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0814-D3CA-A94E-B910-5E68177F7A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59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4371"/>
          <a:stretch/>
        </p:blipFill>
        <p:spPr>
          <a:xfrm>
            <a:off x="0" y="16042"/>
            <a:ext cx="12192000" cy="68419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3000">
                <a:schemeClr val="bg1">
                  <a:lumMod val="95000"/>
                </a:schemeClr>
              </a:gs>
              <a:gs pos="68000">
                <a:schemeClr val="accent3">
                  <a:alpha val="52000"/>
                  <a:lumMod val="36000"/>
                  <a:lumOff val="64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96590" y="3216831"/>
            <a:ext cx="259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Arial Black" charset="0"/>
                <a:ea typeface="Arial Black" charset="0"/>
                <a:cs typeface="Arial Black" charset="0"/>
              </a:rPr>
              <a:t>Fooder</a:t>
            </a:r>
            <a:r>
              <a:rPr kumimoji="1" lang="zh-TW" altLang="en-US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kumimoji="1" lang="en-US" altLang="zh-TW" dirty="0" smtClean="0">
                <a:latin typeface="Arial Black" charset="0"/>
                <a:ea typeface="Arial Black" charset="0"/>
                <a:cs typeface="Arial Black" charset="0"/>
              </a:rPr>
              <a:t>Web</a:t>
            </a:r>
            <a:r>
              <a:rPr kumimoji="1" lang="zh-TW" altLang="en-US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kumimoji="1" lang="en-US" altLang="zh-TW" dirty="0" smtClean="0">
                <a:latin typeface="Arial Black" charset="0"/>
                <a:ea typeface="Arial Black" charset="0"/>
                <a:cs typeface="Arial Black" charset="0"/>
              </a:rPr>
              <a:t>Design</a:t>
            </a:r>
            <a:endParaRPr kumimoji="1" lang="zh-TW" alt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13" y="1664757"/>
            <a:ext cx="1386374" cy="138637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96590" y="6016178"/>
            <a:ext cx="259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>
                <a:latin typeface="Arial Black" charset="0"/>
                <a:ea typeface="Arial Black" charset="0"/>
                <a:cs typeface="Arial Black" charset="0"/>
              </a:rPr>
              <a:t>唐寧</a:t>
            </a:r>
            <a:endParaRPr kumimoji="1" lang="zh-TW" alt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3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71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7311" y="0"/>
            <a:ext cx="4976164" cy="417095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4973053" y="192505"/>
            <a:ext cx="96252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35579" y="-1"/>
            <a:ext cx="11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主導覽列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311" y="609599"/>
            <a:ext cx="4976164" cy="1668379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973053" y="794084"/>
            <a:ext cx="96252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87453" y="593376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主打商品列表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441031" y="1604210"/>
            <a:ext cx="2606843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063916" y="1419544"/>
            <a:ext cx="25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mtClean="0">
                <a:latin typeface="Microsoft JhengHei" charset="-120"/>
                <a:ea typeface="Microsoft JhengHei" charset="-120"/>
                <a:cs typeface="Microsoft JhengHei" charset="-120"/>
              </a:rPr>
              <a:t>主打商品個別形象廣告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7311" y="2438399"/>
            <a:ext cx="4976164" cy="4042612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4973053" y="3232484"/>
            <a:ext cx="96252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063916" y="3047818"/>
            <a:ext cx="11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其他商品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3776" y="6481011"/>
            <a:ext cx="4976164" cy="397042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4973053" y="6681537"/>
            <a:ext cx="96252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047874" y="6473172"/>
            <a:ext cx="11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功能導覽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9422935" y="333475"/>
            <a:ext cx="255220" cy="255220"/>
            <a:chOff x="5401577" y="2754198"/>
            <a:chExt cx="255220" cy="255220"/>
          </a:xfrm>
        </p:grpSpPr>
        <p:sp>
          <p:nvSpPr>
            <p:cNvPr id="27" name="橢圓 2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684611" y="276303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84611" y="1223284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社群網站連結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9426163" y="774683"/>
            <a:ext cx="255220" cy="255220"/>
            <a:chOff x="5401577" y="2754198"/>
            <a:chExt cx="255220" cy="255220"/>
          </a:xfrm>
        </p:grpSpPr>
        <p:sp>
          <p:nvSpPr>
            <p:cNvPr id="32" name="橢圓 31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9429391" y="1250790"/>
            <a:ext cx="255220" cy="255220"/>
            <a:chOff x="5401577" y="2754198"/>
            <a:chExt cx="255220" cy="255220"/>
          </a:xfrm>
        </p:grpSpPr>
        <p:sp>
          <p:nvSpPr>
            <p:cNvPr id="35" name="橢圓 3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684611" y="724904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代表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29701" y="363"/>
            <a:ext cx="255220" cy="255220"/>
            <a:chOff x="5401577" y="2754198"/>
            <a:chExt cx="255220" cy="255220"/>
          </a:xfrm>
        </p:grpSpPr>
        <p:sp>
          <p:nvSpPr>
            <p:cNvPr id="40" name="橢圓 39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64548" y="3104874"/>
            <a:ext cx="255220" cy="255220"/>
            <a:chOff x="5401577" y="2754198"/>
            <a:chExt cx="255220" cy="255220"/>
          </a:xfrm>
        </p:grpSpPr>
        <p:sp>
          <p:nvSpPr>
            <p:cNvPr id="43" name="橢圓 4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957633" y="6521571"/>
            <a:ext cx="255220" cy="255220"/>
            <a:chOff x="5401577" y="2754198"/>
            <a:chExt cx="255220" cy="255220"/>
          </a:xfrm>
        </p:grpSpPr>
        <p:sp>
          <p:nvSpPr>
            <p:cNvPr id="46" name="橢圓 4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71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69683" y="221662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611530" y="260700"/>
            <a:ext cx="255220" cy="255220"/>
            <a:chOff x="5401577" y="2754198"/>
            <a:chExt cx="255220" cy="255220"/>
          </a:xfrm>
        </p:grpSpPr>
        <p:sp>
          <p:nvSpPr>
            <p:cNvPr id="7" name="橢圓 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948737" y="1812755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#856A5D</a:t>
            </a:r>
            <a:endParaRPr kumimoji="1"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914020" y="818327"/>
            <a:ext cx="721895" cy="657726"/>
          </a:xfrm>
          <a:prstGeom prst="rect">
            <a:avLst/>
          </a:prstGeom>
          <a:solidFill>
            <a:srgbClr val="56E49F"/>
          </a:solidFill>
          <a:ln>
            <a:solidFill>
              <a:srgbClr val="56E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948737" y="962524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#</a:t>
            </a:r>
            <a:r>
              <a:rPr kumimoji="1" lang="uk-UA" altLang="zh-TW" dirty="0" smtClean="0"/>
              <a:t>56E39F</a:t>
            </a:r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914020" y="1668558"/>
            <a:ext cx="721895" cy="657726"/>
          </a:xfrm>
          <a:prstGeom prst="rect">
            <a:avLst/>
          </a:prstGeom>
          <a:solidFill>
            <a:srgbClr val="856A5D"/>
          </a:solidFill>
          <a:ln>
            <a:solidFill>
              <a:srgbClr val="856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914020" y="2518789"/>
            <a:ext cx="721895" cy="657726"/>
          </a:xfrm>
          <a:prstGeom prst="rect">
            <a:avLst/>
          </a:prstGeom>
          <a:solidFill>
            <a:srgbClr val="59C9A6"/>
          </a:solidFill>
          <a:ln>
            <a:solidFill>
              <a:srgbClr val="59C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948737" y="2662986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#59C9A5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11389" y="962524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#</a:t>
            </a:r>
            <a:r>
              <a:rPr kumimoji="1" lang="is-IS" altLang="zh-TW" dirty="0" smtClean="0"/>
              <a:t>3B2C35</a:t>
            </a:r>
            <a:endParaRPr kumimoji="1"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64640" y="818327"/>
            <a:ext cx="721895" cy="657726"/>
          </a:xfrm>
          <a:prstGeom prst="rect">
            <a:avLst/>
          </a:prstGeom>
          <a:solidFill>
            <a:srgbClr val="3B2B35"/>
          </a:solidFill>
          <a:ln>
            <a:solidFill>
              <a:srgbClr val="3B2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864639" y="1668558"/>
            <a:ext cx="721895" cy="657726"/>
          </a:xfrm>
          <a:prstGeom prst="rect">
            <a:avLst/>
          </a:prstGeom>
          <a:solidFill>
            <a:srgbClr val="F0A967"/>
          </a:solidFill>
          <a:ln>
            <a:solidFill>
              <a:srgbClr val="F0A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911389" y="1812755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#</a:t>
            </a:r>
            <a:r>
              <a:rPr kumimoji="1" lang="is-IS" altLang="zh-TW" dirty="0" smtClean="0"/>
              <a:t>F0A868</a:t>
            </a:r>
            <a:endParaRPr kumimoji="1"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71409" y="818688"/>
            <a:ext cx="2005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我選了五個顏色來代表大樹，大樹給人的感覺有環保、健康。</a:t>
            </a:r>
            <a:endParaRPr kumimoji="1"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62016" y="3312243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5721445" y="3350619"/>
            <a:ext cx="255220" cy="255220"/>
            <a:chOff x="5401577" y="2754198"/>
            <a:chExt cx="255220" cy="255220"/>
          </a:xfrm>
        </p:grpSpPr>
        <p:sp>
          <p:nvSpPr>
            <p:cNvPr id="23" name="橢圓 2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962016" y="3855980"/>
            <a:ext cx="721895" cy="657726"/>
          </a:xfrm>
          <a:prstGeom prst="rect">
            <a:avLst/>
          </a:prstGeom>
          <a:solidFill>
            <a:srgbClr val="5EF8AF"/>
          </a:solidFill>
          <a:ln>
            <a:solidFill>
              <a:srgbClr val="5EF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973437" y="4724147"/>
            <a:ext cx="721895" cy="657726"/>
          </a:xfrm>
          <a:prstGeom prst="rect">
            <a:avLst/>
          </a:prstGeom>
          <a:solidFill>
            <a:srgbClr val="56E49F"/>
          </a:solidFill>
          <a:ln>
            <a:solidFill>
              <a:srgbClr val="56E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962016" y="5592314"/>
            <a:ext cx="721895" cy="657726"/>
          </a:xfrm>
          <a:prstGeom prst="rect">
            <a:avLst/>
          </a:prstGeom>
          <a:solidFill>
            <a:srgbClr val="4ED192"/>
          </a:solidFill>
          <a:ln>
            <a:solidFill>
              <a:srgbClr val="4ED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022428" y="4000177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HOVER</a:t>
            </a:r>
            <a:endParaRPr kumimoji="1"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022428" y="4868344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NORMAL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022428" y="5736511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PRESSED</a:t>
            </a:r>
            <a:endParaRPr kumimoji="1"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586534" y="3271881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8345963" y="3310257"/>
            <a:ext cx="255220" cy="255220"/>
            <a:chOff x="5401577" y="2754198"/>
            <a:chExt cx="255220" cy="255220"/>
          </a:xfrm>
        </p:grpSpPr>
        <p:sp>
          <p:nvSpPr>
            <p:cNvPr id="34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8597955" y="3724886"/>
            <a:ext cx="240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AI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Nile</a:t>
            </a:r>
          </a:p>
          <a:p>
            <a:r>
              <a:rPr kumimoji="1" lang="en-US" altLang="zh-TW" dirty="0" smtClean="0"/>
              <a:t>Adobe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Aongsong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Std</a:t>
            </a:r>
            <a:endParaRPr kumimoji="1"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582401" y="4431213"/>
            <a:ext cx="75430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8341830" y="4469589"/>
            <a:ext cx="255220" cy="255220"/>
            <a:chOff x="5401577" y="2754198"/>
            <a:chExt cx="255220" cy="255220"/>
          </a:xfrm>
        </p:grpSpPr>
        <p:sp>
          <p:nvSpPr>
            <p:cNvPr id="39" name="橢圓 38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41" name="圖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84" y="4862592"/>
            <a:ext cx="570768" cy="570768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8579173" y="5519561"/>
            <a:ext cx="699615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8338602" y="5557937"/>
            <a:ext cx="255220" cy="255220"/>
            <a:chOff x="5401577" y="2754198"/>
            <a:chExt cx="255220" cy="255220"/>
          </a:xfrm>
        </p:grpSpPr>
        <p:sp>
          <p:nvSpPr>
            <p:cNvPr id="44" name="橢圓 4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84" y="6004884"/>
            <a:ext cx="693616" cy="69361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212" y="6004884"/>
            <a:ext cx="693616" cy="69361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40" y="6004884"/>
            <a:ext cx="693616" cy="6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</Words>
  <Application>Microsoft Macintosh PowerPoint</Application>
  <PresentationFormat>寬螢幕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Arial Black</vt:lpstr>
      <vt:lpstr>Calibri</vt:lpstr>
      <vt:lpstr>Calibri Light</vt:lpstr>
      <vt:lpstr>Helvetica Neue</vt:lpstr>
      <vt:lpstr>Microsoft JhengHei</vt:lpstr>
      <vt:lpstr>微軟正黑體</vt:lpstr>
      <vt:lpstr>新細明體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tang daniel</dc:creator>
  <cp:lastModifiedBy>tang daniel</cp:lastModifiedBy>
  <cp:revision>4</cp:revision>
  <dcterms:created xsi:type="dcterms:W3CDTF">2016-03-24T01:20:12Z</dcterms:created>
  <dcterms:modified xsi:type="dcterms:W3CDTF">2016-03-24T02:06:54Z</dcterms:modified>
</cp:coreProperties>
</file>