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793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798043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1596085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2394128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3192170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3990213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4788256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5586298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6384340" algn="l" defTabSz="1596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E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7"/>
  </p:normalViewPr>
  <p:slideViewPr>
    <p:cSldViewPr snapToGrid="0">
      <p:cViewPr>
        <p:scale>
          <a:sx n="66" d="100"/>
          <a:sy n="66" d="100"/>
        </p:scale>
        <p:origin x="2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232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596085" latinLnBrk="0">
      <a:defRPr sz="1200">
        <a:latin typeface="+mn-lt"/>
        <a:ea typeface="+mn-ea"/>
        <a:cs typeface="+mn-cs"/>
        <a:sym typeface="Calibri"/>
      </a:defRPr>
    </a:lvl1pPr>
    <a:lvl2pPr indent="228600" defTabSz="1596085" latinLnBrk="0">
      <a:defRPr sz="1200">
        <a:latin typeface="+mn-lt"/>
        <a:ea typeface="+mn-ea"/>
        <a:cs typeface="+mn-cs"/>
        <a:sym typeface="Calibri"/>
      </a:defRPr>
    </a:lvl2pPr>
    <a:lvl3pPr indent="457200" defTabSz="1596085" latinLnBrk="0">
      <a:defRPr sz="1200">
        <a:latin typeface="+mn-lt"/>
        <a:ea typeface="+mn-ea"/>
        <a:cs typeface="+mn-cs"/>
        <a:sym typeface="Calibri"/>
      </a:defRPr>
    </a:lvl3pPr>
    <a:lvl4pPr indent="685800" defTabSz="1596085" latinLnBrk="0">
      <a:defRPr sz="1200">
        <a:latin typeface="+mn-lt"/>
        <a:ea typeface="+mn-ea"/>
        <a:cs typeface="+mn-cs"/>
        <a:sym typeface="Calibri"/>
      </a:defRPr>
    </a:lvl4pPr>
    <a:lvl5pPr indent="914400" defTabSz="1596085" latinLnBrk="0">
      <a:defRPr sz="1200">
        <a:latin typeface="+mn-lt"/>
        <a:ea typeface="+mn-ea"/>
        <a:cs typeface="+mn-cs"/>
        <a:sym typeface="Calibri"/>
      </a:defRPr>
    </a:lvl5pPr>
    <a:lvl6pPr indent="1143000" defTabSz="1596085" latinLnBrk="0">
      <a:defRPr sz="1200">
        <a:latin typeface="+mn-lt"/>
        <a:ea typeface="+mn-ea"/>
        <a:cs typeface="+mn-cs"/>
        <a:sym typeface="Calibri"/>
      </a:defRPr>
    </a:lvl6pPr>
    <a:lvl7pPr indent="1371600" defTabSz="1596085" latinLnBrk="0">
      <a:defRPr sz="1200">
        <a:latin typeface="+mn-lt"/>
        <a:ea typeface="+mn-ea"/>
        <a:cs typeface="+mn-cs"/>
        <a:sym typeface="Calibri"/>
      </a:defRPr>
    </a:lvl7pPr>
    <a:lvl8pPr indent="1600200" defTabSz="1596085" latinLnBrk="0">
      <a:defRPr sz="1200">
        <a:latin typeface="+mn-lt"/>
        <a:ea typeface="+mn-ea"/>
        <a:cs typeface="+mn-cs"/>
        <a:sym typeface="Calibri"/>
      </a:defRPr>
    </a:lvl8pPr>
    <a:lvl9pPr indent="1828800" defTabSz="1596085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13804" y="4892087"/>
            <a:ext cx="10356455" cy="3375614"/>
          </a:xfrm>
          <a:prstGeom prst="rect">
            <a:avLst/>
          </a:prstGeom>
        </p:spPr>
        <p:txBody>
          <a:bodyPr/>
          <a:lstStyle/>
          <a:p>
            <a:r>
              <a:t>按一下以編輯母片標題樣式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27609" y="8923866"/>
            <a:ext cx="8528845" cy="402449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按一下以編輯母片副標題樣式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按一下以編輯母片標題樣式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按一下以編輯母片文字樣式</a:t>
            </a:r>
          </a:p>
          <a:p>
            <a:pPr lvl="1"/>
            <a:r>
              <a:t>第二層</a:t>
            </a:r>
          </a:p>
          <a:p>
            <a:pPr lvl="2"/>
            <a:r>
              <a:t>第三層</a:t>
            </a:r>
          </a:p>
          <a:p>
            <a:pPr lvl="3"/>
            <a:r>
              <a:t>第四層</a:t>
            </a:r>
          </a:p>
          <a:p>
            <a:pPr lvl="4"/>
            <a:r>
              <a:t>第五層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11771583" y="1447213"/>
            <a:ext cx="3650989" cy="30854415"/>
          </a:xfrm>
          <a:prstGeom prst="rect">
            <a:avLst/>
          </a:prstGeom>
        </p:spPr>
        <p:txBody>
          <a:bodyPr/>
          <a:lstStyle/>
          <a:p>
            <a:r>
              <a:t>按一下以編輯母片標題樣式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12271" y="1447213"/>
            <a:ext cx="10756245" cy="30854415"/>
          </a:xfrm>
          <a:prstGeom prst="rect">
            <a:avLst/>
          </a:prstGeom>
        </p:spPr>
        <p:txBody>
          <a:bodyPr/>
          <a:lstStyle/>
          <a:p>
            <a:r>
              <a:t>按一下以編輯母片文字樣式</a:t>
            </a:r>
          </a:p>
          <a:p>
            <a:pPr lvl="1"/>
            <a:r>
              <a:t>第二層</a:t>
            </a:r>
          </a:p>
          <a:p>
            <a:pPr lvl="2"/>
            <a:r>
              <a:t>第三層</a:t>
            </a:r>
          </a:p>
          <a:p>
            <a:pPr lvl="3"/>
            <a:r>
              <a:t>第四層</a:t>
            </a:r>
          </a:p>
          <a:p>
            <a:pPr lvl="4"/>
            <a:r>
              <a:t>第五層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11122829" y="14776727"/>
            <a:ext cx="452032" cy="4771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按一下以編輯母片標題樣式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按一下以編輯母片文字樣式</a:t>
            </a:r>
          </a:p>
          <a:p>
            <a:pPr lvl="1"/>
            <a:r>
              <a:t>第二層</a:t>
            </a:r>
          </a:p>
          <a:p>
            <a:pPr lvl="2"/>
            <a:r>
              <a:t>第三層</a:t>
            </a:r>
          </a:p>
          <a:p>
            <a:pPr lvl="3"/>
            <a:r>
              <a:t>第四層</a:t>
            </a:r>
          </a:p>
          <a:p>
            <a:pPr lvl="4"/>
            <a:r>
              <a:t>第五層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962457" y="10119548"/>
            <a:ext cx="10356454" cy="3127730"/>
          </a:xfrm>
          <a:prstGeom prst="rect">
            <a:avLst/>
          </a:prstGeo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t>按一下以編輯母片標題樣式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62457" y="6674674"/>
            <a:ext cx="10356454" cy="34448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500">
                <a:solidFill>
                  <a:srgbClr val="888888"/>
                </a:solidFill>
              </a:defRPr>
            </a:lvl1pPr>
          </a:lstStyle>
          <a:p>
            <a:r>
              <a:t>按一下以編輯母片文字樣式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按一下以編輯母片標題樣式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812271" y="8439035"/>
            <a:ext cx="7202559" cy="23862595"/>
          </a:xfrm>
          <a:prstGeom prst="rect">
            <a:avLst/>
          </a:prstGeom>
        </p:spPr>
        <p:txBody>
          <a:bodyPr/>
          <a:lstStyle>
            <a:lvl1pPr>
              <a:spcBef>
                <a:spcPts val="1100"/>
              </a:spcBef>
              <a:defRPr sz="4900"/>
            </a:lvl1pPr>
            <a:lvl2pPr marL="1379948" indent="-581906">
              <a:spcBef>
                <a:spcPts val="1100"/>
              </a:spcBef>
              <a:defRPr sz="4900"/>
            </a:lvl2pPr>
            <a:lvl3pPr marL="2154715" indent="-558629">
              <a:spcBef>
                <a:spcPts val="1100"/>
              </a:spcBef>
              <a:defRPr sz="4900"/>
            </a:lvl3pPr>
            <a:lvl4pPr marL="3024838" indent="-630710">
              <a:spcBef>
                <a:spcPts val="1100"/>
              </a:spcBef>
              <a:defRPr sz="4900"/>
            </a:lvl4pPr>
            <a:lvl5pPr marL="3822881" indent="-630710">
              <a:spcBef>
                <a:spcPts val="1100"/>
              </a:spcBef>
              <a:defRPr sz="4900"/>
            </a:lvl5pPr>
          </a:lstStyle>
          <a:p>
            <a:r>
              <a:t>按一下以編輯母片文字樣式</a:t>
            </a:r>
          </a:p>
          <a:p>
            <a:pPr lvl="1"/>
            <a:r>
              <a:t>第二層</a:t>
            </a:r>
          </a:p>
          <a:p>
            <a:pPr lvl="2"/>
            <a:r>
              <a:t>第三層</a:t>
            </a:r>
          </a:p>
          <a:p>
            <a:pPr lvl="3"/>
            <a:r>
              <a:t>第四層</a:t>
            </a:r>
          </a:p>
          <a:p>
            <a:pPr lvl="4"/>
            <a:r>
              <a:t>第五層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按一下以編輯母片標題樣式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09202" y="3525073"/>
            <a:ext cx="5383412" cy="146908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000"/>
              </a:spcBef>
              <a:buSzTx/>
              <a:buFontTx/>
              <a:buNone/>
              <a:defRPr sz="4200" b="1"/>
            </a:lvl1pPr>
          </a:lstStyle>
          <a:p>
            <a:r>
              <a:t>按一下以編輯母片文字樣式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89334" y="3525073"/>
            <a:ext cx="5385527" cy="1469084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1000"/>
              </a:spcBef>
              <a:buSzTx/>
              <a:buFontTx/>
              <a:buNone/>
              <a:defRPr sz="42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按一下以編輯母片標題樣式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09203" y="627003"/>
            <a:ext cx="4008475" cy="2668412"/>
          </a:xfrm>
          <a:prstGeom prst="rect">
            <a:avLst/>
          </a:prstGeom>
        </p:spPr>
        <p:txBody>
          <a:bodyPr anchor="b"/>
          <a:lstStyle>
            <a:lvl1pPr algn="l">
              <a:defRPr sz="3500" b="1"/>
            </a:lvl1pPr>
          </a:lstStyle>
          <a:p>
            <a:r>
              <a:t>按一下以編輯母片標題樣式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763630" y="627004"/>
            <a:ext cx="6811231" cy="13440483"/>
          </a:xfrm>
          <a:prstGeom prst="rect">
            <a:avLst/>
          </a:prstGeom>
        </p:spPr>
        <p:txBody>
          <a:bodyPr/>
          <a:lstStyle/>
          <a:p>
            <a:r>
              <a:t>按一下以編輯母片文字樣式</a:t>
            </a:r>
          </a:p>
          <a:p>
            <a:pPr lvl="1"/>
            <a:r>
              <a:t>第二層</a:t>
            </a:r>
          </a:p>
          <a:p>
            <a:pPr lvl="2"/>
            <a:r>
              <a:t>第三層</a:t>
            </a:r>
          </a:p>
          <a:p>
            <a:pPr lvl="3"/>
            <a:r>
              <a:t>第四層</a:t>
            </a:r>
          </a:p>
          <a:p>
            <a:pPr lvl="4"/>
            <a:r>
              <a:t>第五層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609203" y="3295415"/>
            <a:ext cx="4008475" cy="1077207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2388161" y="11023600"/>
            <a:ext cx="7310440" cy="1301398"/>
          </a:xfrm>
          <a:prstGeom prst="rect">
            <a:avLst/>
          </a:prstGeom>
        </p:spPr>
        <p:txBody>
          <a:bodyPr anchor="b"/>
          <a:lstStyle>
            <a:lvl1pPr algn="l">
              <a:defRPr sz="3500" b="1"/>
            </a:lvl1pPr>
          </a:lstStyle>
          <a:p>
            <a:r>
              <a:t>按一下以編輯母片標題樣式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2388161" y="1407113"/>
            <a:ext cx="7310440" cy="944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2388161" y="12324998"/>
            <a:ext cx="7310440" cy="18482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</a:lstStyle>
          <a:p>
            <a:r>
              <a:t>按一下以編輯母片文字樣式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202" y="630650"/>
            <a:ext cx="10965659" cy="2624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9804" tIns="79804" rIns="79804" bIns="79804" anchor="ctr">
            <a:normAutofit/>
          </a:bodyPr>
          <a:lstStyle/>
          <a:p>
            <a:r>
              <a:t>按一下以編輯母片標題樣式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202" y="3674535"/>
            <a:ext cx="10965659" cy="10392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9804" tIns="79804" rIns="79804" bIns="79804">
            <a:normAutofit/>
          </a:bodyPr>
          <a:lstStyle/>
          <a:p>
            <a:r>
              <a:t>按一下以編輯母片文字樣式</a:t>
            </a:r>
          </a:p>
          <a:p>
            <a:pPr lvl="1"/>
            <a:r>
              <a:t>第二層</a:t>
            </a:r>
          </a:p>
          <a:p>
            <a:pPr lvl="2"/>
            <a:r>
              <a:t>第三層</a:t>
            </a:r>
          </a:p>
          <a:p>
            <a:pPr lvl="3"/>
            <a:r>
              <a:t>第四層</a:t>
            </a:r>
          </a:p>
          <a:p>
            <a:pPr lvl="4"/>
            <a:r>
              <a:t>第五層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122829" y="14776727"/>
            <a:ext cx="452031" cy="477109"/>
          </a:xfrm>
          <a:prstGeom prst="rect">
            <a:avLst/>
          </a:prstGeom>
          <a:ln w="12700">
            <a:miter lim="400000"/>
          </a:ln>
        </p:spPr>
        <p:txBody>
          <a:bodyPr wrap="none" lIns="79804" tIns="79804" rIns="79804" bIns="79804" anchor="ctr">
            <a:spAutoFit/>
          </a:bodyPr>
          <a:lstStyle>
            <a:lvl1pPr algn="r">
              <a:defRPr sz="21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7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598532" marR="0" indent="-598532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368072" marR="0" indent="-570030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–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2128114" marR="0" indent="-532027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3032561" marR="0" indent="-638433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–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3830604" marR="0" indent="-638433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»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4628646" marR="0" indent="-638433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5426689" marR="0" indent="-638433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6224732" marR="0" indent="-638433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7022774" marR="0" indent="-638433" algn="l" defTabSz="1596085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798043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596085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2394128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3192170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990213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4788256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5586298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6384340" algn="r" defTabSz="1596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4"/>
          <p:cNvGrpSpPr/>
          <p:nvPr/>
        </p:nvGrpSpPr>
        <p:grpSpPr>
          <a:xfrm>
            <a:off x="382389" y="0"/>
            <a:ext cx="11419286" cy="15748000"/>
            <a:chOff x="0" y="0"/>
            <a:chExt cx="11419284" cy="15748000"/>
          </a:xfrm>
        </p:grpSpPr>
        <p:sp>
          <p:nvSpPr>
            <p:cNvPr id="121" name="Shape 121"/>
            <p:cNvSpPr/>
            <p:nvPr/>
          </p:nvSpPr>
          <p:spPr>
            <a:xfrm>
              <a:off x="19998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73180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831232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9810258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0789284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999024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978050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7852206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957076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936102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4915128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894154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-1" y="7063857"/>
              <a:ext cx="11399287" cy="1"/>
            </a:xfrm>
            <a:prstGeom prst="lin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5" name="Shape 135"/>
          <p:cNvSpPr/>
          <p:nvPr/>
        </p:nvSpPr>
        <p:spPr>
          <a:xfrm>
            <a:off x="381376" y="967423"/>
            <a:ext cx="11399287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39" name="Group 139"/>
          <p:cNvGrpSpPr/>
          <p:nvPr/>
        </p:nvGrpSpPr>
        <p:grpSpPr>
          <a:xfrm>
            <a:off x="414622" y="1537296"/>
            <a:ext cx="8404431" cy="3917185"/>
            <a:chOff x="0" y="0"/>
            <a:chExt cx="8404429" cy="3917184"/>
          </a:xfrm>
        </p:grpSpPr>
        <p:sp>
          <p:nvSpPr>
            <p:cNvPr id="136" name="Shape 136"/>
            <p:cNvSpPr/>
            <p:nvPr/>
          </p:nvSpPr>
          <p:spPr>
            <a:xfrm>
              <a:off x="0" y="7552"/>
              <a:ext cx="8404430" cy="3909633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7552"/>
              <a:ext cx="8404430" cy="39096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flipH="1">
              <a:off x="0" y="0"/>
              <a:ext cx="8404430" cy="39096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484294" y="6279558"/>
            <a:ext cx="2130815" cy="784300"/>
            <a:chOff x="0" y="0"/>
            <a:chExt cx="2130813" cy="784299"/>
          </a:xfrm>
        </p:grpSpPr>
        <p:sp>
          <p:nvSpPr>
            <p:cNvPr id="140" name="Shape 140"/>
            <p:cNvSpPr/>
            <p:nvPr/>
          </p:nvSpPr>
          <p:spPr>
            <a:xfrm>
              <a:off x="0" y="1512"/>
              <a:ext cx="2130813" cy="782788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1512"/>
              <a:ext cx="2130814" cy="7827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flipH="1">
              <a:off x="-1" y="0"/>
              <a:ext cx="2130814" cy="7827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44" name="Shape 144"/>
          <p:cNvSpPr/>
          <p:nvPr/>
        </p:nvSpPr>
        <p:spPr>
          <a:xfrm>
            <a:off x="8840064" y="1547886"/>
            <a:ext cx="2940600" cy="78279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2938039" y="6348472"/>
            <a:ext cx="1663135" cy="715387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891673" y="6348838"/>
            <a:ext cx="1663201" cy="71502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2" name="Group 152"/>
          <p:cNvGrpSpPr/>
          <p:nvPr/>
        </p:nvGrpSpPr>
        <p:grpSpPr>
          <a:xfrm>
            <a:off x="4779231" y="7777364"/>
            <a:ext cx="2625600" cy="3162362"/>
            <a:chOff x="0" y="0"/>
            <a:chExt cx="2625599" cy="3162360"/>
          </a:xfrm>
        </p:grpSpPr>
        <p:grpSp>
          <p:nvGrpSpPr>
            <p:cNvPr id="150" name="Group 150"/>
            <p:cNvGrpSpPr/>
            <p:nvPr/>
          </p:nvGrpSpPr>
          <p:grpSpPr>
            <a:xfrm>
              <a:off x="-1" y="790569"/>
              <a:ext cx="2625601" cy="2371792"/>
              <a:chOff x="0" y="0"/>
              <a:chExt cx="2625599" cy="2371791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-1" y="4572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9" name="Shape 149"/>
              <p:cNvSpPr/>
              <p:nvPr/>
            </p:nvSpPr>
            <p:spPr>
              <a:xfrm flipH="1">
                <a:off x="0" y="-1"/>
                <a:ext cx="2625600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51" name="Shape 151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618181" y="241152"/>
            <a:ext cx="1729434" cy="576064"/>
            <a:chOff x="0" y="0"/>
            <a:chExt cx="1729433" cy="576063"/>
          </a:xfrm>
        </p:grpSpPr>
        <p:sp>
          <p:nvSpPr>
            <p:cNvPr id="153" name="Shape 153"/>
            <p:cNvSpPr/>
            <p:nvPr/>
          </p:nvSpPr>
          <p:spPr>
            <a:xfrm>
              <a:off x="-1" y="1110"/>
              <a:ext cx="1729435" cy="574954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-1" y="1110"/>
              <a:ext cx="1729435" cy="5749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-1" y="0"/>
              <a:ext cx="1729435" cy="5749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7" name="Shape 157"/>
          <p:cNvSpPr/>
          <p:nvPr/>
        </p:nvSpPr>
        <p:spPr>
          <a:xfrm>
            <a:off x="8840064" y="3109789"/>
            <a:ext cx="2940600" cy="78278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8840064" y="2328838"/>
            <a:ext cx="2940600" cy="78278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840064" y="4671693"/>
            <a:ext cx="2940600" cy="78278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8840064" y="3890740"/>
            <a:ext cx="2940600" cy="78278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6" name="Group 166"/>
          <p:cNvGrpSpPr/>
          <p:nvPr/>
        </p:nvGrpSpPr>
        <p:grpSpPr>
          <a:xfrm>
            <a:off x="1089614" y="7777364"/>
            <a:ext cx="2625600" cy="3162362"/>
            <a:chOff x="0" y="0"/>
            <a:chExt cx="2625599" cy="3162360"/>
          </a:xfrm>
        </p:grpSpPr>
        <p:grpSp>
          <p:nvGrpSpPr>
            <p:cNvPr id="164" name="Group 164"/>
            <p:cNvGrpSpPr/>
            <p:nvPr/>
          </p:nvGrpSpPr>
          <p:grpSpPr>
            <a:xfrm>
              <a:off x="-1" y="790569"/>
              <a:ext cx="2625601" cy="2371792"/>
              <a:chOff x="0" y="0"/>
              <a:chExt cx="2625599" cy="2371791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-1" y="4572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Shape 163"/>
              <p:cNvSpPr/>
              <p:nvPr/>
            </p:nvSpPr>
            <p:spPr>
              <a:xfrm flipH="1">
                <a:off x="0" y="-1"/>
                <a:ext cx="2625600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65" name="Shape 165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8468848" y="7777364"/>
            <a:ext cx="2625601" cy="3162362"/>
            <a:chOff x="0" y="0"/>
            <a:chExt cx="2625599" cy="3162360"/>
          </a:xfrm>
        </p:grpSpPr>
        <p:grpSp>
          <p:nvGrpSpPr>
            <p:cNvPr id="170" name="Group 170"/>
            <p:cNvGrpSpPr/>
            <p:nvPr/>
          </p:nvGrpSpPr>
          <p:grpSpPr>
            <a:xfrm>
              <a:off x="-1" y="790569"/>
              <a:ext cx="2625601" cy="2371792"/>
              <a:chOff x="0" y="0"/>
              <a:chExt cx="2625599" cy="2371791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-1" y="4572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 flipH="1">
                <a:off x="0" y="-1"/>
                <a:ext cx="2625600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71" name="Shape 171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8465518" y="11289393"/>
            <a:ext cx="2625600" cy="3162362"/>
            <a:chOff x="0" y="0"/>
            <a:chExt cx="2625599" cy="3162360"/>
          </a:xfrm>
        </p:grpSpPr>
        <p:grpSp>
          <p:nvGrpSpPr>
            <p:cNvPr id="176" name="Group 176"/>
            <p:cNvGrpSpPr/>
            <p:nvPr/>
          </p:nvGrpSpPr>
          <p:grpSpPr>
            <a:xfrm>
              <a:off x="-1" y="790569"/>
              <a:ext cx="2625601" cy="2371792"/>
              <a:chOff x="0" y="0"/>
              <a:chExt cx="2625599" cy="2371791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-1" y="4572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 flipH="1">
                <a:off x="0" y="-1"/>
                <a:ext cx="2625600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77" name="Shape 177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1066987" y="11271039"/>
            <a:ext cx="2625600" cy="3162362"/>
            <a:chOff x="0" y="0"/>
            <a:chExt cx="2625599" cy="3162360"/>
          </a:xfrm>
        </p:grpSpPr>
        <p:grpSp>
          <p:nvGrpSpPr>
            <p:cNvPr id="182" name="Group 182"/>
            <p:cNvGrpSpPr/>
            <p:nvPr/>
          </p:nvGrpSpPr>
          <p:grpSpPr>
            <a:xfrm>
              <a:off x="-1" y="790569"/>
              <a:ext cx="2625601" cy="2371792"/>
              <a:chOff x="0" y="0"/>
              <a:chExt cx="2625599" cy="2371791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-1" y="4572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0" y="-1"/>
                <a:ext cx="2625600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83" name="Shape 183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90" name="Group 190"/>
          <p:cNvGrpSpPr/>
          <p:nvPr/>
        </p:nvGrpSpPr>
        <p:grpSpPr>
          <a:xfrm>
            <a:off x="4766252" y="11289393"/>
            <a:ext cx="2625600" cy="3162362"/>
            <a:chOff x="0" y="0"/>
            <a:chExt cx="2625599" cy="3162360"/>
          </a:xfrm>
        </p:grpSpPr>
        <p:grpSp>
          <p:nvGrpSpPr>
            <p:cNvPr id="188" name="Group 188"/>
            <p:cNvGrpSpPr/>
            <p:nvPr/>
          </p:nvGrpSpPr>
          <p:grpSpPr>
            <a:xfrm>
              <a:off x="-1" y="790569"/>
              <a:ext cx="2625601" cy="2371792"/>
              <a:chOff x="0" y="0"/>
              <a:chExt cx="2625599" cy="2371791"/>
            </a:xfrm>
          </p:grpSpPr>
          <p:sp>
            <p:nvSpPr>
              <p:cNvPr id="185" name="Shape 185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-1" y="4572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0" y="-1"/>
                <a:ext cx="2625600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89" name="Shape 189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91" name="Shape 191"/>
          <p:cNvSpPr/>
          <p:nvPr/>
        </p:nvSpPr>
        <p:spPr>
          <a:xfrm>
            <a:off x="381376" y="14858776"/>
            <a:ext cx="11399287" cy="1"/>
          </a:xfrm>
          <a:prstGeom prst="line">
            <a:avLst/>
          </a:prstGeom>
          <a:solidFill>
            <a:srgbClr val="C6D9F1"/>
          </a:solidFill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6812111" y="406654"/>
            <a:ext cx="158417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t>NEWS</a:t>
            </a:r>
          </a:p>
        </p:txBody>
      </p:sp>
      <p:sp>
        <p:nvSpPr>
          <p:cNvPr id="193" name="Shape 193"/>
          <p:cNvSpPr/>
          <p:nvPr/>
        </p:nvSpPr>
        <p:spPr>
          <a:xfrm>
            <a:off x="7771930" y="406654"/>
            <a:ext cx="158417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t>TECH</a:t>
            </a:r>
          </a:p>
        </p:txBody>
      </p:sp>
      <p:sp>
        <p:nvSpPr>
          <p:cNvPr id="194" name="Shape 194"/>
          <p:cNvSpPr/>
          <p:nvPr/>
        </p:nvSpPr>
        <p:spPr>
          <a:xfrm>
            <a:off x="8731749" y="406654"/>
            <a:ext cx="158417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t>CLOUD</a:t>
            </a:r>
          </a:p>
        </p:txBody>
      </p:sp>
      <p:sp>
        <p:nvSpPr>
          <p:cNvPr id="195" name="Shape 195"/>
          <p:cNvSpPr/>
          <p:nvPr/>
        </p:nvSpPr>
        <p:spPr>
          <a:xfrm>
            <a:off x="9691568" y="406654"/>
            <a:ext cx="158417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t>SEARCH</a:t>
            </a:r>
          </a:p>
        </p:txBody>
      </p:sp>
      <p:sp>
        <p:nvSpPr>
          <p:cNvPr id="196" name="Shape 196"/>
          <p:cNvSpPr/>
          <p:nvPr/>
        </p:nvSpPr>
        <p:spPr>
          <a:xfrm>
            <a:off x="1258992" y="15290823"/>
            <a:ext cx="130464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/>
            </a:pPr>
            <a:r>
              <a:t>copyright © 2016</a:t>
            </a:r>
          </a:p>
        </p:txBody>
      </p:sp>
      <p:grpSp>
        <p:nvGrpSpPr>
          <p:cNvPr id="200" name="Group 200"/>
          <p:cNvGrpSpPr/>
          <p:nvPr/>
        </p:nvGrpSpPr>
        <p:grpSpPr>
          <a:xfrm>
            <a:off x="9517966" y="15270531"/>
            <a:ext cx="325657" cy="325170"/>
            <a:chOff x="0" y="0"/>
            <a:chExt cx="325655" cy="325168"/>
          </a:xfrm>
        </p:grpSpPr>
        <p:sp>
          <p:nvSpPr>
            <p:cNvPr id="197" name="Shape 197"/>
            <p:cNvSpPr/>
            <p:nvPr/>
          </p:nvSpPr>
          <p:spPr>
            <a:xfrm>
              <a:off x="0" y="626"/>
              <a:ext cx="325656" cy="324543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626"/>
              <a:ext cx="325656" cy="3245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flipH="1">
              <a:off x="0" y="-1"/>
              <a:ext cx="325656" cy="3245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10170307" y="15264998"/>
            <a:ext cx="325657" cy="325170"/>
            <a:chOff x="0" y="0"/>
            <a:chExt cx="325655" cy="325168"/>
          </a:xfrm>
        </p:grpSpPr>
        <p:sp>
          <p:nvSpPr>
            <p:cNvPr id="201" name="Shape 201"/>
            <p:cNvSpPr/>
            <p:nvPr/>
          </p:nvSpPr>
          <p:spPr>
            <a:xfrm>
              <a:off x="0" y="626"/>
              <a:ext cx="325656" cy="324543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0" y="626"/>
              <a:ext cx="325656" cy="3245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 flipH="1">
              <a:off x="0" y="-1"/>
              <a:ext cx="325656" cy="3245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8" name="Group 208"/>
          <p:cNvGrpSpPr/>
          <p:nvPr/>
        </p:nvGrpSpPr>
        <p:grpSpPr>
          <a:xfrm>
            <a:off x="10822647" y="15262533"/>
            <a:ext cx="325657" cy="325170"/>
            <a:chOff x="0" y="0"/>
            <a:chExt cx="325655" cy="325168"/>
          </a:xfrm>
        </p:grpSpPr>
        <p:sp>
          <p:nvSpPr>
            <p:cNvPr id="205" name="Shape 205"/>
            <p:cNvSpPr/>
            <p:nvPr/>
          </p:nvSpPr>
          <p:spPr>
            <a:xfrm>
              <a:off x="0" y="626"/>
              <a:ext cx="325656" cy="324543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0" y="626"/>
              <a:ext cx="325656" cy="3245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 flipH="1">
              <a:off x="0" y="-1"/>
              <a:ext cx="325656" cy="3245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392386" y="7369943"/>
            <a:ext cx="11399287" cy="1"/>
          </a:xfrm>
          <a:prstGeom prst="line">
            <a:avLst/>
          </a:prstGeom>
          <a:solidFill>
            <a:srgbClr val="C6D9F1"/>
          </a:solidFill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4"/>
          <p:cNvGrpSpPr/>
          <p:nvPr/>
        </p:nvGrpSpPr>
        <p:grpSpPr>
          <a:xfrm>
            <a:off x="382389" y="0"/>
            <a:ext cx="11419286" cy="15748000"/>
            <a:chOff x="0" y="0"/>
            <a:chExt cx="11419284" cy="15748000"/>
          </a:xfrm>
        </p:grpSpPr>
        <p:sp>
          <p:nvSpPr>
            <p:cNvPr id="211" name="Shape 211"/>
            <p:cNvSpPr/>
            <p:nvPr/>
          </p:nvSpPr>
          <p:spPr>
            <a:xfrm>
              <a:off x="19998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873180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831232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9810258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0789284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99024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978050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7852206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957076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3936102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4915128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5894154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-1" y="7063857"/>
              <a:ext cx="11399287" cy="1"/>
            </a:xfrm>
            <a:prstGeom prst="lin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5" name="Shape 225"/>
          <p:cNvSpPr/>
          <p:nvPr/>
        </p:nvSpPr>
        <p:spPr>
          <a:xfrm>
            <a:off x="379823" y="5558361"/>
            <a:ext cx="11400513" cy="180933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402387" y="6793879"/>
            <a:ext cx="11377949" cy="80648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 flipV="1">
            <a:off x="8930850" y="10721875"/>
            <a:ext cx="1729434" cy="566037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 flipV="1">
            <a:off x="5206260" y="10721875"/>
            <a:ext cx="1729434" cy="55692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 flipV="1">
            <a:off x="8930850" y="7203781"/>
            <a:ext cx="1729434" cy="55692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 flipV="1">
            <a:off x="5226644" y="7207526"/>
            <a:ext cx="1729434" cy="55692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 flipV="1">
            <a:off x="1537695" y="7209219"/>
            <a:ext cx="1729434" cy="55692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402387" y="14846261"/>
            <a:ext cx="11377949" cy="9017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 flipV="1">
            <a:off x="4901774" y="6091006"/>
            <a:ext cx="1671711" cy="69276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 flipV="1">
            <a:off x="2929464" y="6091006"/>
            <a:ext cx="1671711" cy="69276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81376" y="967423"/>
            <a:ext cx="11399288" cy="459775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 flipV="1">
            <a:off x="1513517" y="10693878"/>
            <a:ext cx="1729434" cy="5782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 flipV="1">
            <a:off x="8828334" y="4469253"/>
            <a:ext cx="2952001" cy="77833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 flipV="1">
            <a:off x="8851227" y="3680740"/>
            <a:ext cx="2952001" cy="77833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 flipV="1">
            <a:off x="8828334" y="2901099"/>
            <a:ext cx="2952001" cy="77833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 flipV="1">
            <a:off x="8845287" y="2129238"/>
            <a:ext cx="2952002" cy="77833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 flipV="1">
            <a:off x="8841310" y="1336316"/>
            <a:ext cx="2952001" cy="77833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81377" y="-627"/>
            <a:ext cx="11399288" cy="9680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381376" y="967423"/>
            <a:ext cx="11399287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7" name="Group 247"/>
          <p:cNvGrpSpPr/>
          <p:nvPr/>
        </p:nvGrpSpPr>
        <p:grpSpPr>
          <a:xfrm>
            <a:off x="414622" y="1321272"/>
            <a:ext cx="8404431" cy="3917185"/>
            <a:chOff x="0" y="0"/>
            <a:chExt cx="8404429" cy="3917184"/>
          </a:xfrm>
        </p:grpSpPr>
        <p:sp>
          <p:nvSpPr>
            <p:cNvPr id="244" name="Shape 244"/>
            <p:cNvSpPr/>
            <p:nvPr/>
          </p:nvSpPr>
          <p:spPr>
            <a:xfrm>
              <a:off x="0" y="7552"/>
              <a:ext cx="8404430" cy="3909633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0" y="7552"/>
              <a:ext cx="8404430" cy="39096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flipH="1">
              <a:off x="0" y="0"/>
              <a:ext cx="8404430" cy="39096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48" name="Shape 248"/>
          <p:cNvSpPr/>
          <p:nvPr/>
        </p:nvSpPr>
        <p:spPr>
          <a:xfrm>
            <a:off x="8840064" y="1331862"/>
            <a:ext cx="2940600" cy="78278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938039" y="6068383"/>
            <a:ext cx="1663135" cy="715387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891673" y="6068750"/>
            <a:ext cx="1663201" cy="71502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6" name="Group 256"/>
          <p:cNvGrpSpPr/>
          <p:nvPr/>
        </p:nvGrpSpPr>
        <p:grpSpPr>
          <a:xfrm>
            <a:off x="4779231" y="7191189"/>
            <a:ext cx="2625600" cy="3162362"/>
            <a:chOff x="0" y="0"/>
            <a:chExt cx="2625599" cy="3162360"/>
          </a:xfrm>
        </p:grpSpPr>
        <p:grpSp>
          <p:nvGrpSpPr>
            <p:cNvPr id="254" name="Group 254"/>
            <p:cNvGrpSpPr/>
            <p:nvPr/>
          </p:nvGrpSpPr>
          <p:grpSpPr>
            <a:xfrm>
              <a:off x="-1" y="790569"/>
              <a:ext cx="2625601" cy="2371792"/>
              <a:chOff x="0" y="0"/>
              <a:chExt cx="2625599" cy="2371791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-1" y="4572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0" y="-1"/>
                <a:ext cx="2625600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55" name="Shape 255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57" name="Shape 257"/>
          <p:cNvSpPr/>
          <p:nvPr/>
        </p:nvSpPr>
        <p:spPr>
          <a:xfrm>
            <a:off x="8840064" y="2893765"/>
            <a:ext cx="2940600" cy="78278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8840064" y="2112814"/>
            <a:ext cx="2940600" cy="78278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840064" y="4455669"/>
            <a:ext cx="2940600" cy="78278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840064" y="3674717"/>
            <a:ext cx="2940600" cy="78278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66" name="Group 266"/>
          <p:cNvGrpSpPr/>
          <p:nvPr/>
        </p:nvGrpSpPr>
        <p:grpSpPr>
          <a:xfrm>
            <a:off x="1089614" y="7191189"/>
            <a:ext cx="2625600" cy="3162362"/>
            <a:chOff x="0" y="0"/>
            <a:chExt cx="2625599" cy="3162360"/>
          </a:xfrm>
        </p:grpSpPr>
        <p:grpSp>
          <p:nvGrpSpPr>
            <p:cNvPr id="264" name="Group 264"/>
            <p:cNvGrpSpPr/>
            <p:nvPr/>
          </p:nvGrpSpPr>
          <p:grpSpPr>
            <a:xfrm>
              <a:off x="-1" y="790569"/>
              <a:ext cx="2625601" cy="2371792"/>
              <a:chOff x="0" y="0"/>
              <a:chExt cx="2625599" cy="2371791"/>
            </a:xfrm>
          </p:grpSpPr>
          <p:sp>
            <p:nvSpPr>
              <p:cNvPr id="261" name="Shape 261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-1" y="4572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3" name="Shape 263"/>
              <p:cNvSpPr/>
              <p:nvPr/>
            </p:nvSpPr>
            <p:spPr>
              <a:xfrm flipH="1">
                <a:off x="0" y="-1"/>
                <a:ext cx="2625600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65" name="Shape 265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8468848" y="7191189"/>
            <a:ext cx="2625601" cy="3162362"/>
            <a:chOff x="0" y="0"/>
            <a:chExt cx="2625599" cy="3162360"/>
          </a:xfrm>
        </p:grpSpPr>
        <p:grpSp>
          <p:nvGrpSpPr>
            <p:cNvPr id="270" name="Group 270"/>
            <p:cNvGrpSpPr/>
            <p:nvPr/>
          </p:nvGrpSpPr>
          <p:grpSpPr>
            <a:xfrm>
              <a:off x="-1" y="790569"/>
              <a:ext cx="2625601" cy="2371792"/>
              <a:chOff x="0" y="0"/>
              <a:chExt cx="2625599" cy="2371791"/>
            </a:xfrm>
          </p:grpSpPr>
          <p:sp>
            <p:nvSpPr>
              <p:cNvPr id="267" name="Shape 267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-1" y="4572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9" name="Shape 269"/>
              <p:cNvSpPr/>
              <p:nvPr/>
            </p:nvSpPr>
            <p:spPr>
              <a:xfrm flipH="1">
                <a:off x="0" y="-1"/>
                <a:ext cx="2625600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71" name="Shape 271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78" name="Group 278"/>
          <p:cNvGrpSpPr/>
          <p:nvPr/>
        </p:nvGrpSpPr>
        <p:grpSpPr>
          <a:xfrm>
            <a:off x="8465518" y="10703218"/>
            <a:ext cx="2625600" cy="3162362"/>
            <a:chOff x="0" y="0"/>
            <a:chExt cx="2625599" cy="3162360"/>
          </a:xfrm>
        </p:grpSpPr>
        <p:grpSp>
          <p:nvGrpSpPr>
            <p:cNvPr id="276" name="Group 276"/>
            <p:cNvGrpSpPr/>
            <p:nvPr/>
          </p:nvGrpSpPr>
          <p:grpSpPr>
            <a:xfrm>
              <a:off x="-1" y="790569"/>
              <a:ext cx="2625601" cy="2371792"/>
              <a:chOff x="0" y="0"/>
              <a:chExt cx="2625599" cy="2371791"/>
            </a:xfrm>
          </p:grpSpPr>
          <p:sp>
            <p:nvSpPr>
              <p:cNvPr id="273" name="Shape 273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-1" y="4572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5" name="Shape 275"/>
              <p:cNvSpPr/>
              <p:nvPr/>
            </p:nvSpPr>
            <p:spPr>
              <a:xfrm flipH="1">
                <a:off x="0" y="-1"/>
                <a:ext cx="2625600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77" name="Shape 277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84" name="Group 284"/>
          <p:cNvGrpSpPr/>
          <p:nvPr/>
        </p:nvGrpSpPr>
        <p:grpSpPr>
          <a:xfrm>
            <a:off x="1066987" y="10684864"/>
            <a:ext cx="2625600" cy="3162362"/>
            <a:chOff x="0" y="0"/>
            <a:chExt cx="2625599" cy="3162360"/>
          </a:xfrm>
        </p:grpSpPr>
        <p:grpSp>
          <p:nvGrpSpPr>
            <p:cNvPr id="282" name="Group 282"/>
            <p:cNvGrpSpPr/>
            <p:nvPr/>
          </p:nvGrpSpPr>
          <p:grpSpPr>
            <a:xfrm>
              <a:off x="-1" y="790569"/>
              <a:ext cx="2625601" cy="2371792"/>
              <a:chOff x="0" y="0"/>
              <a:chExt cx="2625599" cy="2371791"/>
            </a:xfrm>
          </p:grpSpPr>
          <p:sp>
            <p:nvSpPr>
              <p:cNvPr id="279" name="Shape 279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-1" y="4572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1" name="Shape 281"/>
              <p:cNvSpPr/>
              <p:nvPr/>
            </p:nvSpPr>
            <p:spPr>
              <a:xfrm flipH="1">
                <a:off x="0" y="-1"/>
                <a:ext cx="2625600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83" name="Shape 283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90" name="Group 290"/>
          <p:cNvGrpSpPr/>
          <p:nvPr/>
        </p:nvGrpSpPr>
        <p:grpSpPr>
          <a:xfrm>
            <a:off x="4766252" y="10703218"/>
            <a:ext cx="2625600" cy="3162362"/>
            <a:chOff x="0" y="0"/>
            <a:chExt cx="2625599" cy="3162360"/>
          </a:xfrm>
        </p:grpSpPr>
        <p:grpSp>
          <p:nvGrpSpPr>
            <p:cNvPr id="288" name="Group 288"/>
            <p:cNvGrpSpPr/>
            <p:nvPr/>
          </p:nvGrpSpPr>
          <p:grpSpPr>
            <a:xfrm>
              <a:off x="-1" y="790569"/>
              <a:ext cx="2625601" cy="2371792"/>
              <a:chOff x="0" y="0"/>
              <a:chExt cx="2625599" cy="2371791"/>
            </a:xfrm>
          </p:grpSpPr>
          <p:sp>
            <p:nvSpPr>
              <p:cNvPr id="285" name="Shape 285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-1" y="4572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7" name="Shape 287"/>
              <p:cNvSpPr/>
              <p:nvPr/>
            </p:nvSpPr>
            <p:spPr>
              <a:xfrm flipH="1">
                <a:off x="0" y="-1"/>
                <a:ext cx="2625600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89" name="Shape 289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91" name="Shape 291"/>
          <p:cNvSpPr/>
          <p:nvPr/>
        </p:nvSpPr>
        <p:spPr>
          <a:xfrm>
            <a:off x="381376" y="14858776"/>
            <a:ext cx="11399287" cy="1"/>
          </a:xfrm>
          <a:prstGeom prst="line">
            <a:avLst/>
          </a:prstGeom>
          <a:solidFill>
            <a:srgbClr val="C6D9F1"/>
          </a:solidFill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6812111" y="406654"/>
            <a:ext cx="158417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t>NEWS</a:t>
            </a:r>
          </a:p>
        </p:txBody>
      </p:sp>
      <p:sp>
        <p:nvSpPr>
          <p:cNvPr id="293" name="Shape 293"/>
          <p:cNvSpPr/>
          <p:nvPr/>
        </p:nvSpPr>
        <p:spPr>
          <a:xfrm>
            <a:off x="7771930" y="406654"/>
            <a:ext cx="158417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t>TECH</a:t>
            </a:r>
          </a:p>
        </p:txBody>
      </p:sp>
      <p:sp>
        <p:nvSpPr>
          <p:cNvPr id="294" name="Shape 294"/>
          <p:cNvSpPr/>
          <p:nvPr/>
        </p:nvSpPr>
        <p:spPr>
          <a:xfrm>
            <a:off x="8731749" y="406654"/>
            <a:ext cx="158417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t>CLOUD</a:t>
            </a:r>
          </a:p>
        </p:txBody>
      </p:sp>
      <p:sp>
        <p:nvSpPr>
          <p:cNvPr id="295" name="Shape 295"/>
          <p:cNvSpPr/>
          <p:nvPr/>
        </p:nvSpPr>
        <p:spPr>
          <a:xfrm>
            <a:off x="9691568" y="406654"/>
            <a:ext cx="158417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t>SEARCH</a:t>
            </a:r>
          </a:p>
        </p:txBody>
      </p:sp>
      <p:sp>
        <p:nvSpPr>
          <p:cNvPr id="296" name="Shape 296"/>
          <p:cNvSpPr/>
          <p:nvPr/>
        </p:nvSpPr>
        <p:spPr>
          <a:xfrm>
            <a:off x="1258992" y="15290823"/>
            <a:ext cx="130464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/>
            </a:pPr>
            <a:r>
              <a:t>copyright © 2016</a:t>
            </a:r>
          </a:p>
        </p:txBody>
      </p:sp>
      <p:grpSp>
        <p:nvGrpSpPr>
          <p:cNvPr id="300" name="Group 300"/>
          <p:cNvGrpSpPr/>
          <p:nvPr/>
        </p:nvGrpSpPr>
        <p:grpSpPr>
          <a:xfrm>
            <a:off x="9517966" y="15270531"/>
            <a:ext cx="325657" cy="325170"/>
            <a:chOff x="0" y="0"/>
            <a:chExt cx="325655" cy="325168"/>
          </a:xfrm>
        </p:grpSpPr>
        <p:sp>
          <p:nvSpPr>
            <p:cNvPr id="297" name="Shape 297"/>
            <p:cNvSpPr/>
            <p:nvPr/>
          </p:nvSpPr>
          <p:spPr>
            <a:xfrm>
              <a:off x="0" y="626"/>
              <a:ext cx="325656" cy="324543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0" y="626"/>
              <a:ext cx="325656" cy="3245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 flipH="1">
              <a:off x="0" y="-1"/>
              <a:ext cx="325656" cy="3245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4" name="Group 304"/>
          <p:cNvGrpSpPr/>
          <p:nvPr/>
        </p:nvGrpSpPr>
        <p:grpSpPr>
          <a:xfrm>
            <a:off x="10170307" y="15264998"/>
            <a:ext cx="325657" cy="325170"/>
            <a:chOff x="0" y="0"/>
            <a:chExt cx="325655" cy="325168"/>
          </a:xfrm>
        </p:grpSpPr>
        <p:sp>
          <p:nvSpPr>
            <p:cNvPr id="301" name="Shape 301"/>
            <p:cNvSpPr/>
            <p:nvPr/>
          </p:nvSpPr>
          <p:spPr>
            <a:xfrm>
              <a:off x="0" y="626"/>
              <a:ext cx="325656" cy="324543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0" y="626"/>
              <a:ext cx="325656" cy="3245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 flipH="1">
              <a:off x="0" y="-1"/>
              <a:ext cx="325656" cy="3245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8" name="Group 308"/>
          <p:cNvGrpSpPr/>
          <p:nvPr/>
        </p:nvGrpSpPr>
        <p:grpSpPr>
          <a:xfrm>
            <a:off x="10822647" y="15262533"/>
            <a:ext cx="325657" cy="325170"/>
            <a:chOff x="0" y="0"/>
            <a:chExt cx="325655" cy="325168"/>
          </a:xfrm>
        </p:grpSpPr>
        <p:sp>
          <p:nvSpPr>
            <p:cNvPr id="305" name="Shape 305"/>
            <p:cNvSpPr/>
            <p:nvPr/>
          </p:nvSpPr>
          <p:spPr>
            <a:xfrm>
              <a:off x="0" y="626"/>
              <a:ext cx="325656" cy="324543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0" y="626"/>
              <a:ext cx="325656" cy="3245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 flipH="1">
              <a:off x="0" y="-1"/>
              <a:ext cx="325656" cy="3245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9" name="Shape 309"/>
          <p:cNvSpPr/>
          <p:nvPr/>
        </p:nvSpPr>
        <p:spPr>
          <a:xfrm>
            <a:off x="392386" y="6783768"/>
            <a:ext cx="11399287" cy="1"/>
          </a:xfrm>
          <a:prstGeom prst="line">
            <a:avLst/>
          </a:prstGeom>
          <a:solidFill>
            <a:srgbClr val="C6D9F1"/>
          </a:solidFill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81376" y="5569744"/>
            <a:ext cx="11399287" cy="1"/>
          </a:xfrm>
          <a:prstGeom prst="line">
            <a:avLst/>
          </a:prstGeom>
          <a:solidFill>
            <a:srgbClr val="C6D9F1"/>
          </a:solidFill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8945870" y="1406712"/>
            <a:ext cx="2328571" cy="63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212121"/>
                </a:solidFill>
                <a:latin typeface="Adobe Arabic Regular"/>
                <a:ea typeface="Adobe Arabic Regular"/>
                <a:cs typeface="Adobe Arabic Regular"/>
                <a:sym typeface="Adobe Arabic Regular"/>
              </a:defRPr>
            </a:pPr>
            <a:r>
              <a:t>pastry</a:t>
            </a:r>
            <a:endParaRPr>
              <a:latin typeface="Adobe 明體 Std L"/>
              <a:ea typeface="Adobe 明體 Std L"/>
              <a:cs typeface="Adobe 明體 Std L"/>
              <a:sym typeface="Adobe 明體 Std L"/>
            </a:endParaRPr>
          </a:p>
          <a:p>
            <a: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pPr>
            <a:r>
              <a:t>homemade cakes</a:t>
            </a:r>
          </a:p>
        </p:txBody>
      </p:sp>
      <p:sp>
        <p:nvSpPr>
          <p:cNvPr id="313" name="Shape 313"/>
          <p:cNvSpPr/>
          <p:nvPr/>
        </p:nvSpPr>
        <p:spPr>
          <a:xfrm>
            <a:off x="8945870" y="2185438"/>
            <a:ext cx="1170026" cy="63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212121"/>
                </a:solidFill>
                <a:latin typeface="Adobe Arabic Regular"/>
                <a:ea typeface="Adobe Arabic Regular"/>
                <a:cs typeface="Adobe Arabic Regular"/>
                <a:sym typeface="Adobe Arabic Regular"/>
              </a:defRPr>
            </a:pPr>
            <a:r>
              <a:t>fruit</a:t>
            </a:r>
            <a:endParaRPr>
              <a:latin typeface="Adobe 明體 Std L"/>
              <a:ea typeface="Adobe 明體 Std L"/>
              <a:cs typeface="Adobe 明體 Std L"/>
              <a:sym typeface="Adobe 明體 Std L"/>
            </a:endParaRPr>
          </a:p>
          <a:p>
            <a: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pPr>
            <a:r>
              <a:t>coconut</a:t>
            </a:r>
          </a:p>
        </p:txBody>
      </p:sp>
      <p:sp>
        <p:nvSpPr>
          <p:cNvPr id="314" name="Shape 314"/>
          <p:cNvSpPr/>
          <p:nvPr/>
        </p:nvSpPr>
        <p:spPr>
          <a:xfrm>
            <a:off x="8945870" y="2937982"/>
            <a:ext cx="23977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212121"/>
                </a:solidFill>
                <a:latin typeface="Adobe Arabic Regular"/>
                <a:ea typeface="Adobe Arabic Regular"/>
                <a:cs typeface="Adobe Arabic Regular"/>
                <a:sym typeface="Adobe Arabic Regular"/>
              </a:defRPr>
            </a:pPr>
            <a:r>
              <a:t>bread</a:t>
            </a:r>
            <a:endParaRPr>
              <a:latin typeface="Adobe 明體 Std L"/>
              <a:ea typeface="Adobe 明體 Std L"/>
              <a:cs typeface="Adobe 明體 Std L"/>
              <a:sym typeface="Adobe 明體 Std L"/>
            </a:endParaRPr>
          </a:p>
          <a:p>
            <a: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pPr>
            <a:r>
              <a:t>custard croissant</a:t>
            </a:r>
          </a:p>
        </p:txBody>
      </p:sp>
      <p:sp>
        <p:nvSpPr>
          <p:cNvPr id="315" name="Shape 315"/>
          <p:cNvSpPr/>
          <p:nvPr/>
        </p:nvSpPr>
        <p:spPr>
          <a:xfrm>
            <a:off x="8945870" y="3755572"/>
            <a:ext cx="2435861" cy="63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212121"/>
                </a:solidFill>
                <a:latin typeface="Adobe Arabic Regular"/>
                <a:ea typeface="Adobe Arabic Regular"/>
                <a:cs typeface="Adobe Arabic Regular"/>
                <a:sym typeface="Adobe Arabic Regular"/>
              </a:defRPr>
            </a:pPr>
            <a:r>
              <a:t>breakfast</a:t>
            </a:r>
            <a:endParaRPr>
              <a:latin typeface="Adobe 明體 Std L"/>
              <a:ea typeface="Adobe 明體 Std L"/>
              <a:cs typeface="Adobe 明體 Std L"/>
              <a:sym typeface="Adobe 明體 Std L"/>
            </a:endParaRPr>
          </a:p>
          <a:p>
            <a: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pPr>
            <a:r>
              <a:t>healthy breakfast</a:t>
            </a:r>
          </a:p>
        </p:txBody>
      </p:sp>
      <p:sp>
        <p:nvSpPr>
          <p:cNvPr id="316" name="Shape 316"/>
          <p:cNvSpPr/>
          <p:nvPr/>
        </p:nvSpPr>
        <p:spPr>
          <a:xfrm>
            <a:off x="8926820" y="4528293"/>
            <a:ext cx="1761338" cy="63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212121"/>
                </a:solidFill>
                <a:latin typeface="Adobe Arabic Regular"/>
                <a:ea typeface="Adobe Arabic Regular"/>
                <a:cs typeface="Adobe Arabic Regular"/>
                <a:sym typeface="Adobe Arabic Regular"/>
              </a:defRPr>
            </a:pPr>
            <a:r>
              <a:t>fruit</a:t>
            </a:r>
            <a:endParaRPr>
              <a:latin typeface="Adobe 明體 Std L"/>
              <a:ea typeface="Adobe 明體 Std L"/>
              <a:cs typeface="Adobe 明體 Std L"/>
              <a:sym typeface="Adobe 明體 Std L"/>
            </a:endParaRPr>
          </a:p>
          <a:p>
            <a: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pPr>
            <a:r>
              <a:t>strawberries</a:t>
            </a:r>
          </a:p>
        </p:txBody>
      </p:sp>
      <p:sp>
        <p:nvSpPr>
          <p:cNvPr id="318" name="Shape 318"/>
          <p:cNvSpPr/>
          <p:nvPr/>
        </p:nvSpPr>
        <p:spPr>
          <a:xfrm rot="10800000" flipH="1">
            <a:off x="577596" y="5901031"/>
            <a:ext cx="2051270" cy="878429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796775" y="6242070"/>
            <a:ext cx="168251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pPr algn="ctr"/>
            <a:r>
              <a:rPr dirty="0"/>
              <a:t>recommend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4477" y="6264383"/>
            <a:ext cx="124168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pPr algn="ctr"/>
            <a:r>
              <a:rPr dirty="0"/>
              <a:t>breakfast</a:t>
            </a:r>
          </a:p>
        </p:txBody>
      </p:sp>
      <p:sp>
        <p:nvSpPr>
          <p:cNvPr id="321" name="Shape 321"/>
          <p:cNvSpPr/>
          <p:nvPr/>
        </p:nvSpPr>
        <p:spPr>
          <a:xfrm>
            <a:off x="5326969" y="6243819"/>
            <a:ext cx="78963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pPr algn="ctr"/>
            <a:r>
              <a:rPr dirty="0"/>
              <a:t>lunch</a:t>
            </a:r>
          </a:p>
        </p:txBody>
      </p:sp>
      <p:sp>
        <p:nvSpPr>
          <p:cNvPr id="325" name="Shape 325"/>
          <p:cNvSpPr/>
          <p:nvPr/>
        </p:nvSpPr>
        <p:spPr>
          <a:xfrm>
            <a:off x="1844881" y="7287347"/>
            <a:ext cx="1124611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lvl1pPr>
          </a:lstStyle>
          <a:p>
            <a:r>
              <a:t>healthy</a:t>
            </a:r>
          </a:p>
        </p:txBody>
      </p:sp>
      <p:sp>
        <p:nvSpPr>
          <p:cNvPr id="326" name="Shape 326"/>
          <p:cNvSpPr/>
          <p:nvPr/>
        </p:nvSpPr>
        <p:spPr>
          <a:xfrm>
            <a:off x="5478060" y="7258722"/>
            <a:ext cx="119349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lvl1pPr>
          </a:lstStyle>
          <a:p>
            <a:r>
              <a:t>creative</a:t>
            </a:r>
          </a:p>
        </p:txBody>
      </p:sp>
      <p:sp>
        <p:nvSpPr>
          <p:cNvPr id="327" name="Shape 327"/>
          <p:cNvSpPr/>
          <p:nvPr/>
        </p:nvSpPr>
        <p:spPr>
          <a:xfrm>
            <a:off x="9374121" y="7287347"/>
            <a:ext cx="87437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lvl1pPr>
          </a:lstStyle>
          <a:p>
            <a:r>
              <a:t>funny</a:t>
            </a:r>
          </a:p>
        </p:txBody>
      </p:sp>
      <p:sp>
        <p:nvSpPr>
          <p:cNvPr id="328" name="Shape 328"/>
          <p:cNvSpPr/>
          <p:nvPr/>
        </p:nvSpPr>
        <p:spPr>
          <a:xfrm>
            <a:off x="2023102" y="10759505"/>
            <a:ext cx="78658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lvl1pPr>
          </a:lstStyle>
          <a:p>
            <a:r>
              <a:t>child</a:t>
            </a:r>
          </a:p>
        </p:txBody>
      </p:sp>
      <p:sp>
        <p:nvSpPr>
          <p:cNvPr id="329" name="Shape 329"/>
          <p:cNvSpPr/>
          <p:nvPr/>
        </p:nvSpPr>
        <p:spPr>
          <a:xfrm>
            <a:off x="5505125" y="10778102"/>
            <a:ext cx="1149909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lvl1pPr>
          </a:lstStyle>
          <a:p>
            <a:r>
              <a:t>america</a:t>
            </a:r>
          </a:p>
        </p:txBody>
      </p:sp>
      <p:sp>
        <p:nvSpPr>
          <p:cNvPr id="330" name="Shape 330"/>
          <p:cNvSpPr/>
          <p:nvPr/>
        </p:nvSpPr>
        <p:spPr>
          <a:xfrm>
            <a:off x="9309106" y="10784906"/>
            <a:ext cx="945085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lvl1pPr>
          </a:lstStyle>
          <a:p>
            <a:r>
              <a:t>others</a:t>
            </a:r>
          </a:p>
        </p:txBody>
      </p:sp>
      <p:grpSp>
        <p:nvGrpSpPr>
          <p:cNvPr id="122" name="Group 247"/>
          <p:cNvGrpSpPr/>
          <p:nvPr/>
        </p:nvGrpSpPr>
        <p:grpSpPr>
          <a:xfrm>
            <a:off x="410951" y="136721"/>
            <a:ext cx="1912263" cy="710338"/>
            <a:chOff x="0" y="0"/>
            <a:chExt cx="8404429" cy="3917184"/>
          </a:xfrm>
        </p:grpSpPr>
        <p:sp>
          <p:nvSpPr>
            <p:cNvPr id="123" name="Shape 244"/>
            <p:cNvSpPr/>
            <p:nvPr/>
          </p:nvSpPr>
          <p:spPr>
            <a:xfrm>
              <a:off x="0" y="7552"/>
              <a:ext cx="8404430" cy="3909633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Shape 245"/>
            <p:cNvSpPr/>
            <p:nvPr/>
          </p:nvSpPr>
          <p:spPr>
            <a:xfrm>
              <a:off x="0" y="7552"/>
              <a:ext cx="8404430" cy="39096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Shape 246"/>
            <p:cNvSpPr/>
            <p:nvPr/>
          </p:nvSpPr>
          <p:spPr>
            <a:xfrm flipH="1">
              <a:off x="0" y="0"/>
              <a:ext cx="8404430" cy="39096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346"/>
          <p:cNvGrpSpPr/>
          <p:nvPr/>
        </p:nvGrpSpPr>
        <p:grpSpPr>
          <a:xfrm>
            <a:off x="382389" y="0"/>
            <a:ext cx="11419286" cy="15748000"/>
            <a:chOff x="0" y="0"/>
            <a:chExt cx="11419284" cy="15748000"/>
          </a:xfrm>
        </p:grpSpPr>
        <p:sp>
          <p:nvSpPr>
            <p:cNvPr id="333" name="Shape 333"/>
            <p:cNvSpPr/>
            <p:nvPr/>
          </p:nvSpPr>
          <p:spPr>
            <a:xfrm>
              <a:off x="19998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873180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831232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9810258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10789284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999024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78050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852205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957076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936101" y="0"/>
              <a:ext cx="630002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4915128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94154" y="0"/>
              <a:ext cx="630001" cy="1574800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-1" y="7063857"/>
              <a:ext cx="11399288" cy="1"/>
            </a:xfrm>
            <a:prstGeom prst="lin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47" name="Shape 347"/>
          <p:cNvSpPr/>
          <p:nvPr/>
        </p:nvSpPr>
        <p:spPr>
          <a:xfrm>
            <a:off x="379823" y="5558361"/>
            <a:ext cx="11400513" cy="180933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402387" y="6793879"/>
            <a:ext cx="11377949" cy="80648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 flipV="1">
            <a:off x="8930850" y="10721875"/>
            <a:ext cx="1729434" cy="566037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 flipV="1">
            <a:off x="5206260" y="10721875"/>
            <a:ext cx="1729434" cy="556924"/>
          </a:xfrm>
          <a:prstGeom prst="rect">
            <a:avLst/>
          </a:prstGeom>
          <a:solidFill>
            <a:srgbClr val="56E39F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 flipV="1">
            <a:off x="8930850" y="7203781"/>
            <a:ext cx="1729434" cy="55692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2" name="Shape 352"/>
          <p:cNvSpPr/>
          <p:nvPr/>
        </p:nvSpPr>
        <p:spPr>
          <a:xfrm flipV="1">
            <a:off x="5226644" y="7207526"/>
            <a:ext cx="1729434" cy="556924"/>
          </a:xfrm>
          <a:prstGeom prst="rect">
            <a:avLst/>
          </a:prstGeom>
          <a:solidFill>
            <a:srgbClr val="56E39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3" name="Shape 353"/>
          <p:cNvSpPr/>
          <p:nvPr/>
        </p:nvSpPr>
        <p:spPr>
          <a:xfrm flipV="1">
            <a:off x="1537695" y="7209219"/>
            <a:ext cx="1729434" cy="556924"/>
          </a:xfrm>
          <a:prstGeom prst="rect">
            <a:avLst/>
          </a:prstGeom>
          <a:solidFill>
            <a:srgbClr val="56E39F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02387" y="14846261"/>
            <a:ext cx="11377949" cy="901741"/>
          </a:xfrm>
          <a:prstGeom prst="rect">
            <a:avLst/>
          </a:prstGeom>
          <a:solidFill>
            <a:srgbClr val="82685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Shape 355"/>
          <p:cNvSpPr/>
          <p:nvPr/>
        </p:nvSpPr>
        <p:spPr>
          <a:xfrm flipV="1">
            <a:off x="4901774" y="6091006"/>
            <a:ext cx="1671711" cy="692763"/>
          </a:xfrm>
          <a:prstGeom prst="rect">
            <a:avLst/>
          </a:prstGeom>
          <a:solidFill>
            <a:srgbClr val="3829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6" name="Shape 356"/>
          <p:cNvSpPr/>
          <p:nvPr/>
        </p:nvSpPr>
        <p:spPr>
          <a:xfrm flipV="1">
            <a:off x="2929464" y="6091006"/>
            <a:ext cx="1671711" cy="69276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381376" y="967423"/>
            <a:ext cx="11399288" cy="459775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8" name="Shape 358"/>
          <p:cNvSpPr/>
          <p:nvPr/>
        </p:nvSpPr>
        <p:spPr>
          <a:xfrm flipV="1">
            <a:off x="1513517" y="10693878"/>
            <a:ext cx="1729434" cy="578296"/>
          </a:xfrm>
          <a:prstGeom prst="rect">
            <a:avLst/>
          </a:prstGeom>
          <a:solidFill>
            <a:srgbClr val="56E39F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 flipV="1">
            <a:off x="8828334" y="4469253"/>
            <a:ext cx="2952001" cy="778333"/>
          </a:xfrm>
          <a:prstGeom prst="rect">
            <a:avLst/>
          </a:prstGeom>
          <a:solidFill>
            <a:srgbClr val="55E29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 flipV="1">
            <a:off x="8851227" y="3680740"/>
            <a:ext cx="2952001" cy="778333"/>
          </a:xfrm>
          <a:prstGeom prst="rect">
            <a:avLst/>
          </a:prstGeom>
          <a:solidFill>
            <a:srgbClr val="56E39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1" name="Shape 361"/>
          <p:cNvSpPr/>
          <p:nvPr/>
        </p:nvSpPr>
        <p:spPr>
          <a:xfrm flipV="1">
            <a:off x="8828334" y="2901099"/>
            <a:ext cx="2952001" cy="778333"/>
          </a:xfrm>
          <a:prstGeom prst="rect">
            <a:avLst/>
          </a:prstGeom>
          <a:solidFill>
            <a:srgbClr val="55E09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2" name="Shape 362"/>
          <p:cNvSpPr/>
          <p:nvPr/>
        </p:nvSpPr>
        <p:spPr>
          <a:xfrm rot="10800000" flipH="1">
            <a:off x="8845288" y="2116538"/>
            <a:ext cx="2952001" cy="778333"/>
          </a:xfrm>
          <a:prstGeom prst="rect">
            <a:avLst/>
          </a:prstGeom>
          <a:solidFill>
            <a:srgbClr val="56E39F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3" name="Shape 363"/>
          <p:cNvSpPr/>
          <p:nvPr/>
        </p:nvSpPr>
        <p:spPr>
          <a:xfrm flipV="1">
            <a:off x="8841310" y="1336316"/>
            <a:ext cx="2952001" cy="778333"/>
          </a:xfrm>
          <a:prstGeom prst="rect">
            <a:avLst/>
          </a:prstGeom>
          <a:solidFill>
            <a:srgbClr val="54DC9A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381377" y="-627"/>
            <a:ext cx="11399288" cy="968051"/>
          </a:xfrm>
          <a:prstGeom prst="rect">
            <a:avLst/>
          </a:prstGeom>
          <a:solidFill>
            <a:srgbClr val="D495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381376" y="967423"/>
            <a:ext cx="11399288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69" name="Group 369"/>
          <p:cNvGrpSpPr/>
          <p:nvPr/>
        </p:nvGrpSpPr>
        <p:grpSpPr>
          <a:xfrm>
            <a:off x="414622" y="1321272"/>
            <a:ext cx="8404431" cy="3917185"/>
            <a:chOff x="0" y="0"/>
            <a:chExt cx="8404429" cy="3917183"/>
          </a:xfrm>
        </p:grpSpPr>
        <p:sp>
          <p:nvSpPr>
            <p:cNvPr id="366" name="Shape 366"/>
            <p:cNvSpPr/>
            <p:nvPr/>
          </p:nvSpPr>
          <p:spPr>
            <a:xfrm>
              <a:off x="0" y="7552"/>
              <a:ext cx="8404430" cy="3909633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-1" y="7553"/>
              <a:ext cx="8404431" cy="39096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 flipH="1">
              <a:off x="-1" y="0"/>
              <a:ext cx="8404431" cy="39096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0" name="Shape 370"/>
          <p:cNvSpPr/>
          <p:nvPr/>
        </p:nvSpPr>
        <p:spPr>
          <a:xfrm>
            <a:off x="8840064" y="1331862"/>
            <a:ext cx="2940600" cy="78279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2938039" y="6068383"/>
            <a:ext cx="1663135" cy="715387"/>
          </a:xfrm>
          <a:prstGeom prst="rect">
            <a:avLst/>
          </a:prstGeom>
          <a:solidFill>
            <a:srgbClr val="54DF9D"/>
          </a:solidFill>
          <a:ln w="25400">
            <a:solidFill>
              <a:srgbClr val="55E29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4891673" y="6056050"/>
            <a:ext cx="1663201" cy="715020"/>
          </a:xfrm>
          <a:prstGeom prst="rect">
            <a:avLst/>
          </a:prstGeom>
          <a:solidFill>
            <a:srgbClr val="3C2B35"/>
          </a:solidFill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8" name="Group 378"/>
          <p:cNvGrpSpPr/>
          <p:nvPr/>
        </p:nvGrpSpPr>
        <p:grpSpPr>
          <a:xfrm>
            <a:off x="4779231" y="7191189"/>
            <a:ext cx="2625600" cy="3162363"/>
            <a:chOff x="0" y="0"/>
            <a:chExt cx="2625599" cy="3162361"/>
          </a:xfrm>
        </p:grpSpPr>
        <p:grpSp>
          <p:nvGrpSpPr>
            <p:cNvPr id="376" name="Group 376"/>
            <p:cNvGrpSpPr/>
            <p:nvPr/>
          </p:nvGrpSpPr>
          <p:grpSpPr>
            <a:xfrm>
              <a:off x="-1" y="790570"/>
              <a:ext cx="2625601" cy="2371792"/>
              <a:chOff x="0" y="0"/>
              <a:chExt cx="2625599" cy="2371791"/>
            </a:xfrm>
          </p:grpSpPr>
          <p:sp>
            <p:nvSpPr>
              <p:cNvPr id="373" name="Shape 373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0" y="4572"/>
                <a:ext cx="2625599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5" name="Shape 375"/>
              <p:cNvSpPr/>
              <p:nvPr/>
            </p:nvSpPr>
            <p:spPr>
              <a:xfrm flipH="1">
                <a:off x="-1" y="0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77" name="Shape 377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noFill/>
            <a:ln w="635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79" name="Shape 379"/>
          <p:cNvSpPr/>
          <p:nvPr/>
        </p:nvSpPr>
        <p:spPr>
          <a:xfrm>
            <a:off x="8840064" y="2893765"/>
            <a:ext cx="2940600" cy="78278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8840064" y="2112814"/>
            <a:ext cx="2940600" cy="78278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8840064" y="4455669"/>
            <a:ext cx="2940600" cy="78278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8840064" y="3674717"/>
            <a:ext cx="2940600" cy="78278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88" name="Group 388"/>
          <p:cNvGrpSpPr/>
          <p:nvPr/>
        </p:nvGrpSpPr>
        <p:grpSpPr>
          <a:xfrm>
            <a:off x="1089613" y="7191189"/>
            <a:ext cx="2625601" cy="3162363"/>
            <a:chOff x="0" y="0"/>
            <a:chExt cx="2625599" cy="3162361"/>
          </a:xfrm>
        </p:grpSpPr>
        <p:grpSp>
          <p:nvGrpSpPr>
            <p:cNvPr id="386" name="Group 386"/>
            <p:cNvGrpSpPr/>
            <p:nvPr/>
          </p:nvGrpSpPr>
          <p:grpSpPr>
            <a:xfrm>
              <a:off x="-1" y="790570"/>
              <a:ext cx="2625601" cy="2371792"/>
              <a:chOff x="0" y="0"/>
              <a:chExt cx="2625599" cy="2371791"/>
            </a:xfrm>
          </p:grpSpPr>
          <p:sp>
            <p:nvSpPr>
              <p:cNvPr id="383" name="Shape 383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4" name="Shape 384"/>
              <p:cNvSpPr/>
              <p:nvPr/>
            </p:nvSpPr>
            <p:spPr>
              <a:xfrm>
                <a:off x="0" y="4572"/>
                <a:ext cx="2625599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5" name="Shape 385"/>
              <p:cNvSpPr/>
              <p:nvPr/>
            </p:nvSpPr>
            <p:spPr>
              <a:xfrm flipH="1">
                <a:off x="-1" y="0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87" name="Shape 387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noFill/>
            <a:ln w="635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94" name="Group 394"/>
          <p:cNvGrpSpPr/>
          <p:nvPr/>
        </p:nvGrpSpPr>
        <p:grpSpPr>
          <a:xfrm>
            <a:off x="8468848" y="7191189"/>
            <a:ext cx="2625601" cy="3162363"/>
            <a:chOff x="0" y="0"/>
            <a:chExt cx="2625599" cy="3162361"/>
          </a:xfrm>
        </p:grpSpPr>
        <p:grpSp>
          <p:nvGrpSpPr>
            <p:cNvPr id="392" name="Group 392"/>
            <p:cNvGrpSpPr/>
            <p:nvPr/>
          </p:nvGrpSpPr>
          <p:grpSpPr>
            <a:xfrm>
              <a:off x="-1" y="790570"/>
              <a:ext cx="2625601" cy="2371792"/>
              <a:chOff x="0" y="0"/>
              <a:chExt cx="2625599" cy="2371791"/>
            </a:xfrm>
          </p:grpSpPr>
          <p:sp>
            <p:nvSpPr>
              <p:cNvPr id="389" name="Shape 389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0" y="4572"/>
                <a:ext cx="2625599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 flipH="1">
                <a:off x="-1" y="0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93" name="Shape 393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solidFill>
              <a:srgbClr val="56E39F"/>
            </a:solidFill>
            <a:ln w="635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0" name="Group 400"/>
          <p:cNvGrpSpPr/>
          <p:nvPr/>
        </p:nvGrpSpPr>
        <p:grpSpPr>
          <a:xfrm>
            <a:off x="8465518" y="10703218"/>
            <a:ext cx="2625600" cy="3162363"/>
            <a:chOff x="0" y="0"/>
            <a:chExt cx="2625599" cy="3162361"/>
          </a:xfrm>
        </p:grpSpPr>
        <p:grpSp>
          <p:nvGrpSpPr>
            <p:cNvPr id="398" name="Group 398"/>
            <p:cNvGrpSpPr/>
            <p:nvPr/>
          </p:nvGrpSpPr>
          <p:grpSpPr>
            <a:xfrm>
              <a:off x="-1" y="790570"/>
              <a:ext cx="2625601" cy="2371792"/>
              <a:chOff x="0" y="0"/>
              <a:chExt cx="2625599" cy="2371791"/>
            </a:xfrm>
          </p:grpSpPr>
          <p:sp>
            <p:nvSpPr>
              <p:cNvPr id="395" name="Shape 395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0" y="4572"/>
                <a:ext cx="2625599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hape 397"/>
              <p:cNvSpPr/>
              <p:nvPr/>
            </p:nvSpPr>
            <p:spPr>
              <a:xfrm flipH="1">
                <a:off x="-1" y="0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99" name="Shape 399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solidFill>
              <a:srgbClr val="56E39F"/>
            </a:solidFill>
            <a:ln w="635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06" name="Group 406"/>
          <p:cNvGrpSpPr/>
          <p:nvPr/>
        </p:nvGrpSpPr>
        <p:grpSpPr>
          <a:xfrm>
            <a:off x="1066986" y="10684864"/>
            <a:ext cx="2625601" cy="3162363"/>
            <a:chOff x="0" y="0"/>
            <a:chExt cx="2625599" cy="3162361"/>
          </a:xfrm>
        </p:grpSpPr>
        <p:grpSp>
          <p:nvGrpSpPr>
            <p:cNvPr id="404" name="Group 404"/>
            <p:cNvGrpSpPr/>
            <p:nvPr/>
          </p:nvGrpSpPr>
          <p:grpSpPr>
            <a:xfrm>
              <a:off x="-1" y="790570"/>
              <a:ext cx="2625601" cy="2371792"/>
              <a:chOff x="0" y="0"/>
              <a:chExt cx="2625599" cy="2371791"/>
            </a:xfrm>
          </p:grpSpPr>
          <p:sp>
            <p:nvSpPr>
              <p:cNvPr id="401" name="Shape 401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2" name="Shape 402"/>
              <p:cNvSpPr/>
              <p:nvPr/>
            </p:nvSpPr>
            <p:spPr>
              <a:xfrm>
                <a:off x="0" y="4572"/>
                <a:ext cx="2625599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3" name="Shape 403"/>
              <p:cNvSpPr/>
              <p:nvPr/>
            </p:nvSpPr>
            <p:spPr>
              <a:xfrm flipH="1">
                <a:off x="-1" y="0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5" name="Shape 405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noFill/>
            <a:ln w="635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12" name="Group 412"/>
          <p:cNvGrpSpPr/>
          <p:nvPr/>
        </p:nvGrpSpPr>
        <p:grpSpPr>
          <a:xfrm>
            <a:off x="4766252" y="10703218"/>
            <a:ext cx="2625600" cy="3162363"/>
            <a:chOff x="0" y="0"/>
            <a:chExt cx="2625599" cy="3162361"/>
          </a:xfrm>
        </p:grpSpPr>
        <p:grpSp>
          <p:nvGrpSpPr>
            <p:cNvPr id="410" name="Group 410"/>
            <p:cNvGrpSpPr/>
            <p:nvPr/>
          </p:nvGrpSpPr>
          <p:grpSpPr>
            <a:xfrm>
              <a:off x="-1" y="790570"/>
              <a:ext cx="2625601" cy="2371792"/>
              <a:chOff x="0" y="0"/>
              <a:chExt cx="2625599" cy="2371791"/>
            </a:xfrm>
          </p:grpSpPr>
          <p:sp>
            <p:nvSpPr>
              <p:cNvPr id="407" name="Shape 407"/>
              <p:cNvSpPr/>
              <p:nvPr/>
            </p:nvSpPr>
            <p:spPr>
              <a:xfrm>
                <a:off x="-1" y="4572"/>
                <a:ext cx="2625601" cy="2367219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0" y="4572"/>
                <a:ext cx="2625599" cy="23672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9" name="Shape 409"/>
              <p:cNvSpPr/>
              <p:nvPr/>
            </p:nvSpPr>
            <p:spPr>
              <a:xfrm flipH="1">
                <a:off x="-1" y="0"/>
                <a:ext cx="2625601" cy="236721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11" name="Shape 411"/>
            <p:cNvSpPr/>
            <p:nvPr/>
          </p:nvSpPr>
          <p:spPr>
            <a:xfrm>
              <a:off x="448083" y="0"/>
              <a:ext cx="1729434" cy="574954"/>
            </a:xfrm>
            <a:prstGeom prst="rect">
              <a:avLst/>
            </a:prstGeom>
            <a:noFill/>
            <a:ln w="635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13" name="Shape 413"/>
          <p:cNvSpPr/>
          <p:nvPr/>
        </p:nvSpPr>
        <p:spPr>
          <a:xfrm>
            <a:off x="381376" y="14858776"/>
            <a:ext cx="11399288" cy="1"/>
          </a:xfrm>
          <a:prstGeom prst="line">
            <a:avLst/>
          </a:prstGeom>
          <a:solidFill>
            <a:srgbClr val="C6D9F1"/>
          </a:solidFill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6812111" y="406654"/>
            <a:ext cx="158417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t>NEWS</a:t>
            </a:r>
          </a:p>
        </p:txBody>
      </p:sp>
      <p:sp>
        <p:nvSpPr>
          <p:cNvPr id="415" name="Shape 415"/>
          <p:cNvSpPr/>
          <p:nvPr/>
        </p:nvSpPr>
        <p:spPr>
          <a:xfrm>
            <a:off x="7771930" y="406654"/>
            <a:ext cx="158417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t>TECH</a:t>
            </a:r>
          </a:p>
        </p:txBody>
      </p:sp>
      <p:sp>
        <p:nvSpPr>
          <p:cNvPr id="416" name="Shape 416"/>
          <p:cNvSpPr/>
          <p:nvPr/>
        </p:nvSpPr>
        <p:spPr>
          <a:xfrm>
            <a:off x="8731749" y="406654"/>
            <a:ext cx="158417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t>CLOUD</a:t>
            </a:r>
          </a:p>
        </p:txBody>
      </p:sp>
      <p:sp>
        <p:nvSpPr>
          <p:cNvPr id="417" name="Shape 417"/>
          <p:cNvSpPr/>
          <p:nvPr/>
        </p:nvSpPr>
        <p:spPr>
          <a:xfrm>
            <a:off x="9691568" y="406654"/>
            <a:ext cx="158417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t>SEARCH</a:t>
            </a:r>
          </a:p>
        </p:txBody>
      </p:sp>
      <p:sp>
        <p:nvSpPr>
          <p:cNvPr id="418" name="Shape 418"/>
          <p:cNvSpPr/>
          <p:nvPr/>
        </p:nvSpPr>
        <p:spPr>
          <a:xfrm>
            <a:off x="1258993" y="15290823"/>
            <a:ext cx="130464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/>
            </a:pPr>
            <a:r>
              <a:t>copyright © 2016</a:t>
            </a:r>
          </a:p>
        </p:txBody>
      </p:sp>
      <p:grpSp>
        <p:nvGrpSpPr>
          <p:cNvPr id="422" name="Group 422"/>
          <p:cNvGrpSpPr/>
          <p:nvPr/>
        </p:nvGrpSpPr>
        <p:grpSpPr>
          <a:xfrm>
            <a:off x="9517966" y="15270531"/>
            <a:ext cx="325657" cy="325170"/>
            <a:chOff x="0" y="0"/>
            <a:chExt cx="325656" cy="325168"/>
          </a:xfrm>
        </p:grpSpPr>
        <p:sp>
          <p:nvSpPr>
            <p:cNvPr id="419" name="Shape 419"/>
            <p:cNvSpPr/>
            <p:nvPr/>
          </p:nvSpPr>
          <p:spPr>
            <a:xfrm>
              <a:off x="0" y="626"/>
              <a:ext cx="325656" cy="324543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-1" y="626"/>
              <a:ext cx="325658" cy="3245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 flipH="1">
              <a:off x="0" y="-1"/>
              <a:ext cx="325656" cy="3245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26" name="Group 426"/>
          <p:cNvGrpSpPr/>
          <p:nvPr/>
        </p:nvGrpSpPr>
        <p:grpSpPr>
          <a:xfrm>
            <a:off x="10170307" y="15264998"/>
            <a:ext cx="325657" cy="325170"/>
            <a:chOff x="0" y="0"/>
            <a:chExt cx="325656" cy="325168"/>
          </a:xfrm>
        </p:grpSpPr>
        <p:sp>
          <p:nvSpPr>
            <p:cNvPr id="423" name="Shape 423"/>
            <p:cNvSpPr/>
            <p:nvPr/>
          </p:nvSpPr>
          <p:spPr>
            <a:xfrm>
              <a:off x="0" y="626"/>
              <a:ext cx="325656" cy="324543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-1" y="626"/>
              <a:ext cx="325658" cy="3245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 flipH="1">
              <a:off x="0" y="-1"/>
              <a:ext cx="325656" cy="3245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30" name="Group 430"/>
          <p:cNvGrpSpPr/>
          <p:nvPr/>
        </p:nvGrpSpPr>
        <p:grpSpPr>
          <a:xfrm>
            <a:off x="10822647" y="15262533"/>
            <a:ext cx="325657" cy="325170"/>
            <a:chOff x="0" y="0"/>
            <a:chExt cx="325656" cy="325168"/>
          </a:xfrm>
        </p:grpSpPr>
        <p:sp>
          <p:nvSpPr>
            <p:cNvPr id="427" name="Shape 427"/>
            <p:cNvSpPr/>
            <p:nvPr/>
          </p:nvSpPr>
          <p:spPr>
            <a:xfrm>
              <a:off x="0" y="626"/>
              <a:ext cx="325656" cy="324543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-1" y="626"/>
              <a:ext cx="325658" cy="3245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 flipH="1">
              <a:off x="0" y="-1"/>
              <a:ext cx="325656" cy="3245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32" name="image1.jpeg"/>
          <p:cNvPicPr>
            <a:picLocks noChangeAspect="1"/>
          </p:cNvPicPr>
          <p:nvPr/>
        </p:nvPicPr>
        <p:blipFill>
          <a:blip r:embed="rId2">
            <a:extLst/>
          </a:blip>
          <a:srcRect t="20826" r="64" b="10343"/>
          <a:stretch>
            <a:fillRect/>
          </a:stretch>
        </p:blipFill>
        <p:spPr>
          <a:xfrm>
            <a:off x="403424" y="1334990"/>
            <a:ext cx="8466685" cy="3932908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Shape 433"/>
          <p:cNvSpPr/>
          <p:nvPr/>
        </p:nvSpPr>
        <p:spPr>
          <a:xfrm>
            <a:off x="8945870" y="1406712"/>
            <a:ext cx="2328571" cy="63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212121"/>
                </a:solidFill>
                <a:latin typeface="Adobe Arabic Regular"/>
                <a:ea typeface="Adobe Arabic Regular"/>
                <a:cs typeface="Adobe Arabic Regular"/>
                <a:sym typeface="Adobe Arabic Regular"/>
              </a:defRPr>
            </a:pPr>
            <a:r>
              <a:t>pastry</a:t>
            </a:r>
            <a:endParaRPr>
              <a:latin typeface="Adobe 明體 Std L"/>
              <a:ea typeface="Adobe 明體 Std L"/>
              <a:cs typeface="Adobe 明體 Std L"/>
              <a:sym typeface="Adobe 明體 Std L"/>
            </a:endParaRPr>
          </a:p>
          <a:p>
            <a: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pPr>
            <a:r>
              <a:t>homemade cakes</a:t>
            </a:r>
          </a:p>
        </p:txBody>
      </p:sp>
      <p:sp>
        <p:nvSpPr>
          <p:cNvPr id="434" name="Shape 434"/>
          <p:cNvSpPr/>
          <p:nvPr/>
        </p:nvSpPr>
        <p:spPr>
          <a:xfrm>
            <a:off x="8945870" y="2185438"/>
            <a:ext cx="1170026" cy="63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212121"/>
                </a:solidFill>
                <a:latin typeface="Adobe Arabic Regular"/>
                <a:ea typeface="Adobe Arabic Regular"/>
                <a:cs typeface="Adobe Arabic Regular"/>
                <a:sym typeface="Adobe Arabic Regular"/>
              </a:defRPr>
            </a:pPr>
            <a:r>
              <a:t>fruit</a:t>
            </a:r>
            <a:endParaRPr>
              <a:latin typeface="Adobe 明體 Std L"/>
              <a:ea typeface="Adobe 明體 Std L"/>
              <a:cs typeface="Adobe 明體 Std L"/>
              <a:sym typeface="Adobe 明體 Std L"/>
            </a:endParaRPr>
          </a:p>
          <a:p>
            <a: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pPr>
            <a:r>
              <a:t>coconut</a:t>
            </a:r>
          </a:p>
        </p:txBody>
      </p:sp>
      <p:sp>
        <p:nvSpPr>
          <p:cNvPr id="435" name="Shape 435"/>
          <p:cNvSpPr/>
          <p:nvPr/>
        </p:nvSpPr>
        <p:spPr>
          <a:xfrm>
            <a:off x="8945870" y="2937982"/>
            <a:ext cx="23977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212121"/>
                </a:solidFill>
                <a:latin typeface="Adobe Arabic Regular"/>
                <a:ea typeface="Adobe Arabic Regular"/>
                <a:cs typeface="Adobe Arabic Regular"/>
                <a:sym typeface="Adobe Arabic Regular"/>
              </a:defRPr>
            </a:pPr>
            <a:r>
              <a:t>bread</a:t>
            </a:r>
            <a:endParaRPr>
              <a:latin typeface="Adobe 明體 Std L"/>
              <a:ea typeface="Adobe 明體 Std L"/>
              <a:cs typeface="Adobe 明體 Std L"/>
              <a:sym typeface="Adobe 明體 Std L"/>
            </a:endParaRPr>
          </a:p>
          <a:p>
            <a: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pPr>
            <a:r>
              <a:t>custard croissant</a:t>
            </a:r>
          </a:p>
        </p:txBody>
      </p:sp>
      <p:sp>
        <p:nvSpPr>
          <p:cNvPr id="436" name="Shape 436"/>
          <p:cNvSpPr/>
          <p:nvPr/>
        </p:nvSpPr>
        <p:spPr>
          <a:xfrm>
            <a:off x="8945870" y="3755572"/>
            <a:ext cx="2435861" cy="63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212121"/>
                </a:solidFill>
                <a:latin typeface="Adobe Arabic Regular"/>
                <a:ea typeface="Adobe Arabic Regular"/>
                <a:cs typeface="Adobe Arabic Regular"/>
                <a:sym typeface="Adobe Arabic Regular"/>
              </a:defRPr>
            </a:pPr>
            <a:r>
              <a:t>breakfast</a:t>
            </a:r>
            <a:endParaRPr>
              <a:latin typeface="Adobe 明體 Std L"/>
              <a:ea typeface="Adobe 明體 Std L"/>
              <a:cs typeface="Adobe 明體 Std L"/>
              <a:sym typeface="Adobe 明體 Std L"/>
            </a:endParaRPr>
          </a:p>
          <a:p>
            <a: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pPr>
            <a:r>
              <a:t>healthy breakfast</a:t>
            </a:r>
          </a:p>
        </p:txBody>
      </p:sp>
      <p:sp>
        <p:nvSpPr>
          <p:cNvPr id="437" name="Shape 437"/>
          <p:cNvSpPr/>
          <p:nvPr/>
        </p:nvSpPr>
        <p:spPr>
          <a:xfrm>
            <a:off x="8926820" y="4528293"/>
            <a:ext cx="1761338" cy="63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212121"/>
                </a:solidFill>
                <a:latin typeface="Adobe Arabic Regular"/>
                <a:ea typeface="Adobe Arabic Regular"/>
                <a:cs typeface="Adobe Arabic Regular"/>
                <a:sym typeface="Adobe Arabic Regular"/>
              </a:defRPr>
            </a:pPr>
            <a:r>
              <a:t>fruit</a:t>
            </a:r>
            <a:endParaRPr>
              <a:latin typeface="Adobe 明體 Std L"/>
              <a:ea typeface="Adobe 明體 Std L"/>
              <a:cs typeface="Adobe 明體 Std L"/>
              <a:sym typeface="Adobe 明體 Std L"/>
            </a:endParaRPr>
          </a:p>
          <a:p>
            <a: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pPr>
            <a:r>
              <a:t>strawberries</a:t>
            </a:r>
          </a:p>
        </p:txBody>
      </p:sp>
      <p:pic>
        <p:nvPicPr>
          <p:cNvPr id="438" name="1458747589_Foo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760851">
            <a:off x="611053" y="88829"/>
            <a:ext cx="789139" cy="789139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Shape 439"/>
          <p:cNvSpPr/>
          <p:nvPr/>
        </p:nvSpPr>
        <p:spPr>
          <a:xfrm rot="10800000" flipH="1">
            <a:off x="577596" y="5901031"/>
            <a:ext cx="2051270" cy="878429"/>
          </a:xfrm>
          <a:prstGeom prst="rect">
            <a:avLst/>
          </a:prstGeom>
          <a:solidFill>
            <a:srgbClr val="3C2B3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759015" y="6223786"/>
            <a:ext cx="168251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pPr algn="ctr"/>
            <a:r>
              <a:rPr dirty="0"/>
              <a:t>recommend</a:t>
            </a:r>
          </a:p>
        </p:txBody>
      </p:sp>
      <p:sp>
        <p:nvSpPr>
          <p:cNvPr id="441" name="Shape 441"/>
          <p:cNvSpPr/>
          <p:nvPr/>
        </p:nvSpPr>
        <p:spPr>
          <a:xfrm>
            <a:off x="3157631" y="6261886"/>
            <a:ext cx="124168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rgbClr val="FFFFFF"/>
                </a:solidFill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pPr algn="ctr"/>
            <a:r>
              <a:rPr dirty="0"/>
              <a:t>breakfast</a:t>
            </a:r>
          </a:p>
        </p:txBody>
      </p:sp>
      <p:sp>
        <p:nvSpPr>
          <p:cNvPr id="442" name="Shape 442"/>
          <p:cNvSpPr/>
          <p:nvPr/>
        </p:nvSpPr>
        <p:spPr>
          <a:xfrm>
            <a:off x="5330626" y="6261886"/>
            <a:ext cx="78963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rgbClr val="FFFFFF"/>
                </a:solidFill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pPr algn="ctr"/>
            <a:r>
              <a:rPr dirty="0"/>
              <a:t>lunch</a:t>
            </a:r>
          </a:p>
        </p:txBody>
      </p:sp>
      <p:pic>
        <p:nvPicPr>
          <p:cNvPr id="443" name="1458745120_square-google-plu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44574" y="15158795"/>
            <a:ext cx="472441" cy="472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1458745139_square-faceboo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33610" y="15158795"/>
            <a:ext cx="472441" cy="472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1458745183_square-linkedi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22647" y="15158795"/>
            <a:ext cx="472441" cy="472441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Shape 446"/>
          <p:cNvSpPr/>
          <p:nvPr/>
        </p:nvSpPr>
        <p:spPr>
          <a:xfrm>
            <a:off x="1844881" y="7287347"/>
            <a:ext cx="1124611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lvl1pPr>
          </a:lstStyle>
          <a:p>
            <a:r>
              <a:rPr dirty="0"/>
              <a:t>healthy</a:t>
            </a:r>
          </a:p>
        </p:txBody>
      </p:sp>
      <p:sp>
        <p:nvSpPr>
          <p:cNvPr id="447" name="Shape 447"/>
          <p:cNvSpPr/>
          <p:nvPr/>
        </p:nvSpPr>
        <p:spPr>
          <a:xfrm>
            <a:off x="5478060" y="7258722"/>
            <a:ext cx="119349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lvl1pPr>
          </a:lstStyle>
          <a:p>
            <a:r>
              <a:t>creative</a:t>
            </a:r>
          </a:p>
        </p:txBody>
      </p:sp>
      <p:sp>
        <p:nvSpPr>
          <p:cNvPr id="448" name="Shape 448"/>
          <p:cNvSpPr/>
          <p:nvPr/>
        </p:nvSpPr>
        <p:spPr>
          <a:xfrm>
            <a:off x="9374120" y="7287347"/>
            <a:ext cx="874371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lvl1pPr>
          </a:lstStyle>
          <a:p>
            <a:r>
              <a:t>funny</a:t>
            </a:r>
          </a:p>
        </p:txBody>
      </p:sp>
      <p:sp>
        <p:nvSpPr>
          <p:cNvPr id="449" name="Shape 449"/>
          <p:cNvSpPr/>
          <p:nvPr/>
        </p:nvSpPr>
        <p:spPr>
          <a:xfrm>
            <a:off x="2023102" y="10759506"/>
            <a:ext cx="786589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lvl1pPr>
          </a:lstStyle>
          <a:p>
            <a:r>
              <a:t>child</a:t>
            </a:r>
          </a:p>
        </p:txBody>
      </p:sp>
      <p:sp>
        <p:nvSpPr>
          <p:cNvPr id="450" name="Shape 450"/>
          <p:cNvSpPr/>
          <p:nvPr/>
        </p:nvSpPr>
        <p:spPr>
          <a:xfrm>
            <a:off x="5505125" y="10778102"/>
            <a:ext cx="114991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lvl1pPr>
          </a:lstStyle>
          <a:p>
            <a:r>
              <a:rPr dirty="0" err="1"/>
              <a:t>america</a:t>
            </a:r>
            <a:endParaRPr dirty="0"/>
          </a:p>
        </p:txBody>
      </p:sp>
      <p:sp>
        <p:nvSpPr>
          <p:cNvPr id="451" name="Shape 451"/>
          <p:cNvSpPr/>
          <p:nvPr/>
        </p:nvSpPr>
        <p:spPr>
          <a:xfrm>
            <a:off x="9309106" y="10784906"/>
            <a:ext cx="945085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dobe 明體 Std L"/>
                <a:ea typeface="Adobe 明體 Std L"/>
                <a:cs typeface="Adobe 明體 Std L"/>
                <a:sym typeface="Adobe 明體 Std L"/>
              </a:defRPr>
            </a:lvl1pPr>
          </a:lstStyle>
          <a:p>
            <a:r>
              <a:t>others</a:t>
            </a:r>
          </a:p>
        </p:txBody>
      </p:sp>
      <p:sp>
        <p:nvSpPr>
          <p:cNvPr id="452" name="Shape 452"/>
          <p:cNvSpPr/>
          <p:nvPr/>
        </p:nvSpPr>
        <p:spPr>
          <a:xfrm rot="2627107">
            <a:off x="8598723" y="1432635"/>
            <a:ext cx="532874" cy="561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5E29E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392386" y="6783768"/>
            <a:ext cx="11399288" cy="1"/>
          </a:xfrm>
          <a:prstGeom prst="line">
            <a:avLst/>
          </a:prstGeom>
          <a:solidFill>
            <a:srgbClr val="C6D9F1"/>
          </a:solidFill>
          <a:ln w="88900">
            <a:solidFill>
              <a:srgbClr val="56E39F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5" t="-822" r="6920" b="822"/>
          <a:stretch/>
        </p:blipFill>
        <p:spPr>
          <a:xfrm>
            <a:off x="4777924" y="7961085"/>
            <a:ext cx="2643471" cy="238697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18"/>
          <a:stretch/>
        </p:blipFill>
        <p:spPr>
          <a:xfrm>
            <a:off x="4766250" y="11475434"/>
            <a:ext cx="2655145" cy="24103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7"/>
          <a:stretch/>
        </p:blipFill>
        <p:spPr>
          <a:xfrm>
            <a:off x="1089155" y="11482526"/>
            <a:ext cx="2628535" cy="23934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14"/>
          <a:stretch/>
        </p:blipFill>
        <p:spPr>
          <a:xfrm>
            <a:off x="1062339" y="7969403"/>
            <a:ext cx="2683751" cy="24154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97"/>
          <a:stretch/>
        </p:blipFill>
        <p:spPr>
          <a:xfrm>
            <a:off x="8465516" y="7983605"/>
            <a:ext cx="2654769" cy="23745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05"/>
          <a:stretch/>
        </p:blipFill>
        <p:spPr>
          <a:xfrm>
            <a:off x="8465516" y="11496973"/>
            <a:ext cx="2654768" cy="238881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59608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59608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59608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59608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65</Words>
  <Application>Microsoft Macintosh PowerPoint</Application>
  <PresentationFormat>自訂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Adobe Arabic Regular</vt:lpstr>
      <vt:lpstr>Adobe 明體 Std L</vt:lpstr>
      <vt:lpstr>Al Nile</vt:lpstr>
      <vt:lpstr>Arial</vt:lpstr>
      <vt:lpstr>Arial Black</vt:lpstr>
      <vt:lpstr>Calibri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tang daniel</dc:creator>
  <cp:lastModifiedBy>tang daniel</cp:lastModifiedBy>
  <cp:revision>5</cp:revision>
  <dcterms:modified xsi:type="dcterms:W3CDTF">2016-03-24T01:31:08Z</dcterms:modified>
</cp:coreProperties>
</file>