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86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13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24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1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12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70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6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8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3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07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9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8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87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294C-45C6-4553-9788-17DAB301F628}" type="datetimeFigureOut">
              <a:rPr lang="zh-TW" altLang="en-US" smtClean="0"/>
              <a:t>2018/7/6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EDD098-DE3B-4963-883C-9F0FF60C9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3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yweb.ntut.edu.tw/~jykuo/course/Python36_Intr_3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  <a:r>
              <a:rPr lang="zh-TW" altLang="en-US" dirty="0" smtClean="0"/>
              <a:t>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助教 林翰隆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68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443" y="2889434"/>
            <a:ext cx="598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0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notepad++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73"/>
          </a:xfrm>
        </p:spPr>
        <p:txBody>
          <a:bodyPr/>
          <a:lstStyle/>
          <a:p>
            <a:r>
              <a:rPr lang="zh-TW" altLang="en-US" dirty="0" smtClean="0"/>
              <a:t>點選檔案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開啟舊檔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7" y="2237398"/>
            <a:ext cx="4057650" cy="135255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3896946"/>
            <a:ext cx="10515600" cy="41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到檔案所在路徑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點選檔案</a:t>
            </a:r>
            <a:r>
              <a:rPr lang="en-US" altLang="zh-TW" dirty="0" smtClean="0"/>
              <a:t>(.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開</a:t>
            </a:r>
            <a:r>
              <a:rPr lang="zh-TW" altLang="en-US" dirty="0"/>
              <a:t>啟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0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1269"/>
          </a:xfrm>
        </p:spPr>
        <p:txBody>
          <a:bodyPr/>
          <a:lstStyle/>
          <a:p>
            <a:r>
              <a:rPr lang="zh-TW" altLang="en-US" dirty="0" smtClean="0"/>
              <a:t>按</a:t>
            </a:r>
            <a:r>
              <a:rPr lang="en-US" altLang="zh-TW" dirty="0" smtClean="0"/>
              <a:t>f6 </a:t>
            </a:r>
            <a:r>
              <a:rPr lang="zh-TW" altLang="en-US" dirty="0" smtClean="0"/>
              <a:t>或是點選外掛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NppExec</a:t>
            </a:r>
            <a:r>
              <a:rPr lang="en-US" altLang="zh-TW" dirty="0" smtClean="0"/>
              <a:t> &gt; </a:t>
            </a:r>
            <a:r>
              <a:rPr lang="en-US" altLang="zh-TW" dirty="0" smtClean="0"/>
              <a:t>Execute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71" y="2561858"/>
            <a:ext cx="3657600" cy="120510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77334" y="3810488"/>
            <a:ext cx="8596668" cy="40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選擇編譯器，並點選</a:t>
            </a:r>
            <a:r>
              <a:rPr lang="en-US" altLang="zh-TW" dirty="0" smtClean="0"/>
              <a:t>ok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71" y="4168232"/>
            <a:ext cx="2671029" cy="139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71" y="5951659"/>
            <a:ext cx="5638800" cy="704850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77334" y="5554892"/>
            <a:ext cx="8596668" cy="40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87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Notepad++</a:t>
            </a:r>
            <a:r>
              <a:rPr lang="zh-TW" altLang="en-US" dirty="0" smtClean="0"/>
              <a:t>環境安裝與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建置，參考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4~7</a:t>
            </a:r>
            <a:r>
              <a:rPr lang="zh-TW" altLang="en-US" dirty="0" smtClean="0"/>
              <a:t>頁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://myweb.ntut.edu.tw/~</a:t>
            </a:r>
            <a:r>
              <a:rPr lang="en-US" altLang="zh-TW" dirty="0" smtClean="0">
                <a:hlinkClick r:id="rId2"/>
              </a:rPr>
              <a:t>jykuo/course/Python36_Intr_34.pdf</a:t>
            </a:r>
            <a:endParaRPr lang="en-US" altLang="zh-TW" dirty="0" smtClean="0"/>
          </a:p>
          <a:p>
            <a:r>
              <a:rPr lang="en-US" altLang="zh-TW" dirty="0" smtClean="0"/>
              <a:t>Notepad++ </a:t>
            </a:r>
            <a:r>
              <a:rPr lang="en-US" altLang="zh-TW" dirty="0" smtClean="0"/>
              <a:t>7.4.2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goo.gl/</a:t>
            </a:r>
            <a:r>
              <a:rPr lang="en-US" altLang="zh-TW" dirty="0" err="1" smtClean="0"/>
              <a:t>FgDjQc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15128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橙紅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76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Notepad++教學</vt:lpstr>
      <vt:lpstr>建立python檔</vt:lpstr>
      <vt:lpstr>使用notepad++開啟python檔</vt:lpstr>
      <vt:lpstr>執行python</vt:lpstr>
      <vt:lpstr>補充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Notepad++教學</dc:title>
  <dc:creator>HAN-LUNG LIN</dc:creator>
  <cp:lastModifiedBy>HAN-LUNG LIN</cp:lastModifiedBy>
  <cp:revision>22</cp:revision>
  <dcterms:created xsi:type="dcterms:W3CDTF">2018-07-06T05:40:04Z</dcterms:created>
  <dcterms:modified xsi:type="dcterms:W3CDTF">2018-07-06T07:39:28Z</dcterms:modified>
</cp:coreProperties>
</file>