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99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68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42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31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6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14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9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41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B173-74B9-4A40-AC15-5D4D94C57ACC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04D3F-7DB5-4A23-AB88-C6DD26C24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8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Week3-</a:t>
            </a:r>
            <a:r>
              <a:rPr lang="zh-TW" altLang="en-US" dirty="0" smtClean="0"/>
              <a:t>題目講解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9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Week3-12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建立二維矩陣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matrix = [[</a:t>
            </a:r>
            <a:r>
              <a:rPr lang="en-US" altLang="zh-TW" dirty="0"/>
              <a:t>0 for </a:t>
            </a:r>
            <a:r>
              <a:rPr lang="en-US" altLang="zh-TW" dirty="0" err="1"/>
              <a:t>i</a:t>
            </a:r>
            <a:r>
              <a:rPr lang="en-US" altLang="zh-TW" dirty="0"/>
              <a:t> in range(m)] for j in range(n</a:t>
            </a:r>
            <a:r>
              <a:rPr lang="en-US" altLang="zh-TW" dirty="0" smtClean="0"/>
              <a:t>)] </a:t>
            </a:r>
          </a:p>
          <a:p>
            <a:r>
              <a:rPr lang="en-US" altLang="zh-TW" dirty="0" smtClean="0"/>
              <a:t>Ex: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要</a:t>
            </a:r>
            <a:r>
              <a:rPr lang="zh-TW" altLang="en-US" dirty="0"/>
              <a:t>宣</a:t>
            </a:r>
            <a:r>
              <a:rPr lang="zh-TW" altLang="en-US" dirty="0" smtClean="0"/>
              <a:t>告一個</a:t>
            </a:r>
            <a:r>
              <a:rPr lang="en-US" altLang="zh-TW" dirty="0" smtClean="0"/>
              <a:t>matrix[5][4]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→</a:t>
            </a:r>
            <a:r>
              <a:rPr lang="en-US" altLang="zh-TW" dirty="0" smtClean="0"/>
              <a:t> matrix = [[0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range(4)] for j in range(5)]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21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Week3-12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1    2    3    4         </a:t>
            </a:r>
            <a:r>
              <a:rPr lang="zh-TW" altLang="en-US" dirty="0" smtClean="0"/>
              <a:t>   向右轉</a:t>
            </a:r>
            <a:r>
              <a:rPr lang="en-US" altLang="zh-TW" dirty="0" smtClean="0"/>
              <a:t>          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13    9    5   1    </a:t>
            </a:r>
          </a:p>
          <a:p>
            <a:pPr marL="0" indent="0">
              <a:buNone/>
            </a:pPr>
            <a:r>
              <a:rPr lang="en-US" altLang="zh-TW" dirty="0" smtClean="0"/>
              <a:t> 5    6    7    8              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14   10   6   2</a:t>
            </a:r>
          </a:p>
          <a:p>
            <a:pPr marL="0" indent="0">
              <a:buNone/>
            </a:pPr>
            <a:r>
              <a:rPr lang="en-US" altLang="zh-TW" dirty="0" smtClean="0"/>
              <a:t> 9   10  11  12            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15   11   7   3</a:t>
            </a:r>
          </a:p>
          <a:p>
            <a:pPr marL="514350" indent="-514350">
              <a:buAutoNum type="arabicPlain" startAt="13"/>
            </a:pPr>
            <a:r>
              <a:rPr lang="en-US" altLang="zh-TW" dirty="0" smtClean="0"/>
              <a:t>14  15  16            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16   12   8   4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3314699" y="2338753"/>
            <a:ext cx="2145325" cy="958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1336" y="4220303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Matrix[0][0] =Matrix[3][0]</a:t>
            </a:r>
          </a:p>
          <a:p>
            <a:r>
              <a:rPr lang="en-US" altLang="zh-TW" sz="2000" dirty="0" smtClean="0"/>
              <a:t>Matrix[0][1] =Matrix[2][0]</a:t>
            </a:r>
          </a:p>
          <a:p>
            <a:r>
              <a:rPr lang="en-US" altLang="zh-TW" sz="2000" dirty="0" smtClean="0"/>
              <a:t>Matrix[0][2] =Matrix[1][0]</a:t>
            </a:r>
          </a:p>
          <a:p>
            <a:r>
              <a:rPr lang="en-US" altLang="zh-TW" sz="2000" dirty="0" smtClean="0"/>
              <a:t>Matrix[0][3] =Matrix[0][0]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390895" y="4229091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Matrix[1][0] =Matrix[3][1]</a:t>
            </a:r>
          </a:p>
          <a:p>
            <a:r>
              <a:rPr lang="en-US" altLang="zh-TW" sz="2000" dirty="0" smtClean="0"/>
              <a:t>Matrix[1][1] =Matrix[2][1]</a:t>
            </a:r>
          </a:p>
          <a:p>
            <a:r>
              <a:rPr lang="en-US" altLang="zh-TW" sz="2000" dirty="0" smtClean="0"/>
              <a:t>Matrix[1][2] =Matrix[1][1]</a:t>
            </a:r>
          </a:p>
          <a:p>
            <a:r>
              <a:rPr lang="en-US" altLang="zh-TW" sz="2000" dirty="0" smtClean="0"/>
              <a:t>Matrix[1][3] =Matrix[0][1]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254258" y="4237879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Matrix[2][0] =Matrix[3][2]</a:t>
            </a:r>
          </a:p>
          <a:p>
            <a:r>
              <a:rPr lang="en-US" altLang="zh-TW" sz="2000" dirty="0" smtClean="0"/>
              <a:t>Matrix[2][1] =Matrix[2][2]</a:t>
            </a:r>
          </a:p>
          <a:p>
            <a:r>
              <a:rPr lang="en-US" altLang="zh-TW" sz="2000" dirty="0" smtClean="0"/>
              <a:t>Matrix[2][2] =Matrix[1][2]</a:t>
            </a:r>
          </a:p>
          <a:p>
            <a:r>
              <a:rPr lang="en-US" altLang="zh-TW" sz="2000" dirty="0" smtClean="0"/>
              <a:t>Matrix[2][3] =Matrix[0][2]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93818" y="4229091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Matrix[3][0] =Matrix[3][3]</a:t>
            </a:r>
          </a:p>
          <a:p>
            <a:r>
              <a:rPr lang="en-US" altLang="zh-TW" sz="2000" dirty="0" smtClean="0"/>
              <a:t>Matrix[3][1] =Matrix[2][3]</a:t>
            </a:r>
          </a:p>
          <a:p>
            <a:r>
              <a:rPr lang="en-US" altLang="zh-TW" sz="2000" dirty="0" smtClean="0"/>
              <a:t>Matrix[3][2] =Matrix[1][3]</a:t>
            </a:r>
          </a:p>
          <a:p>
            <a:r>
              <a:rPr lang="en-US" altLang="zh-TW" sz="2000" dirty="0" smtClean="0"/>
              <a:t>Matrix[3][3] =Matrix[0][3]</a:t>
            </a:r>
          </a:p>
        </p:txBody>
      </p:sp>
    </p:spTree>
    <p:extLst>
      <p:ext uri="{BB962C8B-B14F-4D97-AF65-F5344CB8AC3E}">
        <p14:creationId xmlns:p14="http://schemas.microsoft.com/office/powerpoint/2010/main" val="33311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Week3-12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1    2    3    4           </a:t>
            </a:r>
            <a:r>
              <a:rPr lang="zh-TW" altLang="en-US" dirty="0" smtClean="0"/>
              <a:t>向右轉</a:t>
            </a:r>
            <a:r>
              <a:rPr lang="en-US" altLang="zh-TW" dirty="0" smtClean="0"/>
              <a:t>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 13    9    5   1    </a:t>
            </a:r>
          </a:p>
          <a:p>
            <a:pPr marL="0" indent="0">
              <a:buNone/>
            </a:pPr>
            <a:r>
              <a:rPr lang="en-US" altLang="zh-TW" dirty="0" smtClean="0"/>
              <a:t> 5    6    7    8              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14   10   6   2</a:t>
            </a:r>
          </a:p>
          <a:p>
            <a:pPr marL="0" indent="0">
              <a:buNone/>
            </a:pPr>
            <a:r>
              <a:rPr lang="en-US" altLang="zh-TW" dirty="0" smtClean="0"/>
              <a:t> 9   10  11  12            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15   11   7   3</a:t>
            </a:r>
          </a:p>
          <a:p>
            <a:pPr marL="514350" indent="-514350">
              <a:buAutoNum type="arabicPlain" startAt="13"/>
            </a:pPr>
            <a:r>
              <a:rPr lang="en-US" altLang="zh-TW" dirty="0" smtClean="0"/>
              <a:t>14  15  16            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16   12   8   4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4466489" y="4438002"/>
            <a:ext cx="1441939" cy="958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8200" y="4317019"/>
            <a:ext cx="35491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Matrix [0] [0] =Matrix [3] [0]</a:t>
            </a:r>
          </a:p>
          <a:p>
            <a:r>
              <a:rPr lang="en-US" altLang="zh-TW" sz="2200" dirty="0" smtClean="0"/>
              <a:t>Matrix [0] [1] =Matrix [2] [0]</a:t>
            </a:r>
          </a:p>
          <a:p>
            <a:r>
              <a:rPr lang="en-US" altLang="zh-TW" sz="2200" dirty="0" smtClean="0"/>
              <a:t>Matrix [0] [2] =Matrix [1] [0]</a:t>
            </a:r>
          </a:p>
          <a:p>
            <a:r>
              <a:rPr lang="en-US" altLang="zh-TW" sz="2200" dirty="0" smtClean="0"/>
              <a:t>Matrix [0] [3] =Matrix [0] [0]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3341077" y="2438400"/>
            <a:ext cx="2057398" cy="958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22731" y="4438002"/>
            <a:ext cx="5559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for( 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 = 0 ; 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&lt;n ; 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++ )</a:t>
            </a:r>
          </a:p>
          <a:p>
            <a:r>
              <a:rPr lang="en-US" altLang="zh-TW" sz="2200" dirty="0" smtClean="0"/>
              <a:t>     for( j = 0 ; </a:t>
            </a:r>
            <a:r>
              <a:rPr lang="en-US" altLang="zh-TW" sz="2200" dirty="0"/>
              <a:t>j</a:t>
            </a:r>
            <a:r>
              <a:rPr lang="en-US" altLang="zh-TW" sz="2200" dirty="0" smtClean="0"/>
              <a:t>&lt;n 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 )</a:t>
            </a:r>
          </a:p>
          <a:p>
            <a:r>
              <a:rPr lang="en-US" altLang="zh-TW" sz="2200" dirty="0" smtClean="0"/>
              <a:t>           </a:t>
            </a:r>
            <a:r>
              <a:rPr lang="en-US" altLang="zh-TW" sz="2200" dirty="0" err="1" smtClean="0"/>
              <a:t>new_matrix</a:t>
            </a:r>
            <a:r>
              <a:rPr lang="en-US" altLang="zh-TW" sz="2200" dirty="0" smtClean="0"/>
              <a:t> 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 [j] = matrix [ n – j – 1 ] [ 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 ]</a:t>
            </a:r>
            <a:endParaRPr lang="zh-TW" altLang="en-US" sz="2200" dirty="0"/>
          </a:p>
        </p:txBody>
      </p:sp>
      <p:sp>
        <p:nvSpPr>
          <p:cNvPr id="11" name="矩形 10"/>
          <p:cNvSpPr/>
          <p:nvPr/>
        </p:nvSpPr>
        <p:spPr>
          <a:xfrm>
            <a:off x="1711864" y="4308223"/>
            <a:ext cx="360318" cy="1479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89569" y="4308223"/>
            <a:ext cx="360318" cy="1479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8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Week3-12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1    2    3    4         </a:t>
            </a:r>
            <a:r>
              <a:rPr lang="zh-TW" altLang="en-US" dirty="0" smtClean="0"/>
              <a:t>   向左轉</a:t>
            </a:r>
            <a:r>
              <a:rPr lang="en-US" altLang="zh-TW" dirty="0" smtClean="0"/>
              <a:t>          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4    8    12   16    </a:t>
            </a:r>
          </a:p>
          <a:p>
            <a:pPr marL="0" indent="0">
              <a:buNone/>
            </a:pPr>
            <a:r>
              <a:rPr lang="en-US" altLang="zh-TW" dirty="0" smtClean="0"/>
              <a:t> 5    6    7    8              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3    7    11   15</a:t>
            </a:r>
          </a:p>
          <a:p>
            <a:pPr marL="0" indent="0">
              <a:buNone/>
            </a:pPr>
            <a:r>
              <a:rPr lang="en-US" altLang="zh-TW" dirty="0" smtClean="0"/>
              <a:t> 9   10  11  12                                </a:t>
            </a:r>
            <a:r>
              <a:rPr lang="zh-TW" altLang="en-US" dirty="0" smtClean="0"/>
              <a:t>     </a:t>
            </a:r>
            <a:r>
              <a:rPr lang="en-US" altLang="zh-TW" dirty="0"/>
              <a:t>2</a:t>
            </a:r>
            <a:r>
              <a:rPr lang="en-US" altLang="zh-TW" dirty="0" smtClean="0"/>
              <a:t>    6    10   14</a:t>
            </a:r>
          </a:p>
          <a:p>
            <a:pPr marL="514350" indent="-514350">
              <a:buAutoNum type="arabicPlain" startAt="13"/>
            </a:pPr>
            <a:r>
              <a:rPr lang="en-US" altLang="zh-TW" dirty="0" smtClean="0"/>
              <a:t>14  15  16                                </a:t>
            </a:r>
            <a:r>
              <a:rPr lang="zh-TW" altLang="en-US" dirty="0" smtClean="0"/>
              <a:t>     </a:t>
            </a:r>
            <a:r>
              <a:rPr lang="en-US" altLang="zh-TW" dirty="0"/>
              <a:t>1</a:t>
            </a:r>
            <a:r>
              <a:rPr lang="en-US" altLang="zh-TW" dirty="0" smtClean="0"/>
              <a:t>    5     9    13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3314699" y="2338753"/>
            <a:ext cx="2145325" cy="958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1336" y="4220302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Matrix[0][0] =Matrix[0][</a:t>
            </a:r>
            <a:r>
              <a:rPr lang="en-US" altLang="zh-TW" sz="2000" dirty="0"/>
              <a:t>3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smtClean="0"/>
              <a:t>Matrix[0][1] =Matrix[1][</a:t>
            </a:r>
            <a:r>
              <a:rPr lang="en-US" altLang="zh-TW" sz="2000" dirty="0"/>
              <a:t>3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smtClean="0"/>
              <a:t>Matrix[0][2] =Matrix[2][3]</a:t>
            </a:r>
          </a:p>
          <a:p>
            <a:r>
              <a:rPr lang="en-US" altLang="zh-TW" sz="2000" dirty="0" smtClean="0"/>
              <a:t>Matrix[0][3] =Matrix[3][3]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390896" y="4229091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Matrix[1][0] =Matrix[0][2]</a:t>
            </a:r>
          </a:p>
          <a:p>
            <a:r>
              <a:rPr lang="en-US" altLang="zh-TW" sz="2000" dirty="0" smtClean="0"/>
              <a:t>Matrix[1][1] =Matrix[1][2]</a:t>
            </a:r>
          </a:p>
          <a:p>
            <a:r>
              <a:rPr lang="en-US" altLang="zh-TW" sz="2000" dirty="0" smtClean="0"/>
              <a:t>Matrix[1][2] =Matrix[2][2]</a:t>
            </a:r>
          </a:p>
          <a:p>
            <a:r>
              <a:rPr lang="en-US" altLang="zh-TW" sz="2000" dirty="0" smtClean="0"/>
              <a:t>Matrix[1][3] =Matrix[3][2]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254258" y="4220293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Matrix[2][0] =Matrix[0][1]</a:t>
            </a:r>
          </a:p>
          <a:p>
            <a:r>
              <a:rPr lang="en-US" altLang="zh-TW" sz="2000" dirty="0" smtClean="0"/>
              <a:t>Matrix[2][1] =Matrix[1][1]</a:t>
            </a:r>
          </a:p>
          <a:p>
            <a:r>
              <a:rPr lang="en-US" altLang="zh-TW" sz="2000" dirty="0" smtClean="0"/>
              <a:t>Matrix[2][2] =Matrix[2][1]</a:t>
            </a:r>
          </a:p>
          <a:p>
            <a:r>
              <a:rPr lang="en-US" altLang="zh-TW" sz="2000" dirty="0" smtClean="0"/>
              <a:t>Matrix[2][3] =Matrix[3][</a:t>
            </a:r>
            <a:r>
              <a:rPr lang="en-US" altLang="zh-TW" sz="2000" dirty="0"/>
              <a:t>1</a:t>
            </a:r>
            <a:r>
              <a:rPr lang="en-US" altLang="zh-TW" sz="2000" dirty="0" smtClean="0"/>
              <a:t>]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57186" y="4229091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Matrix[3][0] =Matrix[0][</a:t>
            </a:r>
            <a:r>
              <a:rPr lang="en-US" altLang="zh-TW" sz="2000" dirty="0"/>
              <a:t>0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smtClean="0"/>
              <a:t>Matrix[3][1] =Matrix[1][0]</a:t>
            </a:r>
          </a:p>
          <a:p>
            <a:r>
              <a:rPr lang="en-US" altLang="zh-TW" sz="2000" dirty="0" smtClean="0"/>
              <a:t>Matrix[3][2] =Matrix[2][0]</a:t>
            </a:r>
          </a:p>
          <a:p>
            <a:r>
              <a:rPr lang="en-US" altLang="zh-TW" sz="2000" dirty="0" smtClean="0"/>
              <a:t>Matrix[3][3] =Matrix[3][0]</a:t>
            </a:r>
          </a:p>
        </p:txBody>
      </p:sp>
    </p:spTree>
    <p:extLst>
      <p:ext uri="{BB962C8B-B14F-4D97-AF65-F5344CB8AC3E}">
        <p14:creationId xmlns:p14="http://schemas.microsoft.com/office/powerpoint/2010/main" val="21896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Week3-12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1    2    3    4         </a:t>
            </a:r>
            <a:r>
              <a:rPr lang="zh-TW" altLang="en-US" dirty="0" smtClean="0"/>
              <a:t>   向左轉</a:t>
            </a:r>
            <a:r>
              <a:rPr lang="en-US" altLang="zh-TW" dirty="0" smtClean="0"/>
              <a:t>          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4    8    12   16    </a:t>
            </a:r>
          </a:p>
          <a:p>
            <a:pPr marL="0" indent="0">
              <a:buNone/>
            </a:pPr>
            <a:r>
              <a:rPr lang="en-US" altLang="zh-TW" dirty="0" smtClean="0"/>
              <a:t> 5    6    7    8              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3    7    11   15</a:t>
            </a:r>
          </a:p>
          <a:p>
            <a:pPr marL="0" indent="0">
              <a:buNone/>
            </a:pPr>
            <a:r>
              <a:rPr lang="en-US" altLang="zh-TW" dirty="0" smtClean="0"/>
              <a:t> 9   10  11  12                                </a:t>
            </a:r>
            <a:r>
              <a:rPr lang="zh-TW" altLang="en-US" dirty="0" smtClean="0"/>
              <a:t>     </a:t>
            </a:r>
            <a:r>
              <a:rPr lang="en-US" altLang="zh-TW" dirty="0"/>
              <a:t>2</a:t>
            </a:r>
            <a:r>
              <a:rPr lang="en-US" altLang="zh-TW" dirty="0" smtClean="0"/>
              <a:t>    6    10   14</a:t>
            </a:r>
          </a:p>
          <a:p>
            <a:pPr marL="514350" indent="-514350">
              <a:buAutoNum type="arabicPlain" startAt="13"/>
            </a:pPr>
            <a:r>
              <a:rPr lang="en-US" altLang="zh-TW" dirty="0" smtClean="0"/>
              <a:t>14  15  16                                </a:t>
            </a:r>
            <a:r>
              <a:rPr lang="zh-TW" altLang="en-US" dirty="0" smtClean="0"/>
              <a:t>     </a:t>
            </a:r>
            <a:r>
              <a:rPr lang="en-US" altLang="zh-TW" dirty="0"/>
              <a:t>1</a:t>
            </a:r>
            <a:r>
              <a:rPr lang="en-US" altLang="zh-TW" dirty="0" smtClean="0"/>
              <a:t>    5     9    13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3314699" y="2338753"/>
            <a:ext cx="2145325" cy="958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8198" y="4220304"/>
            <a:ext cx="3742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Matrix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[0]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[0] =Matrix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[0]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</a:t>
            </a:r>
            <a:r>
              <a:rPr lang="en-US" altLang="zh-TW" sz="2200" dirty="0"/>
              <a:t>3</a:t>
            </a:r>
            <a:r>
              <a:rPr lang="en-US" altLang="zh-TW" sz="2200" dirty="0" smtClean="0"/>
              <a:t>]</a:t>
            </a:r>
          </a:p>
          <a:p>
            <a:r>
              <a:rPr lang="en-US" altLang="zh-TW" sz="2200" dirty="0" smtClean="0"/>
              <a:t>Matrix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[0]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[1] =Matrix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[1]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</a:t>
            </a:r>
            <a:r>
              <a:rPr lang="en-US" altLang="zh-TW" sz="2200" dirty="0"/>
              <a:t>3</a:t>
            </a:r>
            <a:r>
              <a:rPr lang="en-US" altLang="zh-TW" sz="2200" dirty="0" smtClean="0"/>
              <a:t>]</a:t>
            </a:r>
          </a:p>
          <a:p>
            <a:r>
              <a:rPr lang="en-US" altLang="zh-TW" sz="2200" dirty="0" smtClean="0"/>
              <a:t>Matrix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[0]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[2] =Matrix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[2]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[3]</a:t>
            </a:r>
          </a:p>
          <a:p>
            <a:r>
              <a:rPr lang="en-US" altLang="zh-TW" sz="2200" dirty="0" smtClean="0"/>
              <a:t>Matrix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[0]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[3] =Matrix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[3]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[3]</a:t>
            </a:r>
          </a:p>
        </p:txBody>
      </p:sp>
      <p:sp>
        <p:nvSpPr>
          <p:cNvPr id="9" name="矩形 8"/>
          <p:cNvSpPr/>
          <p:nvPr/>
        </p:nvSpPr>
        <p:spPr>
          <a:xfrm>
            <a:off x="1711653" y="4255471"/>
            <a:ext cx="360318" cy="1362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475286" y="4341286"/>
            <a:ext cx="1441939" cy="958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31524" y="4341286"/>
            <a:ext cx="5559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for( 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 = 0 ; 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&lt;n ; 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++ )</a:t>
            </a:r>
          </a:p>
          <a:p>
            <a:r>
              <a:rPr lang="en-US" altLang="zh-TW" sz="2200" dirty="0" smtClean="0"/>
              <a:t>     for( j = 0 ; </a:t>
            </a:r>
            <a:r>
              <a:rPr lang="en-US" altLang="zh-TW" sz="2200" dirty="0"/>
              <a:t>j</a:t>
            </a:r>
            <a:r>
              <a:rPr lang="en-US" altLang="zh-TW" sz="2200" dirty="0" smtClean="0"/>
              <a:t>&lt;n 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 )</a:t>
            </a:r>
          </a:p>
          <a:p>
            <a:r>
              <a:rPr lang="en-US" altLang="zh-TW" sz="2200" dirty="0" smtClean="0"/>
              <a:t>           </a:t>
            </a:r>
            <a:r>
              <a:rPr lang="en-US" altLang="zh-TW" sz="2200" dirty="0" err="1" smtClean="0"/>
              <a:t>new_matrix</a:t>
            </a:r>
            <a:r>
              <a:rPr lang="en-US" altLang="zh-TW" sz="2200" dirty="0" smtClean="0"/>
              <a:t> 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 [j] = matrix [ j ] [ n – 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 – 1 ]</a:t>
            </a:r>
            <a:endParaRPr lang="zh-TW" altLang="en-US" sz="2200" dirty="0"/>
          </a:p>
        </p:txBody>
      </p:sp>
      <p:sp>
        <p:nvSpPr>
          <p:cNvPr id="13" name="矩形 12"/>
          <p:cNvSpPr/>
          <p:nvPr/>
        </p:nvSpPr>
        <p:spPr>
          <a:xfrm>
            <a:off x="3402623" y="4262173"/>
            <a:ext cx="360318" cy="1362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Week3-12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1    2    3    4         </a:t>
            </a:r>
            <a:r>
              <a:rPr lang="zh-TW" altLang="en-US" dirty="0" smtClean="0"/>
              <a:t>上下對</a:t>
            </a:r>
            <a:r>
              <a:rPr lang="zh-TW" altLang="en-US" dirty="0"/>
              <a:t>翻</a:t>
            </a:r>
            <a:r>
              <a:rPr lang="en-US" altLang="zh-TW" dirty="0" smtClean="0"/>
              <a:t>           13   14   15  16</a:t>
            </a:r>
          </a:p>
          <a:p>
            <a:pPr marL="0" indent="0">
              <a:buNone/>
            </a:pPr>
            <a:r>
              <a:rPr lang="en-US" altLang="zh-TW" dirty="0" smtClean="0"/>
              <a:t> 5    6    7    8                                       9    10   11  12</a:t>
            </a:r>
          </a:p>
          <a:p>
            <a:pPr marL="0" indent="0">
              <a:buNone/>
            </a:pPr>
            <a:r>
              <a:rPr lang="en-US" altLang="zh-TW" dirty="0" smtClean="0"/>
              <a:t> 9   10  11  12            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5     6     7    8</a:t>
            </a:r>
          </a:p>
          <a:p>
            <a:pPr marL="514350" indent="-514350">
              <a:buAutoNum type="arabicPlain" startAt="13"/>
            </a:pPr>
            <a:r>
              <a:rPr lang="en-US" altLang="zh-TW" dirty="0" smtClean="0"/>
              <a:t>14  15  16                                </a:t>
            </a:r>
            <a:r>
              <a:rPr lang="zh-TW" altLang="en-US" dirty="0" smtClean="0"/>
              <a:t>     </a:t>
            </a:r>
            <a:r>
              <a:rPr lang="en-US" altLang="zh-TW" dirty="0"/>
              <a:t>1</a:t>
            </a:r>
            <a:r>
              <a:rPr lang="en-US" altLang="zh-TW" dirty="0" smtClean="0"/>
              <a:t>     2     </a:t>
            </a:r>
            <a:r>
              <a:rPr lang="en-US" altLang="zh-TW" dirty="0"/>
              <a:t>3</a:t>
            </a:r>
            <a:r>
              <a:rPr lang="en-US" altLang="zh-TW" dirty="0" smtClean="0"/>
              <a:t>    4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3314699" y="2338753"/>
            <a:ext cx="2145325" cy="958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1336" y="4220302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Matrix[0][0] =Matrix[3][0]</a:t>
            </a:r>
          </a:p>
          <a:p>
            <a:r>
              <a:rPr lang="en-US" altLang="zh-TW" sz="2000" dirty="0" smtClean="0"/>
              <a:t>Matrix[0][1] =Matrix[3][1]</a:t>
            </a:r>
          </a:p>
          <a:p>
            <a:r>
              <a:rPr lang="en-US" altLang="zh-TW" sz="2000" dirty="0" smtClean="0"/>
              <a:t>Matrix[0][2] =Matrix[3][2]</a:t>
            </a:r>
          </a:p>
          <a:p>
            <a:r>
              <a:rPr lang="en-US" altLang="zh-TW" sz="2000" dirty="0" smtClean="0"/>
              <a:t>Matrix[0][3] =Matrix[3][3]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390896" y="4229091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Matrix[1][0] =Matrix[2][0]</a:t>
            </a:r>
          </a:p>
          <a:p>
            <a:r>
              <a:rPr lang="en-US" altLang="zh-TW" sz="2000" dirty="0" smtClean="0"/>
              <a:t>Matrix[1][1] =Matrix[2][1]</a:t>
            </a:r>
          </a:p>
          <a:p>
            <a:r>
              <a:rPr lang="en-US" altLang="zh-TW" sz="2000" dirty="0" smtClean="0"/>
              <a:t>Matrix[1][2] =Matrix[2][2]</a:t>
            </a:r>
          </a:p>
          <a:p>
            <a:r>
              <a:rPr lang="en-US" altLang="zh-TW" sz="2000" dirty="0" smtClean="0"/>
              <a:t>Matrix[1][3] =Matrix[2][</a:t>
            </a:r>
            <a:r>
              <a:rPr lang="en-US" altLang="zh-TW" sz="2000" dirty="0"/>
              <a:t>3</a:t>
            </a:r>
            <a:r>
              <a:rPr lang="en-US" altLang="zh-TW" sz="2000" dirty="0" smtClean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254258" y="4220293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Matrix[2][0] =Matrix[1][0]</a:t>
            </a:r>
          </a:p>
          <a:p>
            <a:r>
              <a:rPr lang="en-US" altLang="zh-TW" sz="2000" dirty="0" smtClean="0"/>
              <a:t>Matrix[2][1] =Matrix[1][1]</a:t>
            </a:r>
          </a:p>
          <a:p>
            <a:r>
              <a:rPr lang="en-US" altLang="zh-TW" sz="2000" dirty="0" smtClean="0"/>
              <a:t>Matrix[2][2] =Matrix[1][2]</a:t>
            </a:r>
          </a:p>
          <a:p>
            <a:r>
              <a:rPr lang="en-US" altLang="zh-TW" sz="2000" dirty="0" smtClean="0"/>
              <a:t>Matrix[2][3] =Matrix[1][3]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57186" y="4229091"/>
            <a:ext cx="286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Matrix[3][0] =Matrix[0][</a:t>
            </a:r>
            <a:r>
              <a:rPr lang="en-US" altLang="zh-TW" sz="2000" dirty="0"/>
              <a:t>0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smtClean="0"/>
              <a:t>Matrix[3][1] =Matrix[0][1]</a:t>
            </a:r>
          </a:p>
          <a:p>
            <a:r>
              <a:rPr lang="en-US" altLang="zh-TW" sz="2000" dirty="0" smtClean="0"/>
              <a:t>Matrix[3][2] =Matrix[0][2]</a:t>
            </a:r>
          </a:p>
          <a:p>
            <a:r>
              <a:rPr lang="en-US" altLang="zh-TW" sz="2000" dirty="0" smtClean="0"/>
              <a:t>Matrix[3][3] =Matrix[0][</a:t>
            </a:r>
            <a:r>
              <a:rPr lang="en-US" altLang="zh-TW" sz="2000" dirty="0"/>
              <a:t>3</a:t>
            </a:r>
            <a:r>
              <a:rPr lang="en-US" altLang="zh-TW" sz="20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356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Week3-12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1    2    3    4         </a:t>
            </a:r>
            <a:r>
              <a:rPr lang="zh-TW" altLang="en-US" dirty="0" smtClean="0"/>
              <a:t>上下對</a:t>
            </a:r>
            <a:r>
              <a:rPr lang="zh-TW" altLang="en-US" dirty="0"/>
              <a:t>翻</a:t>
            </a:r>
            <a:r>
              <a:rPr lang="en-US" altLang="zh-TW" dirty="0" smtClean="0"/>
              <a:t>           13   14   15  16</a:t>
            </a:r>
          </a:p>
          <a:p>
            <a:pPr marL="0" indent="0">
              <a:buNone/>
            </a:pPr>
            <a:r>
              <a:rPr lang="en-US" altLang="zh-TW" dirty="0" smtClean="0"/>
              <a:t> 5    6    7    8                                       9    10   11  12</a:t>
            </a:r>
          </a:p>
          <a:p>
            <a:pPr marL="0" indent="0">
              <a:buNone/>
            </a:pPr>
            <a:r>
              <a:rPr lang="en-US" altLang="zh-TW" dirty="0" smtClean="0"/>
              <a:t> 9   10  11  12            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5     6     7    8</a:t>
            </a:r>
          </a:p>
          <a:p>
            <a:pPr marL="514350" indent="-514350">
              <a:buAutoNum type="arabicPlain" startAt="13"/>
            </a:pPr>
            <a:r>
              <a:rPr lang="en-US" altLang="zh-TW" dirty="0" smtClean="0"/>
              <a:t>14  15  16                                </a:t>
            </a:r>
            <a:r>
              <a:rPr lang="zh-TW" altLang="en-US" dirty="0" smtClean="0"/>
              <a:t>     </a:t>
            </a:r>
            <a:r>
              <a:rPr lang="en-US" altLang="zh-TW" dirty="0"/>
              <a:t>1</a:t>
            </a:r>
            <a:r>
              <a:rPr lang="en-US" altLang="zh-TW" dirty="0" smtClean="0"/>
              <a:t>     2     </a:t>
            </a:r>
            <a:r>
              <a:rPr lang="en-US" altLang="zh-TW" dirty="0"/>
              <a:t>3</a:t>
            </a:r>
            <a:r>
              <a:rPr lang="en-US" altLang="zh-TW" dirty="0" smtClean="0"/>
              <a:t>    4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3314699" y="2338753"/>
            <a:ext cx="2145325" cy="958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1336" y="4220302"/>
            <a:ext cx="3346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Matrix [0] [0] =Matrix [3] [0]</a:t>
            </a:r>
          </a:p>
          <a:p>
            <a:r>
              <a:rPr lang="en-US" altLang="zh-TW" sz="2200" dirty="0" smtClean="0"/>
              <a:t>Matrix [0] [1] =Matrix [3] [1]</a:t>
            </a:r>
          </a:p>
          <a:p>
            <a:r>
              <a:rPr lang="en-US" altLang="zh-TW" sz="2200" dirty="0" smtClean="0"/>
              <a:t>Matrix [0] [2] =Matrix [3] [2]</a:t>
            </a:r>
          </a:p>
          <a:p>
            <a:r>
              <a:rPr lang="en-US" altLang="zh-TW" sz="2200" dirty="0" smtClean="0"/>
              <a:t>Matrix [0] [3] =Matrix [3] [3]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4281855" y="4402840"/>
            <a:ext cx="1441939" cy="958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60832" y="440284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200" dirty="0"/>
              <a:t>for(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 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&lt;n 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 )</a:t>
            </a:r>
          </a:p>
          <a:p>
            <a:r>
              <a:rPr lang="en-US" altLang="zh-TW" sz="2200" dirty="0"/>
              <a:t>     for( j = 0 ; j&lt;n 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 )</a:t>
            </a:r>
          </a:p>
          <a:p>
            <a:r>
              <a:rPr lang="en-US" altLang="zh-TW" sz="2200" dirty="0"/>
              <a:t>           </a:t>
            </a:r>
            <a:r>
              <a:rPr lang="en-US" altLang="zh-TW" sz="2200" dirty="0" err="1"/>
              <a:t>new_matrix</a:t>
            </a:r>
            <a:r>
              <a:rPr lang="en-US" altLang="zh-TW" sz="2200" dirty="0"/>
              <a:t> 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 [j] = matrix </a:t>
            </a:r>
            <a:r>
              <a:rPr lang="en-US" altLang="zh-TW" sz="2200" dirty="0" smtClean="0"/>
              <a:t>[ </a:t>
            </a:r>
            <a:r>
              <a:rPr lang="en-US" altLang="zh-TW" sz="2200" dirty="0"/>
              <a:t>n –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– 1 </a:t>
            </a:r>
            <a:r>
              <a:rPr lang="en-US" altLang="zh-TW" sz="2200" dirty="0" smtClean="0"/>
              <a:t>] [ j ]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705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Week3-13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5818"/>
            <a:ext cx="10515600" cy="4865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r>
              <a:rPr lang="en-US" altLang="zh-TW" dirty="0" smtClean="0"/>
              <a:t>0 2 3   4 5 6   7 8 9</a:t>
            </a:r>
          </a:p>
          <a:p>
            <a:pPr marL="0" indent="0">
              <a:buNone/>
            </a:pPr>
            <a:r>
              <a:rPr lang="en-US" altLang="zh-TW" dirty="0" smtClean="0"/>
              <a:t>4 5 6   7 8 9   1 2 3</a:t>
            </a:r>
          </a:p>
          <a:p>
            <a:pPr marL="0" indent="0">
              <a:buNone/>
            </a:pPr>
            <a:r>
              <a:rPr lang="en-US" altLang="zh-TW" dirty="0" smtClean="0"/>
              <a:t>7 8 9   1 2 3   4 5 6</a:t>
            </a:r>
          </a:p>
          <a:p>
            <a:pPr marL="0" indent="0">
              <a:buNone/>
            </a:pPr>
            <a:r>
              <a:rPr lang="en-US" altLang="zh-TW" dirty="0" smtClean="0"/>
              <a:t>2 3 1   5 6 4   8 9 7</a:t>
            </a:r>
          </a:p>
          <a:p>
            <a:pPr marL="0" indent="0">
              <a:buNone/>
            </a:pPr>
            <a:r>
              <a:rPr lang="en-US" altLang="zh-TW" dirty="0" smtClean="0"/>
              <a:t>5 6 4   8 9 7   2 3 1</a:t>
            </a:r>
          </a:p>
          <a:p>
            <a:pPr marL="0" indent="0">
              <a:buNone/>
            </a:pPr>
            <a:r>
              <a:rPr lang="en-US" altLang="zh-TW" dirty="0" smtClean="0"/>
              <a:t>8 9 7   2 3 1   5 6 4</a:t>
            </a:r>
          </a:p>
          <a:p>
            <a:pPr marL="0" indent="0">
              <a:buNone/>
            </a:pPr>
            <a:r>
              <a:rPr lang="en-US" altLang="zh-TW" dirty="0" smtClean="0"/>
              <a:t>3 1 2   6 0 5   9 7 8 </a:t>
            </a:r>
          </a:p>
          <a:p>
            <a:pPr marL="0" indent="0">
              <a:buNone/>
            </a:pPr>
            <a:r>
              <a:rPr lang="en-US" altLang="zh-TW" dirty="0" smtClean="0"/>
              <a:t>6 4 5   9 7 8   3 1 2</a:t>
            </a:r>
          </a:p>
          <a:p>
            <a:pPr marL="0" indent="0">
              <a:buNone/>
            </a:pPr>
            <a:r>
              <a:rPr lang="en-US" altLang="zh-TW" dirty="0" smtClean="0"/>
              <a:t>9 0 8   3 1 2   6 4 5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9408" y="2074986"/>
            <a:ext cx="911469" cy="131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11824" y="3411416"/>
            <a:ext cx="2836985" cy="5011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16822" y="2048610"/>
            <a:ext cx="378070" cy="420272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807143" y="2048610"/>
            <a:ext cx="83848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dirty="0" smtClean="0"/>
              <a:t>由上而下，由左而右先找到</a:t>
            </a:r>
            <a:r>
              <a:rPr lang="en-US" altLang="zh-TW" sz="2000" dirty="0" smtClean="0"/>
              <a:t>“0”</a:t>
            </a:r>
            <a:r>
              <a:rPr lang="zh-TW" altLang="en-US" sz="2000" dirty="0" smtClean="0"/>
              <a:t>的位置，再去判斷它的周圍出現的數字，</a:t>
            </a:r>
            <a:endParaRPr lang="en-US" altLang="zh-TW" sz="2000" dirty="0" smtClean="0"/>
          </a:p>
          <a:p>
            <a:pPr algn="just"/>
            <a:r>
              <a:rPr lang="zh-TW" altLang="en-US" sz="2000" dirty="0" smtClean="0"/>
              <a:t>最後推算出</a:t>
            </a:r>
            <a:r>
              <a:rPr lang="en-US" altLang="zh-TW" sz="2000" dirty="0" smtClean="0"/>
              <a:t>“0”</a:t>
            </a:r>
            <a:r>
              <a:rPr lang="zh-TW" altLang="en-US" sz="2000" dirty="0" smtClean="0"/>
              <a:t>的正確數字</a:t>
            </a:r>
            <a:endParaRPr lang="en-US" altLang="zh-TW" sz="2000" dirty="0" smtClean="0"/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 smtClean="0"/>
              <a:t>Ex: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][</a:t>
            </a:r>
            <a:r>
              <a:rPr lang="en-US" altLang="zh-TW" sz="2000" dirty="0"/>
              <a:t>j</a:t>
            </a:r>
            <a:r>
              <a:rPr lang="en-US" altLang="zh-TW" sz="2000" dirty="0" smtClean="0"/>
              <a:t>]</a:t>
            </a:r>
            <a:r>
              <a:rPr lang="zh-TW" altLang="en-US" sz="2000" dirty="0" smtClean="0"/>
              <a:t>這個位置檢查到出現</a:t>
            </a:r>
            <a:r>
              <a:rPr lang="en-US" altLang="zh-TW" sz="2000" dirty="0" smtClean="0"/>
              <a:t>“0”</a:t>
            </a:r>
            <a:r>
              <a:rPr lang="zh-TW" altLang="en-US" sz="2000" dirty="0" smtClean="0"/>
              <a:t>，總共有三種規則必須遵守</a:t>
            </a:r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1.</a:t>
            </a:r>
            <a:r>
              <a:rPr lang="zh-TW" altLang="en-US" sz="2000" dirty="0" smtClean="0"/>
              <a:t>先判斷九宮格</a:t>
            </a:r>
            <a:r>
              <a:rPr lang="en-US" altLang="zh-TW" sz="2000" dirty="0" smtClean="0"/>
              <a:t>:</a:t>
            </a:r>
          </a:p>
          <a:p>
            <a:pPr algn="just"/>
            <a:r>
              <a:rPr lang="zh-TW" altLang="en-US" sz="2000" dirty="0" smtClean="0"/>
              <a:t>   找到</a:t>
            </a:r>
            <a:r>
              <a:rPr lang="en-US" altLang="zh-TW" sz="2000" dirty="0" smtClean="0"/>
              <a:t>“0”</a:t>
            </a:r>
            <a:r>
              <a:rPr lang="zh-TW" altLang="en-US" sz="2000" dirty="0" smtClean="0"/>
              <a:t>的位置是位於哪一個九宮格，再進行比對看缺少哪一個數字。</a:t>
            </a:r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2.</a:t>
            </a:r>
            <a:r>
              <a:rPr lang="zh-TW" altLang="en-US" sz="2000" dirty="0" smtClean="0"/>
              <a:t>判斷水平方向</a:t>
            </a:r>
            <a:endParaRPr lang="en-US" altLang="zh-TW" sz="2000" dirty="0" smtClean="0"/>
          </a:p>
          <a:p>
            <a:pPr algn="just"/>
            <a:r>
              <a:rPr lang="zh-TW" altLang="en-US" sz="2000" dirty="0" smtClean="0"/>
              <a:t>   找到第</a:t>
            </a: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</a:t>
            </a:r>
            <a:r>
              <a:rPr lang="zh-TW" altLang="en-US" sz="2000" dirty="0" smtClean="0"/>
              <a:t>列的</a:t>
            </a:r>
            <a:r>
              <a:rPr lang="en-US" altLang="zh-TW" sz="2000" dirty="0" smtClean="0"/>
              <a:t>[0]~[8]</a:t>
            </a:r>
            <a:r>
              <a:rPr lang="zh-TW" altLang="en-US" sz="2000" dirty="0" smtClean="0"/>
              <a:t>的數字，看缺少哪一個。</a:t>
            </a:r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3.</a:t>
            </a:r>
            <a:r>
              <a:rPr lang="zh-TW" altLang="en-US" sz="2000" dirty="0" smtClean="0"/>
              <a:t>判斷垂直方向</a:t>
            </a:r>
            <a:endParaRPr lang="en-US" altLang="zh-TW" sz="2000" dirty="0" smtClean="0"/>
          </a:p>
          <a:p>
            <a:pPr algn="just"/>
            <a:r>
              <a:rPr lang="zh-TW" altLang="en-US" sz="2000" dirty="0" smtClean="0"/>
              <a:t>   找到第</a:t>
            </a:r>
            <a:r>
              <a:rPr lang="en-US" altLang="zh-TW" sz="2000" dirty="0" smtClean="0"/>
              <a:t>[0]~[8]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[j]</a:t>
            </a:r>
            <a:r>
              <a:rPr lang="zh-TW" altLang="en-US" sz="2000" dirty="0" smtClean="0"/>
              <a:t>行數字，看缺少哪一個。</a:t>
            </a:r>
            <a:endParaRPr lang="en-US" altLang="zh-TW" sz="2000" dirty="0" smtClean="0"/>
          </a:p>
          <a:p>
            <a:pPr algn="just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769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1190</Words>
  <Application>Microsoft Office PowerPoint</Application>
  <PresentationFormat>寬螢幕</PresentationFormat>
  <Paragraphs>127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Week3-題目講解</vt:lpstr>
      <vt:lpstr>Week3-12</vt:lpstr>
      <vt:lpstr>Week3-12</vt:lpstr>
      <vt:lpstr>Week3-12</vt:lpstr>
      <vt:lpstr>Week3-12</vt:lpstr>
      <vt:lpstr>Week3-12</vt:lpstr>
      <vt:lpstr>Week3-12</vt:lpstr>
      <vt:lpstr>Week3-12</vt:lpstr>
      <vt:lpstr>Week3-13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Week3-題目講解</dc:title>
  <dc:creator>鈺珉 黃</dc:creator>
  <cp:lastModifiedBy>鈺珉 黃</cp:lastModifiedBy>
  <cp:revision>13</cp:revision>
  <dcterms:created xsi:type="dcterms:W3CDTF">2018-07-29T16:26:20Z</dcterms:created>
  <dcterms:modified xsi:type="dcterms:W3CDTF">2018-07-30T03:00:01Z</dcterms:modified>
</cp:coreProperties>
</file>