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310" r:id="rId6"/>
    <p:sldId id="315" r:id="rId7"/>
    <p:sldId id="318" r:id="rId8"/>
    <p:sldId id="317" r:id="rId9"/>
    <p:sldId id="316" r:id="rId10"/>
    <p:sldId id="312" r:id="rId11"/>
    <p:sldId id="314" r:id="rId12"/>
    <p:sldId id="320" r:id="rId13"/>
    <p:sldId id="319" r:id="rId14"/>
    <p:sldId id="321" r:id="rId15"/>
    <p:sldId id="322" r:id="rId16"/>
    <p:sldId id="301" r:id="rId17"/>
    <p:sldId id="274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0B1D6-D471-4693-A2B1-54A9A6291C86}" type="datetime2">
              <a:rPr lang="zh-TW" altLang="en-US" smtClean="0">
                <a:latin typeface="+mn-ea"/>
              </a:rPr>
              <a:t>2018年8月6日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altLang="zh-TW" smtClean="0">
                <a:latin typeface="+mn-ea"/>
              </a:rPr>
              <a:t>‹#›</a:t>
            </a:fld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EA027A95-8984-4ED1-931A-6EE29F557E13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5534C2EF-8A97-4DAF-B099-E567883644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8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86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0" name="文字預留位置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三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手繪多邊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9" name="圖片預留位置 8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0" name="手繪多邊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1" name="圖片預留位置 10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14" name="手繪多邊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0" name="手繪多邊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1" name="圖片預留位置 20" descr="要新增影像的空白預留位置。按一下預留位置，然後選取您要新增的影像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EDA580-7684-4325-91FA-84060BADCAFA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4434E-16C8-4491-BCB9-51326E89E6D7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2A3791-20D3-465F-9D37-A24388DA7900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47C788-9A9B-4D5B-A672-1557A016884B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B2F671-CB56-482C-A874-6DD0D30B0AD9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615FAB-A8F2-4CD7-9B7C-B3A6E3F400B6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49FEC1-D4F1-4EFD-9D6B-F727A22DB7DC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AF0BB-8303-4DE7-B128-896C5E841516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2" name="圖片預留位置 11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6F13A-9C43-4FED-B8D2-D4D3E35C462C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1838893D-8C29-44BD-A3B2-9EB053370F25}" type="datetime2">
              <a:rPr lang="zh-TW" altLang="en-US" smtClean="0"/>
              <a:pPr/>
              <a:t>2018年8月6日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細明體" panose="02020509000000000000" pitchFamily="49" charset="-120"/>
                <a:sym typeface="Arial" panose="020B0604020202020204" pitchFamily="34" charset="0"/>
              </a:rPr>
              <a:t>Coding365</a:t>
            </a:r>
            <a:endParaRPr lang="zh-TW" altLang="en-US" dirty="0">
              <a:latin typeface="Arial" panose="020B0604020202020204" pitchFamily="34" charset="0"/>
              <a:ea typeface="細明體" panose="02020509000000000000" pitchFamily="49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細明體" panose="02020509000000000000" pitchFamily="49" charset="-120"/>
                <a:sym typeface="Arial" panose="020B0604020202020204" pitchFamily="34" charset="0"/>
              </a:rPr>
              <a:t>104003&amp;104006</a:t>
            </a:r>
            <a:endParaRPr lang="zh-TW" altLang="en-US" dirty="0">
              <a:latin typeface="Arial" panose="020B0604020202020204" pitchFamily="34" charset="0"/>
              <a:ea typeface="細明體" panose="02020509000000000000" pitchFamily="49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  =  </a:t>
            </a:r>
            <a:r>
              <a:rPr lang="zh-TW" altLang="en-US" dirty="0" smtClean="0"/>
              <a:t>第一個輸入 </a:t>
            </a:r>
            <a:r>
              <a:rPr lang="en-US" altLang="zh-TW" dirty="0"/>
              <a:t>1</a:t>
            </a:r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第</a:t>
            </a:r>
            <a:r>
              <a:rPr lang="zh-TW" altLang="en-US" dirty="0"/>
              <a:t>一個輸入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4" y="1819644"/>
            <a:ext cx="9194599" cy="22507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079561"/>
            <a:ext cx="1512168" cy="22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0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4</a:t>
            </a:r>
            <a:r>
              <a:rPr lang="zh-TW" altLang="en-US" sz="3200" dirty="0" smtClean="0"/>
              <a:t>             </a:t>
            </a:r>
            <a:r>
              <a:rPr lang="en-US" altLang="zh-TW" sz="3200" dirty="0" smtClean="0"/>
              <a:t>12/8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</a:t>
            </a:r>
          </a:p>
          <a:p>
            <a:r>
              <a:rPr lang="en-US" altLang="zh-TW" sz="3200" dirty="0" smtClean="0"/>
              <a:t>12	</a:t>
            </a:r>
            <a:r>
              <a:rPr lang="zh-TW" altLang="en-US" sz="3200" dirty="0" smtClean="0"/>
              <a:t>          </a:t>
            </a:r>
            <a:r>
              <a:rPr lang="en-US" altLang="zh-TW" sz="3200" dirty="0" smtClean="0"/>
              <a:t>7+16</a:t>
            </a:r>
            <a:r>
              <a:rPr lang="zh-TW" altLang="en-US" sz="3200" dirty="0" smtClean="0"/>
              <a:t>*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12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11</a:t>
            </a:r>
          </a:p>
          <a:p>
            <a:r>
              <a:rPr lang="en-US" altLang="zh-TW" sz="3200" dirty="0" smtClean="0"/>
              <a:t>0		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[11]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34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3356992"/>
            <a:ext cx="4652869" cy="29523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542924"/>
            <a:ext cx="9065803" cy="25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3559" y="1911786"/>
            <a:ext cx="9144000" cy="3474720"/>
          </a:xfrm>
        </p:spPr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00808"/>
            <a:ext cx="11531938" cy="3040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958436"/>
            <a:ext cx="589911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73" y="1828800"/>
            <a:ext cx="4896654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57323"/>
            <a:ext cx="8431857" cy="48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684684"/>
            <a:ext cx="3131776" cy="45693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70" y="684684"/>
            <a:ext cx="4032448" cy="45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828800"/>
            <a:ext cx="6840760" cy="19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3472" y="4509120"/>
            <a:ext cx="9144000" cy="2034560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出自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</a:t>
            </a:r>
            <a:r>
              <a:rPr lang="en-US" altLang="zh-TW" sz="1400" dirty="0"/>
              <a:t>://www.e-cartouche.ch/content_reg/cartouche/datastruc/en/html/storage_LOBinary.html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548680"/>
            <a:ext cx="7949578" cy="36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723" y="836712"/>
            <a:ext cx="3819136" cy="54311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973" y="836712"/>
            <a:ext cx="1683217" cy="15997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973" y="2708920"/>
            <a:ext cx="3076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04664"/>
            <a:ext cx="4076700" cy="4695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04664"/>
            <a:ext cx="2808312" cy="33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3472" y="1844824"/>
            <a:ext cx="9144000" cy="3474720"/>
          </a:xfrm>
        </p:spPr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10544"/>
            <a:ext cx="3007196" cy="4411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2256" y="1916832"/>
            <a:ext cx="288032" cy="64063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52256" y="4491826"/>
            <a:ext cx="288032" cy="57606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sym typeface="Arial" panose="020B0604020202020204" pitchFamily="34" charset="0"/>
              </a:rPr>
              <a:t>Coding365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Input : 0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7</a:t>
            </a:r>
          </a:p>
          <a:p>
            <a:r>
              <a:rPr lang="en-US" altLang="zh-TW" sz="2800" dirty="0" smtClean="0"/>
              <a:t>Index: 7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0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Index:15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14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11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9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           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7</a:t>
            </a:r>
            <a:endParaRPr lang="en-US" altLang="zh-TW" sz="2200" dirty="0" smtClean="0"/>
          </a:p>
          <a:p>
            <a:r>
              <a:rPr lang="en-US" altLang="zh-TW" sz="2800" dirty="0"/>
              <a:t>Input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9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11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14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15</a:t>
            </a:r>
            <a:r>
              <a:rPr lang="zh-TW" altLang="en-US" sz="2800" dirty="0" smtClean="0"/>
              <a:t>       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15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23</a:t>
            </a:r>
            <a:endParaRPr lang="en-US" altLang="zh-TW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996952"/>
            <a:ext cx="3744416" cy="9412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594276"/>
            <a:ext cx="4438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兒童朋友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53_TF03896101.potx" id="{6A3A4BDE-38F3-481F-95FA-0BBF6CA84F65}" vid="{124C5BAE-A73E-45D1-9C79-D966FFA50C0E}"/>
    </a:ext>
  </a:extLst>
</a:theme>
</file>

<file path=ppt/theme/theme2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terms/"/>
    <ds:schemaRef ds:uri="a4f35948-e619-41b3-aa29-22878b09cfd2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校園兒童教育簡報，相簿 (寬螢幕)</Template>
  <TotalTime>1971</TotalTime>
  <Words>86</Words>
  <Application>Microsoft Office PowerPoint</Application>
  <PresentationFormat>寬螢幕</PresentationFormat>
  <Paragraphs>33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細明體</vt:lpstr>
      <vt:lpstr>微軟正黑體</vt:lpstr>
      <vt:lpstr>Arial</vt:lpstr>
      <vt:lpstr>兒童朋友 16x9</vt:lpstr>
      <vt:lpstr>Coding365</vt:lpstr>
      <vt:lpstr>PowerPoint 簡報</vt:lpstr>
      <vt:lpstr>Coding365</vt:lpstr>
      <vt:lpstr>Coding365</vt:lpstr>
      <vt:lpstr>PowerPoint 簡報</vt:lpstr>
      <vt:lpstr>Coding365</vt:lpstr>
      <vt:lpstr>PowerPoint 簡報</vt:lpstr>
      <vt:lpstr>Coding365</vt:lpstr>
      <vt:lpstr>Coding365</vt:lpstr>
      <vt:lpstr>Coding365</vt:lpstr>
      <vt:lpstr>Coding365</vt:lpstr>
      <vt:lpstr>PowerPoint 簡報</vt:lpstr>
      <vt:lpstr>Coding365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User</dc:creator>
  <cp:keywords/>
  <cp:lastModifiedBy>德均 劉</cp:lastModifiedBy>
  <cp:revision>207</cp:revision>
  <dcterms:created xsi:type="dcterms:W3CDTF">2018-07-25T08:49:09Z</dcterms:created>
  <dcterms:modified xsi:type="dcterms:W3CDTF">2018-08-06T16:07:10Z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