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5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EF1E-4E30-4C11-874D-EDB15F560DA7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487FA-2C46-46FE-AABB-9117A92D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2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default configuration options for all environments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Outgoing emails configuration (see examples above)</a:t>
            </a: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email_delivery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delivery_method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: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smtp_settings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address: smtp.ntut.edu.tw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port: 25</a:t>
            </a:r>
          </a:p>
          <a:p>
            <a:r>
              <a:rPr lang="en-US" altLang="zh-TW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domain: ntut.edu.tw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87FA-2C46-46FE-AABB-9117A92D22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90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C996-4F23-4683-93B8-611BE4D676D9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9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1C9E-A9A2-4A26-8BED-C20BE906CA1E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4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97EA-C200-498F-82A4-8CDE9F243907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5A41-775F-46E5-8163-7B79705B523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9812C99-F321-4D6C-BD1A-A539A8D1A14D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3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A59A-6541-48B4-9A43-8DF9FAB1AE9E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9BD8-B290-40FE-AACD-35218C3EC2F0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7AF7-1AAA-4566-BE6B-1A21774723F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2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D7E-65E1-46A1-8BE5-3C9E01AFF23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4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E8D2-522E-4B81-9ABE-D691510692B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1093-72CE-4C85-8461-5141B2FE510B}" type="datetime1">
              <a:rPr lang="zh-TW" altLang="en-US" smtClean="0"/>
              <a:t>2018/8/6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FD0682-A37C-4C4A-B606-3929285FFA59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ISLab2018</a:t>
            </a:r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5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ine.org/projects/redmine/wiki/HowTo_Install_Redmine_on_Ubuntu_step_by_step" TargetMode="External"/><Relationship Id="rId2" Type="http://schemas.openxmlformats.org/officeDocument/2006/relationships/hyperlink" Target="https://www.redmin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-tw.org/" TargetMode="External"/><Relationship Id="rId2" Type="http://schemas.openxmlformats.org/officeDocument/2006/relationships/hyperlink" Target="https://www.vmwa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Coding365</a:t>
            </a:r>
            <a:br>
              <a:rPr lang="en-US" altLang="zh-TW" dirty="0" smtClean="0"/>
            </a:br>
            <a:r>
              <a:rPr lang="en-US" altLang="zh-TW" dirty="0" smtClean="0"/>
              <a:t>week-6</a:t>
            </a:r>
            <a:br>
              <a:rPr lang="en-US" altLang="zh-TW" dirty="0" smtClean="0"/>
            </a:br>
            <a:r>
              <a:rPr lang="en-US" altLang="zh-TW" dirty="0" smtClean="0"/>
              <a:t>REDMINE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7A1-EB59-426A-8EEE-D8EE25A42CE9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9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6078298" cy="4050792"/>
          </a:xfrm>
        </p:spPr>
        <p:txBody>
          <a:bodyPr/>
          <a:lstStyle/>
          <a:p>
            <a:r>
              <a:rPr lang="zh-TW" altLang="en-US" dirty="0" smtClean="0"/>
              <a:t>設定時區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dpkg</a:t>
            </a:r>
            <a:r>
              <a:rPr lang="en-US" altLang="zh-TW" dirty="0"/>
              <a:t>-reconfigure </a:t>
            </a:r>
            <a:r>
              <a:rPr lang="en-US" altLang="zh-TW" dirty="0" err="1" smtClean="0"/>
              <a:t>tzdata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Asia/Taipei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設定網路使在同一個網段的電腦可以連線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</a:t>
            </a:r>
            <a:r>
              <a:rPr lang="zh-TW" altLang="en-US" dirty="0"/>
              <a:t>擇</a:t>
            </a:r>
            <a:r>
              <a:rPr lang="en-US" altLang="zh-TW" dirty="0" smtClean="0"/>
              <a:t>Setting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 smtClean="0"/>
              <a:t>Network </a:t>
            </a:r>
            <a:r>
              <a:rPr lang="en-US" altLang="zh-TW" dirty="0"/>
              <a:t>Adapter </a:t>
            </a:r>
            <a:r>
              <a:rPr lang="en-US" altLang="zh-TW" dirty="0" smtClean="0"/>
              <a:t>NAT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NAT</a:t>
            </a:r>
            <a:r>
              <a:rPr lang="en-US" altLang="zh-TW" dirty="0"/>
              <a:t>: Used to share the </a:t>
            </a:r>
            <a:r>
              <a:rPr lang="en-US" altLang="zh-TW" dirty="0" smtClean="0"/>
              <a:t>host’s IP address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5C5-C58F-47F9-89CF-3CA610B5F1A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33" y="1289304"/>
            <a:ext cx="4718489" cy="4478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78034" y="2518698"/>
            <a:ext cx="1630797" cy="303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797128" y="2599006"/>
            <a:ext cx="1630797" cy="303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93" y="1126934"/>
            <a:ext cx="4070235" cy="30715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10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5963998" cy="4050792"/>
          </a:xfrm>
        </p:spPr>
        <p:txBody>
          <a:bodyPr/>
          <a:lstStyle/>
          <a:p>
            <a:r>
              <a:rPr lang="zh-TW" altLang="en-US" sz="3200" dirty="0" smtClean="0"/>
              <a:t>安裝</a:t>
            </a:r>
            <a:r>
              <a:rPr lang="en-US" altLang="zh-TW" sz="3200" dirty="0" smtClean="0"/>
              <a:t>SSH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打開</a:t>
            </a:r>
            <a:r>
              <a:rPr lang="en-US" altLang="zh-TW" dirty="0" smtClean="0"/>
              <a:t>Ubuntu Software</a:t>
            </a:r>
            <a:r>
              <a:rPr lang="zh-TW" altLang="en-US" dirty="0" smtClean="0"/>
              <a:t>，點選</a:t>
            </a:r>
            <a:r>
              <a:rPr lang="en-US" altLang="zh-TW" dirty="0" err="1" smtClean="0"/>
              <a:t>Software&amp;Updates</a:t>
            </a:r>
            <a:r>
              <a:rPr lang="zh-TW" altLang="en-US" dirty="0" smtClean="0"/>
              <a:t>，將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universe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multiverse</a:t>
            </a:r>
            <a:r>
              <a:rPr lang="zh-TW" altLang="en-US" dirty="0" smtClean="0"/>
              <a:t>打勾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安裝</a:t>
            </a:r>
            <a:r>
              <a:rPr lang="en-US" altLang="zh-TW" dirty="0" err="1" smtClean="0"/>
              <a:t>openssh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remove </a:t>
            </a:r>
            <a:r>
              <a:rPr lang="en-US" altLang="zh-TW" dirty="0" err="1"/>
              <a:t>openssh</a:t>
            </a:r>
            <a:r>
              <a:rPr lang="en-US" altLang="zh-TW" dirty="0"/>
              <a:t>-client </a:t>
            </a:r>
            <a:r>
              <a:rPr lang="en-US" altLang="zh-TW" dirty="0" err="1"/>
              <a:t>openssh</a:t>
            </a:r>
            <a:r>
              <a:rPr lang="en-US" altLang="zh-TW" dirty="0"/>
              <a:t>-server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openssh</a:t>
            </a:r>
            <a:r>
              <a:rPr lang="en-US" altLang="zh-TW" dirty="0"/>
              <a:t>-server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C03-7C63-435D-B4F7-DB07368BA9C0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59947" y="3062224"/>
            <a:ext cx="610889" cy="303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9289" y="1027231"/>
            <a:ext cx="1369314" cy="4147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792" y="4142198"/>
            <a:ext cx="3772804" cy="21869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386919" y="4628699"/>
            <a:ext cx="2574766" cy="3461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386919" y="5055577"/>
            <a:ext cx="2574766" cy="208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45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11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3.</a:t>
            </a:r>
            <a:r>
              <a:rPr lang="zh-TW" altLang="en-US" sz="2800" dirty="0"/>
              <a:t>查看</a:t>
            </a:r>
            <a:r>
              <a:rPr lang="en-US" altLang="zh-TW" sz="2800" dirty="0" err="1"/>
              <a:t>ssh</a:t>
            </a:r>
            <a:r>
              <a:rPr lang="en-US" altLang="zh-TW" sz="2800" dirty="0"/>
              <a:t> </a:t>
            </a:r>
            <a:r>
              <a:rPr lang="zh-TW" altLang="en-US" sz="2800" dirty="0"/>
              <a:t>是否正常</a:t>
            </a:r>
            <a:r>
              <a:rPr lang="zh-TW" altLang="en-US" sz="2800" dirty="0" smtClean="0"/>
              <a:t>啟動</a:t>
            </a:r>
            <a:endParaRPr lang="en-US" altLang="zh-TW" sz="2800" dirty="0" smtClean="0"/>
          </a:p>
          <a:p>
            <a:pPr lvl="1"/>
            <a:r>
              <a:rPr lang="en-US" altLang="zh-TW" sz="2400" dirty="0" err="1"/>
              <a:t>ps</a:t>
            </a:r>
            <a:r>
              <a:rPr lang="en-US" altLang="zh-TW" sz="2400" dirty="0"/>
              <a:t> -e | </a:t>
            </a:r>
            <a:r>
              <a:rPr lang="en-US" altLang="zh-TW" sz="2400" dirty="0" err="1"/>
              <a:t>grep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ssh</a:t>
            </a:r>
            <a:endParaRPr lang="en-US" altLang="zh-TW" sz="24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4.</a:t>
            </a:r>
            <a:r>
              <a:rPr lang="zh-TW" altLang="en-US" sz="2800" dirty="0"/>
              <a:t>查看 </a:t>
            </a:r>
            <a:r>
              <a:rPr lang="en-US" altLang="zh-TW" sz="2800" dirty="0"/>
              <a:t>IP</a:t>
            </a:r>
          </a:p>
          <a:p>
            <a:pPr lvl="1"/>
            <a:r>
              <a:rPr lang="en-US" altLang="zh-TW" sz="2400" dirty="0" err="1"/>
              <a:t>ifconfig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CA4D-254B-4C09-8E09-7B9C99A890FC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72" y="2431777"/>
            <a:ext cx="6103696" cy="35032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27472" y="2657778"/>
            <a:ext cx="2825220" cy="5338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3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12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73659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安裝</a:t>
            </a:r>
            <a:r>
              <a:rPr lang="en-US" altLang="zh-TW" sz="3200" dirty="0" err="1" smtClean="0"/>
              <a:t>Redmine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安裝所需要的資源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install apache2 libapache2-mod-passenger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安裝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mysql</a:t>
            </a:r>
            <a:r>
              <a:rPr lang="en-US" altLang="zh-TW" dirty="0"/>
              <a:t>-server </a:t>
            </a:r>
            <a:r>
              <a:rPr lang="en-US" altLang="zh-TW" dirty="0" err="1"/>
              <a:t>mysql</a:t>
            </a:r>
            <a:r>
              <a:rPr lang="en-US" altLang="zh-TW" dirty="0"/>
              <a:t>-client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*需要輸入兩次密碼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安裝</a:t>
            </a:r>
            <a:r>
              <a:rPr lang="en-US" altLang="zh-TW" dirty="0" err="1" smtClean="0"/>
              <a:t>redmine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redmine</a:t>
            </a:r>
            <a:r>
              <a:rPr lang="en-US" altLang="zh-TW" dirty="0"/>
              <a:t> </a:t>
            </a:r>
            <a:r>
              <a:rPr lang="en-US" altLang="zh-TW" dirty="0" err="1" smtClean="0"/>
              <a:t>redmine-mysql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*</a:t>
            </a:r>
            <a:r>
              <a:rPr lang="zh-TW" altLang="en-US" dirty="0" smtClean="0"/>
              <a:t>需要選擇</a:t>
            </a:r>
            <a:r>
              <a:rPr lang="en-US" altLang="zh-TW" dirty="0" err="1" smtClean="0"/>
              <a:t>mysql</a:t>
            </a:r>
            <a:r>
              <a:rPr lang="zh-TW" altLang="en-US" dirty="0"/>
              <a:t>並</a:t>
            </a:r>
            <a:r>
              <a:rPr lang="zh-TW" altLang="en-US" dirty="0" smtClean="0"/>
              <a:t>輸入兩次密碼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bundler gem</a:t>
            </a:r>
          </a:p>
          <a:p>
            <a:pPr lvl="1"/>
            <a:r>
              <a:rPr lang="de-DE" altLang="zh-TW" dirty="0"/>
              <a:t>sudo gem update</a:t>
            </a:r>
          </a:p>
          <a:p>
            <a:pPr lvl="1"/>
            <a:r>
              <a:rPr lang="de-DE" altLang="zh-TW" dirty="0" smtClean="0"/>
              <a:t>sudo </a:t>
            </a:r>
            <a:r>
              <a:rPr lang="de-DE" altLang="zh-TW" dirty="0"/>
              <a:t>gem install bundler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3D58-06C0-4B76-A8C1-578C547FA3B9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4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13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passenger </a:t>
            </a:r>
            <a:r>
              <a:rPr lang="en-US" altLang="zh-TW" dirty="0" err="1" smtClean="0"/>
              <a:t>conf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gedit</a:t>
            </a:r>
            <a:r>
              <a:rPr lang="en-US" altLang="zh-TW" dirty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/apache2/mods-available/</a:t>
            </a:r>
            <a:r>
              <a:rPr lang="en-US" altLang="zh-TW" dirty="0" err="1" smtClean="0"/>
              <a:t>passenger.conf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在第二行增加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 err="1" smtClean="0"/>
              <a:t>PassengerDefaultUser</a:t>
            </a:r>
            <a:r>
              <a:rPr lang="en-US" altLang="zh-TW" dirty="0" smtClean="0"/>
              <a:t> www-data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Redmine</a:t>
            </a:r>
            <a:r>
              <a:rPr lang="zh-TW" altLang="en-US" dirty="0" smtClean="0"/>
              <a:t>連接到</a:t>
            </a:r>
            <a:r>
              <a:rPr lang="en-US" altLang="zh-TW" dirty="0" smtClean="0"/>
              <a:t>web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ln -s /</a:t>
            </a:r>
            <a:r>
              <a:rPr lang="en-US" altLang="zh-TW" dirty="0" err="1"/>
              <a:t>usr</a:t>
            </a:r>
            <a:r>
              <a:rPr lang="en-US" altLang="zh-TW" dirty="0"/>
              <a:t>/share/</a:t>
            </a:r>
            <a:r>
              <a:rPr lang="en-US" altLang="zh-TW" dirty="0" err="1"/>
              <a:t>redmine</a:t>
            </a:r>
            <a:r>
              <a:rPr lang="en-US" altLang="zh-TW" dirty="0"/>
              <a:t>/public /</a:t>
            </a:r>
            <a:r>
              <a:rPr lang="en-US" altLang="zh-TW" dirty="0" err="1"/>
              <a:t>var</a:t>
            </a:r>
            <a:r>
              <a:rPr lang="en-US" altLang="zh-TW" dirty="0"/>
              <a:t>/www/html/</a:t>
            </a:r>
            <a:r>
              <a:rPr lang="en-US" altLang="zh-TW" dirty="0" err="1"/>
              <a:t>redmine</a:t>
            </a:r>
            <a:endParaRPr lang="en-US" altLang="zh-TW" dirty="0"/>
          </a:p>
          <a:p>
            <a:r>
              <a:rPr lang="en-US" altLang="zh-TW" dirty="0"/>
              <a:t>7</a:t>
            </a:r>
            <a:r>
              <a:rPr lang="en-US" altLang="zh-TW" dirty="0" smtClean="0"/>
              <a:t>.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default </a:t>
            </a:r>
            <a:r>
              <a:rPr lang="en-US" altLang="zh-TW" dirty="0" err="1" smtClean="0"/>
              <a:t>conf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gedit</a:t>
            </a:r>
            <a:r>
              <a:rPr lang="en-US" altLang="zh-TW" dirty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/apache2/sites-available/000-default.conf</a:t>
            </a:r>
          </a:p>
          <a:p>
            <a:pPr lvl="1"/>
            <a:r>
              <a:rPr lang="zh-TW" altLang="en-US" dirty="0" smtClean="0"/>
              <a:t>在下面增加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/>
              <a:t>&lt;Directory /</a:t>
            </a:r>
            <a:r>
              <a:rPr lang="en-US" altLang="zh-TW" dirty="0" err="1"/>
              <a:t>var</a:t>
            </a:r>
            <a:r>
              <a:rPr lang="en-US" altLang="zh-TW" dirty="0"/>
              <a:t>/www/html/</a:t>
            </a:r>
            <a:r>
              <a:rPr lang="en-US" altLang="zh-TW" dirty="0" err="1"/>
              <a:t>redmine</a:t>
            </a:r>
            <a:r>
              <a:rPr lang="en-US" altLang="zh-TW" dirty="0" smtClean="0"/>
              <a:t>&gt;</a:t>
            </a:r>
          </a:p>
          <a:p>
            <a:pPr marL="27432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RailsBaseURI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redmine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PassengerResolveSymlinksInDocumentRoot</a:t>
            </a:r>
            <a:r>
              <a:rPr lang="en-US" altLang="zh-TW" dirty="0" smtClean="0"/>
              <a:t> </a:t>
            </a:r>
            <a:r>
              <a:rPr lang="en-US" altLang="zh-TW" dirty="0"/>
              <a:t>on</a:t>
            </a:r>
          </a:p>
          <a:p>
            <a:pPr marL="274320" lvl="1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Directory</a:t>
            </a:r>
            <a:r>
              <a:rPr lang="en-US" altLang="zh-TW" dirty="0" smtClean="0"/>
              <a:t>&gt;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E11-93C0-4420-9F6F-D772D037B41D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77" y="1940419"/>
            <a:ext cx="4393223" cy="14679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24" y="3415409"/>
            <a:ext cx="3767870" cy="28503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22294" y="2795024"/>
            <a:ext cx="2825220" cy="2207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188590" y="5532362"/>
            <a:ext cx="2825220" cy="411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14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/>
              <a:t>創建並設置</a:t>
            </a:r>
            <a:r>
              <a:rPr lang="en-US" altLang="zh-TW" dirty="0" err="1"/>
              <a:t>Gemfile.lock</a:t>
            </a:r>
            <a:r>
              <a:rPr lang="zh-TW" altLang="en-US" dirty="0"/>
              <a:t>文件的</a:t>
            </a:r>
            <a:r>
              <a:rPr lang="zh-TW" altLang="en-US" dirty="0" smtClean="0"/>
              <a:t>所有權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touch /</a:t>
            </a:r>
            <a:r>
              <a:rPr lang="en-US" altLang="zh-TW" dirty="0" err="1"/>
              <a:t>usr</a:t>
            </a:r>
            <a:r>
              <a:rPr lang="en-US" altLang="zh-TW" dirty="0"/>
              <a:t>/share/</a:t>
            </a:r>
            <a:r>
              <a:rPr lang="en-US" altLang="zh-TW" dirty="0" err="1"/>
              <a:t>redmine</a:t>
            </a:r>
            <a:r>
              <a:rPr lang="en-US" altLang="zh-TW" dirty="0"/>
              <a:t>/</a:t>
            </a:r>
            <a:r>
              <a:rPr lang="en-US" altLang="zh-TW" dirty="0" err="1"/>
              <a:t>Gemfile.lock</a:t>
            </a:r>
            <a:endParaRPr lang="en-US" altLang="zh-TW" dirty="0"/>
          </a:p>
          <a:p>
            <a:pPr lvl="1"/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/>
              <a:t>chown</a:t>
            </a:r>
            <a:r>
              <a:rPr lang="en-US" altLang="zh-TW" dirty="0"/>
              <a:t> </a:t>
            </a:r>
            <a:r>
              <a:rPr lang="en-US" altLang="zh-TW" dirty="0" err="1"/>
              <a:t>www-data:www-data</a:t>
            </a:r>
            <a:r>
              <a:rPr lang="en-US" altLang="zh-TW" dirty="0"/>
              <a:t> /</a:t>
            </a:r>
            <a:r>
              <a:rPr lang="en-US" altLang="zh-TW" dirty="0" err="1"/>
              <a:t>usr</a:t>
            </a:r>
            <a:r>
              <a:rPr lang="en-US" altLang="zh-TW" dirty="0"/>
              <a:t>/share/</a:t>
            </a:r>
            <a:r>
              <a:rPr lang="en-US" altLang="zh-TW" dirty="0" err="1"/>
              <a:t>redmine</a:t>
            </a:r>
            <a:r>
              <a:rPr lang="en-US" altLang="zh-TW" dirty="0"/>
              <a:t>/</a:t>
            </a:r>
            <a:r>
              <a:rPr lang="en-US" altLang="zh-TW" dirty="0" err="1"/>
              <a:t>Gemfile.lock</a:t>
            </a:r>
            <a:endParaRPr lang="en-US" altLang="zh-TW" dirty="0"/>
          </a:p>
          <a:p>
            <a:r>
              <a:rPr lang="en-US" altLang="zh-TW" dirty="0" smtClean="0"/>
              <a:t>9.</a:t>
            </a:r>
            <a:r>
              <a:rPr lang="zh-TW" altLang="en-US" dirty="0" smtClean="0"/>
              <a:t>重新啟動</a:t>
            </a:r>
            <a:r>
              <a:rPr lang="en-US" altLang="zh-TW" dirty="0" smtClean="0"/>
              <a:t>apache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service apache2 restart</a:t>
            </a:r>
            <a:endParaRPr lang="en-US" altLang="zh-TW" dirty="0" smtClean="0"/>
          </a:p>
          <a:p>
            <a:r>
              <a:rPr lang="en-US" altLang="zh-TW" dirty="0" smtClean="0"/>
              <a:t>10.</a:t>
            </a:r>
            <a:r>
              <a:rPr lang="zh-TW" altLang="en-US" dirty="0" smtClean="0"/>
              <a:t>打開</a:t>
            </a:r>
            <a:r>
              <a:rPr lang="en-US" altLang="zh-TW" dirty="0" err="1" smtClean="0"/>
              <a:t>Redmine</a:t>
            </a:r>
            <a:endParaRPr lang="en-US" altLang="zh-TW" dirty="0" smtClean="0"/>
          </a:p>
          <a:p>
            <a:pPr lvl="1"/>
            <a:r>
              <a:rPr lang="en-US" altLang="zh-TW" dirty="0" err="1"/>
              <a:t>firefox</a:t>
            </a:r>
            <a:r>
              <a:rPr lang="en-US" altLang="zh-TW" dirty="0"/>
              <a:t> http://127.0.0.1/redmine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9B8C-F66E-45DF-98FF-C3022357A62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5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15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Redmine</a:t>
            </a:r>
            <a:r>
              <a:rPr lang="zh-TW" altLang="en-US" dirty="0" smtClean="0"/>
              <a:t>畫面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點選右上角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</a:p>
          <a:p>
            <a:pPr lvl="1"/>
            <a:r>
              <a:rPr lang="zh-TW" altLang="en-US" dirty="0" smtClean="0"/>
              <a:t>帳號</a:t>
            </a:r>
            <a:r>
              <a:rPr lang="en-US" altLang="zh-TW" dirty="0" smtClean="0"/>
              <a:t>: admin</a:t>
            </a:r>
          </a:p>
          <a:p>
            <a:pPr lvl="1"/>
            <a:r>
              <a:rPr lang="zh-TW" altLang="en-US" dirty="0" smtClean="0"/>
              <a:t>密碼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admin</a:t>
            </a:r>
          </a:p>
          <a:p>
            <a:r>
              <a:rPr lang="zh-TW" altLang="en-US" dirty="0" smtClean="0"/>
              <a:t>設定中文</a:t>
            </a:r>
            <a:endParaRPr lang="en-US" altLang="zh-TW" dirty="0" smtClean="0"/>
          </a:p>
          <a:p>
            <a:pPr lvl="1"/>
            <a:r>
              <a:rPr lang="zh-TW" altLang="en-US" dirty="0"/>
              <a:t>點選右上角</a:t>
            </a:r>
            <a:endParaRPr lang="en-US" altLang="zh-TW" dirty="0"/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my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account</a:t>
            </a:r>
          </a:p>
          <a:p>
            <a:pPr lvl="1"/>
            <a:r>
              <a:rPr lang="en-US" altLang="zh-TW" dirty="0" smtClean="0"/>
              <a:t>Language</a:t>
            </a:r>
            <a:r>
              <a:rPr lang="zh-TW" altLang="en-US" dirty="0" smtClean="0"/>
              <a:t>選擇繁體中文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E52-7D9F-49BC-B4A5-4F7EE2973B52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36" y="720968"/>
            <a:ext cx="7464331" cy="5726313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76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16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6501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設定</a:t>
            </a:r>
            <a:r>
              <a:rPr lang="en-US" altLang="zh-TW" sz="3200" dirty="0" err="1" smtClean="0"/>
              <a:t>smtp</a:t>
            </a:r>
            <a:endParaRPr lang="en-US" altLang="zh-TW" sz="3200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postfix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apt-get install postfix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configuration.yml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gedit</a:t>
            </a:r>
            <a:r>
              <a:rPr lang="en-US" altLang="zh-TW" dirty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redmine</a:t>
            </a:r>
            <a:r>
              <a:rPr lang="en-US" altLang="zh-TW" dirty="0" smtClean="0"/>
              <a:t>/default/</a:t>
            </a:r>
            <a:r>
              <a:rPr lang="en-US" altLang="zh-TW" dirty="0" err="1" smtClean="0"/>
              <a:t>configuration.yml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輸入以下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production:</a:t>
            </a:r>
          </a:p>
          <a:p>
            <a:pPr marL="274320" lvl="1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email_delivery</a:t>
            </a:r>
            <a:r>
              <a:rPr lang="en-US" altLang="zh-TW" dirty="0"/>
              <a:t>:</a:t>
            </a:r>
          </a:p>
          <a:p>
            <a:pPr marL="27432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delivery_method</a:t>
            </a:r>
            <a:r>
              <a:rPr lang="en-US" altLang="zh-TW" dirty="0"/>
              <a:t>: :</a:t>
            </a:r>
            <a:r>
              <a:rPr lang="en-US" altLang="zh-TW" dirty="0" err="1" smtClean="0"/>
              <a:t>sendmail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zh-TW" altLang="en-US" dirty="0" smtClean="0"/>
              <a:t>*記得需要申請一個</a:t>
            </a:r>
            <a:r>
              <a:rPr lang="en-US" altLang="zh-TW" dirty="0" smtClean="0"/>
              <a:t>mail</a:t>
            </a:r>
          </a:p>
          <a:p>
            <a:r>
              <a:rPr lang="zh-TW" altLang="en-US" dirty="0" smtClean="0"/>
              <a:t>重新啟動</a:t>
            </a:r>
            <a:r>
              <a:rPr lang="en-US" altLang="zh-TW" dirty="0" smtClean="0"/>
              <a:t>apache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service apache2 </a:t>
            </a:r>
            <a:r>
              <a:rPr lang="en-US" altLang="zh-TW" dirty="0" smtClean="0"/>
              <a:t>restart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994D-5245-40C5-B88F-E0F741AD256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20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redmine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https://www.redmine.org/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redmine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Ubuntu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www.redmine.org/projects/redmine/wiki/HowTo_Install_Redmine_on_Ubuntu_step_by_step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B34-64C9-4E20-9536-6FBDE30AF867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5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88184"/>
          </a:xfrm>
        </p:spPr>
        <p:txBody>
          <a:bodyPr>
            <a:noAutofit/>
          </a:bodyPr>
          <a:lstStyle/>
          <a:p>
            <a:r>
              <a:rPr lang="en-US" altLang="zh-TW" sz="1800" dirty="0" err="1"/>
              <a:t>Redmine</a:t>
            </a:r>
            <a:r>
              <a:rPr lang="en-US" altLang="zh-TW" sz="1800" dirty="0"/>
              <a:t> </a:t>
            </a:r>
            <a:r>
              <a:rPr lang="zh-TW" altLang="en-US" sz="1800" dirty="0"/>
              <a:t>是一個由</a:t>
            </a:r>
            <a:r>
              <a:rPr lang="en-US" altLang="zh-TW" sz="1800" dirty="0"/>
              <a:t>Ruby</a:t>
            </a:r>
            <a:r>
              <a:rPr lang="zh-TW" altLang="en-US" sz="1800" dirty="0"/>
              <a:t>系統開發的專案</a:t>
            </a:r>
            <a:r>
              <a:rPr lang="zh-TW" altLang="en-US" sz="1800" dirty="0" smtClean="0"/>
              <a:t>管理。</a:t>
            </a:r>
            <a:endParaRPr lang="en-US" altLang="zh-TW" sz="1800" dirty="0" smtClean="0"/>
          </a:p>
          <a:p>
            <a:pPr lvl="1"/>
            <a:r>
              <a:rPr lang="zh-TW" altLang="en-US" dirty="0" smtClean="0"/>
              <a:t>免費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彈性的角色管理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有甘特圖跟日曆功能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</a:t>
            </a:r>
            <a:r>
              <a:rPr lang="en-US" altLang="zh-TW" dirty="0" smtClean="0"/>
              <a:t>issue</a:t>
            </a:r>
            <a:r>
              <a:rPr lang="zh-TW" altLang="en-US" dirty="0" smtClean="0"/>
              <a:t>方便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支援透過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新增問題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有中文介面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sz="1800" dirty="0" smtClean="0"/>
              <a:t>下載</a:t>
            </a:r>
            <a:r>
              <a:rPr lang="en-US" altLang="zh-TW" sz="1800" dirty="0"/>
              <a:t>VMware Workstation </a:t>
            </a:r>
            <a:r>
              <a:rPr lang="en-US" altLang="zh-TW" sz="1800" dirty="0" smtClean="0"/>
              <a:t>Player 14</a:t>
            </a:r>
          </a:p>
          <a:p>
            <a:pPr lvl="1"/>
            <a:r>
              <a:rPr lang="en-US" altLang="zh-TW" dirty="0">
                <a:hlinkClick r:id="rId2"/>
              </a:rPr>
              <a:t>https://www.vmware.com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sz="1600" dirty="0" smtClean="0"/>
          </a:p>
          <a:p>
            <a:r>
              <a:rPr lang="zh-TW" altLang="en-US" sz="1800" dirty="0" smtClean="0"/>
              <a:t>下載</a:t>
            </a:r>
            <a:r>
              <a:rPr lang="en-US" altLang="zh-TW" sz="1800" dirty="0"/>
              <a:t>Ubuntu16.04 (</a:t>
            </a:r>
            <a:r>
              <a:rPr lang="en-US" altLang="zh-TW" sz="1800" dirty="0" smtClean="0"/>
              <a:t>ubuntu-16.04.4-desktop-amd64.iso)</a:t>
            </a:r>
          </a:p>
          <a:p>
            <a:pPr lvl="1"/>
            <a:r>
              <a:rPr lang="en-US" altLang="zh-TW" dirty="0" smtClean="0">
                <a:hlinkClick r:id="rId3"/>
              </a:rPr>
              <a:t>https://www.ubuntu-tw.org/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3BEB-0B83-4087-84DB-D48701E932B0}" type="datetime1">
              <a:rPr lang="zh-TW" altLang="en-US" smtClean="0"/>
              <a:t>2018/8/6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2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選擇</a:t>
            </a:r>
            <a:r>
              <a:rPr lang="en-US" altLang="zh-TW" sz="2400" dirty="0" smtClean="0"/>
              <a:t>Create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New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Virtual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Machine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選擇</a:t>
            </a:r>
            <a:r>
              <a:rPr lang="en-US" altLang="zh-TW" sz="2400" dirty="0" smtClean="0"/>
              <a:t>Next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2E3A-40E3-40E3-9A3A-51679EBE222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7" y="3895980"/>
            <a:ext cx="3446584" cy="22762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89" y="2542159"/>
            <a:ext cx="4076700" cy="4095750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710200" y="4590034"/>
            <a:ext cx="994880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05223" y="4747847"/>
            <a:ext cx="1100585" cy="756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889021" y="6272784"/>
            <a:ext cx="791309" cy="459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10" y="3044184"/>
            <a:ext cx="3657366" cy="36744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3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選擇</a:t>
            </a:r>
            <a:r>
              <a:rPr lang="en-US" altLang="zh-TW" sz="2400" dirty="0" smtClean="0"/>
              <a:t>Ubuntu16.04</a:t>
            </a:r>
            <a:r>
              <a:rPr lang="zh-TW" altLang="en-US" sz="2400" dirty="0" smtClean="0"/>
              <a:t>，點選</a:t>
            </a:r>
            <a:r>
              <a:rPr lang="en-US" altLang="zh-TW" sz="2400" dirty="0" smtClean="0"/>
              <a:t>Next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輸入</a:t>
            </a:r>
            <a:r>
              <a:rPr lang="en-US" altLang="zh-TW" sz="2400" dirty="0" smtClean="0"/>
              <a:t>user name</a:t>
            </a:r>
            <a:r>
              <a:rPr lang="zh-TW" altLang="en-US" sz="2400" dirty="0" smtClean="0"/>
              <a:t>以及</a:t>
            </a:r>
            <a:r>
              <a:rPr lang="en-US" altLang="zh-TW" sz="2400" dirty="0" smtClean="0"/>
              <a:t>password</a:t>
            </a:r>
            <a:r>
              <a:rPr lang="zh-TW" altLang="en-US" sz="2400" dirty="0" smtClean="0"/>
              <a:t>，點選</a:t>
            </a:r>
            <a:r>
              <a:rPr lang="en-US" altLang="zh-TW" sz="2400" dirty="0" smtClean="0"/>
              <a:t>Next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5770-07C6-4E32-9089-3BD6F250775D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044184"/>
            <a:ext cx="3395296" cy="34111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9848" y="4651132"/>
            <a:ext cx="3395296" cy="756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21269" y="6084277"/>
            <a:ext cx="712178" cy="459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42710" y="3805311"/>
            <a:ext cx="3492598" cy="12590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663354" y="6291592"/>
            <a:ext cx="712178" cy="459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950069" y="4281854"/>
            <a:ext cx="994880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6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4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設定虛擬機名稱以及安裝路徑，點選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設定虛擬機大小以及儲存方式，選擇</a:t>
            </a:r>
            <a:r>
              <a:rPr lang="en-US" altLang="zh-TW" dirty="0" smtClean="0"/>
              <a:t>Store virtual disk as a single file</a:t>
            </a:r>
            <a:r>
              <a:rPr lang="zh-TW" altLang="en-US" dirty="0" smtClean="0"/>
              <a:t>，點選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1E19-F642-4B06-B636-AAD0E851C989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141350"/>
            <a:ext cx="3298582" cy="33139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19" y="3141350"/>
            <a:ext cx="3237293" cy="3252421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950069" y="4281854"/>
            <a:ext cx="994880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69848" y="3768735"/>
            <a:ext cx="3228151" cy="11109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59723" y="6053205"/>
            <a:ext cx="712178" cy="459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26587" y="4052073"/>
            <a:ext cx="2028327" cy="5023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526587" y="4664319"/>
            <a:ext cx="1826106" cy="285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554914" y="6039166"/>
            <a:ext cx="712178" cy="459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5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可點選</a:t>
            </a:r>
            <a:r>
              <a:rPr lang="en-US" altLang="zh-TW" dirty="0" smtClean="0"/>
              <a:t>Customize</a:t>
            </a:r>
            <a:r>
              <a:rPr lang="zh-TW" altLang="en-US" dirty="0"/>
              <a:t> </a:t>
            </a:r>
            <a:r>
              <a:rPr lang="en-US" altLang="zh-TW" dirty="0" smtClean="0"/>
              <a:t>Hardware</a:t>
            </a:r>
            <a:r>
              <a:rPr lang="zh-TW" altLang="en-US" dirty="0" smtClean="0"/>
              <a:t>去調整硬體資源，建議提高記憶體</a:t>
            </a:r>
            <a:r>
              <a:rPr lang="en-US" altLang="zh-TW" dirty="0" smtClean="0"/>
              <a:t>(Memory)</a:t>
            </a:r>
            <a:r>
              <a:rPr lang="zh-TW" altLang="en-US" dirty="0" smtClean="0"/>
              <a:t>，但要依照自身電腦的容量去做選擇。</a:t>
            </a:r>
            <a:endParaRPr lang="en-US" altLang="zh-TW" dirty="0" smtClean="0"/>
          </a:p>
          <a:p>
            <a:r>
              <a:rPr lang="zh-TW" altLang="en-US" dirty="0" smtClean="0"/>
              <a:t>選擇完畢點選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，點選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9D4A-73D6-4A0E-BBFC-776CE55D9C72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56" y="3421358"/>
            <a:ext cx="2858965" cy="2872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24" y="2765774"/>
            <a:ext cx="4105890" cy="366665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633546" y="4146804"/>
            <a:ext cx="994880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4258174" y="4146803"/>
            <a:ext cx="994880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66092" y="5209143"/>
            <a:ext cx="1134208" cy="459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38508" y="5969851"/>
            <a:ext cx="712178" cy="459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176846" y="3274836"/>
            <a:ext cx="1767254" cy="459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979820" y="6075607"/>
            <a:ext cx="712178" cy="459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8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6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安裝完畢後，輸入設定的密碼。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7F8-ADEC-4D9F-90D2-C837505C50E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199" y="1289304"/>
            <a:ext cx="6202239" cy="4525793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7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7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按右鍵打開終端機。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8C5-9C2E-4505-9D34-40825F2F6FAF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98" y="1035107"/>
            <a:ext cx="7039978" cy="51370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70177" y="4215613"/>
            <a:ext cx="1767254" cy="303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44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REDMINE</a:t>
            </a:r>
            <a:r>
              <a:rPr lang="en-US" altLang="zh-TW" sz="4000" dirty="0" smtClean="0"/>
              <a:t>8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在終端機中輸入</a:t>
            </a:r>
            <a:endParaRPr lang="en-US" altLang="zh-TW" sz="2400" dirty="0" smtClean="0"/>
          </a:p>
          <a:p>
            <a:pPr lvl="1"/>
            <a:r>
              <a:rPr lang="en-US" altLang="zh-TW" sz="2000" dirty="0" err="1"/>
              <a:t>sudo</a:t>
            </a:r>
            <a:r>
              <a:rPr lang="en-US" altLang="zh-TW" sz="2000" dirty="0"/>
              <a:t> apt-get update</a:t>
            </a:r>
          </a:p>
          <a:p>
            <a:pPr lvl="1"/>
            <a:r>
              <a:rPr lang="en-US" altLang="zh-TW" sz="2000" dirty="0" err="1"/>
              <a:t>sudo</a:t>
            </a:r>
            <a:r>
              <a:rPr lang="en-US" altLang="zh-TW" sz="2000" dirty="0"/>
              <a:t> apt-get </a:t>
            </a:r>
            <a:r>
              <a:rPr lang="en-US" altLang="zh-TW" sz="2000" dirty="0" smtClean="0"/>
              <a:t>upgrade</a:t>
            </a:r>
          </a:p>
          <a:p>
            <a:r>
              <a:rPr lang="zh-TW" altLang="en-US" sz="2400" dirty="0" smtClean="0"/>
              <a:t>*有些步驟需要輸入</a:t>
            </a:r>
            <a:r>
              <a:rPr lang="en-US" altLang="zh-TW" sz="2400" dirty="0" smtClean="0"/>
              <a:t>y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2639-036E-4EFC-99EA-AF565F8BD48A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11" y="1681529"/>
            <a:ext cx="7058025" cy="4286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06434" y="2404398"/>
            <a:ext cx="1767254" cy="303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06434" y="3867200"/>
            <a:ext cx="1857990" cy="303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ISLab2018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383</TotalTime>
  <Words>595</Words>
  <Application>Microsoft Office PowerPoint</Application>
  <PresentationFormat>寬螢幕</PresentationFormat>
  <Paragraphs>185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Coding365 week-6 REDMINE</vt:lpstr>
      <vt:lpstr>REDMINE1 </vt:lpstr>
      <vt:lpstr>REDMINE2 </vt:lpstr>
      <vt:lpstr>REDMINE3 </vt:lpstr>
      <vt:lpstr>REDMINE4 </vt:lpstr>
      <vt:lpstr>REDMINE5 </vt:lpstr>
      <vt:lpstr>REDMINE6 </vt:lpstr>
      <vt:lpstr>REDMINE7 </vt:lpstr>
      <vt:lpstr>REDMINE8 </vt:lpstr>
      <vt:lpstr>REDMINE9 </vt:lpstr>
      <vt:lpstr>REDMINE10 </vt:lpstr>
      <vt:lpstr>REDMINE11 </vt:lpstr>
      <vt:lpstr>REDMINE12 </vt:lpstr>
      <vt:lpstr>REDMINE13 </vt:lpstr>
      <vt:lpstr>REDMINE14 </vt:lpstr>
      <vt:lpstr>REDMINE15 </vt:lpstr>
      <vt:lpstr>REDMINE16 </vt:lpstr>
      <vt:lpstr>參考資源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islab</cp:lastModifiedBy>
  <cp:revision>42</cp:revision>
  <dcterms:created xsi:type="dcterms:W3CDTF">2018-07-09T07:13:09Z</dcterms:created>
  <dcterms:modified xsi:type="dcterms:W3CDTF">2018-08-06T04:11:58Z</dcterms:modified>
</cp:coreProperties>
</file>