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82" r:id="rId2"/>
    <p:sldId id="258" r:id="rId3"/>
    <p:sldId id="2543" r:id="rId4"/>
    <p:sldId id="276" r:id="rId5"/>
    <p:sldId id="2635" r:id="rId6"/>
    <p:sldId id="2616" r:id="rId7"/>
    <p:sldId id="2634" r:id="rId8"/>
    <p:sldId id="2637" r:id="rId9"/>
    <p:sldId id="2638" r:id="rId10"/>
    <p:sldId id="2641" r:id="rId11"/>
    <p:sldId id="2642" r:id="rId12"/>
    <p:sldId id="2643" r:id="rId13"/>
    <p:sldId id="2617" r:id="rId14"/>
    <p:sldId id="2591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Julius Sans One" panose="020B0604020202020204" charset="0"/>
      <p:regular r:id="rId18"/>
    </p:embeddedFont>
    <p:embeddedFont>
      <p:font typeface="Questrial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E5E5E5"/>
    <a:srgbClr val="3C3C3C"/>
    <a:srgbClr val="4D4D4D"/>
    <a:srgbClr val="383838"/>
    <a:srgbClr val="B3B3B3"/>
    <a:srgbClr val="777777"/>
    <a:srgbClr val="595959"/>
    <a:srgbClr val="9B9B9B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D121E-2D4F-4A04-A458-20E60F093D33}">
  <a:tblStyle styleId="{039D121E-2D4F-4A04-A458-20E60F093D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529" autoAdjust="0"/>
  </p:normalViewPr>
  <p:slideViewPr>
    <p:cSldViewPr snapToGrid="0">
      <p:cViewPr varScale="1">
        <p:scale>
          <a:sx n="118" d="100"/>
          <a:sy n="118" d="100"/>
        </p:scale>
        <p:origin x="499" y="6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0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49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1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15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08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9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6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6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08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1249ffcf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1249ffcf0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76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46300">
              <a:schemeClr val="accent6"/>
            </a:gs>
            <a:gs pos="100000">
              <a:schemeClr val="accent5">
                <a:lumMod val="83000"/>
              </a:schemeClr>
            </a:gs>
            <a:gs pos="0">
              <a:schemeClr val="accent5"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9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4294B5-DB1B-4539-9470-6C6D7DDF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6157" r="26157"/>
          <a:stretch/>
        </p:blipFill>
        <p:spPr bwMode="auto">
          <a:xfrm>
            <a:off x="5303324" y="795786"/>
            <a:ext cx="3348509" cy="3551928"/>
          </a:xfrm>
          <a:custGeom>
            <a:avLst/>
            <a:gdLst>
              <a:gd name="connsiteX0" fmla="*/ 2413212 w 3561086"/>
              <a:gd name="connsiteY0" fmla="*/ 2616745 h 3693447"/>
              <a:gd name="connsiteX1" fmla="*/ 3561086 w 3561086"/>
              <a:gd name="connsiteY1" fmla="*/ 2616745 h 3693447"/>
              <a:gd name="connsiteX2" fmla="*/ 3561086 w 3561086"/>
              <a:gd name="connsiteY2" fmla="*/ 3693447 h 3693447"/>
              <a:gd name="connsiteX3" fmla="*/ 2413212 w 3561086"/>
              <a:gd name="connsiteY3" fmla="*/ 3693447 h 3693447"/>
              <a:gd name="connsiteX4" fmla="*/ 0 w 3561086"/>
              <a:gd name="connsiteY4" fmla="*/ 2118785 h 3693447"/>
              <a:gd name="connsiteX5" fmla="*/ 1052039 w 3561086"/>
              <a:gd name="connsiteY5" fmla="*/ 2118785 h 3693447"/>
              <a:gd name="connsiteX6" fmla="*/ 1052039 w 3561086"/>
              <a:gd name="connsiteY6" fmla="*/ 3693447 h 3693447"/>
              <a:gd name="connsiteX7" fmla="*/ 0 w 3561086"/>
              <a:gd name="connsiteY7" fmla="*/ 3693447 h 3693447"/>
              <a:gd name="connsiteX8" fmla="*/ 1097758 w 3561086"/>
              <a:gd name="connsiteY8" fmla="*/ 1758492 h 3693447"/>
              <a:gd name="connsiteX9" fmla="*/ 2367493 w 3561086"/>
              <a:gd name="connsiteY9" fmla="*/ 1758492 h 3693447"/>
              <a:gd name="connsiteX10" fmla="*/ 2367493 w 3561086"/>
              <a:gd name="connsiteY10" fmla="*/ 3693447 h 3693447"/>
              <a:gd name="connsiteX11" fmla="*/ 1097758 w 3561086"/>
              <a:gd name="connsiteY11" fmla="*/ 3693447 h 3693447"/>
              <a:gd name="connsiteX12" fmla="*/ 2413212 w 3561086"/>
              <a:gd name="connsiteY12" fmla="*/ 636071 h 3693447"/>
              <a:gd name="connsiteX13" fmla="*/ 3561086 w 3561086"/>
              <a:gd name="connsiteY13" fmla="*/ 636071 h 3693447"/>
              <a:gd name="connsiteX14" fmla="*/ 3561086 w 3561086"/>
              <a:gd name="connsiteY14" fmla="*/ 2571026 h 3693447"/>
              <a:gd name="connsiteX15" fmla="*/ 2413212 w 3561086"/>
              <a:gd name="connsiteY15" fmla="*/ 2571026 h 3693447"/>
              <a:gd name="connsiteX16" fmla="*/ 2413212 w 3561086"/>
              <a:gd name="connsiteY16" fmla="*/ 0 h 3693447"/>
              <a:gd name="connsiteX17" fmla="*/ 3561086 w 3561086"/>
              <a:gd name="connsiteY17" fmla="*/ 0 h 3693447"/>
              <a:gd name="connsiteX18" fmla="*/ 3561086 w 3561086"/>
              <a:gd name="connsiteY18" fmla="*/ 590352 h 3693447"/>
              <a:gd name="connsiteX19" fmla="*/ 2413212 w 3561086"/>
              <a:gd name="connsiteY19" fmla="*/ 590352 h 3693447"/>
              <a:gd name="connsiteX20" fmla="*/ 1097758 w 3561086"/>
              <a:gd name="connsiteY20" fmla="*/ 0 h 3693447"/>
              <a:gd name="connsiteX21" fmla="*/ 2367493 w 3561086"/>
              <a:gd name="connsiteY21" fmla="*/ 0 h 3693447"/>
              <a:gd name="connsiteX22" fmla="*/ 2367493 w 3561086"/>
              <a:gd name="connsiteY22" fmla="*/ 590352 h 3693447"/>
              <a:gd name="connsiteX23" fmla="*/ 2367493 w 3561086"/>
              <a:gd name="connsiteY23" fmla="*/ 590352 h 3693447"/>
              <a:gd name="connsiteX24" fmla="*/ 2367493 w 3561086"/>
              <a:gd name="connsiteY24" fmla="*/ 636071 h 3693447"/>
              <a:gd name="connsiteX25" fmla="*/ 2367493 w 3561086"/>
              <a:gd name="connsiteY25" fmla="*/ 636071 h 3693447"/>
              <a:gd name="connsiteX26" fmla="*/ 2367493 w 3561086"/>
              <a:gd name="connsiteY26" fmla="*/ 1712773 h 3693447"/>
              <a:gd name="connsiteX27" fmla="*/ 1097758 w 3561086"/>
              <a:gd name="connsiteY27" fmla="*/ 1712773 h 3693447"/>
              <a:gd name="connsiteX28" fmla="*/ 0 w 3561086"/>
              <a:gd name="connsiteY28" fmla="*/ 0 h 3693447"/>
              <a:gd name="connsiteX29" fmla="*/ 1052039 w 3561086"/>
              <a:gd name="connsiteY29" fmla="*/ 0 h 3693447"/>
              <a:gd name="connsiteX30" fmla="*/ 1052039 w 3561086"/>
              <a:gd name="connsiteY30" fmla="*/ 2073066 h 3693447"/>
              <a:gd name="connsiteX31" fmla="*/ 0 w 3561086"/>
              <a:gd name="connsiteY31" fmla="*/ 2073066 h 36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61086" h="3693447">
                <a:moveTo>
                  <a:pt x="2413212" y="2616745"/>
                </a:moveTo>
                <a:lnTo>
                  <a:pt x="3561086" y="2616745"/>
                </a:lnTo>
                <a:lnTo>
                  <a:pt x="3561086" y="3693447"/>
                </a:lnTo>
                <a:lnTo>
                  <a:pt x="2413212" y="3693447"/>
                </a:lnTo>
                <a:close/>
                <a:moveTo>
                  <a:pt x="0" y="2118785"/>
                </a:moveTo>
                <a:lnTo>
                  <a:pt x="1052039" y="2118785"/>
                </a:lnTo>
                <a:lnTo>
                  <a:pt x="1052039" y="3693447"/>
                </a:lnTo>
                <a:lnTo>
                  <a:pt x="0" y="3693447"/>
                </a:lnTo>
                <a:close/>
                <a:moveTo>
                  <a:pt x="1097758" y="1758492"/>
                </a:moveTo>
                <a:lnTo>
                  <a:pt x="2367493" y="1758492"/>
                </a:lnTo>
                <a:lnTo>
                  <a:pt x="2367493" y="3693447"/>
                </a:lnTo>
                <a:lnTo>
                  <a:pt x="1097758" y="3693447"/>
                </a:lnTo>
                <a:close/>
                <a:moveTo>
                  <a:pt x="2413212" y="636071"/>
                </a:moveTo>
                <a:lnTo>
                  <a:pt x="3561086" y="636071"/>
                </a:lnTo>
                <a:lnTo>
                  <a:pt x="3561086" y="2571026"/>
                </a:lnTo>
                <a:lnTo>
                  <a:pt x="2413212" y="2571026"/>
                </a:lnTo>
                <a:close/>
                <a:moveTo>
                  <a:pt x="2413212" y="0"/>
                </a:moveTo>
                <a:lnTo>
                  <a:pt x="3561086" y="0"/>
                </a:lnTo>
                <a:lnTo>
                  <a:pt x="3561086" y="590352"/>
                </a:lnTo>
                <a:lnTo>
                  <a:pt x="2413212" y="590352"/>
                </a:lnTo>
                <a:close/>
                <a:moveTo>
                  <a:pt x="1097758" y="0"/>
                </a:moveTo>
                <a:lnTo>
                  <a:pt x="2367493" y="0"/>
                </a:lnTo>
                <a:lnTo>
                  <a:pt x="2367493" y="590352"/>
                </a:lnTo>
                <a:lnTo>
                  <a:pt x="2367493" y="590352"/>
                </a:lnTo>
                <a:lnTo>
                  <a:pt x="2367493" y="636071"/>
                </a:lnTo>
                <a:lnTo>
                  <a:pt x="2367493" y="636071"/>
                </a:lnTo>
                <a:lnTo>
                  <a:pt x="2367493" y="1712773"/>
                </a:lnTo>
                <a:lnTo>
                  <a:pt x="1097758" y="1712773"/>
                </a:lnTo>
                <a:close/>
                <a:moveTo>
                  <a:pt x="0" y="0"/>
                </a:moveTo>
                <a:lnTo>
                  <a:pt x="1052039" y="0"/>
                </a:lnTo>
                <a:lnTo>
                  <a:pt x="1052039" y="2073066"/>
                </a:lnTo>
                <a:lnTo>
                  <a:pt x="0" y="2073066"/>
                </a:lnTo>
                <a:close/>
              </a:path>
            </a:pathLst>
          </a:cu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26;p36">
            <a:extLst>
              <a:ext uri="{FF2B5EF4-FFF2-40B4-BE49-F238E27FC236}">
                <a16:creationId xmlns:a16="http://schemas.microsoft.com/office/drawing/2014/main" id="{DFBA1214-8D17-4E3D-8B57-3C11C8B162F2}"/>
              </a:ext>
            </a:extLst>
          </p:cNvPr>
          <p:cNvSpPr txBox="1">
            <a:spLocks/>
          </p:cNvSpPr>
          <p:nvPr/>
        </p:nvSpPr>
        <p:spPr>
          <a:xfrm>
            <a:off x="395801" y="911106"/>
            <a:ext cx="4694776" cy="2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rgbClr val="C00000"/>
                </a:solidFill>
                <a:latin typeface="Arial (Headings)"/>
              </a:rPr>
              <a:t>WEB PROGRAMMING</a:t>
            </a:r>
            <a:endParaRPr lang="en-US" sz="2800" b="1" dirty="0">
              <a:solidFill>
                <a:srgbClr val="C00000"/>
              </a:solidFill>
              <a:latin typeface="Arial (Headings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CB48D-1364-48BD-9E32-3E99B50E95E3}"/>
              </a:ext>
            </a:extLst>
          </p:cNvPr>
          <p:cNvSpPr txBox="1"/>
          <p:nvPr/>
        </p:nvSpPr>
        <p:spPr>
          <a:xfrm>
            <a:off x="708025" y="3702853"/>
            <a:ext cx="2752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	</a:t>
            </a:r>
          </a:p>
        </p:txBody>
      </p:sp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CD545151-76E5-4CDF-BD11-70B83EC0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84101"/>
              </p:ext>
            </p:extLst>
          </p:nvPr>
        </p:nvGraphicFramePr>
        <p:xfrm>
          <a:off x="495278" y="3340008"/>
          <a:ext cx="4595299" cy="1409700"/>
        </p:xfrm>
        <a:graphic>
          <a:graphicData uri="http://schemas.openxmlformats.org/drawingml/2006/table">
            <a:tbl>
              <a:tblPr firstRow="1" bandRow="1">
                <a:tableStyleId>{039D121E-2D4F-4A04-A458-20E60F093D33}</a:tableStyleId>
              </a:tblPr>
              <a:tblGrid>
                <a:gridCol w="950399">
                  <a:extLst>
                    <a:ext uri="{9D8B030D-6E8A-4147-A177-3AD203B41FA5}">
                      <a16:colId xmlns:a16="http://schemas.microsoft.com/office/drawing/2014/main" val="371930571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93866632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7143947"/>
                    </a:ext>
                  </a:extLst>
                </a:gridCol>
              </a:tblGrid>
              <a:tr h="2321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>
                          <a:latin typeface="+mn-lt"/>
                        </a:rPr>
                        <a:t>GVHD: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 dirty="0">
                          <a:latin typeface="+mn-lt"/>
                        </a:rPr>
                        <a:t>Nguyễn </a:t>
                      </a:r>
                      <a:r>
                        <a:rPr lang="en-US" sz="1600" dirty="0" err="1">
                          <a:latin typeface="+mn-lt"/>
                        </a:rPr>
                        <a:t>Hữu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Hiếu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60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540808"/>
                  </a:ext>
                </a:extLst>
              </a:tr>
              <a:tr h="2321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>
                          <a:latin typeface="+mn-lt"/>
                        </a:rPr>
                        <a:t>SVTH: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 dirty="0">
                          <a:latin typeface="+mn-lt"/>
                        </a:rPr>
                        <a:t>Lê </a:t>
                      </a:r>
                      <a:r>
                        <a:rPr lang="en-US" sz="1600" dirty="0" err="1">
                          <a:latin typeface="+mn-lt"/>
                        </a:rPr>
                        <a:t>Tuấn</a:t>
                      </a:r>
                      <a:r>
                        <a:rPr lang="en-US" sz="1600" dirty="0">
                          <a:latin typeface="+mn-lt"/>
                        </a:rPr>
                        <a:t> Vũ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 dirty="0">
                          <a:latin typeface="+mn-lt"/>
                        </a:rPr>
                        <a:t>1814812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255614"/>
                  </a:ext>
                </a:extLst>
              </a:tr>
              <a:tr h="2321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60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 dirty="0" err="1">
                          <a:latin typeface="+mn-lt"/>
                        </a:rPr>
                        <a:t>Nguyễn</a:t>
                      </a:r>
                      <a:r>
                        <a:rPr lang="en-US" sz="1600" dirty="0">
                          <a:latin typeface="+mn-lt"/>
                        </a:rPr>
                        <a:t> Thế </a:t>
                      </a:r>
                      <a:r>
                        <a:rPr lang="en-US" sz="1600" dirty="0" err="1">
                          <a:latin typeface="+mn-lt"/>
                        </a:rPr>
                        <a:t>Viễn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1814764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10595"/>
                  </a:ext>
                </a:extLst>
              </a:tr>
              <a:tr h="2321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60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600" dirty="0" err="1">
                          <a:latin typeface="+mn-lt"/>
                        </a:rPr>
                        <a:t>Đào</a:t>
                      </a:r>
                      <a:r>
                        <a:rPr lang="en-US" sz="1600" dirty="0">
                          <a:latin typeface="+mn-lt"/>
                        </a:rPr>
                        <a:t> Thanh Tú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1814656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22152"/>
                  </a:ext>
                </a:extLst>
              </a:tr>
              <a:tr h="2321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60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600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29734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F97E0-0342-42FC-A8DA-01FFAC42FC5C}"/>
              </a:ext>
            </a:extLst>
          </p:cNvPr>
          <p:cNvCxnSpPr/>
          <p:nvPr/>
        </p:nvCxnSpPr>
        <p:spPr>
          <a:xfrm>
            <a:off x="1168400" y="3086100"/>
            <a:ext cx="31089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BACKEND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324637" y="967834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487153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1775040" y="1164237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324637" y="1557534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775040" y="1164237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324636" y="3308105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mysqldb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775040" y="1164237"/>
            <a:ext cx="549596" cy="2340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350394" y="3937916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350393" y="4559327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75040" y="1164237"/>
            <a:ext cx="575353" cy="35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AD71E-42A9-4A3C-A1BB-C469A2DC7CFC}"/>
              </a:ext>
            </a:extLst>
          </p:cNvPr>
          <p:cNvSpPr/>
          <p:nvPr/>
        </p:nvSpPr>
        <p:spPr>
          <a:xfrm>
            <a:off x="2324636" y="2730190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ddd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21C4E-6E40-41C3-9201-0A63F5C1B79A}"/>
              </a:ext>
            </a:extLst>
          </p:cNvPr>
          <p:cNvCxnSpPr>
            <a:endCxn id="26" idx="1"/>
          </p:cNvCxnSpPr>
          <p:nvPr/>
        </p:nvCxnSpPr>
        <p:spPr>
          <a:xfrm>
            <a:off x="2068749" y="2925533"/>
            <a:ext cx="255887" cy="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41184D-EED3-4677-BD15-E17BA015C3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68749" y="4134319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E6389-9BC3-4F2C-AD05-23ACED51F904}"/>
              </a:ext>
            </a:extLst>
          </p:cNvPr>
          <p:cNvSpPr/>
          <p:nvPr/>
        </p:nvSpPr>
        <p:spPr>
          <a:xfrm>
            <a:off x="2350394" y="2141312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8547C-DB0E-4F16-9DA9-CB9C9B2EF7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68749" y="2337715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0FE97-67B5-4752-9535-ABC45B02CC7F}"/>
              </a:ext>
            </a:extLst>
          </p:cNvPr>
          <p:cNvSpPr/>
          <p:nvPr/>
        </p:nvSpPr>
        <p:spPr>
          <a:xfrm>
            <a:off x="4784356" y="2137105"/>
            <a:ext cx="143486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904B1-508E-4F29-A401-13EA8B0139AB}"/>
              </a:ext>
            </a:extLst>
          </p:cNvPr>
          <p:cNvSpPr/>
          <p:nvPr/>
        </p:nvSpPr>
        <p:spPr>
          <a:xfrm>
            <a:off x="4764903" y="2727040"/>
            <a:ext cx="1454314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9DE76B-1F4A-473D-BF1C-AF5C3AE80C16}"/>
              </a:ext>
            </a:extLst>
          </p:cNvPr>
          <p:cNvSpPr/>
          <p:nvPr/>
        </p:nvSpPr>
        <p:spPr>
          <a:xfrm>
            <a:off x="4764901" y="3329725"/>
            <a:ext cx="1454314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httpMessage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D5A669-1867-4BA5-A656-099954974C86}"/>
              </a:ext>
            </a:extLst>
          </p:cNvPr>
          <p:cNvSpPr/>
          <p:nvPr/>
        </p:nvSpPr>
        <p:spPr>
          <a:xfrm>
            <a:off x="4771569" y="3920898"/>
            <a:ext cx="1454314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middlerware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0726EA-79D5-414F-9971-B9E429B8DF4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748389" y="2332770"/>
            <a:ext cx="1035967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739409-ABB3-4161-8E52-FFE044EEF4B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728935" y="2337715"/>
            <a:ext cx="1035968" cy="58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69B105-4C46-41CB-A85E-76FB637B3CD6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728935" y="2337715"/>
            <a:ext cx="1035966" cy="1188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82B091F-25AB-47C1-9BC1-1AC0DA308E5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728935" y="2337715"/>
            <a:ext cx="1042634" cy="1779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EEF60D-76A0-41D9-9387-76CD500E894D}"/>
              </a:ext>
            </a:extLst>
          </p:cNvPr>
          <p:cNvSpPr/>
          <p:nvPr/>
        </p:nvSpPr>
        <p:spPr>
          <a:xfrm>
            <a:off x="4764901" y="4504677"/>
            <a:ext cx="1454314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977C15-AB5B-4224-AFD4-3DB588EC9C6D}"/>
              </a:ext>
            </a:extLst>
          </p:cNvPr>
          <p:cNvCxnSpPr>
            <a:cxnSpLocks/>
          </p:cNvCxnSpPr>
          <p:nvPr/>
        </p:nvCxnSpPr>
        <p:spPr>
          <a:xfrm>
            <a:off x="4246918" y="4117300"/>
            <a:ext cx="0" cy="58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87F61E-1073-4C11-A140-B4E906394A33}"/>
              </a:ext>
            </a:extLst>
          </p:cNvPr>
          <p:cNvCxnSpPr>
            <a:endCxn id="35" idx="1"/>
          </p:cNvCxnSpPr>
          <p:nvPr/>
        </p:nvCxnSpPr>
        <p:spPr>
          <a:xfrm>
            <a:off x="4266372" y="4701079"/>
            <a:ext cx="49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34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BACKEND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272760" y="857590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435276" y="857590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1723163" y="1053993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272760" y="1447290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723163" y="1053993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272759" y="3197861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mysqldb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723163" y="1053993"/>
            <a:ext cx="549596" cy="2340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298517" y="3827672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298516" y="4449083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23163" y="1053993"/>
            <a:ext cx="575353" cy="35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AD71E-42A9-4A3C-A1BB-C469A2DC7CFC}"/>
              </a:ext>
            </a:extLst>
          </p:cNvPr>
          <p:cNvSpPr/>
          <p:nvPr/>
        </p:nvSpPr>
        <p:spPr>
          <a:xfrm>
            <a:off x="2272759" y="2619946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ddd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21C4E-6E40-41C3-9201-0A63F5C1B79A}"/>
              </a:ext>
            </a:extLst>
          </p:cNvPr>
          <p:cNvCxnSpPr>
            <a:endCxn id="26" idx="1"/>
          </p:cNvCxnSpPr>
          <p:nvPr/>
        </p:nvCxnSpPr>
        <p:spPr>
          <a:xfrm>
            <a:off x="2016872" y="2815289"/>
            <a:ext cx="255887" cy="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41184D-EED3-4677-BD15-E17BA015C3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16872" y="4024075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E6389-9BC3-4F2C-AD05-23ACED51F904}"/>
              </a:ext>
            </a:extLst>
          </p:cNvPr>
          <p:cNvSpPr/>
          <p:nvPr/>
        </p:nvSpPr>
        <p:spPr>
          <a:xfrm>
            <a:off x="2298517" y="2031068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8547C-DB0E-4F16-9DA9-CB9C9B2EF7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16872" y="2227471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AFDE2-EFF9-41AF-8869-0F84D7333B3D}"/>
              </a:ext>
            </a:extLst>
          </p:cNvPr>
          <p:cNvSpPr/>
          <p:nvPr/>
        </p:nvSpPr>
        <p:spPr>
          <a:xfrm>
            <a:off x="4732479" y="2619946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6D0BCA-573A-46A8-B76B-9279C594CD04}"/>
              </a:ext>
            </a:extLst>
          </p:cNvPr>
          <p:cNvSpPr/>
          <p:nvPr/>
        </p:nvSpPr>
        <p:spPr>
          <a:xfrm>
            <a:off x="4713026" y="3261761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A18F5D-89A0-49E9-A4BC-9F74E06C0295}"/>
              </a:ext>
            </a:extLst>
          </p:cNvPr>
          <p:cNvSpPr/>
          <p:nvPr/>
        </p:nvSpPr>
        <p:spPr>
          <a:xfrm>
            <a:off x="4713024" y="3903356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product</a:t>
            </a:r>
            <a:endParaRPr lang="en-US" b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6A04C-4102-4881-B346-6A5382C52B0A}"/>
              </a:ext>
            </a:extLst>
          </p:cNvPr>
          <p:cNvSpPr/>
          <p:nvPr/>
        </p:nvSpPr>
        <p:spPr>
          <a:xfrm>
            <a:off x="4713024" y="4617058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74325C-BE88-4D13-BD50-40192361D88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696512" y="2815611"/>
            <a:ext cx="1035967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5D9F16-2515-42C4-BB59-45759362CD29}"/>
              </a:ext>
            </a:extLst>
          </p:cNvPr>
          <p:cNvCxnSpPr>
            <a:endCxn id="33" idx="1"/>
          </p:cNvCxnSpPr>
          <p:nvPr/>
        </p:nvCxnSpPr>
        <p:spPr>
          <a:xfrm>
            <a:off x="3677057" y="2815611"/>
            <a:ext cx="1035969" cy="64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D8B44A2-8300-49C8-923E-B356B17B25BE}"/>
              </a:ext>
            </a:extLst>
          </p:cNvPr>
          <p:cNvCxnSpPr>
            <a:endCxn id="34" idx="1"/>
          </p:cNvCxnSpPr>
          <p:nvPr/>
        </p:nvCxnSpPr>
        <p:spPr>
          <a:xfrm>
            <a:off x="3677057" y="2815611"/>
            <a:ext cx="1035967" cy="128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EEB3C47-4E1F-498B-B624-C531A0222031}"/>
              </a:ext>
            </a:extLst>
          </p:cNvPr>
          <p:cNvCxnSpPr>
            <a:endCxn id="36" idx="1"/>
          </p:cNvCxnSpPr>
          <p:nvPr/>
        </p:nvCxnSpPr>
        <p:spPr>
          <a:xfrm>
            <a:off x="3677057" y="2815611"/>
            <a:ext cx="1035967" cy="199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07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BACKEND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032811" y="909469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195327" y="909469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1483214" y="1105872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032811" y="1499169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483214" y="1105872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032810" y="3249740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mysqldb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483214" y="1105872"/>
            <a:ext cx="549596" cy="2340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058568" y="3879551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058567" y="4500962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483214" y="1105872"/>
            <a:ext cx="575353" cy="35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AD71E-42A9-4A3C-A1BB-C469A2DC7CFC}"/>
              </a:ext>
            </a:extLst>
          </p:cNvPr>
          <p:cNvSpPr/>
          <p:nvPr/>
        </p:nvSpPr>
        <p:spPr>
          <a:xfrm>
            <a:off x="2032810" y="2671825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ddd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21C4E-6E40-41C3-9201-0A63F5C1B79A}"/>
              </a:ext>
            </a:extLst>
          </p:cNvPr>
          <p:cNvCxnSpPr>
            <a:endCxn id="26" idx="1"/>
          </p:cNvCxnSpPr>
          <p:nvPr/>
        </p:nvCxnSpPr>
        <p:spPr>
          <a:xfrm>
            <a:off x="1776923" y="2867168"/>
            <a:ext cx="255887" cy="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41184D-EED3-4677-BD15-E17BA015C3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76923" y="4075954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E6389-9BC3-4F2C-AD05-23ACED51F904}"/>
              </a:ext>
            </a:extLst>
          </p:cNvPr>
          <p:cNvSpPr/>
          <p:nvPr/>
        </p:nvSpPr>
        <p:spPr>
          <a:xfrm>
            <a:off x="2058568" y="2082947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8547C-DB0E-4F16-9DA9-CB9C9B2EF7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76923" y="2279350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AFDE2-EFF9-41AF-8869-0F84D7333B3D}"/>
              </a:ext>
            </a:extLst>
          </p:cNvPr>
          <p:cNvSpPr/>
          <p:nvPr/>
        </p:nvSpPr>
        <p:spPr>
          <a:xfrm>
            <a:off x="4492530" y="2671825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6D0BCA-573A-46A8-B76B-9279C594CD04}"/>
              </a:ext>
            </a:extLst>
          </p:cNvPr>
          <p:cNvSpPr/>
          <p:nvPr/>
        </p:nvSpPr>
        <p:spPr>
          <a:xfrm>
            <a:off x="4473077" y="3313640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A18F5D-89A0-49E9-A4BC-9F74E06C0295}"/>
              </a:ext>
            </a:extLst>
          </p:cNvPr>
          <p:cNvSpPr/>
          <p:nvPr/>
        </p:nvSpPr>
        <p:spPr>
          <a:xfrm>
            <a:off x="4473075" y="3955235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product</a:t>
            </a:r>
            <a:endParaRPr lang="en-US" b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6A04C-4102-4881-B346-6A5382C52B0A}"/>
              </a:ext>
            </a:extLst>
          </p:cNvPr>
          <p:cNvSpPr/>
          <p:nvPr/>
        </p:nvSpPr>
        <p:spPr>
          <a:xfrm>
            <a:off x="4473075" y="4668937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74325C-BE88-4D13-BD50-40192361D88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56563" y="2867490"/>
            <a:ext cx="1035967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5D9F16-2515-42C4-BB59-45759362CD29}"/>
              </a:ext>
            </a:extLst>
          </p:cNvPr>
          <p:cNvCxnSpPr>
            <a:endCxn id="33" idx="1"/>
          </p:cNvCxnSpPr>
          <p:nvPr/>
        </p:nvCxnSpPr>
        <p:spPr>
          <a:xfrm>
            <a:off x="3437108" y="2867490"/>
            <a:ext cx="1035969" cy="64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D8B44A2-8300-49C8-923E-B356B17B25BE}"/>
              </a:ext>
            </a:extLst>
          </p:cNvPr>
          <p:cNvCxnSpPr>
            <a:endCxn id="34" idx="1"/>
          </p:cNvCxnSpPr>
          <p:nvPr/>
        </p:nvCxnSpPr>
        <p:spPr>
          <a:xfrm>
            <a:off x="3437108" y="2867490"/>
            <a:ext cx="1035967" cy="128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EEB3C47-4E1F-498B-B624-C531A0222031}"/>
              </a:ext>
            </a:extLst>
          </p:cNvPr>
          <p:cNvCxnSpPr>
            <a:endCxn id="36" idx="1"/>
          </p:cNvCxnSpPr>
          <p:nvPr/>
        </p:nvCxnSpPr>
        <p:spPr>
          <a:xfrm>
            <a:off x="3437108" y="2867490"/>
            <a:ext cx="1035967" cy="199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216C2-93C8-4DB7-9A39-DD87099B2442}"/>
              </a:ext>
            </a:extLst>
          </p:cNvPr>
          <p:cNvSpPr/>
          <p:nvPr/>
        </p:nvSpPr>
        <p:spPr>
          <a:xfrm>
            <a:off x="6835838" y="2670765"/>
            <a:ext cx="2068215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communityRepository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DE2F4-7B9B-47D4-B51B-0162213BD6E5}"/>
              </a:ext>
            </a:extLst>
          </p:cNvPr>
          <p:cNvSpPr/>
          <p:nvPr/>
        </p:nvSpPr>
        <p:spPr>
          <a:xfrm>
            <a:off x="6816385" y="3312580"/>
            <a:ext cx="2087668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CommunityService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9135A7-25BA-405A-AF34-D89B3D50B93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799871" y="2866430"/>
            <a:ext cx="1035967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53EB59B-D1D2-4D3B-90A5-0ECBDA40303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780416" y="2866430"/>
            <a:ext cx="1035969" cy="64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505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918455" y="1863377"/>
            <a:ext cx="3679100" cy="2013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DEMO</a:t>
            </a:r>
            <a:endParaRPr lang="vi-VN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609530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794664" y="389000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AFB2F5C-2158-4A92-9126-6DEAA9CC67E8}"/>
              </a:ext>
            </a:extLst>
          </p:cNvPr>
          <p:cNvGrpSpPr/>
          <p:nvPr/>
        </p:nvGrpSpPr>
        <p:grpSpPr>
          <a:xfrm>
            <a:off x="0" y="0"/>
            <a:ext cx="5873753" cy="5143500"/>
            <a:chOff x="0" y="0"/>
            <a:chExt cx="5873753" cy="5143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502D6E-41CC-4680-B294-9DA20034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32" r="49214"/>
            <a:stretch/>
          </p:blipFill>
          <p:spPr>
            <a:xfrm>
              <a:off x="58652" y="0"/>
              <a:ext cx="2940185" cy="5143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1A6348-1DD7-4876-B788-2B039968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993" r="8993"/>
            <a:stretch/>
          </p:blipFill>
          <p:spPr>
            <a:xfrm>
              <a:off x="0" y="0"/>
              <a:ext cx="5873753" cy="5143500"/>
            </a:xfrm>
            <a:prstGeom prst="triangl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902288-77F9-4E43-880B-1617AB76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902" y="887543"/>
            <a:ext cx="3938250" cy="4010550"/>
          </a:xfrm>
          <a:prstGeom prst="rect">
            <a:avLst/>
          </a:prstGeom>
        </p:spPr>
      </p:pic>
      <p:sp>
        <p:nvSpPr>
          <p:cNvPr id="20" name="Google Shape;226;p36">
            <a:extLst>
              <a:ext uri="{FF2B5EF4-FFF2-40B4-BE49-F238E27FC236}">
                <a16:creationId xmlns:a16="http://schemas.microsoft.com/office/drawing/2014/main" id="{DFBA1214-8D17-4E3D-8B57-3C11C8B162F2}"/>
              </a:ext>
            </a:extLst>
          </p:cNvPr>
          <p:cNvSpPr txBox="1">
            <a:spLocks/>
          </p:cNvSpPr>
          <p:nvPr/>
        </p:nvSpPr>
        <p:spPr>
          <a:xfrm>
            <a:off x="4350084" y="1345337"/>
            <a:ext cx="4694776" cy="2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 b="1" dirty="0">
                <a:solidFill>
                  <a:srgbClr val="C00000"/>
                </a:solidFill>
                <a:latin typeface="Arial (Headings)"/>
              </a:rPr>
              <a:t>CHÂN THÀNH CẢM ƠN </a:t>
            </a:r>
            <a:r>
              <a:rPr lang="vi-VN" sz="2800" b="1" dirty="0">
                <a:latin typeface="Arial (Headings)"/>
              </a:rPr>
              <a:t>THẦY VÀ CÁC BẠN ĐÃ CHÚ Ý LẮNG NGHE</a:t>
            </a:r>
            <a:br>
              <a:rPr lang="vi-VN" sz="2800" b="1" dirty="0">
                <a:latin typeface="Arial (Headings)"/>
              </a:rPr>
            </a:br>
            <a:endParaRPr lang="en-US" sz="2800" b="1" dirty="0">
              <a:latin typeface="Arial (Headings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CB48D-1364-48BD-9E32-3E99B50E95E3}"/>
              </a:ext>
            </a:extLst>
          </p:cNvPr>
          <p:cNvSpPr txBox="1"/>
          <p:nvPr/>
        </p:nvSpPr>
        <p:spPr>
          <a:xfrm>
            <a:off x="4684611" y="2959698"/>
            <a:ext cx="2752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3F751-409A-4673-BD3C-DB33AF0B3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095" y="333375"/>
            <a:ext cx="4705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atin typeface="+mj-lt"/>
              </a:rPr>
              <a:t>TABLE OF CONTENTS</a:t>
            </a:r>
            <a:endParaRPr sz="3600" b="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088151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01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26998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02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343232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03</a:t>
            </a:r>
            <a:endParaRPr sz="2800" dirty="0">
              <a:solidFill>
                <a:srgbClr val="C00000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FCBCEF-7452-4FCE-B1DB-F1C733E5A602}"/>
              </a:ext>
            </a:extLst>
          </p:cNvPr>
          <p:cNvSpPr txBox="1"/>
          <p:nvPr/>
        </p:nvSpPr>
        <p:spPr>
          <a:xfrm>
            <a:off x="5630296" y="2244100"/>
            <a:ext cx="2924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+mn-lt"/>
              </a:rPr>
              <a:t>Project Structure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87C941-E4F7-4B0E-86EC-4D36D0FC9097}"/>
              </a:ext>
            </a:extLst>
          </p:cNvPr>
          <p:cNvSpPr txBox="1"/>
          <p:nvPr/>
        </p:nvSpPr>
        <p:spPr>
          <a:xfrm>
            <a:off x="5630296" y="1058462"/>
            <a:ext cx="279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FRAMEWORK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620CD8-8FF7-4679-814A-47E76602B522}"/>
              </a:ext>
            </a:extLst>
          </p:cNvPr>
          <p:cNvSpPr txBox="1"/>
          <p:nvPr/>
        </p:nvSpPr>
        <p:spPr>
          <a:xfrm>
            <a:off x="5630296" y="3406593"/>
            <a:ext cx="3111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DEMO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918455" y="1863377"/>
            <a:ext cx="3679100" cy="2013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FRAMEWORK</a:t>
            </a:r>
            <a:endParaRPr lang="vi-VN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609530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794664" y="389000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461C6-048E-4E3D-BEA6-B863E21D17F4}"/>
              </a:ext>
            </a:extLst>
          </p:cNvPr>
          <p:cNvGrpSpPr/>
          <p:nvPr/>
        </p:nvGrpSpPr>
        <p:grpSpPr>
          <a:xfrm>
            <a:off x="0" y="0"/>
            <a:ext cx="5873753" cy="5143500"/>
            <a:chOff x="0" y="0"/>
            <a:chExt cx="5873753" cy="5143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036A7E-2CD5-4239-AA5E-5AE21ED40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32" r="49214"/>
            <a:stretch/>
          </p:blipFill>
          <p:spPr>
            <a:xfrm>
              <a:off x="58652" y="0"/>
              <a:ext cx="2940185" cy="5143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0D568B-F3A4-4B50-83FB-96DA8F95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993" r="8993"/>
            <a:stretch/>
          </p:blipFill>
          <p:spPr>
            <a:xfrm>
              <a:off x="0" y="0"/>
              <a:ext cx="5873753" cy="5143500"/>
            </a:xfrm>
            <a:prstGeom prst="triangl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9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640E7701-FA70-435D-9FD7-04B0DFA51338}"/>
              </a:ext>
            </a:extLst>
          </p:cNvPr>
          <p:cNvSpPr txBox="1">
            <a:spLocks/>
          </p:cNvSpPr>
          <p:nvPr/>
        </p:nvSpPr>
        <p:spPr>
          <a:xfrm>
            <a:off x="849241" y="191368"/>
            <a:ext cx="46440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FRONTEND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Arial (Headings)"/>
              <a:cs typeface="Calibri" panose="020F0502020204030204" pitchFamily="34" charset="0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C55EA14B-DFAD-4DA4-9FBF-63F39B21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4" y="1136947"/>
            <a:ext cx="3126205" cy="1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Use Font Awesome Icons In HTML">
            <a:extLst>
              <a:ext uri="{FF2B5EF4-FFF2-40B4-BE49-F238E27FC236}">
                <a16:creationId xmlns:a16="http://schemas.microsoft.com/office/drawing/2014/main" id="{AEAA20EC-EA60-41F3-9A86-2D18062E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7807"/>
            <a:ext cx="2431961" cy="13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ick - the last carousel you&amp;#39;ll ever need">
            <a:extLst>
              <a:ext uri="{FF2B5EF4-FFF2-40B4-BE49-F238E27FC236}">
                <a16:creationId xmlns:a16="http://schemas.microsoft.com/office/drawing/2014/main" id="{6A53AA2D-5869-43B7-BE34-2873503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7" y="3115551"/>
            <a:ext cx="1836581" cy="183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ootstrap (front-end framework) - Wikipedia">
            <a:extLst>
              <a:ext uri="{FF2B5EF4-FFF2-40B4-BE49-F238E27FC236}">
                <a16:creationId xmlns:a16="http://schemas.microsoft.com/office/drawing/2014/main" id="{D969F5CC-513F-42E3-90B7-9691D5957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Bootstrap · GitHub">
            <a:extLst>
              <a:ext uri="{FF2B5EF4-FFF2-40B4-BE49-F238E27FC236}">
                <a16:creationId xmlns:a16="http://schemas.microsoft.com/office/drawing/2014/main" id="{1DA1B968-5E7F-4921-803C-2960D72C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43" y="917037"/>
            <a:ext cx="2102208" cy="21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F5F06B-4D10-4F5C-A74C-8F9A8637A58D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640E7701-FA70-435D-9FD7-04B0DFA51338}"/>
              </a:ext>
            </a:extLst>
          </p:cNvPr>
          <p:cNvSpPr txBox="1">
            <a:spLocks/>
          </p:cNvSpPr>
          <p:nvPr/>
        </p:nvSpPr>
        <p:spPr>
          <a:xfrm>
            <a:off x="849241" y="191368"/>
            <a:ext cx="46440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BACKEND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Arial (Headings)"/>
              <a:cs typeface="Calibri" panose="020F0502020204030204" pitchFamily="34" charset="0"/>
            </a:endParaRPr>
          </a:p>
        </p:txBody>
      </p:sp>
      <p:sp>
        <p:nvSpPr>
          <p:cNvPr id="2" name="AutoShape 2" descr="PHP - Wikipedia">
            <a:extLst>
              <a:ext uri="{FF2B5EF4-FFF2-40B4-BE49-F238E27FC236}">
                <a16:creationId xmlns:a16="http://schemas.microsoft.com/office/drawing/2014/main" id="{B8724233-BED8-48C0-88E6-D00CB9378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Announcing the PHP Foundation | Laravel News">
            <a:extLst>
              <a:ext uri="{FF2B5EF4-FFF2-40B4-BE49-F238E27FC236}">
                <a16:creationId xmlns:a16="http://schemas.microsoft.com/office/drawing/2014/main" id="{0F254485-5865-46B3-BD7D-979D9987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98" y="1433043"/>
            <a:ext cx="5550794" cy="27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2A30D-8AFC-4211-AF91-4AB5E086119F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49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EE71C-298E-4458-8C51-E0B250E459A2}"/>
              </a:ext>
            </a:extLst>
          </p:cNvPr>
          <p:cNvGrpSpPr/>
          <p:nvPr/>
        </p:nvGrpSpPr>
        <p:grpSpPr>
          <a:xfrm>
            <a:off x="0" y="0"/>
            <a:ext cx="5873753" cy="5143500"/>
            <a:chOff x="0" y="0"/>
            <a:chExt cx="5873753" cy="5143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B669A0-0869-4E70-96A3-B63B91098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32" r="49214"/>
            <a:stretch/>
          </p:blipFill>
          <p:spPr>
            <a:xfrm>
              <a:off x="58652" y="0"/>
              <a:ext cx="2940185" cy="51435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939395-CE99-499E-AC02-E6309E81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993" r="8993"/>
            <a:stretch/>
          </p:blipFill>
          <p:spPr>
            <a:xfrm>
              <a:off x="0" y="0"/>
              <a:ext cx="5873753" cy="5143500"/>
            </a:xfrm>
            <a:prstGeom prst="triangle">
              <a:avLst/>
            </a:prstGeom>
          </p:spPr>
        </p:pic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918455" y="1863377"/>
            <a:ext cx="3679100" cy="2013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+mn-lt"/>
              </a:rPr>
              <a:t>PROJECT STRUCTURE</a:t>
            </a:r>
            <a:endParaRPr lang="vi-VN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609530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794664" y="389000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24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FRONTEND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Arial (Headings)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324637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487153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1775040" y="1164237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324637" y="15575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components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775040" y="1164237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324636" y="2178945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page</a:t>
            </a:r>
            <a:r>
              <a:rPr lang="vi-VN" b="1"/>
              <a:t>s</a:t>
            </a:r>
            <a:endParaRPr lang="en-US" b="1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775040" y="1164237"/>
            <a:ext cx="549596" cy="1211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350394" y="2808756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reducers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350393" y="3430167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1775040" y="1164237"/>
            <a:ext cx="575353" cy="2462333"/>
          </a:xfrm>
          <a:prstGeom prst="bentConnector3">
            <a:avLst>
              <a:gd name="adj1" fmla="val 48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1E42F-8934-442B-8CA5-93DA710F8B66}"/>
              </a:ext>
            </a:extLst>
          </p:cNvPr>
          <p:cNvCxnSpPr>
            <a:endCxn id="16" idx="1"/>
          </p:cNvCxnSpPr>
          <p:nvPr/>
        </p:nvCxnSpPr>
        <p:spPr>
          <a:xfrm>
            <a:off x="2049838" y="3005158"/>
            <a:ext cx="300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320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FRONTEND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Arial (Headings)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324637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487153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1775040" y="1164237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324637" y="15575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components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775040" y="1164237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324636" y="2178945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page</a:t>
            </a:r>
            <a:r>
              <a:rPr lang="vi-VN" b="1"/>
              <a:t>s</a:t>
            </a:r>
            <a:endParaRPr lang="en-US" b="1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1775040" y="1164237"/>
            <a:ext cx="549596" cy="1211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350394" y="2808756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reducers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350393" y="3430167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1775040" y="1164237"/>
            <a:ext cx="575353" cy="2462333"/>
          </a:xfrm>
          <a:prstGeom prst="bentConnector3">
            <a:avLst>
              <a:gd name="adj1" fmla="val 48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70490-917D-4BA2-A814-FD035149B26E}"/>
              </a:ext>
            </a:extLst>
          </p:cNvPr>
          <p:cNvSpPr/>
          <p:nvPr/>
        </p:nvSpPr>
        <p:spPr>
          <a:xfrm>
            <a:off x="4648490" y="2179683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admin</a:t>
            </a:r>
            <a:endParaRPr lang="en-US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F085D-1B25-4902-844A-DCF74832F8BE}"/>
              </a:ext>
            </a:extLst>
          </p:cNvPr>
          <p:cNvSpPr/>
          <p:nvPr/>
        </p:nvSpPr>
        <p:spPr>
          <a:xfrm>
            <a:off x="4648492" y="2821498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auth</a:t>
            </a:r>
            <a:endParaRPr lang="en-US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EF99C-64F0-4720-91A7-E7903061ADD3}"/>
              </a:ext>
            </a:extLst>
          </p:cNvPr>
          <p:cNvSpPr/>
          <p:nvPr/>
        </p:nvSpPr>
        <p:spPr>
          <a:xfrm>
            <a:off x="4648490" y="3463093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product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06465-0BA1-4B8D-8453-33D9C10824F6}"/>
              </a:ext>
            </a:extLst>
          </p:cNvPr>
          <p:cNvSpPr/>
          <p:nvPr/>
        </p:nvSpPr>
        <p:spPr>
          <a:xfrm>
            <a:off x="4648490" y="4176795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…</a:t>
            </a:r>
            <a:endParaRPr lang="en-US" b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E7C189-DEE2-4B51-A96F-D2E2351A1BD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612523" y="2375348"/>
            <a:ext cx="1035967" cy="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A8C1E8-B224-406A-878C-83C524FC98D9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3612523" y="2375348"/>
            <a:ext cx="1035969" cy="64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15F7475-C1CF-4CB9-B88D-2D1AC25A3565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3612523" y="2375348"/>
            <a:ext cx="1035967" cy="128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C379486-9562-427D-A9AD-E30D6AB9515C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3612523" y="2375348"/>
            <a:ext cx="1035967" cy="199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10C284-9915-4C07-93F5-651332D2B47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68749" y="3005159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722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80E1326C-0F86-4539-91A0-0EB8C300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41" y="191368"/>
            <a:ext cx="4443195" cy="132556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Arial (Headings)"/>
                <a:cs typeface="Calibri" panose="020F0502020204030204" pitchFamily="34" charset="0"/>
              </a:rPr>
              <a:t>BACKEND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E0AE5-8437-46A3-8E39-A9F46C46F305}"/>
              </a:ext>
            </a:extLst>
          </p:cNvPr>
          <p:cNvCxnSpPr>
            <a:cxnSpLocks/>
          </p:cNvCxnSpPr>
          <p:nvPr/>
        </p:nvCxnSpPr>
        <p:spPr>
          <a:xfrm>
            <a:off x="942108" y="730828"/>
            <a:ext cx="145980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0A4C1-FC61-4653-8C5F-7007111B3262}"/>
              </a:ext>
            </a:extLst>
          </p:cNvPr>
          <p:cNvSpPr/>
          <p:nvPr/>
        </p:nvSpPr>
        <p:spPr>
          <a:xfrm>
            <a:off x="2324637" y="967834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DDF9A-F35A-4B0F-A284-3FF66A7485D1}"/>
              </a:ext>
            </a:extLst>
          </p:cNvPr>
          <p:cNvSpPr/>
          <p:nvPr/>
        </p:nvSpPr>
        <p:spPr>
          <a:xfrm>
            <a:off x="487153" y="967834"/>
            <a:ext cx="1287887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src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99AF28-2410-4570-BEF4-B8478C1CAC70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1775040" y="1164237"/>
            <a:ext cx="54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3953DE-12BC-4BAD-B6AC-096C3C443325}"/>
              </a:ext>
            </a:extLst>
          </p:cNvPr>
          <p:cNvSpPr/>
          <p:nvPr/>
        </p:nvSpPr>
        <p:spPr>
          <a:xfrm>
            <a:off x="2324637" y="1557534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B8C58BB-4777-46C2-81F1-9D69537C86C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775040" y="1164237"/>
            <a:ext cx="549597" cy="589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8E8E7-750B-495D-A7E2-1613492D804E}"/>
              </a:ext>
            </a:extLst>
          </p:cNvPr>
          <p:cNvSpPr/>
          <p:nvPr/>
        </p:nvSpPr>
        <p:spPr>
          <a:xfrm>
            <a:off x="2324636" y="3308105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mysqldb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54FC3-7DCD-4DC1-A169-53F153B800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775040" y="1164237"/>
            <a:ext cx="549596" cy="2340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9D529-9EBA-48AF-A246-F984B990A14B}"/>
              </a:ext>
            </a:extLst>
          </p:cNvPr>
          <p:cNvSpPr/>
          <p:nvPr/>
        </p:nvSpPr>
        <p:spPr>
          <a:xfrm>
            <a:off x="2350394" y="3937916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9367-B29C-4079-B50E-79981D2D67CF}"/>
              </a:ext>
            </a:extLst>
          </p:cNvPr>
          <p:cNvSpPr/>
          <p:nvPr/>
        </p:nvSpPr>
        <p:spPr>
          <a:xfrm>
            <a:off x="2350393" y="4559327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util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BF5165-264A-48FB-8C6C-14F055D9551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75040" y="1164237"/>
            <a:ext cx="575353" cy="35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AD71E-42A9-4A3C-A1BB-C469A2DC7CFC}"/>
              </a:ext>
            </a:extLst>
          </p:cNvPr>
          <p:cNvSpPr/>
          <p:nvPr/>
        </p:nvSpPr>
        <p:spPr>
          <a:xfrm>
            <a:off x="2324636" y="2730190"/>
            <a:ext cx="1404299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ddd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21C4E-6E40-41C3-9201-0A63F5C1B79A}"/>
              </a:ext>
            </a:extLst>
          </p:cNvPr>
          <p:cNvCxnSpPr>
            <a:endCxn id="26" idx="1"/>
          </p:cNvCxnSpPr>
          <p:nvPr/>
        </p:nvCxnSpPr>
        <p:spPr>
          <a:xfrm>
            <a:off x="2068749" y="2925533"/>
            <a:ext cx="255887" cy="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41184D-EED3-4677-BD15-E17BA015C3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68749" y="4134319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8E6389-9BC3-4F2C-AD05-23ACED51F904}"/>
              </a:ext>
            </a:extLst>
          </p:cNvPr>
          <p:cNvSpPr/>
          <p:nvPr/>
        </p:nvSpPr>
        <p:spPr>
          <a:xfrm>
            <a:off x="2350394" y="2141312"/>
            <a:ext cx="1378541" cy="39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8547C-DB0E-4F16-9DA9-CB9C9B2EF7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68749" y="2337715"/>
            <a:ext cx="28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194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127</Words>
  <Application>Microsoft Office PowerPoint</Application>
  <PresentationFormat>On-screen Show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Questrial</vt:lpstr>
      <vt:lpstr>Didact Gothic</vt:lpstr>
      <vt:lpstr>Arial (Headings)</vt:lpstr>
      <vt:lpstr>Arial</vt:lpstr>
      <vt:lpstr>Julius Sans One</vt:lpstr>
      <vt:lpstr>Minimalist Grayscale Pitch Deck by Slidesgo</vt:lpstr>
      <vt:lpstr>PowerPoint Presentation</vt:lpstr>
      <vt:lpstr>TABLE OF CONTENTS</vt:lpstr>
      <vt:lpstr>FRAMEWORK</vt:lpstr>
      <vt:lpstr>PowerPoint Presentation</vt:lpstr>
      <vt:lpstr>PowerPoint Presentation</vt:lpstr>
      <vt:lpstr>PROJECT STRUCTURE</vt:lpstr>
      <vt:lpstr>FRONTEND</vt:lpstr>
      <vt:lpstr>FRONTEND</vt:lpstr>
      <vt:lpstr>BACKEND</vt:lpstr>
      <vt:lpstr>BACKEND</vt:lpstr>
      <vt:lpstr>BACKEND</vt:lpstr>
      <vt:lpstr>BACKEND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dc:creator>Hạnh Tiên</dc:creator>
  <cp:lastModifiedBy>Viễn Nguyễn</cp:lastModifiedBy>
  <cp:revision>55</cp:revision>
  <dcterms:modified xsi:type="dcterms:W3CDTF">2021-11-29T14:03:20Z</dcterms:modified>
</cp:coreProperties>
</file>