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D9E07-C474-48F9-9546-B4AF631F4298}" v="14" dt="2020-02-14T08:30:10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 autoAdjust="0"/>
    <p:restoredTop sz="58708"/>
  </p:normalViewPr>
  <p:slideViewPr>
    <p:cSldViewPr snapToGrid="0">
      <p:cViewPr varScale="1">
        <p:scale>
          <a:sx n="70" d="100"/>
          <a:sy n="70" d="100"/>
        </p:scale>
        <p:origin x="2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shu" userId="e521d5b1-937c-4bf0-a023-f25e51121022" providerId="ADAL" clId="{2EFD9E07-C474-48F9-9546-B4AF631F4298}"/>
    <pc:docChg chg="undo custSel addSld modSld">
      <pc:chgData name="Himanshu" userId="e521d5b1-937c-4bf0-a023-f25e51121022" providerId="ADAL" clId="{2EFD9E07-C474-48F9-9546-B4AF631F4298}" dt="2020-02-14T08:31:35.073" v="303" actId="20577"/>
      <pc:docMkLst>
        <pc:docMk/>
      </pc:docMkLst>
      <pc:sldChg chg="modSp">
        <pc:chgData name="Himanshu" userId="e521d5b1-937c-4bf0-a023-f25e51121022" providerId="ADAL" clId="{2EFD9E07-C474-48F9-9546-B4AF631F4298}" dt="2020-02-14T08:31:35.073" v="303" actId="20577"/>
        <pc:sldMkLst>
          <pc:docMk/>
          <pc:sldMk cId="61699957" sldId="258"/>
        </pc:sldMkLst>
        <pc:spChg chg="mod">
          <ac:chgData name="Himanshu" userId="e521d5b1-937c-4bf0-a023-f25e51121022" providerId="ADAL" clId="{2EFD9E07-C474-48F9-9546-B4AF631F4298}" dt="2020-02-14T08:31:35.073" v="303" actId="20577"/>
          <ac:spMkLst>
            <pc:docMk/>
            <pc:sldMk cId="61699957" sldId="258"/>
            <ac:spMk id="3" creationId="{2E25F5B8-92E2-4475-AC3E-8B30EE33043B}"/>
          </ac:spMkLst>
        </pc:spChg>
      </pc:sldChg>
      <pc:sldChg chg="addSp delSp modSp">
        <pc:chgData name="Himanshu" userId="e521d5b1-937c-4bf0-a023-f25e51121022" providerId="ADAL" clId="{2EFD9E07-C474-48F9-9546-B4AF631F4298}" dt="2020-02-14T08:26:43.381" v="151"/>
        <pc:sldMkLst>
          <pc:docMk/>
          <pc:sldMk cId="1316971509" sldId="259"/>
        </pc:sldMkLst>
        <pc:spChg chg="del mod">
          <ac:chgData name="Himanshu" userId="e521d5b1-937c-4bf0-a023-f25e51121022" providerId="ADAL" clId="{2EFD9E07-C474-48F9-9546-B4AF631F4298}" dt="2020-02-14T08:21:38.537" v="21" actId="3680"/>
          <ac:spMkLst>
            <pc:docMk/>
            <pc:sldMk cId="1316971509" sldId="259"/>
            <ac:spMk id="3" creationId="{038B01A3-440A-4B0C-9A91-9D12AB20EA1D}"/>
          </ac:spMkLst>
        </pc:spChg>
        <pc:graphicFrameChg chg="add mod ord modGraphic">
          <ac:chgData name="Himanshu" userId="e521d5b1-937c-4bf0-a023-f25e51121022" providerId="ADAL" clId="{2EFD9E07-C474-48F9-9546-B4AF631F4298}" dt="2020-02-14T08:26:43.381" v="151"/>
          <ac:graphicFrameMkLst>
            <pc:docMk/>
            <pc:sldMk cId="1316971509" sldId="259"/>
            <ac:graphicFrameMk id="4" creationId="{C893FC81-B659-421F-B466-0437EF6D2518}"/>
          </ac:graphicFrameMkLst>
        </pc:graphicFrameChg>
      </pc:sldChg>
      <pc:sldChg chg="modSp">
        <pc:chgData name="Himanshu" userId="e521d5b1-937c-4bf0-a023-f25e51121022" providerId="ADAL" clId="{2EFD9E07-C474-48F9-9546-B4AF631F4298}" dt="2020-02-14T05:32:55.262" v="15" actId="6549"/>
        <pc:sldMkLst>
          <pc:docMk/>
          <pc:sldMk cId="2527842112" sldId="260"/>
        </pc:sldMkLst>
        <pc:spChg chg="mod">
          <ac:chgData name="Himanshu" userId="e521d5b1-937c-4bf0-a023-f25e51121022" providerId="ADAL" clId="{2EFD9E07-C474-48F9-9546-B4AF631F4298}" dt="2020-02-14T05:32:55.262" v="15" actId="6549"/>
          <ac:spMkLst>
            <pc:docMk/>
            <pc:sldMk cId="2527842112" sldId="260"/>
            <ac:spMk id="3" creationId="{9650A45D-9562-40D8-834E-FD95A5D1F48E}"/>
          </ac:spMkLst>
        </pc:spChg>
      </pc:sldChg>
      <pc:sldChg chg="modSp">
        <pc:chgData name="Himanshu" userId="e521d5b1-937c-4bf0-a023-f25e51121022" providerId="ADAL" clId="{2EFD9E07-C474-48F9-9546-B4AF631F4298}" dt="2020-02-14T08:31:03.031" v="248" actId="6549"/>
        <pc:sldMkLst>
          <pc:docMk/>
          <pc:sldMk cId="2185038206" sldId="261"/>
        </pc:sldMkLst>
        <pc:spChg chg="mod">
          <ac:chgData name="Himanshu" userId="e521d5b1-937c-4bf0-a023-f25e51121022" providerId="ADAL" clId="{2EFD9E07-C474-48F9-9546-B4AF631F4298}" dt="2020-02-14T08:31:03.031" v="248" actId="6549"/>
          <ac:spMkLst>
            <pc:docMk/>
            <pc:sldMk cId="2185038206" sldId="261"/>
            <ac:spMk id="3" creationId="{1F7459A1-C7B7-41A2-A11F-A2ED4DD0F863}"/>
          </ac:spMkLst>
        </pc:spChg>
      </pc:sldChg>
      <pc:sldChg chg="modSp add">
        <pc:chgData name="Himanshu" userId="e521d5b1-937c-4bf0-a023-f25e51121022" providerId="ADAL" clId="{2EFD9E07-C474-48F9-9546-B4AF631F4298}" dt="2020-02-14T08:31:10.702" v="249" actId="20577"/>
        <pc:sldMkLst>
          <pc:docMk/>
          <pc:sldMk cId="1583229068" sldId="262"/>
        </pc:sldMkLst>
        <pc:spChg chg="mod">
          <ac:chgData name="Himanshu" userId="e521d5b1-937c-4bf0-a023-f25e51121022" providerId="ADAL" clId="{2EFD9E07-C474-48F9-9546-B4AF631F4298}" dt="2020-02-14T08:30:15.888" v="169" actId="20577"/>
          <ac:spMkLst>
            <pc:docMk/>
            <pc:sldMk cId="1583229068" sldId="262"/>
            <ac:spMk id="2" creationId="{F7596AAE-2C81-4AC2-9969-DE20FAE8F5F8}"/>
          </ac:spMkLst>
        </pc:spChg>
        <pc:spChg chg="mod">
          <ac:chgData name="Himanshu" userId="e521d5b1-937c-4bf0-a023-f25e51121022" providerId="ADAL" clId="{2EFD9E07-C474-48F9-9546-B4AF631F4298}" dt="2020-02-14T08:31:10.702" v="249" actId="20577"/>
          <ac:spMkLst>
            <pc:docMk/>
            <pc:sldMk cId="1583229068" sldId="262"/>
            <ac:spMk id="3" creationId="{2BFD6C57-876C-42EF-BAA6-EF9100EF53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6345-2144-4A73-8C18-6E1DC9438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CB468-C499-4D91-9EB4-F72B86023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3346B-3006-4B69-AC3B-574C06D8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87C-998D-46EA-8FD6-679E0C8AC777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4087E-30BD-47CD-8BF0-311DB6EA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61B4C-4F94-4FB0-B034-2BC130EB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78A0-1528-4078-976F-4304C664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25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897C-BD8D-4C01-BC73-99878BA4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6D901-FF1D-4757-AA69-662D946AA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89906-D26B-42A6-AA8D-BA07B259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87C-998D-46EA-8FD6-679E0C8AC777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E420B-CCD8-4627-BBCC-B9032FDE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EA72F-4246-4401-BA97-C27D7947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78A0-1528-4078-976F-4304C664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6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CA6BB-37AF-4467-940C-757B59C77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989A2-282E-4D88-827B-4CE8A07EC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2B292-52A6-4D89-838C-DC47C70F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87C-998D-46EA-8FD6-679E0C8AC777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E7A25-3DAB-45BB-8D0C-D28EB475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7DB9A-BE21-40AA-854C-2E5041DB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78A0-1528-4078-976F-4304C664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1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6AEC-9F56-4937-BD7B-5646FE4E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CF900-BB77-470D-975C-2FD3EDA43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0174F-5EA1-49EB-8E00-85B4943F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87C-998D-46EA-8FD6-679E0C8AC777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CBE5-877D-425C-B3BF-0527C394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20F73-6C7A-42F9-A90C-A279F233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78A0-1528-4078-976F-4304C664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8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0383-C95B-4FD3-A93B-DC89AEE8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EAA39-EFD8-45A0-8E35-43273AA5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ED0B6-2711-425C-A1FF-5AAED66D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87C-998D-46EA-8FD6-679E0C8AC777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6822C-4122-46CB-B7B4-F1C51535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4870-DA92-4AD4-90BF-9904A3BC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78A0-1528-4078-976F-4304C664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3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F309-8AFD-478A-BB67-46324754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26061-6201-4AC3-94D4-C2F2348F7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E8949-0FC8-4A0E-89A8-9B1B66EE0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C5505-2EA5-4C64-BD5B-3757D416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87C-998D-46EA-8FD6-679E0C8AC777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EA3E4-BC4B-45B5-B921-71C05598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B804D-B3DB-4D3F-9F48-1B941CC1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78A0-1528-4078-976F-4304C664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5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DD31-D748-447C-B9B1-402F9B0F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CCA4E-54FC-4DFE-A581-5C1F93DED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7E853-ABA1-4E88-87D8-8032C01B8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D3620-0BFD-4370-8548-A19AC9363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2DFD3-0FAD-4905-B39C-BFA26A15F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CEB13-E0F5-43EE-AF79-0F56D3EF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87C-998D-46EA-8FD6-679E0C8AC777}" type="datetimeFigureOut">
              <a:rPr lang="en-US" smtClean="0"/>
              <a:t>7/29/20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16B3C-D555-4B8C-9CD5-D16D896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51645-9BF1-4113-A620-673A84FC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78A0-1528-4078-976F-4304C664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AB41-2B63-4181-BD7B-3B127176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D1CF4-F364-4C8A-BC7E-68DDF40C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87C-998D-46EA-8FD6-679E0C8AC777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9AFD9-96B3-4D29-965E-558A2FC7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4510D-B0E6-4C8D-B8C2-A73D8C63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78A0-1528-4078-976F-4304C664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4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44E05-46D9-4D12-A967-9C94C547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87C-998D-46EA-8FD6-679E0C8AC777}" type="datetimeFigureOut">
              <a:rPr lang="en-US" smtClean="0"/>
              <a:t>7/29/20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C2CFF-97BD-4E1F-A411-1B3D6131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99312-2760-4D30-83F9-116BB6A8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78A0-1528-4078-976F-4304C664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6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E50F-1450-476A-960B-F769880C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50D84-E2CC-4367-AE09-3E1E46A88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29260-0173-42FF-A5AF-A4AA9AA77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D164F-2E78-4471-8C4F-14B3FA7C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87C-998D-46EA-8FD6-679E0C8AC777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0C784-83D3-48F5-90D1-A0F71DBA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1F424-25A0-471D-A812-8FCE18BA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78A0-1528-4078-976F-4304C664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6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AB19-B4D6-4AC4-A12A-840438EA0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1CECB-FE63-4932-9391-F47C77F42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F582B-5016-4B94-80BA-168304BCB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B5F73-8B5D-4CD6-817E-945633C3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187C-998D-46EA-8FD6-679E0C8AC777}" type="datetimeFigureOut">
              <a:rPr lang="en-US" smtClean="0"/>
              <a:t>7/29/20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CDDFD-F351-4FDF-8351-D6A61555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64491-74B4-4E2F-A30E-E57C842E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78A0-1528-4078-976F-4304C664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5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83B367-1556-40FE-A29E-4E98C310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23690-6DAC-4F57-9146-1543284BF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85E05-0BE9-4C0C-9770-00D55D608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D187C-998D-46EA-8FD6-679E0C8AC777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B9FC9-82A1-41E5-9965-3B46ED363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99350-37DA-46CF-8664-A42ED99F0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D78A0-1528-4078-976F-4304C664D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6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E089-88FA-41C1-B66C-74BFB5442F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Pump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A01B1-4E3A-4C33-A417-7172D6682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- NTW</a:t>
            </a:r>
          </a:p>
        </p:txBody>
      </p:sp>
    </p:spTree>
    <p:extLst>
      <p:ext uri="{BB962C8B-B14F-4D97-AF65-F5344CB8AC3E}">
        <p14:creationId xmlns:p14="http://schemas.microsoft.com/office/powerpoint/2010/main" val="354857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7FB0-0095-40A3-AB8C-9FA8219B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AE4E-9F79-421D-9BDC-FF9A75919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Results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Approach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Biggest Challenges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57664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56FA-340A-491A-83CA-6625C1C2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93FC81-B659-421F-B466-0437EF6D25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303136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5897542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829530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6915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548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highlight>
                            <a:srgbClr val="FFFF00"/>
                          </a:highlight>
                        </a:rPr>
                        <a:t>0.8066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highlight>
                            <a:srgbClr val="FFFF00"/>
                          </a:highlight>
                        </a:rPr>
                        <a:t>0.8010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5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0.8049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9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937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Bagging –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64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ExtraTreesClassifier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0.7927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0.7889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1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97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6AAE-2C81-4AC2-9969-DE20FAE8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Biggest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6C57-876C-42EF-BAA6-EF9100EF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Exploration and Preparation</a:t>
            </a:r>
          </a:p>
          <a:p>
            <a:r>
              <a:rPr lang="en-US" dirty="0"/>
              <a:t>Data Imbalance and 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158322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72E2-923E-4A4D-B750-84A884D3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A45D-9562-40D8-834E-FD95A5D1F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Understanding the problem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Exploration and Preparation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Engineering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Dimensionality Reduction (or Feature Selection)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Various Model Evaluation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Hyper-parameter Tuning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252784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1BF0-8694-4D41-A380-D9DDBC13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459A1-C7B7-41A2-A11F-A2ED4DD0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Deliverable: </a:t>
            </a:r>
            <a:r>
              <a:rPr lang="en-US" dirty="0"/>
              <a:t>Selected Random Forest as it gives accuracy of 0.80, std-0.01 and better on predicting class variable on whole dataset compare to others.</a:t>
            </a:r>
          </a:p>
          <a:p>
            <a:pPr marL="0" indent="0" fontAlgn="base">
              <a:buNone/>
            </a:pPr>
            <a:r>
              <a:rPr lang="en-US" b="1" dirty="0"/>
              <a:t>Improvements:</a:t>
            </a:r>
            <a:endParaRPr lang="en-US" dirty="0"/>
          </a:p>
          <a:p>
            <a:pPr fontAlgn="base"/>
            <a:r>
              <a:rPr lang="en-US" dirty="0"/>
              <a:t>Feature Engineering and Hypothesis Generation can still change set of input features to optimize model. </a:t>
            </a:r>
          </a:p>
          <a:p>
            <a:pPr fontAlgn="base"/>
            <a:r>
              <a:rPr lang="en-US" dirty="0"/>
              <a:t>Interpreting model predictions would add extra benefits. Relative Feature Importance, Permutation Importance, Partial Feature Dependencies, SHAP Values</a:t>
            </a:r>
          </a:p>
          <a:p>
            <a:pPr fontAlgn="base"/>
            <a:r>
              <a:rPr lang="en-US" dirty="0" err="1"/>
              <a:t>Baysian</a:t>
            </a:r>
            <a:r>
              <a:rPr lang="en-US" dirty="0"/>
              <a:t> Optimization can be used to perform Hyperparameter Tuning.</a:t>
            </a:r>
          </a:p>
          <a:p>
            <a:pPr marL="0" indent="0" fontAlgn="base">
              <a:buNone/>
            </a:pPr>
            <a:r>
              <a:rPr lang="en-US" b="1" dirty="0"/>
              <a:t>Drawbacks - RF</a:t>
            </a:r>
            <a:endParaRPr lang="en-US" dirty="0"/>
          </a:p>
          <a:p>
            <a:pPr fontAlgn="base"/>
            <a:r>
              <a:rPr lang="en-US" dirty="0"/>
              <a:t>Model interpretability: Random forest models are not all that interpretable; they are like black boxes.</a:t>
            </a:r>
          </a:p>
          <a:p>
            <a:pPr fontAlgn="base"/>
            <a:r>
              <a:rPr lang="en-US" dirty="0"/>
              <a:t>For very large data sets, the size of the trees can take up a lot of memory.</a:t>
            </a:r>
          </a:p>
          <a:p>
            <a:pPr fontAlgn="base"/>
            <a:r>
              <a:rPr lang="en-US" dirty="0"/>
              <a:t>It can tend to overfit, so you should tune the hyperparameters.</a:t>
            </a:r>
          </a:p>
        </p:txBody>
      </p:sp>
    </p:spTree>
    <p:extLst>
      <p:ext uri="{BB962C8B-B14F-4D97-AF65-F5344CB8AC3E}">
        <p14:creationId xmlns:p14="http://schemas.microsoft.com/office/powerpoint/2010/main" val="218503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FCE89044F228458BBBB39595644869" ma:contentTypeVersion="12" ma:contentTypeDescription="Create a new document." ma:contentTypeScope="" ma:versionID="b854fb0f5c47795a06e2a1ce60257047">
  <xsd:schema xmlns:xsd="http://www.w3.org/2001/XMLSchema" xmlns:xs="http://www.w3.org/2001/XMLSchema" xmlns:p="http://schemas.microsoft.com/office/2006/metadata/properties" xmlns:ns3="5570bfe0-c823-4679-8e9d-1bb5281a14c1" xmlns:ns4="7da50f0c-9d70-4968-8394-570f3471c34b" targetNamespace="http://schemas.microsoft.com/office/2006/metadata/properties" ma:root="true" ma:fieldsID="1db8a54bb5be51d88a072854ca854e1f" ns3:_="" ns4:_="">
    <xsd:import namespace="5570bfe0-c823-4679-8e9d-1bb5281a14c1"/>
    <xsd:import namespace="7da50f0c-9d70-4968-8394-570f3471c34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70bfe0-c823-4679-8e9d-1bb5281a14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50f0c-9d70-4968-8394-570f3471c34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1E5B7A-E390-4347-8972-B91624A889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DEF1EC-C8A2-4E20-B3E7-68CF9BF4D7E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0C5B93-61B0-496F-88BE-D08D83E692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70bfe0-c823-4679-8e9d-1bb5281a14c1"/>
    <ds:schemaRef ds:uri="7da50f0c-9d70-4968-8394-570f3471c3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203</Words>
  <Application>Microsoft Macintosh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Pump Classifier</vt:lpstr>
      <vt:lpstr>Agenda</vt:lpstr>
      <vt:lpstr>Results</vt:lpstr>
      <vt:lpstr>Biggest Challenge</vt:lpstr>
      <vt:lpstr>Approach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Pump Classifier</dc:title>
  <dc:creator>Himanshu Gamit</dc:creator>
  <cp:lastModifiedBy>Nathan White</cp:lastModifiedBy>
  <cp:revision>5</cp:revision>
  <dcterms:created xsi:type="dcterms:W3CDTF">2020-02-14T05:05:05Z</dcterms:created>
  <dcterms:modified xsi:type="dcterms:W3CDTF">2020-07-29T05:11:03Z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0x010100B6FCE89044F228458BBBB39595644869</vt:lpwstr>
  </property>
</Properties>
</file>