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58" r:id="rId10"/>
    <p:sldId id="259" r:id="rId11"/>
    <p:sldId id="260" r:id="rId12"/>
    <p:sldId id="262" r:id="rId13"/>
    <p:sldId id="263" r:id="rId14"/>
    <p:sldId id="264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41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://cgatk.ru/wp-content/uploads/2015/12/13650167921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36912"/>
            <a:ext cx="5580112" cy="398218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Возможности  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школьной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геоинформационной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среды </a:t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достижения планируемых результатов обучения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458200" cy="252372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настоящее время использование ГИС-технологий в преподавании географии приобретает все большее значение и актуальность, так как способствует раскрытию личностных качеств каждого учащегося.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и использование ГИС являются новым этапом развития изучения географии, в частности, картографической ее составляющей, основанной на использовании современной вычислительной техники.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http://xreferat.com/image/33/1305989231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852936"/>
            <a:ext cx="3978571" cy="2592288"/>
          </a:xfrm>
          <a:prstGeom prst="rect">
            <a:avLst/>
          </a:prstGeom>
          <a:noFill/>
        </p:spPr>
      </p:pic>
      <p:pic>
        <p:nvPicPr>
          <p:cNvPr id="18436" name="Picture 4" descr="http://www.gis-innovations.ca/GIS_logo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645024"/>
            <a:ext cx="4838700" cy="2962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458200" cy="1222375"/>
          </a:xfrm>
        </p:spPr>
        <p:txBody>
          <a:bodyPr/>
          <a:lstStyle/>
          <a:p>
            <a:pPr algn="ctr"/>
            <a:r>
              <a:rPr lang="ru-RU" dirty="0" smtClean="0"/>
              <a:t>Функции Гис технологий в образовательном процессе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140968"/>
            <a:ext cx="8170168" cy="353184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Наглядно-образная функция дает возможность учащимся расширить и обогатить круг географических представлений по средствам чувственного восприятия, делает обучение более доступным, развивает наблюдательность, мышление и познавательные способности, помогает более глубокому и прочному усвоению учебного материала. 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Роль воспитывающей функции при работе с ГИС, заключается во включении в учебно-воспитательный процесс учащихся разнообразные задания по работе с ГИС. Преподаватель может решать задачи экологического, эстетического воспитания и т. д. </a:t>
            </a:r>
          </a:p>
          <a:p>
            <a:pPr marL="457200" indent="-457200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Развивающая функция проявляется через систематическое, целенаправленное использование ГИС, что способствует умственному развитию учащихся. Постепенное и непрерывное усложнение заданий, по мере овладения основными приемами работы с ГИС, приведет к повышению интереса изучаемого объекта, а также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простимулирует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учащегося к самостоятельному творческому подходу решения дальнейших задач.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www.zastavki.com/pictures/1152x864/2009/Holidays___September_1_Geography_017393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199" y="4941168"/>
            <a:ext cx="2208245" cy="165618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u="sng" dirty="0" smtClean="0">
                <a:latin typeface="Times New Roman" pitchFamily="18" charset="0"/>
                <a:cs typeface="Times New Roman" pitchFamily="18" charset="0"/>
              </a:rPr>
              <a:t>Применение школьных ГИС-технологий способствует формированию важнейших географических умений: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 читать информацию, заложенную в цифровых географических картах;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  осуществлять поиск географических объектов по заданным параметрам, например по названиям объектов;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  проводить измерения и расчеты по цифровым картам;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- переводить в процессе многократных упражнений умение определять географические координаты в навык;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   формировать пространственное мышление учащихся, демонстрируя изучаемые природные объекты в объемном трехмерном измерении;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  составлять собственные цифровые карты особенно по результатам наблюдений учащихся, например за состоянием погоды своей местности.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6" name="Picture 6" descr="http://images.myshared.ru/17/1065859/slide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869160"/>
            <a:ext cx="2121429" cy="1591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996952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ГИС-технологий предоставляет целый ряд преимуществ, позволяя оперативно решать поставленные задачи, например, дать комплексную оценку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геоэкологического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состояния изучаемой территории, проследить динамику основных процессов, тенденцию их развития, оценить характер и последствия антропогенного воздействия на окружающую среду и др. Таким образом, высокая степень информатизации общества способствует активному внедрению и использованию информационных технологий в учебном общеобразовательном процессе, что позволяет вывести преподавание на более высокий уровень, интегрировать знания по различным областям и 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предметам.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/>
          </a:p>
        </p:txBody>
      </p:sp>
      <p:pic>
        <p:nvPicPr>
          <p:cNvPr id="4" name="Picture 2" descr="http://www.hrono.ru/proekty/ostu/europe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431994"/>
            <a:ext cx="4610268" cy="3426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458200" cy="1222375"/>
          </a:xfrm>
        </p:spPr>
        <p:txBody>
          <a:bodyPr/>
          <a:lstStyle/>
          <a:p>
            <a:pPr algn="ctr"/>
            <a:r>
              <a:rPr lang="ru-RU" dirty="0" smtClean="0"/>
              <a:t>Проблемы с использованием Гис технологий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5004048" cy="91440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сожалению многие школы России лишены технического оснащения для проведения уроков, с использованием ГИС технологий.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Многие учителя не владеют, или недостаточно информированы о ГИС программах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http://bytovoschool.at.ua/EMS/GEOGR/Globe-e13171828665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72816"/>
            <a:ext cx="4067944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72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7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568952" cy="208823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Геоинформационная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система (ГИС) это система сбора, хранения, анализа и графической визуализации пространственных (географических) данных и связанной с ними информацией о необходимых объектах. </a:t>
            </a:r>
          </a:p>
          <a:p>
            <a:pPr algn="ctr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ГИС как инструмент (программный продукт), позволяет пользователям искать, анализировать и редактировать цифровые карты, а также дополнительную информацию об объектах, например высоту здания, адрес, количество жильцов.</a:t>
            </a:r>
          </a:p>
        </p:txBody>
      </p:sp>
      <p:pic>
        <p:nvPicPr>
          <p:cNvPr id="4" name="Picture 2" descr="http://newinform.com/uploads/posts/2015-11/1447829896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93504"/>
            <a:ext cx="6624736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4818" name="Picture 2" descr="http://900igr.net/datas/informatika/Geoinformatsionnye-sistemy/0004-004-Geoinformatsionnye-sistemy-G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27984" y="1124744"/>
            <a:ext cx="4419600" cy="5303837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Вопросы, на которые может ответить ГИС</a:t>
            </a:r>
          </a:p>
          <a:p>
            <a:pPr algn="ctr">
              <a:buFont typeface="Wingdings" pitchFamily="2" charset="2"/>
              <a:buChar char="v"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Что находится в…? (определяется место).</a:t>
            </a:r>
          </a:p>
          <a:p>
            <a:pPr algn="ctr">
              <a:buFont typeface="Wingdings" pitchFamily="2" charset="2"/>
              <a:buChar char="v"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Где это находится? (пространственный анализ).</a:t>
            </a:r>
          </a:p>
          <a:p>
            <a:pPr algn="ctr">
              <a:buFont typeface="Wingdings" pitchFamily="2" charset="2"/>
              <a:buChar char="v"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Что изменилось начиная с…? (определить временные изменения на определенной площади).</a:t>
            </a:r>
          </a:p>
          <a:p>
            <a:pPr algn="ctr">
              <a:buFont typeface="Wingdings" pitchFamily="2" charset="2"/>
              <a:buChar char="v"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Какие пространственные структуры существуют?</a:t>
            </a:r>
          </a:p>
          <a:p>
            <a:pPr algn="ctr">
              <a:buFont typeface="Wingdings" pitchFamily="2" charset="2"/>
              <a:buChar char="v"/>
            </a:pP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Что если? (моделирование, что произойдет, если добавить новую дорогу).</a:t>
            </a:r>
          </a:p>
          <a:p>
            <a:endParaRPr lang="ru-RU" dirty="0"/>
          </a:p>
        </p:txBody>
      </p:sp>
      <p:pic>
        <p:nvPicPr>
          <p:cNvPr id="27650" name="Picture 2" descr="http://blog.kemwel.com/wp-content/uploads/2013/06/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3024336" cy="2606977"/>
          </a:xfrm>
          <a:prstGeom prst="rect">
            <a:avLst/>
          </a:prstGeom>
          <a:noFill/>
        </p:spPr>
      </p:pic>
      <p:pic>
        <p:nvPicPr>
          <p:cNvPr id="27652" name="Picture 4" descr="http://xn--80adlxk4gn.xn--p1ai/5yh/images/%D0%BF%D1%80%D0%B0%D0%B2%D0%BE%D0%B7%D0%B0%D1%89%D0%B8%D1%82%D0%B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93096"/>
            <a:ext cx="2520280" cy="1890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esri-cis.ru/news/arcreview/Images/Number_39/9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2780928"/>
            <a:ext cx="2539008" cy="3299197"/>
          </a:xfrm>
        </p:spPr>
        <p:txBody>
          <a:bodyPr>
            <a:normAutofit fontScale="85000" lnSpcReduction="10000"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территориальному охвату различают:</a:t>
            </a:r>
          </a:p>
          <a:p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глобальные ГИС, </a:t>
            </a:r>
          </a:p>
          <a:p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национальные ГИС, зачастую имеющие статус государственных, </a:t>
            </a:r>
          </a:p>
          <a:p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региональные ГИС, </a:t>
            </a:r>
          </a:p>
          <a:p>
            <a:r>
              <a:rPr lang="ru-RU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 локальные, или местные ГИС</a:t>
            </a:r>
            <a:endParaRPr lang="ru-RU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6669360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r>
              <a:rPr lang="ru-RU" sz="6200" b="1" u="sng" dirty="0" smtClean="0">
                <a:latin typeface="Times New Roman" pitchFamily="18" charset="0"/>
                <a:cs typeface="Times New Roman" pitchFamily="18" charset="0"/>
              </a:rPr>
              <a:t>Глобальные ГИС:</a:t>
            </a:r>
            <a:endParaRPr lang="ru-RU" sz="6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Карты </a:t>
            </a:r>
            <a:r>
              <a:rPr lang="ru-RU" sz="6200" b="1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maps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6200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6200" dirty="0" smtClean="0"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) - это картографическая служба, используемая с помощью </a:t>
            </a:r>
            <a:r>
              <a:rPr lang="ru-RU" sz="6200" dirty="0" err="1" smtClean="0">
                <a:latin typeface="Times New Roman" pitchFamily="18" charset="0"/>
                <a:cs typeface="Times New Roman" pitchFamily="18" charset="0"/>
              </a:rPr>
              <a:t>веб-браузера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. В зависимости от своего местоположения пользователь может просматривать основные и персонализированные карты и сведения о местных предприятиях и компаниях, в том числе информацию о расположении предприятий, контактную информацию и маршруты проезда. </a:t>
            </a:r>
          </a:p>
          <a:p>
            <a:pPr>
              <a:buFontTx/>
              <a:buChar char="-"/>
            </a:pPr>
            <a:endParaRPr lang="ru-RU" sz="6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ru-RU" sz="6200" b="1" dirty="0" err="1" smtClean="0">
                <a:latin typeface="Times New Roman" pitchFamily="18" charset="0"/>
                <a:cs typeface="Times New Roman" pitchFamily="18" charset="0"/>
              </a:rPr>
              <a:t>Wikimapia</a:t>
            </a: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6200" dirty="0" err="1" smtClean="0">
                <a:latin typeface="Times New Roman" pitchFamily="18" charset="0"/>
                <a:cs typeface="Times New Roman" pitchFamily="18" charset="0"/>
              </a:rPr>
              <a:t>WikiMapia.org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) – основанная на </a:t>
            </a: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Картах </a:t>
            </a:r>
            <a:r>
              <a:rPr lang="ru-RU" sz="6200" b="1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интерактивная карта мира. Описание мира с детализацией до стран, городов, ландшафта, городских и других объектов. Возможность добавить новый объект, оставить комментарий к существующему; измерить расстояние и площадь.</a:t>
            </a:r>
          </a:p>
          <a:p>
            <a:pPr>
              <a:buFontTx/>
              <a:buChar char="-"/>
            </a:pPr>
            <a:endParaRPr lang="ru-RU" sz="6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6200" b="1" dirty="0" err="1" smtClean="0">
                <a:latin typeface="Times New Roman" pitchFamily="18" charset="0"/>
                <a:cs typeface="Times New Roman" pitchFamily="18" charset="0"/>
              </a:rPr>
              <a:t>earth.google.com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 - Программа для просмотра карт, спутниковых изображений, ландшафта и 3D-зданий. Поиск объектов; изменение освещенности со временем суток. </a:t>
            </a:r>
          </a:p>
          <a:p>
            <a:pPr>
              <a:buNone/>
            </a:pP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6200" b="1" dirty="0" smtClean="0">
                <a:latin typeface="Times New Roman" pitchFamily="18" charset="0"/>
                <a:cs typeface="Times New Roman" pitchFamily="18" charset="0"/>
              </a:rPr>
              <a:t>Проект SASGIS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6200" dirty="0" err="1" smtClean="0">
                <a:latin typeface="Times New Roman" pitchFamily="18" charset="0"/>
                <a:cs typeface="Times New Roman" pitchFamily="18" charset="0"/>
              </a:rPr>
              <a:t>sasgis.ru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) - бесплатно распространяемая навигационная программа, объединяющая в себе возможность загрузки и просмотра карт и спутниковых фотографий земной поверхности большого количества картографических online-сервисов;</a:t>
            </a:r>
          </a:p>
          <a:p>
            <a:pPr>
              <a:buNone/>
            </a:pP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6200" b="1" dirty="0" err="1" smtClean="0">
                <a:latin typeface="Times New Roman" pitchFamily="18" charset="0"/>
                <a:cs typeface="Times New Roman" pitchFamily="18" charset="0"/>
              </a:rPr>
              <a:t>www.openstreetmap.org</a:t>
            </a:r>
            <a:r>
              <a:rPr lang="ru-RU" sz="6200" dirty="0" smtClean="0">
                <a:latin typeface="Times New Roman" pitchFamily="18" charset="0"/>
                <a:cs typeface="Times New Roman" pitchFamily="18" charset="0"/>
              </a:rPr>
              <a:t> - Проект по созданию свободно редактируемой любым желающим детальной карты мира.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3100" b="1" u="sng" dirty="0" smtClean="0">
                <a:latin typeface="Times New Roman" pitchFamily="18" charset="0"/>
                <a:cs typeface="Times New Roman" pitchFamily="18" charset="0"/>
              </a:rPr>
              <a:t>2. Национальные ГИС:</a:t>
            </a:r>
            <a:endParaRPr lang="ru-RU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100" b="1" dirty="0" err="1" smtClean="0">
                <a:latin typeface="Times New Roman" pitchFamily="18" charset="0"/>
                <a:cs typeface="Times New Roman" pitchFamily="18" charset="0"/>
              </a:rPr>
              <a:t>Яндекс.Карты</a:t>
            </a: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maps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yandex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3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— это поисково-информационный сервис на картографической основе, ориентированный, прежде всего, на пользователей из России и Украины.</a:t>
            </a:r>
          </a:p>
          <a:p>
            <a:pPr algn="ctr">
              <a:buNone/>
            </a:pP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Для удобной работы с картами сервис предлагает различные инструменты — измерение расстояний, печать карты, прокладка маршрута, хранение точек.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Региональные (локальные) ГИС: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ДубльГИС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(www.2gis.ru) - электронные карты, объединенные со справочниками организаций, схемами транспорта, которые помогают пользователям программы с легкостью ориентироваться более чем в  186 городах России, Украины, Казахстана и Италии и быстро находить нужную информацию.</a:t>
            </a:r>
          </a:p>
          <a:p>
            <a:pPr algn="ctr"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4.Технические ГИС (для создания и изменения карт различных форматов)</a:t>
            </a:r>
          </a:p>
          <a:p>
            <a:pPr algn="ctr"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ArcGIS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 MapInfo</a:t>
            </a:r>
          </a:p>
          <a:p>
            <a:pPr algn="ctr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32656"/>
            <a:ext cx="8458200" cy="266774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Стандарт общего среднего образования по географии требует, чтобы изучение географии в школе было направлено на овладение умениями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ориентироваться в пространстве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использовании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географических карт, статистических материалов, современных </a:t>
            </a:r>
            <a:r>
              <a:rPr lang="ru-RU" u="sng" dirty="0" err="1" smtClean="0">
                <a:latin typeface="Times New Roman" pitchFamily="18" charset="0"/>
                <a:cs typeface="Times New Roman" pitchFamily="18" charset="0"/>
              </a:rPr>
              <a:t>геоинформационных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 технологий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обеспечивающих поиск, интерпретацию и демонстрацию необходимых в данный момент географических данных.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http://defresco.ru/d/475303/d/mapamirasmall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84984"/>
            <a:ext cx="3635896" cy="2971428"/>
          </a:xfrm>
          <a:prstGeom prst="rect">
            <a:avLst/>
          </a:prstGeom>
          <a:noFill/>
        </p:spPr>
      </p:pic>
      <p:pic>
        <p:nvPicPr>
          <p:cNvPr id="19460" name="Picture 4" descr="http://lurkstatic.cf/images/2/2b/Gorod_Sno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284984"/>
            <a:ext cx="3298652" cy="2664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154</TotalTime>
  <Words>300</Words>
  <Application>Microsoft Office PowerPoint</Application>
  <PresentationFormat>Экран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Трек</vt:lpstr>
      <vt:lpstr>Возможности   школьной геоинформационной  среды  для достижения планируемых результатов обучения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Функции Гис технологий в образовательном процессе</vt:lpstr>
      <vt:lpstr>Слайд 12</vt:lpstr>
      <vt:lpstr>Слайд 13</vt:lpstr>
      <vt:lpstr>Проблемы с использованием Гис технологий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Возможности школьной геоинформационной среды для получения поставле</dc:title>
  <dc:creator>222</dc:creator>
  <cp:lastModifiedBy>RePack by SPecialiST</cp:lastModifiedBy>
  <cp:revision>17</cp:revision>
  <dcterms:created xsi:type="dcterms:W3CDTF">2016-02-08T19:24:04Z</dcterms:created>
  <dcterms:modified xsi:type="dcterms:W3CDTF">2016-02-09T19:23:48Z</dcterms:modified>
</cp:coreProperties>
</file>