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 showGuide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4F4E-9D3E-D046-2126-C4AE6EEC3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B30A6-B78D-90D3-D3F5-7C73BE876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905D5-F868-9226-6EA6-2D1D1DB3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29D1-6CDE-044F-889D-FA62C32F34B9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45EF6-8A19-8C09-22E5-E53AC7D6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508F2-5A7D-A1DF-CA56-E1546A0F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04CF-3280-FB4D-94FB-E37EA50FD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7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E2790-D64C-D8E9-7786-34B593D2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3A238-0A51-C8D2-1064-56EEBE3A8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4BBE9-FF55-0B06-467B-493DDB5C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29D1-6CDE-044F-889D-FA62C32F34B9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36CFE-58F3-842B-38C9-92193BFBC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CC75-E784-867B-18AC-646CADEB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04CF-3280-FB4D-94FB-E37EA50FD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8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B4A0BB-17DC-2B84-89E6-0B551FE1F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3C8AD-9506-C1FA-0AE0-70D47C826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635F9-4EAA-5777-8BFB-770655661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29D1-6CDE-044F-889D-FA62C32F34B9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7E6F4-A164-2070-BEE1-4F418960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9CC25-3A51-B42D-EA93-00532A8D9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04CF-3280-FB4D-94FB-E37EA50FD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9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34C5-A581-94E2-CA77-E0E5D787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59701-69E5-2774-46F8-E730F52E9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1C57E-B90E-726C-535E-8B6B10BBD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29D1-6CDE-044F-889D-FA62C32F34B9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05277-1B00-DD0C-D7D0-6FD768C5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192DE-7FF4-E601-6316-72AC34EC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04CF-3280-FB4D-94FB-E37EA50FD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3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1A49-6F92-8C7B-844B-1F5D73C9F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4CFE3-04FE-D4B2-987B-9B40ECCD9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95BC1-5434-0960-BC6A-BBD25735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29D1-6CDE-044F-889D-FA62C32F34B9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FE1C-06E6-5D7A-D346-1D3DBB1E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1A277-CA07-C425-C68C-687EA3EF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04CF-3280-FB4D-94FB-E37EA50FD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8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B7B5-7006-341C-0665-062773FD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83D0-2D67-8036-7511-5547CC34E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C51A4-5432-C5BF-B1A7-AFC850116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62974-915C-84D9-422B-DCE642ED8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29D1-6CDE-044F-889D-FA62C32F34B9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FA720-7403-0F09-D2CD-95B22563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7B51A-31B7-1E65-00D1-58784DD3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04CF-3280-FB4D-94FB-E37EA50FD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1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90CC-D2EF-AD9F-EDC9-B9670D9A2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6B2F3-D730-4049-5903-F53A8CBCA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2879B-351B-631B-6744-9E7E72416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B6981-9975-D8FD-C374-A5764F066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A3E92-E833-C733-0BBC-7984CFEEF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DB027B-5AB5-E79D-C126-F9DFC04B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29D1-6CDE-044F-889D-FA62C32F34B9}" type="datetimeFigureOut">
              <a:rPr lang="en-US" smtClean="0"/>
              <a:t>6/3/22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3B236-AF8F-1A76-89A4-C041901F7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C9D1D-9E02-C8BF-F804-B68643C6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04CF-3280-FB4D-94FB-E37EA50FD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6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925F-D43D-0DFC-A255-E2D30701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3AF6EB-BDF2-10C4-FAAF-44469FB88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29D1-6CDE-044F-889D-FA62C32F34B9}" type="datetimeFigureOut">
              <a:rPr lang="en-US" smtClean="0"/>
              <a:t>6/3/22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B7DB7-A77C-BC51-BEDC-CBBD5314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A85BA-5C3D-353D-F418-9909D2A2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04CF-3280-FB4D-94FB-E37EA50FD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0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915F32-3F45-91FD-2E5D-9596B7B5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29D1-6CDE-044F-889D-FA62C32F34B9}" type="datetimeFigureOut">
              <a:rPr lang="en-US" smtClean="0"/>
              <a:t>6/3/22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5F4F1-3209-B9A3-436C-26C231DB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A6DB0-372C-9390-B74F-FF32FBB2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04CF-3280-FB4D-94FB-E37EA50FD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3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FE72E-8F5F-0060-9935-CBC1BA8B9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86B13-4455-3409-BE3D-09B77AC28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9E824-BD09-D5DB-8A1B-AC0AD3AB5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4A3BB-3571-423C-EC33-2DBAF2F3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29D1-6CDE-044F-889D-FA62C32F34B9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E7575-B35C-4D83-FA17-74264760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5D543-AFC3-5519-F73C-81238FB6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04CF-3280-FB4D-94FB-E37EA50FD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2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0774-DA96-D961-04E6-21C78B51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1BFF1-341C-EA7B-D5C4-ABC29B991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ECD2F-B76F-3CBA-4C86-5296CAA82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28586-7709-772A-C872-22F42ADD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29D1-6CDE-044F-889D-FA62C32F34B9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C76E1-3043-5427-1EE9-93E45728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7463F-163F-A5E0-6BCB-B890A399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04CF-3280-FB4D-94FB-E37EA50FD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5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F61EA-10AB-E65B-B3C2-2106C7D7A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49EB4-D529-ADD7-68A0-4815290AD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C41CC-9B67-0820-FFEB-835A6ADED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F29D1-6CDE-044F-889D-FA62C32F34B9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4BC7F-3A60-2EA1-1EB8-34D4EB0A7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1A757-CE68-AE73-E411-87BB50BE2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04CF-3280-FB4D-94FB-E37EA50FD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2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AD8E-A4FD-DEDA-9FEE-091928700A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7EFC6-3083-A4D4-8C25-F17A6B04B9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460002-9C6A-DC72-051E-C31D8BA49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685"/>
            <a:ext cx="12192000" cy="62266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BCEC20-2EF9-0BE2-E209-93E5039E76A4}"/>
              </a:ext>
            </a:extLst>
          </p:cNvPr>
          <p:cNvSpPr/>
          <p:nvPr/>
        </p:nvSpPr>
        <p:spPr>
          <a:xfrm>
            <a:off x="7231118" y="984847"/>
            <a:ext cx="1030439" cy="3394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[1] Nav bar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A07968-EC85-7807-C036-5CFBE41CF273}"/>
              </a:ext>
            </a:extLst>
          </p:cNvPr>
          <p:cNvSpPr/>
          <p:nvPr/>
        </p:nvSpPr>
        <p:spPr>
          <a:xfrm>
            <a:off x="2748456" y="1568171"/>
            <a:ext cx="2012730" cy="3394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[2] Enabled assignments</a:t>
            </a:r>
          </a:p>
        </p:txBody>
      </p:sp>
    </p:spTree>
    <p:extLst>
      <p:ext uri="{BB962C8B-B14F-4D97-AF65-F5344CB8AC3E}">
        <p14:creationId xmlns:p14="http://schemas.microsoft.com/office/powerpoint/2010/main" val="180968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652A70-5361-45F9-0A5A-554E4E6C1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3828"/>
            <a:ext cx="12192000" cy="36503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A7C91B-DF2E-FCC1-FB08-62A858DF646C}"/>
              </a:ext>
            </a:extLst>
          </p:cNvPr>
          <p:cNvSpPr/>
          <p:nvPr/>
        </p:nvSpPr>
        <p:spPr>
          <a:xfrm>
            <a:off x="2128345" y="1788888"/>
            <a:ext cx="2222938" cy="3394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[3] Completed assignments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D122A0-11F0-E746-8577-35821E4B8DE2}"/>
              </a:ext>
            </a:extLst>
          </p:cNvPr>
          <p:cNvSpPr/>
          <p:nvPr/>
        </p:nvSpPr>
        <p:spPr>
          <a:xfrm>
            <a:off x="2128345" y="2918750"/>
            <a:ext cx="2222938" cy="3394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[4] Enablable assignments</a:t>
            </a:r>
          </a:p>
        </p:txBody>
      </p:sp>
    </p:spTree>
    <p:extLst>
      <p:ext uri="{BB962C8B-B14F-4D97-AF65-F5344CB8AC3E}">
        <p14:creationId xmlns:p14="http://schemas.microsoft.com/office/powerpoint/2010/main" val="56548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0D348C-22CB-1355-C3B2-9332D12E3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200"/>
            <a:ext cx="12192000" cy="6197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60AA3D-32FC-6D4A-8024-296530AA04D9}"/>
              </a:ext>
            </a:extLst>
          </p:cNvPr>
          <p:cNvSpPr/>
          <p:nvPr/>
        </p:nvSpPr>
        <p:spPr>
          <a:xfrm>
            <a:off x="1518745" y="1883481"/>
            <a:ext cx="2222938" cy="3394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[1] Name/group settings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52D91B-1837-A336-43F1-39A81F1841B4}"/>
              </a:ext>
            </a:extLst>
          </p:cNvPr>
          <p:cNvSpPr/>
          <p:nvPr/>
        </p:nvSpPr>
        <p:spPr>
          <a:xfrm>
            <a:off x="4876800" y="1883481"/>
            <a:ext cx="2222938" cy="3394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[2] Date settings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71CCC9-192A-DEC5-A6FE-59439D806AAC}"/>
              </a:ext>
            </a:extLst>
          </p:cNvPr>
          <p:cNvSpPr/>
          <p:nvPr/>
        </p:nvSpPr>
        <p:spPr>
          <a:xfrm>
            <a:off x="8707820" y="1883481"/>
            <a:ext cx="2222938" cy="3394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[3] </a:t>
            </a:r>
            <a:r>
              <a:rPr lang="en-US" sz="1400" dirty="0"/>
              <a:t>Rubric settings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DC8857-462E-4B9B-2F31-0D0873780291}"/>
              </a:ext>
            </a:extLst>
          </p:cNvPr>
          <p:cNvSpPr/>
          <p:nvPr/>
        </p:nvSpPr>
        <p:spPr>
          <a:xfrm>
            <a:off x="4893879" y="4465336"/>
            <a:ext cx="2404241" cy="3394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[4] Create assignment button</a:t>
            </a:r>
          </a:p>
        </p:txBody>
      </p:sp>
    </p:spTree>
    <p:extLst>
      <p:ext uri="{BB962C8B-B14F-4D97-AF65-F5344CB8AC3E}">
        <p14:creationId xmlns:p14="http://schemas.microsoft.com/office/powerpoint/2010/main" val="3110802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43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Wong, Ryan E</dc:creator>
  <cp:lastModifiedBy>Wong, Ryan E</cp:lastModifiedBy>
  <cp:revision>1</cp:revision>
  <dcterms:created xsi:type="dcterms:W3CDTF">2022-06-03T16:22:48Z</dcterms:created>
  <dcterms:modified xsi:type="dcterms:W3CDTF">2022-06-03T18:15:16Z</dcterms:modified>
</cp:coreProperties>
</file>