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4B4"/>
    <a:srgbClr val="FF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60" autoAdjust="0"/>
    <p:restoredTop sz="94660"/>
  </p:normalViewPr>
  <p:slideViewPr>
    <p:cSldViewPr snapToGrid="0">
      <p:cViewPr>
        <p:scale>
          <a:sx n="100" d="100"/>
          <a:sy n="100" d="100"/>
        </p:scale>
        <p:origin x="4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8C7A-8822-4E99-8133-FE8FDE4D96B9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DF5-4E11-4CB8-A800-EA21C97E1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580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8C7A-8822-4E99-8133-FE8FDE4D96B9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DF5-4E11-4CB8-A800-EA21C97E1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8C7A-8822-4E99-8133-FE8FDE4D96B9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DF5-4E11-4CB8-A800-EA21C97E1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774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8C7A-8822-4E99-8133-FE8FDE4D96B9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DF5-4E11-4CB8-A800-EA21C97E1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586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8C7A-8822-4E99-8133-FE8FDE4D96B9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DF5-4E11-4CB8-A800-EA21C97E1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327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8C7A-8822-4E99-8133-FE8FDE4D96B9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DF5-4E11-4CB8-A800-EA21C97E1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106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8C7A-8822-4E99-8133-FE8FDE4D96B9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DF5-4E11-4CB8-A800-EA21C97E1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73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8C7A-8822-4E99-8133-FE8FDE4D96B9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DF5-4E11-4CB8-A800-EA21C97E1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199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8C7A-8822-4E99-8133-FE8FDE4D96B9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DF5-4E11-4CB8-A800-EA21C97E1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604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8C7A-8822-4E99-8133-FE8FDE4D96B9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DF5-4E11-4CB8-A800-EA21C97E1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033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8C7A-8822-4E99-8133-FE8FDE4D96B9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DF5-4E11-4CB8-A800-EA21C97E1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622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48C7A-8822-4E99-8133-FE8FDE4D96B9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2DDF5-4E11-4CB8-A800-EA21C97E1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225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449337"/>
            <a:ext cx="12192000" cy="2408663"/>
          </a:xfrm>
          <a:prstGeom prst="rect">
            <a:avLst/>
          </a:prstGeom>
          <a:solidFill>
            <a:srgbClr val="FE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92498" y="23752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에넥스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892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882502"/>
          </a:xfrm>
          <a:prstGeom prst="rect">
            <a:avLst/>
          </a:prstGeom>
          <a:solidFill>
            <a:srgbClr val="FE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smtClean="0"/>
              <a:t>   와이어 프레임</a:t>
            </a:r>
            <a:endParaRPr lang="ko-KR" altLang="en-US" sz="4000" dirty="0"/>
          </a:p>
        </p:txBody>
      </p:sp>
      <p:sp>
        <p:nvSpPr>
          <p:cNvPr id="2" name="직사각형 1"/>
          <p:cNvSpPr/>
          <p:nvPr/>
        </p:nvSpPr>
        <p:spPr>
          <a:xfrm>
            <a:off x="962526" y="949877"/>
            <a:ext cx="4976261" cy="58648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62525" y="1288028"/>
            <a:ext cx="4976261" cy="1969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238375" y="2009775"/>
            <a:ext cx="2190750" cy="4857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62525" y="3562350"/>
            <a:ext cx="4976261" cy="2219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634894" y="139728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396539" y="20057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429125" y="388228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153150" y="5276850"/>
            <a:ext cx="514350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6165486" y="527685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134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401444"/>
          </a:xfrm>
          <a:prstGeom prst="rect">
            <a:avLst/>
          </a:prstGeom>
          <a:solidFill>
            <a:srgbClr val="FE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1010263"/>
            <a:ext cx="12192000" cy="647895"/>
          </a:xfrm>
          <a:prstGeom prst="rect">
            <a:avLst/>
          </a:prstGeom>
          <a:solidFill>
            <a:srgbClr val="FF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2350139"/>
            <a:ext cx="12192000" cy="647895"/>
          </a:xfrm>
          <a:prstGeom prst="rect">
            <a:avLst/>
          </a:prstGeom>
          <a:solidFill>
            <a:srgbClr val="FF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3690015"/>
            <a:ext cx="12192000" cy="647895"/>
          </a:xfrm>
          <a:prstGeom prst="rect">
            <a:avLst/>
          </a:prstGeom>
          <a:solidFill>
            <a:srgbClr val="FF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5029891"/>
            <a:ext cx="12192000" cy="647895"/>
          </a:xfrm>
          <a:prstGeom prst="rect">
            <a:avLst/>
          </a:prstGeom>
          <a:solidFill>
            <a:srgbClr val="FF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0123" y="5337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190847" y="5337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날짜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073918" y="6222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제작기간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121510" y="5337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5805409" y="5337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변경사항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11335425" y="5337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비고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170123" y="569864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V0.1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051756" y="556987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20.03.20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110877" y="56735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류지혜</a:t>
            </a:r>
            <a:endParaRPr lang="ko-KR" altLang="en-US" sz="1200"/>
          </a:p>
        </p:txBody>
      </p:sp>
      <p:sp>
        <p:nvSpPr>
          <p:cNvPr id="18" name="TextBox 17"/>
          <p:cNvSpPr txBox="1"/>
          <p:nvPr/>
        </p:nvSpPr>
        <p:spPr>
          <a:xfrm>
            <a:off x="2244287" y="557456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</a:t>
            </a:r>
            <a:r>
              <a:rPr lang="ko-KR" altLang="en-US" sz="1200" dirty="0" smtClean="0"/>
              <a:t>일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547325" y="573792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기초데이터 수집</a:t>
            </a:r>
            <a:endParaRPr lang="ko-KR" altLang="en-US" sz="1200"/>
          </a:p>
        </p:txBody>
      </p:sp>
      <p:sp>
        <p:nvSpPr>
          <p:cNvPr id="20" name="TextBox 19"/>
          <p:cNvSpPr txBox="1"/>
          <p:nvPr/>
        </p:nvSpPr>
        <p:spPr>
          <a:xfrm>
            <a:off x="1051756" y="1204565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20.03.21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110877" y="121493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류지혜</a:t>
            </a:r>
            <a:endParaRPr lang="ko-KR" altLang="en-US" sz="1200"/>
          </a:p>
        </p:txBody>
      </p:sp>
      <p:sp>
        <p:nvSpPr>
          <p:cNvPr id="22" name="TextBox 21"/>
          <p:cNvSpPr txBox="1"/>
          <p:nvPr/>
        </p:nvSpPr>
        <p:spPr>
          <a:xfrm>
            <a:off x="2244287" y="1205034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</a:t>
            </a:r>
            <a:r>
              <a:rPr lang="ko-KR" altLang="en-US" sz="1200" dirty="0" smtClean="0"/>
              <a:t>일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5050526" y="1139681"/>
            <a:ext cx="2690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컨셉</a:t>
            </a:r>
            <a:r>
              <a:rPr lang="ko-KR" altLang="en-US" sz="1200" dirty="0" smtClean="0"/>
              <a:t> 및 디자인 선정</a:t>
            </a:r>
            <a:endParaRPr lang="en-US" altLang="ko-KR" sz="1200" dirty="0" smtClean="0"/>
          </a:p>
          <a:p>
            <a:r>
              <a:rPr lang="ko-KR" altLang="en-US" sz="1200" dirty="0" smtClean="0"/>
              <a:t>아이디어 스케치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와이어프레임 작성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1287867" y="125327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포토샵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051756" y="1896741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20.03.22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110877" y="190710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류지혜</a:t>
            </a:r>
            <a:endParaRPr lang="ko-KR" altLang="en-US" sz="1200"/>
          </a:p>
        </p:txBody>
      </p:sp>
      <p:sp>
        <p:nvSpPr>
          <p:cNvPr id="27" name="TextBox 26"/>
          <p:cNvSpPr txBox="1"/>
          <p:nvPr/>
        </p:nvSpPr>
        <p:spPr>
          <a:xfrm>
            <a:off x="2244287" y="1897210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</a:t>
            </a:r>
            <a:r>
              <a:rPr lang="ko-KR" altLang="en-US" sz="1200" dirty="0" smtClean="0"/>
              <a:t>일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409130" y="1871136"/>
            <a:ext cx="1712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메인페이지</a:t>
            </a:r>
            <a:r>
              <a:rPr lang="ko-KR" altLang="en-US" sz="1200" dirty="0" smtClean="0"/>
              <a:t> 제작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코딩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1298778" y="1913751"/>
            <a:ext cx="667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vscode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1051756" y="2545849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20.03.23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3110877" y="255621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류지혜</a:t>
            </a:r>
            <a:endParaRPr lang="ko-KR" altLang="en-US" sz="1200"/>
          </a:p>
        </p:txBody>
      </p:sp>
      <p:sp>
        <p:nvSpPr>
          <p:cNvPr id="32" name="TextBox 31"/>
          <p:cNvSpPr txBox="1"/>
          <p:nvPr/>
        </p:nvSpPr>
        <p:spPr>
          <a:xfrm>
            <a:off x="2244287" y="2546318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</a:t>
            </a:r>
            <a:r>
              <a:rPr lang="ko-KR" altLang="en-US" sz="1200" dirty="0" smtClean="0"/>
              <a:t>일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5728464" y="253494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미디어쿼리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11298778" y="2545848"/>
            <a:ext cx="667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vscode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09669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882502"/>
          </a:xfrm>
          <a:prstGeom prst="rect">
            <a:avLst/>
          </a:prstGeom>
          <a:solidFill>
            <a:srgbClr val="FE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smtClean="0"/>
              <a:t>   기업소개</a:t>
            </a:r>
            <a:endParaRPr lang="ko-KR" alt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624075" y="1887112"/>
            <a:ext cx="6676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인간중심의 아름답고 편리한 생활공간 창조로 인류행복에 기여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4075" y="2800504"/>
            <a:ext cx="757771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에넥스는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인간중심의 아름답고 편리한 생활공간 창조로 인류행복에 기여</a:t>
            </a:r>
            <a:r>
              <a:rPr lang="en-US" altLang="ko-KR" sz="1600" dirty="0" smtClean="0"/>
              <a:t>＂</a:t>
            </a:r>
            <a:r>
              <a:rPr lang="ko-KR" altLang="en-US" sz="1600" dirty="0" smtClean="0"/>
              <a:t>라는</a:t>
            </a:r>
            <a:endParaRPr lang="en-US" altLang="ko-KR" sz="1600" dirty="0" smtClean="0"/>
          </a:p>
          <a:p>
            <a:r>
              <a:rPr lang="ko-KR" altLang="en-US" sz="1600" dirty="0" smtClean="0"/>
              <a:t>경영철학 아래 다양한 고객지향적 경영활동을 전개해나가고 있습니다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err="1" smtClean="0"/>
              <a:t>에넥스가</a:t>
            </a:r>
            <a:r>
              <a:rPr lang="ko-KR" altLang="en-US" sz="1600" dirty="0" smtClean="0"/>
              <a:t> 생각하는 인간중심 생활공간은 친환경 기술로 위생과 안전이 보장되며</a:t>
            </a:r>
            <a:r>
              <a:rPr lang="en-US" altLang="ko-KR" sz="1600" dirty="0" smtClean="0"/>
              <a:t>,</a:t>
            </a:r>
          </a:p>
          <a:p>
            <a:r>
              <a:rPr lang="ko-KR" altLang="en-US" sz="1600" dirty="0" err="1" smtClean="0"/>
              <a:t>트랜디한</a:t>
            </a:r>
            <a:r>
              <a:rPr lang="ko-KR" altLang="en-US" sz="1600" dirty="0" smtClean="0"/>
              <a:t> 디자인과 컬러로 아름답게 창조되는 최적의 공간을 의미합니다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사용자에게 맞춘 생활공간 제안으로 가정과 사회의 삶의 질을 향상시켜 나아가</a:t>
            </a:r>
            <a:endParaRPr lang="en-US" altLang="ko-KR" sz="1600" dirty="0" smtClean="0"/>
          </a:p>
          <a:p>
            <a:r>
              <a:rPr lang="ko-KR" altLang="en-US" sz="1600" dirty="0" smtClean="0"/>
              <a:t>인류행복에 기여하는 것이 궁극적인 </a:t>
            </a:r>
            <a:r>
              <a:rPr lang="ko-KR" altLang="en-US" sz="1600" dirty="0" err="1" smtClean="0"/>
              <a:t>에넥스의</a:t>
            </a:r>
            <a:r>
              <a:rPr lang="ko-KR" altLang="en-US" sz="1600" dirty="0" smtClean="0"/>
              <a:t> 경영철학입니다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83660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882502"/>
          </a:xfrm>
          <a:prstGeom prst="rect">
            <a:avLst/>
          </a:prstGeom>
          <a:solidFill>
            <a:srgbClr val="FE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smtClean="0"/>
              <a:t>   브랜드 </a:t>
            </a:r>
            <a:r>
              <a:rPr lang="ko-KR" altLang="en-US" sz="4000" dirty="0" err="1" smtClean="0"/>
              <a:t>컨셉</a:t>
            </a:r>
            <a:endParaRPr lang="ko-KR" altLang="en-US" sz="4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40239"/>
          <a:stretch/>
        </p:blipFill>
        <p:spPr>
          <a:xfrm>
            <a:off x="5698156" y="1437573"/>
            <a:ext cx="5618195" cy="38481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9272" y="2603939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인간행복창조를 위한 노력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89272" y="3195889"/>
            <a:ext cx="454002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에넥스는</a:t>
            </a:r>
            <a:r>
              <a:rPr lang="ko-KR" altLang="en-US" sz="1100" dirty="0" smtClean="0"/>
              <a:t> 인간행복창조라는 궁극적인 경영철학 달성을 목표로 </a:t>
            </a:r>
            <a:endParaRPr lang="en-US" altLang="ko-KR" sz="1100" dirty="0" smtClean="0"/>
          </a:p>
          <a:p>
            <a:r>
              <a:rPr lang="ko-KR" altLang="en-US" sz="1100" dirty="0" smtClean="0"/>
              <a:t>가치창조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친환경중시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인재제일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고객지향</a:t>
            </a:r>
            <a:endParaRPr lang="en-US" altLang="ko-KR" sz="1100" dirty="0" smtClean="0"/>
          </a:p>
          <a:p>
            <a:r>
              <a:rPr lang="ko-KR" altLang="en-US" sz="1100" dirty="0" smtClean="0"/>
              <a:t>이라는 </a:t>
            </a:r>
            <a:r>
              <a:rPr lang="en-US" altLang="ko-KR" sz="1100" dirty="0" smtClean="0"/>
              <a:t>4</a:t>
            </a:r>
            <a:r>
              <a:rPr lang="ko-KR" altLang="en-US" sz="1100" dirty="0" smtClean="0"/>
              <a:t>가지의 세부목표를 통해 경영활동을 전개해나가고 있습니다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54443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882502"/>
          </a:xfrm>
          <a:prstGeom prst="rect">
            <a:avLst/>
          </a:prstGeom>
          <a:solidFill>
            <a:srgbClr val="FE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smtClean="0"/>
              <a:t>   브랜드 </a:t>
            </a:r>
            <a:r>
              <a:rPr lang="ko-KR" altLang="en-US" sz="4000" dirty="0" err="1" smtClean="0"/>
              <a:t>컨셉</a:t>
            </a:r>
            <a:endParaRPr lang="ko-KR" alt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356134" y="1185422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친환경적인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550" y="2900358"/>
            <a:ext cx="4913144" cy="34490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39" y="2897204"/>
            <a:ext cx="5521748" cy="345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737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882502"/>
          </a:xfrm>
          <a:prstGeom prst="rect">
            <a:avLst/>
          </a:prstGeom>
          <a:solidFill>
            <a:srgbClr val="FE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smtClean="0"/>
              <a:t>   브랜드 </a:t>
            </a:r>
            <a:r>
              <a:rPr lang="ko-KR" altLang="en-US" sz="4000" dirty="0" err="1" smtClean="0"/>
              <a:t>컨셉</a:t>
            </a:r>
            <a:endParaRPr lang="ko-KR" alt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356134" y="118542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인재양성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883" y="3776614"/>
            <a:ext cx="5915025" cy="27051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9716" y="2772074"/>
            <a:ext cx="2294572" cy="34693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125" y="1856059"/>
            <a:ext cx="25717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036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882502"/>
          </a:xfrm>
          <a:prstGeom prst="rect">
            <a:avLst/>
          </a:prstGeom>
          <a:solidFill>
            <a:srgbClr val="FE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smtClean="0"/>
              <a:t>   브랜드 </a:t>
            </a:r>
            <a:r>
              <a:rPr lang="ko-KR" altLang="en-US" sz="4000" dirty="0" err="1" smtClean="0"/>
              <a:t>컨셉</a:t>
            </a:r>
            <a:endParaRPr lang="ko-KR" alt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356134" y="11854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편리한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62" y="2733575"/>
            <a:ext cx="4705502" cy="36675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80135"/>
            <a:ext cx="47148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541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962525" y="1577332"/>
            <a:ext cx="4976261" cy="2261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882502"/>
          </a:xfrm>
          <a:prstGeom prst="rect">
            <a:avLst/>
          </a:prstGeom>
          <a:solidFill>
            <a:srgbClr val="FE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smtClean="0"/>
              <a:t>   와이어 프레임</a:t>
            </a:r>
            <a:endParaRPr lang="ko-KR" altLang="en-US" sz="4000" dirty="0"/>
          </a:p>
        </p:txBody>
      </p:sp>
      <p:sp>
        <p:nvSpPr>
          <p:cNvPr id="2" name="직사각형 1"/>
          <p:cNvSpPr/>
          <p:nvPr/>
        </p:nvSpPr>
        <p:spPr>
          <a:xfrm>
            <a:off x="962526" y="949877"/>
            <a:ext cx="4976261" cy="58648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639377" y="949877"/>
            <a:ext cx="1299410" cy="205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21305" y="1232035"/>
            <a:ext cx="3917482" cy="346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62526" y="1126157"/>
            <a:ext cx="924026" cy="452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62526" y="3840480"/>
            <a:ext cx="2589196" cy="587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547057" y="3840480"/>
            <a:ext cx="2391729" cy="587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62526" y="4427621"/>
            <a:ext cx="4976260" cy="1506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아래쪽 화살표 13"/>
          <p:cNvSpPr/>
          <p:nvPr/>
        </p:nvSpPr>
        <p:spPr>
          <a:xfrm>
            <a:off x="2371725" y="6219825"/>
            <a:ext cx="238125" cy="4667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573493" y="63365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아래로</a:t>
            </a: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587269" y="80673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113235" y="109217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335135" y="118988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424539" y="231839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391404" y="392341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457862" y="49582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657975" y="1990725"/>
            <a:ext cx="13516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 err="1" smtClean="0"/>
              <a:t>상단바</a:t>
            </a:r>
            <a:r>
              <a:rPr lang="en-US" altLang="ko-KR" sz="16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600" dirty="0" smtClean="0"/>
              <a:t>로고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err="1" smtClean="0"/>
              <a:t>네비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err="1" smtClean="0"/>
              <a:t>메인배너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매거진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err="1" smtClean="0"/>
              <a:t>콘텐츠</a:t>
            </a:r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962526" y="1578544"/>
            <a:ext cx="4976260" cy="226193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62524" y="1588210"/>
            <a:ext cx="4976262" cy="22510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962524" y="4466723"/>
            <a:ext cx="4976262" cy="148230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962524" y="4409471"/>
            <a:ext cx="4976262" cy="15246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657975" y="3792609"/>
            <a:ext cx="52245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 smtClean="0"/>
              <a:t>장바구니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로그인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회원가입페이지</a:t>
            </a:r>
            <a:r>
              <a:rPr lang="en-US" altLang="ko-KR" sz="1100" dirty="0" smtClean="0"/>
              <a:t>. </a:t>
            </a:r>
            <a:r>
              <a:rPr lang="ko-KR" altLang="en-US" sz="1100" dirty="0" err="1" smtClean="0"/>
              <a:t>클릭시</a:t>
            </a:r>
            <a:r>
              <a:rPr lang="ko-KR" altLang="en-US" sz="1100" dirty="0" smtClean="0"/>
              <a:t> 해당 페이지로 이동</a:t>
            </a:r>
            <a:endParaRPr lang="en-US" altLang="ko-KR" sz="1100" dirty="0" smtClean="0"/>
          </a:p>
          <a:p>
            <a:pPr marL="228600" indent="-228600">
              <a:buAutoNum type="arabicPeriod"/>
            </a:pPr>
            <a:r>
              <a:rPr lang="ko-KR" altLang="en-US" sz="1100" dirty="0" err="1" smtClean="0"/>
              <a:t>클릭시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메인페이지로</a:t>
            </a:r>
            <a:r>
              <a:rPr lang="ko-KR" altLang="en-US" sz="1100" dirty="0" smtClean="0"/>
              <a:t> 이동</a:t>
            </a:r>
            <a:endParaRPr lang="en-US" altLang="ko-KR" sz="1100" dirty="0" smtClean="0"/>
          </a:p>
          <a:p>
            <a:pPr marL="228600" indent="-228600">
              <a:buAutoNum type="arabicPeriod"/>
            </a:pPr>
            <a:r>
              <a:rPr lang="ko-KR" altLang="en-US" sz="1100" dirty="0" err="1" smtClean="0"/>
              <a:t>클릭시</a:t>
            </a:r>
            <a:r>
              <a:rPr lang="ko-KR" altLang="en-US" sz="1100" dirty="0" smtClean="0"/>
              <a:t> 해당 페이지로 이동</a:t>
            </a:r>
            <a:r>
              <a:rPr lang="en-US" altLang="ko-KR" sz="1100" dirty="0" smtClean="0"/>
              <a:t>.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호버시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네비</a:t>
            </a:r>
            <a:r>
              <a:rPr lang="ko-KR" altLang="en-US" sz="1100" dirty="0" smtClean="0"/>
              <a:t> 전체가 내려옴 각 메뉴 </a:t>
            </a:r>
            <a:r>
              <a:rPr lang="ko-KR" altLang="en-US" sz="1100" dirty="0" err="1" smtClean="0"/>
              <a:t>호버시</a:t>
            </a:r>
            <a:r>
              <a:rPr lang="ko-KR" altLang="en-US" sz="1100" dirty="0" smtClean="0"/>
              <a:t> 밑줄</a:t>
            </a:r>
            <a:endParaRPr lang="en-US" altLang="ko-KR" sz="1100" dirty="0" smtClean="0"/>
          </a:p>
          <a:p>
            <a:pPr marL="228600" indent="-228600">
              <a:buAutoNum type="arabicPeriod"/>
            </a:pPr>
            <a:r>
              <a:rPr lang="ko-KR" altLang="en-US" sz="1100" dirty="0" smtClean="0"/>
              <a:t>자동으로 넘어감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마우스 </a:t>
            </a:r>
            <a:r>
              <a:rPr lang="ko-KR" altLang="en-US" sz="1100" dirty="0" err="1" smtClean="0"/>
              <a:t>호버시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이동멈춤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아래 버튼으로 이미지이동 가능</a:t>
            </a:r>
            <a:endParaRPr lang="en-US" altLang="ko-KR" sz="1100" dirty="0" smtClean="0"/>
          </a:p>
          <a:p>
            <a:pPr marL="228600" indent="-228600">
              <a:buAutoNum type="arabicPeriod"/>
            </a:pPr>
            <a:r>
              <a:rPr lang="ko-KR" altLang="en-US" sz="1100" dirty="0" smtClean="0"/>
              <a:t>뉴스내용 </a:t>
            </a:r>
            <a:r>
              <a:rPr lang="ko-KR" altLang="en-US" sz="1100" dirty="0" err="1" smtClean="0"/>
              <a:t>한줄씩</a:t>
            </a:r>
            <a:r>
              <a:rPr lang="ko-KR" altLang="en-US" sz="1100" dirty="0" smtClean="0"/>
              <a:t> 보여짐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각 위로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아래로 롤링</a:t>
            </a:r>
            <a:endParaRPr lang="en-US" altLang="ko-KR" sz="1100" dirty="0" smtClean="0"/>
          </a:p>
          <a:p>
            <a:pPr marL="228600" indent="-228600">
              <a:buAutoNum type="arabicPeriod"/>
            </a:pPr>
            <a:r>
              <a:rPr lang="ko-KR" altLang="en-US" sz="1100" dirty="0" smtClean="0"/>
              <a:t>버튼 </a:t>
            </a:r>
            <a:r>
              <a:rPr lang="ko-KR" altLang="en-US" sz="1100" dirty="0" err="1" smtClean="0"/>
              <a:t>호버시</a:t>
            </a:r>
            <a:r>
              <a:rPr lang="ko-KR" altLang="en-US" sz="1100" dirty="0" smtClean="0"/>
              <a:t> 테두리 효과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850225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882502"/>
          </a:xfrm>
          <a:prstGeom prst="rect">
            <a:avLst/>
          </a:prstGeom>
          <a:solidFill>
            <a:srgbClr val="FE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smtClean="0"/>
              <a:t>   와이어 프레임</a:t>
            </a:r>
            <a:endParaRPr lang="ko-KR" altLang="en-US" sz="4000" dirty="0"/>
          </a:p>
        </p:txBody>
      </p:sp>
      <p:sp>
        <p:nvSpPr>
          <p:cNvPr id="2" name="직사각형 1"/>
          <p:cNvSpPr/>
          <p:nvPr/>
        </p:nvSpPr>
        <p:spPr>
          <a:xfrm>
            <a:off x="962526" y="949877"/>
            <a:ext cx="4976261" cy="58648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76550" y="1028700"/>
            <a:ext cx="1038225" cy="295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85850" y="1457326"/>
            <a:ext cx="1101891" cy="1019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304549" y="1457326"/>
            <a:ext cx="1101891" cy="1019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513723" y="1457325"/>
            <a:ext cx="1101891" cy="1019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727659" y="1457324"/>
            <a:ext cx="1101891" cy="1019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62526" y="2812028"/>
            <a:ext cx="4976261" cy="1362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931543" y="4361991"/>
            <a:ext cx="1038225" cy="295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085850" y="4833041"/>
            <a:ext cx="1101891" cy="742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304549" y="4833041"/>
            <a:ext cx="1101891" cy="742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513723" y="4833040"/>
            <a:ext cx="1101891" cy="742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727659" y="4833039"/>
            <a:ext cx="1101891" cy="742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085850" y="5677520"/>
            <a:ext cx="1101891" cy="742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304549" y="5677520"/>
            <a:ext cx="1101891" cy="742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513723" y="5677519"/>
            <a:ext cx="1101891" cy="742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727659" y="5677518"/>
            <a:ext cx="1101891" cy="742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아래쪽 화살표 13"/>
          <p:cNvSpPr/>
          <p:nvPr/>
        </p:nvSpPr>
        <p:spPr>
          <a:xfrm>
            <a:off x="2371725" y="6219825"/>
            <a:ext cx="238125" cy="4667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573493" y="63365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아래로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814116" y="16467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785198" y="304354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814116" y="50983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3307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228</Words>
  <Application>Microsoft Office PowerPoint</Application>
  <PresentationFormat>와이드스크린</PresentationFormat>
  <Paragraphs>78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GR803</dc:creator>
  <cp:lastModifiedBy>GR803</cp:lastModifiedBy>
  <cp:revision>13</cp:revision>
  <dcterms:created xsi:type="dcterms:W3CDTF">2021-03-29T06:29:51Z</dcterms:created>
  <dcterms:modified xsi:type="dcterms:W3CDTF">2021-03-29T08:50:04Z</dcterms:modified>
</cp:coreProperties>
</file>