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>
        <p:scale>
          <a:sx n="66" d="100"/>
          <a:sy n="66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9CC55-78A7-41CC-B207-E341F00A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80088-C341-430D-99DB-1C613AE6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BD2A0-C3C9-47DB-8E4A-5CCB6565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876E7-6B4C-4F56-ABE4-BD676E5B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54BE-D498-4F5A-B327-84E2F498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5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B0C0F-F1D6-4F3E-B960-6798FCA7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BAC70-006C-442F-9055-154D6A90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7CE4D-0461-44A7-BAF5-B8794D6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40AA3-55B9-48F6-BC77-0B35F9AF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6DC97-6354-4068-A330-29ED0D8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044863-A99D-4C4F-9571-889CD997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A38ED-2804-4128-886D-74BE66212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F6CE-272B-4D5F-A89F-EE148694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9B9ED-E261-4568-9853-5D97ECD0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B5BC0-FE74-44B2-8866-3A10DD29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4EE6B-7CAE-425B-82A3-59B6793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0A42A-ACBA-425C-A378-468A90C6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826FB-8903-4B87-8586-4FB9BEDF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DB97B-3D14-4F82-8E59-AD867A5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10E6-8684-4ABE-9EBB-6AEA462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C77C-18F8-45A8-A453-CD100EEA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32865-FFE8-4CDD-998A-98F19FF6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FE7E-D03B-4422-BB6B-99CFD2C0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9D7D3-4198-46CF-B388-B7E559D9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66C9-53C6-4A8A-8F28-3C13F497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2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E05A-8135-4FDA-A176-B88FC86C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E2738-8C52-431A-93E9-0D90ADBF8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92213-FCA3-4E23-8C31-6BCBB898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7CD30-D899-4F74-8134-120C8867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3F28C-0DFE-4F1F-938B-2368C1E8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99B3D-5BAA-4AD2-A049-1229A3E4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DE7CC-0003-4E06-AF87-5EC7E415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74017-E9A9-45BB-9678-C17DAC55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0F417-28C6-4026-B4DD-36E0E7C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FDFE6-33DC-4AC9-8716-FB50B56A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0BBC6-8D23-4070-9E9E-7F167DE6E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6D4A87-B1DE-455D-9924-4A1082B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E1A9E-1710-463B-A954-8EB9E44E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C8356-C782-4F07-8299-201D078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1CB1-1EE5-4BD6-A723-59E07B12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9BE0D8-CFE0-4314-AED4-90F2F73D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92AB4-797D-493C-B415-8DA0A98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117E3-5042-4432-BD3C-9B1FC637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02600C-2C61-41D9-9AD0-20CB0CB3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5F424-A7EA-4C7A-926C-B6ED7F95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76A99-3A85-4487-82A8-1265A43B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42B4-8582-44E3-A884-543080DC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31112-9E1A-41FE-AA00-E02A724A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60D06-7BF3-42BD-AEA9-977D4431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4809D-CE8F-4E3B-99DF-CF1C0ADF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40D0-339D-4A6A-BAE7-A628C9C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5B0B-F1F5-42E9-BAA1-C1C69FE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F1DE5-0CD6-4A00-8F71-E5A65FD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3CBB5A-7685-4EB1-9258-0644F5BB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4CB0B-2E43-4CC4-9BA9-63DCAD7E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211ED-E0CF-48F7-9168-60022E96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BF38D-A890-4F0A-98BD-CBF0929B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69DA0-DD9D-4C0C-9056-0D4E0D88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96A6B-2BBF-4819-AF9E-73A7072E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4CBFF-ABF7-4297-8C05-51036C54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AD6A-A94D-4B36-A1BB-D61BD093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DB70-1E2C-4415-9DAA-90FBE74E16BE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5F51F-EDB4-4616-962A-E6C6A022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55955-B29E-4776-B55F-029D22E3F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9916-C8ED-4F0C-8E03-160D2A89B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1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33.svg"/><Relationship Id="rId3" Type="http://schemas.openxmlformats.org/officeDocument/2006/relationships/image" Target="../media/image22.svg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32.pn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31.sv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23" Type="http://schemas.openxmlformats.org/officeDocument/2006/relationships/image" Target="../media/image3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22.sv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3.png"/><Relationship Id="rId21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22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svg"/><Relationship Id="rId19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27.png"/><Relationship Id="rId14" Type="http://schemas.openxmlformats.org/officeDocument/2006/relationships/image" Target="../media/image1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4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4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8B8AF286-2819-48D9-8958-235DB22ED93C}"/>
              </a:ext>
            </a:extLst>
          </p:cNvPr>
          <p:cNvGrpSpPr/>
          <p:nvPr/>
        </p:nvGrpSpPr>
        <p:grpSpPr>
          <a:xfrm>
            <a:off x="1440000" y="1519200"/>
            <a:ext cx="3934035" cy="4123214"/>
            <a:chOff x="5274000" y="1519200"/>
            <a:chExt cx="3934035" cy="41232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4E42E9A-53FE-4C6A-90ED-7F198EAC1CB8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9505" y="1510682"/>
              <a:chExt cx="3934035" cy="412321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9C74296-2BD5-40B1-95F6-76F7EF199FC0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FD233CA5-D8B1-4037-9C82-9C7B6867C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0C73FFB-D92D-4680-82D4-9A83A8CB2733}"/>
                    </a:ext>
                  </a:extLst>
                </p:cNvPr>
                <p:cNvSpPr/>
                <p:nvPr/>
              </p:nvSpPr>
              <p:spPr>
                <a:xfrm>
                  <a:off x="1527565" y="1278715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9E84C796-7EEE-4B3B-9537-5F311FE37F3E}"/>
                  </a:ext>
                </a:extLst>
              </p:cNvPr>
              <p:cNvGrpSpPr/>
              <p:nvPr/>
            </p:nvGrpSpPr>
            <p:grpSpPr>
              <a:xfrm>
                <a:off x="6205773" y="1868147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9535FA0-C5F5-4769-9D01-11E97E4B07C6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0859DF16-7C78-4ABE-A42E-C793E2435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F59DDF-38B9-410E-89A3-E5E5610D6948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79" name="그래픽 78">
                  <a:extLst>
                    <a:ext uri="{FF2B5EF4-FFF2-40B4-BE49-F238E27FC236}">
                      <a16:creationId xmlns:a16="http://schemas.microsoft.com/office/drawing/2014/main" id="{723B823C-D2FE-4ED1-BC7A-BDD51011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id="{2ADC5732-4468-4265-AC2D-07B0C36F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id="{B9E7227C-E9E4-4EDE-B6C4-E89E975466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997F914E-67E6-4FF0-9C15-8B96483F21EF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EC82B705-E81D-431B-8544-0200A274CA43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85" name="그래픽 84">
                    <a:extLst>
                      <a:ext uri="{FF2B5EF4-FFF2-40B4-BE49-F238E27FC236}">
                        <a16:creationId xmlns:a16="http://schemas.microsoft.com/office/drawing/2014/main" id="{EF29B1F4-4172-459F-9E30-B3F33A0A00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637D60C-9151-4FC3-B117-AE38DF647F36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274F43-03E6-4E3F-91D8-3EDB9F7DB387}"/>
                </a:ext>
              </a:extLst>
            </p:cNvPr>
            <p:cNvSpPr/>
            <p:nvPr/>
          </p:nvSpPr>
          <p:spPr>
            <a:xfrm>
              <a:off x="6209150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3555896-F736-410B-BD08-D77F1714A24E}"/>
                </a:ext>
              </a:extLst>
            </p:cNvPr>
            <p:cNvGrpSpPr/>
            <p:nvPr/>
          </p:nvGrpSpPr>
          <p:grpSpPr>
            <a:xfrm>
              <a:off x="6208302" y="3448800"/>
              <a:ext cx="1571569" cy="1690849"/>
              <a:chOff x="6206332" y="3450882"/>
              <a:chExt cx="1571569" cy="169084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4FC67D4-1A16-481C-AB28-31373990EF85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78959C5-8E4C-4A95-AF8D-F5979C680DEC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4D961FA-59B5-437F-90F4-B99D5FE2ECF4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BF86A81-7086-41C1-91F1-4251A30192FB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2039C4E-2F61-4C7A-A8EB-302AB11B2090}"/>
                </a:ext>
              </a:extLst>
            </p:cNvPr>
            <p:cNvSpPr/>
            <p:nvPr/>
          </p:nvSpPr>
          <p:spPr>
            <a:xfrm>
              <a:off x="6210000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7438336-49AD-48E9-ADF2-A41D6566EB1D}"/>
                </a:ext>
              </a:extLst>
            </p:cNvPr>
            <p:cNvGrpSpPr/>
            <p:nvPr/>
          </p:nvGrpSpPr>
          <p:grpSpPr>
            <a:xfrm>
              <a:off x="6273288" y="3039317"/>
              <a:ext cx="1366272" cy="1622313"/>
              <a:chOff x="6264000" y="3460763"/>
              <a:chExt cx="1366272" cy="162231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A2138A0-FAB9-4F13-8BA5-EFE9C6698AC0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B7F15C-7D48-4317-A5D9-F1BD15330D18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E009D3A-529D-417E-8D37-2F869CB7B49D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47895E2-B7B7-4856-B77E-276554DA8B56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66" name="그래픽 65">
                <a:extLst>
                  <a:ext uri="{FF2B5EF4-FFF2-40B4-BE49-F238E27FC236}">
                    <a16:creationId xmlns:a16="http://schemas.microsoft.com/office/drawing/2014/main" id="{0437A1FD-4DEB-4D6E-939B-9DBE77B07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7" name="그래픽 66">
                <a:extLst>
                  <a:ext uri="{FF2B5EF4-FFF2-40B4-BE49-F238E27FC236}">
                    <a16:creationId xmlns:a16="http://schemas.microsoft.com/office/drawing/2014/main" id="{24297BA7-5B0B-46F2-9AAA-390A42EC3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그래픽 67">
                <a:extLst>
                  <a:ext uri="{FF2B5EF4-FFF2-40B4-BE49-F238E27FC236}">
                    <a16:creationId xmlns:a16="http://schemas.microsoft.com/office/drawing/2014/main" id="{36ABF67B-8EF9-47B0-911C-7BC606A2EFE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9" name="그래픽 68">
                <a:extLst>
                  <a:ext uri="{FF2B5EF4-FFF2-40B4-BE49-F238E27FC236}">
                    <a16:creationId xmlns:a16="http://schemas.microsoft.com/office/drawing/2014/main" id="{3946C09A-BF3A-48A4-8137-74C8CD1CC7B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96D7FD5-D9D8-4097-BD98-78787B4ED473}"/>
                </a:ext>
              </a:extLst>
            </p:cNvPr>
            <p:cNvGrpSpPr/>
            <p:nvPr/>
          </p:nvGrpSpPr>
          <p:grpSpPr>
            <a:xfrm>
              <a:off x="6303756" y="2268158"/>
              <a:ext cx="1378690" cy="464134"/>
              <a:chOff x="6284356" y="2395318"/>
              <a:chExt cx="1378690" cy="46413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4BA672C-FB01-4CA7-BB6C-43F7D58C0691}"/>
                  </a:ext>
                </a:extLst>
              </p:cNvPr>
              <p:cNvSpPr/>
              <p:nvPr/>
            </p:nvSpPr>
            <p:spPr>
              <a:xfrm>
                <a:off x="6284356" y="2408270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0C96A686-381F-4CBF-9225-2069CB2228B9}"/>
                  </a:ext>
                </a:extLst>
              </p:cNvPr>
              <p:cNvSpPr/>
              <p:nvPr/>
            </p:nvSpPr>
            <p:spPr>
              <a:xfrm>
                <a:off x="6284356" y="2662356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60">
                <a:extLst>
                  <a:ext uri="{FF2B5EF4-FFF2-40B4-BE49-F238E27FC236}">
                    <a16:creationId xmlns:a16="http://schemas.microsoft.com/office/drawing/2014/main" id="{5D397933-C119-497A-B928-7EF4BD3D4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31046" y="239531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FA77DF-1927-4AEF-BD0A-341486674DAF}"/>
                </a:ext>
              </a:extLst>
            </p:cNvPr>
            <p:cNvSpPr txBox="1"/>
            <p:nvPr/>
          </p:nvSpPr>
          <p:spPr>
            <a:xfrm>
              <a:off x="6638532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10DA76-DBF2-46C1-B5B8-E2EACA675D84}"/>
                </a:ext>
              </a:extLst>
            </p:cNvPr>
            <p:cNvSpPr txBox="1"/>
            <p:nvPr/>
          </p:nvSpPr>
          <p:spPr>
            <a:xfrm>
              <a:off x="6441767" y="2709651"/>
              <a:ext cx="1174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ID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/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PW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D1205A-E762-4739-A832-22FE5A868B56}"/>
                </a:ext>
              </a:extLst>
            </p:cNvPr>
            <p:cNvSpPr txBox="1"/>
            <p:nvPr/>
          </p:nvSpPr>
          <p:spPr>
            <a:xfrm>
              <a:off x="6158621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id="{CA818C6D-8C78-46DC-B785-B7E0C2E762D8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99D75ED-114D-4629-9D8D-B353D22FA98D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08EE1A1-09C8-4332-B803-B9CBB147B4C1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로그인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MyPage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창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받은 글 확인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349560">
            <a:off x="3550216" y="1971678"/>
            <a:ext cx="884779" cy="1049547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95E74-5B5E-4A9F-9A5C-DFC5C03F6D2B}"/>
              </a:ext>
            </a:extLst>
          </p:cNvPr>
          <p:cNvGrpSpPr/>
          <p:nvPr/>
        </p:nvGrpSpPr>
        <p:grpSpPr>
          <a:xfrm>
            <a:off x="6796800" y="1510682"/>
            <a:ext cx="3934035" cy="4123214"/>
            <a:chOff x="6788376" y="1519200"/>
            <a:chExt cx="3934035" cy="4123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8F24815-1559-4C87-90C4-B0124ECC4102}"/>
                </a:ext>
              </a:extLst>
            </p:cNvPr>
            <p:cNvGrpSpPr/>
            <p:nvPr/>
          </p:nvGrpSpPr>
          <p:grpSpPr>
            <a:xfrm>
              <a:off x="6788376" y="1519200"/>
              <a:ext cx="3934035" cy="4123214"/>
              <a:chOff x="228448" y="703685"/>
              <a:chExt cx="5450630" cy="5450630"/>
            </a:xfrm>
          </p:grpSpPr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7C925DB7-D333-42C7-9E14-AA2A3FA44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448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CBCD32D9-EFCC-4EA3-98D6-6B4294EEA16B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9299395-E6E4-406C-88A1-461BCA06C303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15558AF-8997-4973-B36F-4DFE98DC0D76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5B9E1219-57D9-4C94-8A5B-9B3F5C7EF527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AD1991F-3ED6-40C3-BB44-2496157CB65E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D5C04B6-BAC9-426B-A81F-1D31B58F3770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159" name="그래픽 158">
                  <a:extLst>
                    <a:ext uri="{FF2B5EF4-FFF2-40B4-BE49-F238E27FC236}">
                      <a16:creationId xmlns:a16="http://schemas.microsoft.com/office/drawing/2014/main" id="{B5FA52CC-2B94-4274-8BF5-B986A1311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95" name="그래픽 94">
                <a:extLst>
                  <a:ext uri="{FF2B5EF4-FFF2-40B4-BE49-F238E27FC236}">
                    <a16:creationId xmlns:a16="http://schemas.microsoft.com/office/drawing/2014/main" id="{3FADD351-FDB8-4733-94FD-F72B942A5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96" name="그래픽 95">
                <a:extLst>
                  <a:ext uri="{FF2B5EF4-FFF2-40B4-BE49-F238E27FC236}">
                    <a16:creationId xmlns:a16="http://schemas.microsoft.com/office/drawing/2014/main" id="{1F510D6E-15F6-45C3-905A-E1C0A43A4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97" name="그래픽 96">
                <a:extLst>
                  <a:ext uri="{FF2B5EF4-FFF2-40B4-BE49-F238E27FC236}">
                    <a16:creationId xmlns:a16="http://schemas.microsoft.com/office/drawing/2014/main" id="{95FF4B0B-1D00-44EF-818C-60F423ED7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2A6A4F1-8329-4C19-9407-18F7FC7805AC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7B9EED0D-281B-46C8-B62D-A9CA10AC214A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DAB3726-8D06-440D-9E41-A9DF1D7B96B9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06E481B-5A6D-4479-81B4-97AA08D6ECBB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F3AE74-8B99-4257-819F-0B1D24291463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5379426-6DBC-4785-8FDC-2CBFBA09BC0F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C1E7A0B-71F6-49E7-B589-30D32F5BC3AE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B1151D1-4ECC-4770-A0B8-AE0F84B5ECCE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B05DD65-58BF-4EF3-B592-0A520794CE50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79FD77AC-BE2C-4141-8EEC-4E4409C8303B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BD32C01-38B1-41BA-905A-534E9AE67B25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41D7DA7-A5FB-4916-8DA5-B27712D61368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4FE7496-019E-4101-94DA-C971050C230D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9035EC-5458-4D1B-A3E8-65FA0FA1405F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FC57C3F-2406-46D9-B0E0-6D8DC5F80C52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1D62A2-A3D1-4234-AE96-07ED59171C94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9B3609F0-C928-4257-B8A7-9D20B9CC41A3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2E70407-CC37-4F01-9BAD-C0D6BC923149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9A6AC86-E8E2-4985-9393-DDF526F4F1C5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8F88703-8BD7-4417-A2BC-8131E2DCF48B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AF7A3F4-00FC-464F-AA28-2EEBC77D1015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C16D814-5256-4BC1-BB6C-5415661258B2}"/>
              </a:ext>
            </a:extLst>
          </p:cNvPr>
          <p:cNvGrpSpPr/>
          <p:nvPr/>
        </p:nvGrpSpPr>
        <p:grpSpPr>
          <a:xfrm>
            <a:off x="7699192" y="1912270"/>
            <a:ext cx="1697901" cy="3283200"/>
            <a:chOff x="7682622" y="1921004"/>
            <a:chExt cx="1697901" cy="3273458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55BDB30-120A-4B2F-A6B0-BDCCC617DC58}"/>
                </a:ext>
              </a:extLst>
            </p:cNvPr>
            <p:cNvSpPr/>
            <p:nvPr/>
          </p:nvSpPr>
          <p:spPr>
            <a:xfrm>
              <a:off x="7733151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726C513-BF12-4C39-BD15-DD6FC8276159}"/>
                </a:ext>
              </a:extLst>
            </p:cNvPr>
            <p:cNvGrpSpPr/>
            <p:nvPr/>
          </p:nvGrpSpPr>
          <p:grpSpPr>
            <a:xfrm>
              <a:off x="7732303" y="3448800"/>
              <a:ext cx="1571569" cy="1690849"/>
              <a:chOff x="6206332" y="3450882"/>
              <a:chExt cx="1571569" cy="1690849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C40F480-59CD-4E44-B2D6-31BADA64320B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DE26121-AD00-440D-9D43-908D6C862C42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5D6A80D-C963-4C3A-B6BB-0F2F554B0121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4C96A52D-16AD-47F1-986F-B5126D236C22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59368D4-C3DB-4015-9EB8-5CAC020DA1FD}"/>
                </a:ext>
              </a:extLst>
            </p:cNvPr>
            <p:cNvSpPr/>
            <p:nvPr/>
          </p:nvSpPr>
          <p:spPr>
            <a:xfrm>
              <a:off x="7734001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2212083A-DE9F-4954-A047-3AB34C7AB5F1}"/>
                </a:ext>
              </a:extLst>
            </p:cNvPr>
            <p:cNvGrpSpPr/>
            <p:nvPr/>
          </p:nvGrpSpPr>
          <p:grpSpPr>
            <a:xfrm>
              <a:off x="7797289" y="3039317"/>
              <a:ext cx="1366272" cy="1622313"/>
              <a:chOff x="6264000" y="3460763"/>
              <a:chExt cx="1366272" cy="1622313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E41AB98-4E11-4975-AECD-41B70E3D7BD6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3F48688-878B-49B2-9991-5FCAEA3F53B7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43C50473-7DCC-428C-ADCF-7B534B907DA2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C65179EB-8492-4B4C-88B0-0BF8630DE035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76" name="그래픽 175">
                <a:extLst>
                  <a:ext uri="{FF2B5EF4-FFF2-40B4-BE49-F238E27FC236}">
                    <a16:creationId xmlns:a16="http://schemas.microsoft.com/office/drawing/2014/main" id="{C1F82227-5ABE-41D1-A0A7-01BC3E0D0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77" name="그래픽 176">
                <a:extLst>
                  <a:ext uri="{FF2B5EF4-FFF2-40B4-BE49-F238E27FC236}">
                    <a16:creationId xmlns:a16="http://schemas.microsoft.com/office/drawing/2014/main" id="{CFB0149A-BF4C-4E48-B088-1F6F02DF9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78" name="그래픽 177">
                <a:extLst>
                  <a:ext uri="{FF2B5EF4-FFF2-40B4-BE49-F238E27FC236}">
                    <a16:creationId xmlns:a16="http://schemas.microsoft.com/office/drawing/2014/main" id="{F40CD606-9BAD-4867-8167-F45B3C243F3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79" name="그래픽 178">
                <a:extLst>
                  <a:ext uri="{FF2B5EF4-FFF2-40B4-BE49-F238E27FC236}">
                    <a16:creationId xmlns:a16="http://schemas.microsoft.com/office/drawing/2014/main" id="{FFD2D49C-29A6-4F32-9ECF-E3A3132E2E9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3F9AAA9-AF3F-4755-BDCC-FFC244C2D19C}"/>
                </a:ext>
              </a:extLst>
            </p:cNvPr>
            <p:cNvSpPr txBox="1"/>
            <p:nvPr/>
          </p:nvSpPr>
          <p:spPr>
            <a:xfrm>
              <a:off x="8162533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CF47B21-C66B-4452-B832-51488EBE97FD}"/>
                </a:ext>
              </a:extLst>
            </p:cNvPr>
            <p:cNvSpPr txBox="1"/>
            <p:nvPr/>
          </p:nvSpPr>
          <p:spPr>
            <a:xfrm>
              <a:off x="8463070" y="2253180"/>
              <a:ext cx="87351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환영합니다</a:t>
              </a:r>
              <a:r>
                <a:rPr lang="en-US" altLang="ko-KR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!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sz="1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  <a:r>
                <a:rPr lang="ko-KR" altLang="en-US" sz="11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님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1CCC3A-8426-499D-9F89-1D9ADA4DA7B8}"/>
                </a:ext>
              </a:extLst>
            </p:cNvPr>
            <p:cNvSpPr txBox="1"/>
            <p:nvPr/>
          </p:nvSpPr>
          <p:spPr>
            <a:xfrm>
              <a:off x="7682622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  <p:pic>
          <p:nvPicPr>
            <p:cNvPr id="170" name="그래픽 169">
              <a:extLst>
                <a:ext uri="{FF2B5EF4-FFF2-40B4-BE49-F238E27FC236}">
                  <a16:creationId xmlns:a16="http://schemas.microsoft.com/office/drawing/2014/main" id="{7DB5DAFA-4837-4A03-B99A-85C23933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77755" y="2208421"/>
              <a:ext cx="720000" cy="720000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9DC4F27-B7C3-4482-ACBD-3D32409E7DF4}"/>
                </a:ext>
              </a:extLst>
            </p:cNvPr>
            <p:cNvSpPr txBox="1"/>
            <p:nvPr/>
          </p:nvSpPr>
          <p:spPr>
            <a:xfrm>
              <a:off x="8410447" y="2660906"/>
              <a:ext cx="905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받은 글 보러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4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id="{CA818C6D-8C78-46DC-B785-B7E0C2E762D8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99D75ED-114D-4629-9D8D-B353D22FA98D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08EE1A1-09C8-4332-B803-B9CBB147B4C1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받은 글 클릭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관리 화장실에 관한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신청리스트 출력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349560">
            <a:off x="3550216" y="1971678"/>
            <a:ext cx="884779" cy="1049547"/>
          </a:xfrm>
          <a:prstGeom prst="rect">
            <a:avLst/>
          </a:prstGeom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23AC660-3B99-4261-935A-31C360B46177}"/>
              </a:ext>
            </a:extLst>
          </p:cNvPr>
          <p:cNvGrpSpPr/>
          <p:nvPr/>
        </p:nvGrpSpPr>
        <p:grpSpPr>
          <a:xfrm>
            <a:off x="6798001" y="1519200"/>
            <a:ext cx="3934035" cy="4123214"/>
            <a:chOff x="241783" y="703685"/>
            <a:chExt cx="5450630" cy="5450630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698AE854-8166-4908-866C-586FCDE00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B65A111-2DE5-4320-A648-28F63B770EEF}"/>
                </a:ext>
              </a:extLst>
            </p:cNvPr>
            <p:cNvSpPr/>
            <p:nvPr/>
          </p:nvSpPr>
          <p:spPr>
            <a:xfrm>
              <a:off x="1527565" y="1278715"/>
              <a:ext cx="2879065" cy="4226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FB4E58C-2ADB-4234-A370-2A9544B4C527}"/>
              </a:ext>
            </a:extLst>
          </p:cNvPr>
          <p:cNvGrpSpPr/>
          <p:nvPr/>
        </p:nvGrpSpPr>
        <p:grpSpPr>
          <a:xfrm>
            <a:off x="1440000" y="1519200"/>
            <a:ext cx="3934035" cy="4123214"/>
            <a:chOff x="5274000" y="1519200"/>
            <a:chExt cx="3934035" cy="4123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96C88F-6CBE-4DC4-9BD5-368052BEA622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4000" y="1519200"/>
              <a:chExt cx="3934035" cy="4123214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4BED605F-C799-4A46-8B5C-F96F268D9613}"/>
                  </a:ext>
                </a:extLst>
              </p:cNvPr>
              <p:cNvGrpSpPr/>
              <p:nvPr/>
            </p:nvGrpSpPr>
            <p:grpSpPr>
              <a:xfrm>
                <a:off x="5274000" y="1519200"/>
                <a:ext cx="3934035" cy="4123214"/>
                <a:chOff x="5279505" y="1510682"/>
                <a:chExt cx="3934035" cy="4123214"/>
              </a:xfrm>
            </p:grpSpPr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8A627A52-CBA5-4675-AA55-0A05DB716B66}"/>
                    </a:ext>
                  </a:extLst>
                </p:cNvPr>
                <p:cNvGrpSpPr/>
                <p:nvPr/>
              </p:nvGrpSpPr>
              <p:grpSpPr>
                <a:xfrm>
                  <a:off x="5279505" y="1510682"/>
                  <a:ext cx="3934035" cy="4123214"/>
                  <a:chOff x="241783" y="703685"/>
                  <a:chExt cx="5450630" cy="5450630"/>
                </a:xfrm>
              </p:grpSpPr>
              <p:pic>
                <p:nvPicPr>
                  <p:cNvPr id="164" name="그림 163">
                    <a:extLst>
                      <a:ext uri="{FF2B5EF4-FFF2-40B4-BE49-F238E27FC236}">
                        <a16:creationId xmlns:a16="http://schemas.microsoft.com/office/drawing/2014/main" id="{F0833A0C-23D0-49B3-A6B3-24EA5F8893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783" y="703685"/>
                    <a:ext cx="5450630" cy="5450630"/>
                  </a:xfrm>
                  <a:prstGeom prst="rect">
                    <a:avLst/>
                  </a:prstGeom>
                </p:spPr>
              </p:pic>
              <p:sp>
                <p:nvSpPr>
                  <p:cNvPr id="165" name="직사각형 164">
                    <a:extLst>
                      <a:ext uri="{FF2B5EF4-FFF2-40B4-BE49-F238E27FC236}">
                        <a16:creationId xmlns:a16="http://schemas.microsoft.com/office/drawing/2014/main" id="{02B5341E-B85C-49F7-ACB4-507383BC9E76}"/>
                      </a:ext>
                    </a:extLst>
                  </p:cNvPr>
                  <p:cNvSpPr/>
                  <p:nvPr/>
                </p:nvSpPr>
                <p:spPr>
                  <a:xfrm>
                    <a:off x="1527565" y="1278715"/>
                    <a:ext cx="2879065" cy="422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C4999D42-BC49-420F-BE48-0862A134523E}"/>
                    </a:ext>
                  </a:extLst>
                </p:cNvPr>
                <p:cNvGrpSpPr/>
                <p:nvPr/>
              </p:nvGrpSpPr>
              <p:grpSpPr>
                <a:xfrm>
                  <a:off x="6205773" y="1868147"/>
                  <a:ext cx="2168357" cy="3259956"/>
                  <a:chOff x="6205773" y="1868147"/>
                  <a:chExt cx="2168357" cy="3259956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2AD200EB-9AE9-4560-B702-96F85CD243E5}"/>
                      </a:ext>
                    </a:extLst>
                  </p:cNvPr>
                  <p:cNvSpPr/>
                  <p:nvPr/>
                </p:nvSpPr>
                <p:spPr>
                  <a:xfrm>
                    <a:off x="6209907" y="1945672"/>
                    <a:ext cx="2077988" cy="25536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55" name="그림 154">
                    <a:extLst>
                      <a:ext uri="{FF2B5EF4-FFF2-40B4-BE49-F238E27FC236}">
                        <a16:creationId xmlns:a16="http://schemas.microsoft.com/office/drawing/2014/main" id="{B774859D-D459-4896-9544-DAA30B7A74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15558" y="2212103"/>
                    <a:ext cx="2061933" cy="2916000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7399C65-BBCC-499A-8CD6-F77260B476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91951" y="1868147"/>
                    <a:ext cx="7091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TOMS</a:t>
                    </a:r>
                    <a:endParaRPr lang="ko-KR" altLang="en-US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endParaRPr>
                  </a:p>
                </p:txBody>
              </p:sp>
              <p:pic>
                <p:nvPicPr>
                  <p:cNvPr id="157" name="그래픽 156">
                    <a:extLst>
                      <a:ext uri="{FF2B5EF4-FFF2-40B4-BE49-F238E27FC236}">
                        <a16:creationId xmlns:a16="http://schemas.microsoft.com/office/drawing/2014/main" id="{A3888AAB-4A48-41A9-844F-E52532C19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773" y="1912625"/>
                    <a:ext cx="308772" cy="308772"/>
                  </a:xfrm>
                  <a:prstGeom prst="rect">
                    <a:avLst/>
                  </a:prstGeom>
                </p:spPr>
              </p:pic>
              <p:pic>
                <p:nvPicPr>
                  <p:cNvPr id="158" name="그래픽 157">
                    <a:extLst>
                      <a:ext uri="{FF2B5EF4-FFF2-40B4-BE49-F238E27FC236}">
                        <a16:creationId xmlns:a16="http://schemas.microsoft.com/office/drawing/2014/main" id="{1FDD5ACB-D28C-4FFE-ABF9-9371D6929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32879" y="2278559"/>
                    <a:ext cx="364353" cy="364353"/>
                  </a:xfrm>
                  <a:prstGeom prst="rect">
                    <a:avLst/>
                  </a:prstGeom>
                </p:spPr>
              </p:pic>
              <p:pic>
                <p:nvPicPr>
                  <p:cNvPr id="159" name="그래픽 158">
                    <a:extLst>
                      <a:ext uri="{FF2B5EF4-FFF2-40B4-BE49-F238E27FC236}">
                        <a16:creationId xmlns:a16="http://schemas.microsoft.com/office/drawing/2014/main" id="{A6806476-7F46-4F2B-9969-E9947F9A3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07712" y="3275323"/>
                    <a:ext cx="309984" cy="309984"/>
                  </a:xfrm>
                  <a:prstGeom prst="rect">
                    <a:avLst/>
                  </a:prstGeom>
                </p:spPr>
              </p:pic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2832FBD5-92C5-4BA6-B620-FD86D9F42272}"/>
                      </a:ext>
                    </a:extLst>
                  </p:cNvPr>
                  <p:cNvGrpSpPr/>
                  <p:nvPr/>
                </p:nvGrpSpPr>
                <p:grpSpPr>
                  <a:xfrm>
                    <a:off x="7601090" y="4397616"/>
                    <a:ext cx="620829" cy="650684"/>
                    <a:chOff x="3951954" y="5346952"/>
                    <a:chExt cx="1191868" cy="1249183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5F6DAEF8-2153-4B84-9B58-4E4AE51F1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54" y="5346952"/>
                      <a:ext cx="1191868" cy="12491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63" name="그래픽 162">
                      <a:extLst>
                        <a:ext uri="{FF2B5EF4-FFF2-40B4-BE49-F238E27FC236}">
                          <a16:creationId xmlns:a16="http://schemas.microsoft.com/office/drawing/2014/main" id="{6C5E20EF-A240-4B56-8388-9C4A59880F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02937" y="5626592"/>
                      <a:ext cx="689902" cy="68990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65996E8B-F20B-4961-9D77-51FEF459D8F2}"/>
                      </a:ext>
                    </a:extLst>
                  </p:cNvPr>
                  <p:cNvSpPr txBox="1"/>
                  <p:nvPr/>
                </p:nvSpPr>
                <p:spPr>
                  <a:xfrm>
                    <a:off x="7448877" y="4845181"/>
                    <a:ext cx="9252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가까운 화장실 찾기</a:t>
                    </a:r>
                  </a:p>
                </p:txBody>
              </p:sp>
            </p:grp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155CB58-BAAF-4119-9CC6-2E13B42A76FA}"/>
                  </a:ext>
                </a:extLst>
              </p:cNvPr>
              <p:cNvSpPr/>
              <p:nvPr/>
            </p:nvSpPr>
            <p:spPr>
              <a:xfrm>
                <a:off x="6209150" y="1960540"/>
                <a:ext cx="1571534" cy="3175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EC031D30-947C-40F9-BE62-5E61F92A219B}"/>
                  </a:ext>
                </a:extLst>
              </p:cNvPr>
              <p:cNvGrpSpPr/>
              <p:nvPr/>
            </p:nvGrpSpPr>
            <p:grpSpPr>
              <a:xfrm>
                <a:off x="6208302" y="3448800"/>
                <a:ext cx="1571569" cy="1690849"/>
                <a:chOff x="6206332" y="3450882"/>
                <a:chExt cx="1571569" cy="1690849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D50CD112-96DE-436E-85E2-27013AFDD9E5}"/>
                    </a:ext>
                  </a:extLst>
                </p:cNvPr>
                <p:cNvSpPr/>
                <p:nvPr/>
              </p:nvSpPr>
              <p:spPr>
                <a:xfrm>
                  <a:off x="6207031" y="387556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B2BB060-64DC-4A4E-A800-B4F81B9BFF2A}"/>
                    </a:ext>
                  </a:extLst>
                </p:cNvPr>
                <p:cNvSpPr/>
                <p:nvPr/>
              </p:nvSpPr>
              <p:spPr>
                <a:xfrm>
                  <a:off x="6207031" y="4295694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14A1E6-E2D3-40C9-9C91-E7FB52D57CD9}"/>
                    </a:ext>
                  </a:extLst>
                </p:cNvPr>
                <p:cNvSpPr/>
                <p:nvPr/>
              </p:nvSpPr>
              <p:spPr>
                <a:xfrm>
                  <a:off x="6206332" y="4719973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1878F8BA-A3EE-47E2-A3D0-DB52E9623DC9}"/>
                    </a:ext>
                  </a:extLst>
                </p:cNvPr>
                <p:cNvSpPr/>
                <p:nvPr/>
              </p:nvSpPr>
              <p:spPr>
                <a:xfrm>
                  <a:off x="6208301" y="3450882"/>
                  <a:ext cx="15696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A20DE1E-797A-4A22-929D-64FDCAFAA98A}"/>
                  </a:ext>
                </a:extLst>
              </p:cNvPr>
              <p:cNvSpPr/>
              <p:nvPr/>
            </p:nvSpPr>
            <p:spPr>
              <a:xfrm>
                <a:off x="6210000" y="3023868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4562521F-DD3B-43F0-9A0A-64E4E6022C0E}"/>
                  </a:ext>
                </a:extLst>
              </p:cNvPr>
              <p:cNvGrpSpPr/>
              <p:nvPr/>
            </p:nvGrpSpPr>
            <p:grpSpPr>
              <a:xfrm>
                <a:off x="6273288" y="3039317"/>
                <a:ext cx="1366272" cy="1622313"/>
                <a:chOff x="6264000" y="3460763"/>
                <a:chExt cx="1366272" cy="1622313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BB867090-364D-4BBA-AEE0-E96E25BC4225}"/>
                    </a:ext>
                  </a:extLst>
                </p:cNvPr>
                <p:cNvSpPr/>
                <p:nvPr/>
              </p:nvSpPr>
              <p:spPr>
                <a:xfrm>
                  <a:off x="6588000" y="3941406"/>
                  <a:ext cx="97494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시설물 고장 신청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A01FF027-C20A-4B99-9BD4-CF4E6A4E822E}"/>
                    </a:ext>
                  </a:extLst>
                </p:cNvPr>
                <p:cNvSpPr/>
                <p:nvPr/>
              </p:nvSpPr>
              <p:spPr>
                <a:xfrm>
                  <a:off x="6588000" y="4351150"/>
                  <a:ext cx="4315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Q&amp;A</a:t>
                  </a: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7E3856D3-1A5E-4885-BC37-5844962B1317}"/>
                    </a:ext>
                  </a:extLst>
                </p:cNvPr>
                <p:cNvSpPr/>
                <p:nvPr/>
              </p:nvSpPr>
              <p:spPr>
                <a:xfrm>
                  <a:off x="6588000" y="3508892"/>
                  <a:ext cx="10422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화장실 사용 후기</a:t>
                  </a:r>
                  <a:r>
                    <a:rPr lang="en-US" altLang="ko-KR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 </a:t>
                  </a:r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57963AB5-FEFE-4DAE-8E67-0DAF99B6B578}"/>
                    </a:ext>
                  </a:extLst>
                </p:cNvPr>
                <p:cNvSpPr/>
                <p:nvPr/>
              </p:nvSpPr>
              <p:spPr>
                <a:xfrm>
                  <a:off x="6588000" y="4775299"/>
                  <a:ext cx="7922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개발자 정보</a:t>
                  </a:r>
                  <a:endPara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41" name="그래픽 140">
                  <a:extLst>
                    <a:ext uri="{FF2B5EF4-FFF2-40B4-BE49-F238E27FC236}">
                      <a16:creationId xmlns:a16="http://schemas.microsoft.com/office/drawing/2014/main" id="{A3A2BF64-DAAD-4BD1-BAAA-FCB1F039E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360909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42" name="그래픽 141">
                  <a:extLst>
                    <a:ext uri="{FF2B5EF4-FFF2-40B4-BE49-F238E27FC236}">
                      <a16:creationId xmlns:a16="http://schemas.microsoft.com/office/drawing/2014/main" id="{53436FAB-66E9-4163-83CE-1126EA5BD5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4788293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43" name="그래픽 142">
                  <a:extLst>
                    <a:ext uri="{FF2B5EF4-FFF2-40B4-BE49-F238E27FC236}">
                      <a16:creationId xmlns:a16="http://schemas.microsoft.com/office/drawing/2014/main" id="{1FBFC1AF-3DF4-4D94-9E95-913AF7E53BD7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934427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144" name="그래픽 143">
                  <a:extLst>
                    <a:ext uri="{FF2B5EF4-FFF2-40B4-BE49-F238E27FC236}">
                      <a16:creationId xmlns:a16="http://schemas.microsoft.com/office/drawing/2014/main" id="{C1D393AE-F43D-480F-B8FB-86CFAB8BD072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4000" y="3460763"/>
                  <a:ext cx="288000" cy="396000"/>
                </a:xfrm>
                <a:prstGeom prst="rect">
                  <a:avLst/>
                </a:prstGeom>
              </p:spPr>
            </p:pic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CF7061B-65DA-44FD-B1E2-304B342CC6B1}"/>
                  </a:ext>
                </a:extLst>
              </p:cNvPr>
              <p:cNvSpPr txBox="1"/>
              <p:nvPr/>
            </p:nvSpPr>
            <p:spPr>
              <a:xfrm>
                <a:off x="6638532" y="1921004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1C803B-EB7E-476A-A64B-C295BA574044}"/>
                  </a:ext>
                </a:extLst>
              </p:cNvPr>
              <p:cNvSpPr txBox="1"/>
              <p:nvPr/>
            </p:nvSpPr>
            <p:spPr>
              <a:xfrm>
                <a:off x="6939069" y="2253180"/>
                <a:ext cx="87351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환영합니다</a:t>
                </a:r>
                <a:r>
                  <a:rPr lang="en-US" altLang="ko-KR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  <a:r>
                  <a: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님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8DD5F63-54F9-46F7-B364-C3111FBC9F2D}"/>
                  </a:ext>
                </a:extLst>
              </p:cNvPr>
              <p:cNvSpPr txBox="1"/>
              <p:nvPr/>
            </p:nvSpPr>
            <p:spPr>
              <a:xfrm>
                <a:off x="6158621" y="4717408"/>
                <a:ext cx="16979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는 화장실 관리 시스템으로 가까운 화장실 찾기 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 후기와 시설물 고장 신청으로 보다 편리한 화장실 사용가능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endParaRPr lang="en-US" altLang="ko-KR" sz="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MADE BY.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박누리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박준민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배은재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    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TEL) 010.6235.5117</a:t>
                </a:r>
              </a:p>
            </p:txBody>
          </p:sp>
        </p:grp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0279F6DB-7119-4E9D-A04C-8365DAB6C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53754" y="2208421"/>
              <a:ext cx="720000" cy="7200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C69E6B-6F8B-4750-8504-2505EB6D0B42}"/>
                </a:ext>
              </a:extLst>
            </p:cNvPr>
            <p:cNvSpPr txBox="1"/>
            <p:nvPr/>
          </p:nvSpPr>
          <p:spPr>
            <a:xfrm>
              <a:off x="6886446" y="2660906"/>
              <a:ext cx="905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받은 글 보러 가기</a:t>
              </a:r>
            </a:p>
          </p:txBody>
        </p:sp>
      </p:grpSp>
      <p:pic>
        <p:nvPicPr>
          <p:cNvPr id="205" name="그래픽 204">
            <a:extLst>
              <a:ext uri="{FF2B5EF4-FFF2-40B4-BE49-F238E27FC236}">
                <a16:creationId xmlns:a16="http://schemas.microsoft.com/office/drawing/2014/main" id="{A583A271-62E5-442C-A970-514B2EF9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349560">
            <a:off x="3356660" y="2277510"/>
            <a:ext cx="884779" cy="1049547"/>
          </a:xfrm>
          <a:prstGeom prst="rect">
            <a:avLst/>
          </a:prstGeom>
        </p:spPr>
      </p:pic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9A14D783-DEF5-4FF9-9D82-332D98BC919B}"/>
              </a:ext>
            </a:extLst>
          </p:cNvPr>
          <p:cNvGrpSpPr/>
          <p:nvPr/>
        </p:nvGrpSpPr>
        <p:grpSpPr>
          <a:xfrm>
            <a:off x="7726651" y="1881212"/>
            <a:ext cx="2082122" cy="369332"/>
            <a:chOff x="6205773" y="1882717"/>
            <a:chExt cx="2082122" cy="369332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72CD4074-07AD-4ACF-90AA-B687A931CBD4}"/>
                </a:ext>
              </a:extLst>
            </p:cNvPr>
            <p:cNvSpPr/>
            <p:nvPr/>
          </p:nvSpPr>
          <p:spPr>
            <a:xfrm>
              <a:off x="6209907" y="1945672"/>
              <a:ext cx="2077988" cy="255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F977DDB-7C3F-415A-BB2E-01F6E6A41258}"/>
                </a:ext>
              </a:extLst>
            </p:cNvPr>
            <p:cNvSpPr txBox="1"/>
            <p:nvPr/>
          </p:nvSpPr>
          <p:spPr>
            <a:xfrm>
              <a:off x="6810240" y="1882717"/>
              <a:ext cx="91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마이페이지</a:t>
              </a:r>
            </a:p>
          </p:txBody>
        </p:sp>
        <p:pic>
          <p:nvPicPr>
            <p:cNvPr id="253" name="그래픽 252">
              <a:extLst>
                <a:ext uri="{FF2B5EF4-FFF2-40B4-BE49-F238E27FC236}">
                  <a16:creationId xmlns:a16="http://schemas.microsoft.com/office/drawing/2014/main" id="{1540EECE-5B83-4244-ACD4-1294C1C6B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5773" y="1912625"/>
              <a:ext cx="308772" cy="308772"/>
            </a:xfrm>
            <a:prstGeom prst="rect">
              <a:avLst/>
            </a:prstGeom>
          </p:spPr>
        </p:pic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66BD8966-2D1E-4273-9979-23F75A502FD6}"/>
              </a:ext>
            </a:extLst>
          </p:cNvPr>
          <p:cNvGrpSpPr/>
          <p:nvPr/>
        </p:nvGrpSpPr>
        <p:grpSpPr>
          <a:xfrm>
            <a:off x="7734369" y="3937405"/>
            <a:ext cx="2130607" cy="421758"/>
            <a:chOff x="7733671" y="4724307"/>
            <a:chExt cx="2130607" cy="421758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065D87C9-0C8D-469D-9CF4-9A97D916A1CD}"/>
                </a:ext>
              </a:extLst>
            </p:cNvPr>
            <p:cNvSpPr/>
            <p:nvPr/>
          </p:nvSpPr>
          <p:spPr>
            <a:xfrm>
              <a:off x="7733671" y="4724307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16C6CE89-8120-4B98-BFD8-B730205522A8}"/>
                </a:ext>
              </a:extLst>
            </p:cNvPr>
            <p:cNvSpPr txBox="1"/>
            <p:nvPr/>
          </p:nvSpPr>
          <p:spPr>
            <a:xfrm>
              <a:off x="8105463" y="4737439"/>
              <a:ext cx="14029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휴지가 없어요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DED67CE-ED41-495F-BE45-FBFBA53068D5}"/>
                </a:ext>
              </a:extLst>
            </p:cNvPr>
            <p:cNvSpPr txBox="1"/>
            <p:nvPr/>
          </p:nvSpPr>
          <p:spPr>
            <a:xfrm>
              <a:off x="8105463" y="4896136"/>
              <a:ext cx="1758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 진짜 변비탈출 기회가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왔어여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...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근데 화장실에 휴지가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…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258" name="그래픽 257">
              <a:extLst>
                <a:ext uri="{FF2B5EF4-FFF2-40B4-BE49-F238E27FC236}">
                  <a16:creationId xmlns:a16="http://schemas.microsoft.com/office/drawing/2014/main" id="{7A14A650-66C1-4339-AA04-24D27CA1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65977" y="4751076"/>
              <a:ext cx="360000" cy="360000"/>
            </a:xfrm>
            <a:prstGeom prst="rect">
              <a:avLst/>
            </a:prstGeom>
          </p:spPr>
        </p:pic>
        <p:pic>
          <p:nvPicPr>
            <p:cNvPr id="259" name="그래픽 258">
              <a:extLst>
                <a:ext uri="{FF2B5EF4-FFF2-40B4-BE49-F238E27FC236}">
                  <a16:creationId xmlns:a16="http://schemas.microsoft.com/office/drawing/2014/main" id="{05F532F4-28FF-4CED-88F7-6AB08B77296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610071" y="4742462"/>
              <a:ext cx="144000" cy="144000"/>
            </a:xfrm>
            <a:prstGeom prst="rect">
              <a:avLst/>
            </a:prstGeom>
          </p:spPr>
        </p:pic>
      </p:grp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B52F681D-8E9C-4A14-A9B2-04E20ACCD1B7}"/>
              </a:ext>
            </a:extLst>
          </p:cNvPr>
          <p:cNvCxnSpPr>
            <a:cxnSpLocks/>
          </p:cNvCxnSpPr>
          <p:nvPr/>
        </p:nvCxnSpPr>
        <p:spPr>
          <a:xfrm>
            <a:off x="7801976" y="2770668"/>
            <a:ext cx="194701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7DC72BB-C54A-4E67-971A-8120C25BDAC8}"/>
              </a:ext>
            </a:extLst>
          </p:cNvPr>
          <p:cNvGrpSpPr/>
          <p:nvPr/>
        </p:nvGrpSpPr>
        <p:grpSpPr>
          <a:xfrm>
            <a:off x="7734369" y="2778732"/>
            <a:ext cx="2062101" cy="421758"/>
            <a:chOff x="7734369" y="2778732"/>
            <a:chExt cx="2062101" cy="421758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8A21615-F816-4D3D-AE95-D83ABA50086D}"/>
                </a:ext>
              </a:extLst>
            </p:cNvPr>
            <p:cNvSpPr/>
            <p:nvPr/>
          </p:nvSpPr>
          <p:spPr>
            <a:xfrm>
              <a:off x="7734369" y="2778732"/>
              <a:ext cx="2062101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92464F1-FE87-42ED-80D7-E9A22B766402}"/>
                </a:ext>
              </a:extLst>
            </p:cNvPr>
            <p:cNvSpPr txBox="1"/>
            <p:nvPr/>
          </p:nvSpPr>
          <p:spPr>
            <a:xfrm>
              <a:off x="8105463" y="2791354"/>
              <a:ext cx="13244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ㄱㅊㄱㅊ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BDA888F-BA43-4FA4-9093-81EB8969133E}"/>
                </a:ext>
              </a:extLst>
            </p:cNvPr>
            <p:cNvSpPr txBox="1"/>
            <p:nvPr/>
          </p:nvSpPr>
          <p:spPr>
            <a:xfrm>
              <a:off x="8105463" y="2950051"/>
              <a:ext cx="7585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그냥 화장실임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쓸만함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265" name="그래픽 264">
              <a:extLst>
                <a:ext uri="{FF2B5EF4-FFF2-40B4-BE49-F238E27FC236}">
                  <a16:creationId xmlns:a16="http://schemas.microsoft.com/office/drawing/2014/main" id="{FD7EB8AC-999E-4D1A-BE8C-6232894BD1C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604991" y="2784827"/>
              <a:ext cx="144000" cy="216000"/>
            </a:xfrm>
            <a:prstGeom prst="rect">
              <a:avLst/>
            </a:prstGeom>
          </p:spPr>
        </p:pic>
        <p:pic>
          <p:nvPicPr>
            <p:cNvPr id="266" name="그래픽 265">
              <a:extLst>
                <a:ext uri="{FF2B5EF4-FFF2-40B4-BE49-F238E27FC236}">
                  <a16:creationId xmlns:a16="http://schemas.microsoft.com/office/drawing/2014/main" id="{4FA65560-E97A-4659-B7CE-D4A805348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66400" y="2812146"/>
              <a:ext cx="360000" cy="360000"/>
            </a:xfrm>
            <a:prstGeom prst="rect">
              <a:avLst/>
            </a:prstGeom>
          </p:spPr>
        </p:pic>
      </p:grpSp>
      <p:pic>
        <p:nvPicPr>
          <p:cNvPr id="267" name="그래픽 266">
            <a:extLst>
              <a:ext uri="{FF2B5EF4-FFF2-40B4-BE49-F238E27FC236}">
                <a16:creationId xmlns:a16="http://schemas.microsoft.com/office/drawing/2014/main" id="{851FB4CD-2B3B-4DBA-B9C7-B5DAFADF4E30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1976" y="2494156"/>
            <a:ext cx="180000" cy="288000"/>
          </a:xfrm>
          <a:prstGeom prst="rect">
            <a:avLst/>
          </a:prstGeom>
        </p:spPr>
      </p:pic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7076A03-7D3E-48CA-B554-98A87D515CCE}"/>
              </a:ext>
            </a:extLst>
          </p:cNvPr>
          <p:cNvSpPr/>
          <p:nvPr/>
        </p:nvSpPr>
        <p:spPr>
          <a:xfrm>
            <a:off x="7945977" y="2506803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사용 후기</a:t>
            </a: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F2F52F92-319B-439E-AB70-CB2265DE0E7A}"/>
              </a:ext>
            </a:extLst>
          </p:cNvPr>
          <p:cNvGrpSpPr/>
          <p:nvPr/>
        </p:nvGrpSpPr>
        <p:grpSpPr>
          <a:xfrm>
            <a:off x="7738580" y="3192398"/>
            <a:ext cx="2110673" cy="421758"/>
            <a:chOff x="7734369" y="2778732"/>
            <a:chExt cx="2110673" cy="42175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7E7BF5A6-5B99-49BD-86B0-AB7121CB9C89}"/>
                </a:ext>
              </a:extLst>
            </p:cNvPr>
            <p:cNvSpPr/>
            <p:nvPr/>
          </p:nvSpPr>
          <p:spPr>
            <a:xfrm>
              <a:off x="7734369" y="2778732"/>
              <a:ext cx="2062101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535C201-399A-4D00-A991-22FDFB716FF2}"/>
                </a:ext>
              </a:extLst>
            </p:cNvPr>
            <p:cNvSpPr txBox="1"/>
            <p:nvPr/>
          </p:nvSpPr>
          <p:spPr>
            <a:xfrm>
              <a:off x="8105463" y="2791354"/>
              <a:ext cx="14766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최고의 화장실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...</a:t>
              </a:r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굳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89ED33A-C7CA-4DD2-A665-D4A94BB97C56}"/>
                </a:ext>
              </a:extLst>
            </p:cNvPr>
            <p:cNvSpPr txBox="1"/>
            <p:nvPr/>
          </p:nvSpPr>
          <p:spPr>
            <a:xfrm>
              <a:off x="8105463" y="2950051"/>
              <a:ext cx="1739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화장실에서 좋은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향기남ㄷㄷ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화장실에 계속 있고 싶을 정도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273" name="그래픽 272">
              <a:extLst>
                <a:ext uri="{FF2B5EF4-FFF2-40B4-BE49-F238E27FC236}">
                  <a16:creationId xmlns:a16="http://schemas.microsoft.com/office/drawing/2014/main" id="{BA034E34-979A-433B-8D52-559F7DCE319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604991" y="2784827"/>
              <a:ext cx="144000" cy="216000"/>
            </a:xfrm>
            <a:prstGeom prst="rect">
              <a:avLst/>
            </a:prstGeom>
          </p:spPr>
        </p:pic>
        <p:pic>
          <p:nvPicPr>
            <p:cNvPr id="274" name="그래픽 273">
              <a:extLst>
                <a:ext uri="{FF2B5EF4-FFF2-40B4-BE49-F238E27FC236}">
                  <a16:creationId xmlns:a16="http://schemas.microsoft.com/office/drawing/2014/main" id="{11BD35FA-3AB0-4825-BA4E-1C976A34F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66400" y="2812146"/>
              <a:ext cx="360000" cy="360000"/>
            </a:xfrm>
            <a:prstGeom prst="rect">
              <a:avLst/>
            </a:prstGeom>
          </p:spPr>
        </p:pic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E48DCE9B-8CC2-45E5-80A8-6B7E96305011}"/>
              </a:ext>
            </a:extLst>
          </p:cNvPr>
          <p:cNvGrpSpPr/>
          <p:nvPr/>
        </p:nvGrpSpPr>
        <p:grpSpPr>
          <a:xfrm>
            <a:off x="7791564" y="3669191"/>
            <a:ext cx="1947014" cy="276999"/>
            <a:chOff x="7954376" y="2659203"/>
            <a:chExt cx="1947014" cy="276999"/>
          </a:xfrm>
        </p:grpSpPr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F958EA14-A247-447C-AB80-F37D35E5D15F}"/>
                </a:ext>
              </a:extLst>
            </p:cNvPr>
            <p:cNvCxnSpPr>
              <a:cxnSpLocks/>
            </p:cNvCxnSpPr>
            <p:nvPr/>
          </p:nvCxnSpPr>
          <p:spPr>
            <a:xfrm>
              <a:off x="7954376" y="2923068"/>
              <a:ext cx="194701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FAEA144-986F-45A1-B76C-BFD0C88AA1AD}"/>
                </a:ext>
              </a:extLst>
            </p:cNvPr>
            <p:cNvSpPr/>
            <p:nvPr/>
          </p:nvSpPr>
          <p:spPr>
            <a:xfrm>
              <a:off x="8114561" y="2659203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시설물 고장 신청</a:t>
              </a: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5F4B7F90-65BC-4D82-8818-6A20C86B8959}"/>
              </a:ext>
            </a:extLst>
          </p:cNvPr>
          <p:cNvSpPr txBox="1"/>
          <p:nvPr/>
        </p:nvSpPr>
        <p:spPr>
          <a:xfrm>
            <a:off x="8116151" y="2178721"/>
            <a:ext cx="137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*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받은 글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*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2B21E61-3398-4843-ABCD-7F5CFC64382A}"/>
              </a:ext>
            </a:extLst>
          </p:cNvPr>
          <p:cNvSpPr txBox="1"/>
          <p:nvPr/>
        </p:nvSpPr>
        <p:spPr>
          <a:xfrm>
            <a:off x="9241246" y="2555982"/>
            <a:ext cx="855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날짜순</a:t>
            </a:r>
            <a:r>
              <a:rPr lang="ko-KR" altLang="en-US" sz="9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조회순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AA61B97-5A49-4468-BEBD-30F2AF8C5FBB}"/>
              </a:ext>
            </a:extLst>
          </p:cNvPr>
          <p:cNvSpPr txBox="1"/>
          <p:nvPr/>
        </p:nvSpPr>
        <p:spPr>
          <a:xfrm>
            <a:off x="9223049" y="3726999"/>
            <a:ext cx="855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날짜순</a:t>
            </a:r>
            <a:r>
              <a:rPr lang="ko-KR" altLang="en-US" sz="9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조회순</a:t>
            </a:r>
          </a:p>
        </p:txBody>
      </p:sp>
      <p:pic>
        <p:nvPicPr>
          <p:cNvPr id="286" name="그래픽 285">
            <a:extLst>
              <a:ext uri="{FF2B5EF4-FFF2-40B4-BE49-F238E27FC236}">
                <a16:creationId xmlns:a16="http://schemas.microsoft.com/office/drawing/2014/main" id="{E31CA683-CD98-4244-BBB5-42EFA08335A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576954" y="1984537"/>
            <a:ext cx="180000" cy="180000"/>
          </a:xfrm>
          <a:prstGeom prst="rect">
            <a:avLst/>
          </a:prstGeom>
        </p:spPr>
      </p:pic>
      <p:pic>
        <p:nvPicPr>
          <p:cNvPr id="287" name="그래픽 286">
            <a:extLst>
              <a:ext uri="{FF2B5EF4-FFF2-40B4-BE49-F238E27FC236}">
                <a16:creationId xmlns:a16="http://schemas.microsoft.com/office/drawing/2014/main" id="{4529D6D3-D0C9-4DE7-9EE3-B43DC6DF6EE6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04245" y="3714145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1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9F654BF6-35D1-43DC-8555-BE39B8A71032}"/>
              </a:ext>
            </a:extLst>
          </p:cNvPr>
          <p:cNvGrpSpPr/>
          <p:nvPr/>
        </p:nvGrpSpPr>
        <p:grpSpPr>
          <a:xfrm>
            <a:off x="1440000" y="1519200"/>
            <a:ext cx="3934035" cy="4123214"/>
            <a:chOff x="6798001" y="1519200"/>
            <a:chExt cx="3934035" cy="412321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87AF698-F4F9-438E-8BCC-BC18D03817FC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CB8C6902-07A4-4DCD-809E-BFFDC6BA6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38D9825-765B-4D1E-88B8-8B82AAF21364}"/>
                  </a:ext>
                </a:extLst>
              </p:cNvPr>
              <p:cNvSpPr/>
              <p:nvPr/>
            </p:nvSpPr>
            <p:spPr>
              <a:xfrm>
                <a:off x="1527541" y="1274840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EC43E69-F8C4-43F6-894C-3B633D0C7BFD}"/>
                </a:ext>
              </a:extLst>
            </p:cNvPr>
            <p:cNvGrpSpPr/>
            <p:nvPr/>
          </p:nvGrpSpPr>
          <p:grpSpPr>
            <a:xfrm>
              <a:off x="7726007" y="1881212"/>
              <a:ext cx="2082766" cy="369332"/>
              <a:chOff x="6205129" y="1882717"/>
              <a:chExt cx="2082766" cy="36933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8F1ED1D-379B-459F-B216-D1479AD650C7}"/>
                  </a:ext>
                </a:extLst>
              </p:cNvPr>
              <p:cNvSpPr/>
              <p:nvPr/>
            </p:nvSpPr>
            <p:spPr>
              <a:xfrm>
                <a:off x="6205129" y="1945672"/>
                <a:ext cx="2082766" cy="239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628B864-5DAD-491A-B6FB-43696D94BBC0}"/>
                  </a:ext>
                </a:extLst>
              </p:cNvPr>
              <p:cNvSpPr txBox="1"/>
              <p:nvPr/>
            </p:nvSpPr>
            <p:spPr>
              <a:xfrm>
                <a:off x="6810240" y="1882717"/>
                <a:ext cx="917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마이페이지</a:t>
                </a:r>
              </a:p>
            </p:txBody>
          </p:sp>
          <p:pic>
            <p:nvPicPr>
              <p:cNvPr id="132" name="그래픽 131">
                <a:extLst>
                  <a:ext uri="{FF2B5EF4-FFF2-40B4-BE49-F238E27FC236}">
                    <a16:creationId xmlns:a16="http://schemas.microsoft.com/office/drawing/2014/main" id="{98482D26-B884-447A-A6D3-3FA9AC4B4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7760F5B-8FBF-4173-B810-2057CD488E8F}"/>
                </a:ext>
              </a:extLst>
            </p:cNvPr>
            <p:cNvGrpSpPr/>
            <p:nvPr/>
          </p:nvGrpSpPr>
          <p:grpSpPr>
            <a:xfrm>
              <a:off x="7734369" y="3937405"/>
              <a:ext cx="2130607" cy="421758"/>
              <a:chOff x="7733671" y="4724307"/>
              <a:chExt cx="2130607" cy="421758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9335AADF-E405-4720-8A50-991615FB7CCB}"/>
                  </a:ext>
                </a:extLst>
              </p:cNvPr>
              <p:cNvSpPr/>
              <p:nvPr/>
            </p:nvSpPr>
            <p:spPr>
              <a:xfrm>
                <a:off x="7733671" y="4724307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B72081-E60A-443B-B165-656741C75B22}"/>
                  </a:ext>
                </a:extLst>
              </p:cNvPr>
              <p:cNvSpPr txBox="1"/>
              <p:nvPr/>
            </p:nvSpPr>
            <p:spPr>
              <a:xfrm>
                <a:off x="8105463" y="4737439"/>
                <a:ext cx="14029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휴지가 없어요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4EADE3-0158-4F77-96BD-FB9582A62C50}"/>
                  </a:ext>
                </a:extLst>
              </p:cNvPr>
              <p:cNvSpPr txBox="1"/>
              <p:nvPr/>
            </p:nvSpPr>
            <p:spPr>
              <a:xfrm>
                <a:off x="8105463" y="4896136"/>
                <a:ext cx="17588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 진짜 변비탈출 기회가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왔어여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...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근데 화장실에 휴지가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…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28" name="그래픽 127">
                <a:extLst>
                  <a:ext uri="{FF2B5EF4-FFF2-40B4-BE49-F238E27FC236}">
                    <a16:creationId xmlns:a16="http://schemas.microsoft.com/office/drawing/2014/main" id="{718E6991-60CF-4D0E-A68E-496A36E8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765977" y="475107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9" name="그래픽 128">
                <a:extLst>
                  <a:ext uri="{FF2B5EF4-FFF2-40B4-BE49-F238E27FC236}">
                    <a16:creationId xmlns:a16="http://schemas.microsoft.com/office/drawing/2014/main" id="{3EDC02BA-06AF-43F5-9531-82EAD1B4CE8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610071" y="4742462"/>
                <a:ext cx="144000" cy="144000"/>
              </a:xfrm>
              <a:prstGeom prst="rect">
                <a:avLst/>
              </a:prstGeom>
            </p:spPr>
          </p:pic>
        </p:grp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545FF49-B86F-4496-9381-4D9E00A9B62F}"/>
                </a:ext>
              </a:extLst>
            </p:cNvPr>
            <p:cNvCxnSpPr>
              <a:cxnSpLocks/>
            </p:cNvCxnSpPr>
            <p:nvPr/>
          </p:nvCxnSpPr>
          <p:spPr>
            <a:xfrm>
              <a:off x="7801976" y="2770668"/>
              <a:ext cx="194701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D913480-E21A-48F3-9E53-37CF517F2D87}"/>
                </a:ext>
              </a:extLst>
            </p:cNvPr>
            <p:cNvGrpSpPr/>
            <p:nvPr/>
          </p:nvGrpSpPr>
          <p:grpSpPr>
            <a:xfrm>
              <a:off x="7734369" y="2778732"/>
              <a:ext cx="2062101" cy="421758"/>
              <a:chOff x="7734369" y="2778732"/>
              <a:chExt cx="2062101" cy="42175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9035DA8-722B-4B6F-AA0A-707908BD64D6}"/>
                  </a:ext>
                </a:extLst>
              </p:cNvPr>
              <p:cNvSpPr/>
              <p:nvPr/>
            </p:nvSpPr>
            <p:spPr>
              <a:xfrm>
                <a:off x="7734369" y="2778732"/>
                <a:ext cx="2062101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56F311-80F1-4016-94DC-23111E258079}"/>
                  </a:ext>
                </a:extLst>
              </p:cNvPr>
              <p:cNvSpPr txBox="1"/>
              <p:nvPr/>
            </p:nvSpPr>
            <p:spPr>
              <a:xfrm>
                <a:off x="8105463" y="2791354"/>
                <a:ext cx="1324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ㄱㅊㄱㅊ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E3AE1CC-1AFA-4FB4-8749-48E530E3362A}"/>
                  </a:ext>
                </a:extLst>
              </p:cNvPr>
              <p:cNvSpPr txBox="1"/>
              <p:nvPr/>
            </p:nvSpPr>
            <p:spPr>
              <a:xfrm>
                <a:off x="8105463" y="2950051"/>
                <a:ext cx="75854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그냥 화장실임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쓸만함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22" name="그래픽 121">
                <a:extLst>
                  <a:ext uri="{FF2B5EF4-FFF2-40B4-BE49-F238E27FC236}">
                    <a16:creationId xmlns:a16="http://schemas.microsoft.com/office/drawing/2014/main" id="{CA668EFB-7BCF-4100-9AA4-D8E7FC9316C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604991" y="2784827"/>
                <a:ext cx="144000" cy="216000"/>
              </a:xfrm>
              <a:prstGeom prst="rect">
                <a:avLst/>
              </a:prstGeom>
            </p:spPr>
          </p:pic>
          <p:pic>
            <p:nvPicPr>
              <p:cNvPr id="123" name="그래픽 122">
                <a:extLst>
                  <a:ext uri="{FF2B5EF4-FFF2-40B4-BE49-F238E27FC236}">
                    <a16:creationId xmlns:a16="http://schemas.microsoft.com/office/drawing/2014/main" id="{DF0EEBAC-CF37-46D3-B2CD-0C6876E90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766400" y="281214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78EB1F3-EDC8-4C80-A0C3-59C724339DC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01976" y="2494156"/>
              <a:ext cx="180000" cy="288000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FBB282F-854A-4DB4-9BF6-BE0E136AED4D}"/>
                </a:ext>
              </a:extLst>
            </p:cNvPr>
            <p:cNvSpPr/>
            <p:nvPr/>
          </p:nvSpPr>
          <p:spPr>
            <a:xfrm>
              <a:off x="7945977" y="2506803"/>
              <a:ext cx="878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 사용 후기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994CB78-5985-4EF2-A765-06042E669412}"/>
                </a:ext>
              </a:extLst>
            </p:cNvPr>
            <p:cNvGrpSpPr/>
            <p:nvPr/>
          </p:nvGrpSpPr>
          <p:grpSpPr>
            <a:xfrm>
              <a:off x="7738580" y="3192398"/>
              <a:ext cx="2110673" cy="421758"/>
              <a:chOff x="7734369" y="2778732"/>
              <a:chExt cx="2110673" cy="421758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1F072A65-BEDF-4333-A890-4430CB5BF4F2}"/>
                  </a:ext>
                </a:extLst>
              </p:cNvPr>
              <p:cNvSpPr/>
              <p:nvPr/>
            </p:nvSpPr>
            <p:spPr>
              <a:xfrm>
                <a:off x="7734369" y="2778732"/>
                <a:ext cx="2062101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2564B9-56BA-48BA-8A97-52507EA31E72}"/>
                  </a:ext>
                </a:extLst>
              </p:cNvPr>
              <p:cNvSpPr txBox="1"/>
              <p:nvPr/>
            </p:nvSpPr>
            <p:spPr>
              <a:xfrm>
                <a:off x="8105463" y="2791354"/>
                <a:ext cx="14766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최고의 화장실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...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굳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2DBBBD-8062-4A6C-93B5-4879973E3893}"/>
                  </a:ext>
                </a:extLst>
              </p:cNvPr>
              <p:cNvSpPr txBox="1"/>
              <p:nvPr/>
            </p:nvSpPr>
            <p:spPr>
              <a:xfrm>
                <a:off x="8105463" y="2950051"/>
                <a:ext cx="17395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화장실에서 좋은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향기남ㄷㄷ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화장실에 계속 있고 싶을 정도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17" name="그래픽 116">
                <a:extLst>
                  <a:ext uri="{FF2B5EF4-FFF2-40B4-BE49-F238E27FC236}">
                    <a16:creationId xmlns:a16="http://schemas.microsoft.com/office/drawing/2014/main" id="{E4FE2CF0-5E86-4CBB-B753-49F39DA3A3B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604991" y="2784827"/>
                <a:ext cx="144000" cy="216000"/>
              </a:xfrm>
              <a:prstGeom prst="rect">
                <a:avLst/>
              </a:prstGeom>
            </p:spPr>
          </p:pic>
          <p:pic>
            <p:nvPicPr>
              <p:cNvPr id="118" name="그래픽 117">
                <a:extLst>
                  <a:ext uri="{FF2B5EF4-FFF2-40B4-BE49-F238E27FC236}">
                    <a16:creationId xmlns:a16="http://schemas.microsoft.com/office/drawing/2014/main" id="{73F0D7F9-B743-4F07-A982-3AD31EE14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766400" y="281214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BDB789E-C561-440F-BA9A-029A35039CAD}"/>
                </a:ext>
              </a:extLst>
            </p:cNvPr>
            <p:cNvGrpSpPr/>
            <p:nvPr/>
          </p:nvGrpSpPr>
          <p:grpSpPr>
            <a:xfrm>
              <a:off x="7791564" y="3669191"/>
              <a:ext cx="1947014" cy="276999"/>
              <a:chOff x="7954376" y="2659203"/>
              <a:chExt cx="1947014" cy="276999"/>
            </a:xfrm>
          </p:grpSpPr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FEE3D42-3B2A-4A0F-86B3-F12F5B3F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4376" y="2923068"/>
                <a:ext cx="194701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A063066-1501-4970-BFB2-FBB9355F4D8C}"/>
                  </a:ext>
                </a:extLst>
              </p:cNvPr>
              <p:cNvSpPr/>
              <p:nvPr/>
            </p:nvSpPr>
            <p:spPr>
              <a:xfrm>
                <a:off x="8114561" y="2659203"/>
                <a:ext cx="8643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D61112-ECDD-410D-929F-F641CE6C16DE}"/>
                </a:ext>
              </a:extLst>
            </p:cNvPr>
            <p:cNvSpPr txBox="1"/>
            <p:nvPr/>
          </p:nvSpPr>
          <p:spPr>
            <a:xfrm>
              <a:off x="8116151" y="2178721"/>
              <a:ext cx="137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* </a:t>
              </a:r>
              <a:r>
                <a:rPr lang="ko-KR" altLang="en-US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 받은 글 </a:t>
              </a:r>
              <a:r>
                <a:rPr lang="en-US" altLang="ko-KR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*</a:t>
              </a:r>
              <a:endPara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034879-6169-4C61-AC04-5FD3A724776A}"/>
                </a:ext>
              </a:extLst>
            </p:cNvPr>
            <p:cNvSpPr txBox="1"/>
            <p:nvPr/>
          </p:nvSpPr>
          <p:spPr>
            <a:xfrm>
              <a:off x="9241246" y="2555982"/>
              <a:ext cx="855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날짜순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조회순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514CA7-EF98-41C6-BE17-CB65FC9256BC}"/>
                </a:ext>
              </a:extLst>
            </p:cNvPr>
            <p:cNvSpPr txBox="1"/>
            <p:nvPr/>
          </p:nvSpPr>
          <p:spPr>
            <a:xfrm>
              <a:off x="9223049" y="3726999"/>
              <a:ext cx="855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날짜순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조회순</a:t>
              </a:r>
            </a:p>
          </p:txBody>
        </p: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AAD40C30-056E-4828-8996-A2451B10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76954" y="1984537"/>
              <a:ext cx="180000" cy="180000"/>
            </a:xfrm>
            <a:prstGeom prst="rect">
              <a:avLst/>
            </a:prstGeom>
          </p:spPr>
        </p:pic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D56BF2EF-EDA8-4FF3-9657-866BFA31496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04245" y="3714145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id="{CA818C6D-8C78-46DC-B785-B7E0C2E762D8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99D75ED-114D-4629-9D8D-B353D22FA98D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08EE1A1-09C8-4332-B803-B9CBB147B4C1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내가 받은 글 클릭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관리 화장실에 관한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신청리스트 출력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23AC660-3B99-4261-935A-31C360B46177}"/>
              </a:ext>
            </a:extLst>
          </p:cNvPr>
          <p:cNvGrpSpPr/>
          <p:nvPr/>
        </p:nvGrpSpPr>
        <p:grpSpPr>
          <a:xfrm>
            <a:off x="6798001" y="1519200"/>
            <a:ext cx="3934035" cy="4123214"/>
            <a:chOff x="241783" y="703685"/>
            <a:chExt cx="5450630" cy="5450630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698AE854-8166-4908-866C-586FCDE00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B65A111-2DE5-4320-A648-28F63B770EEF}"/>
                </a:ext>
              </a:extLst>
            </p:cNvPr>
            <p:cNvSpPr/>
            <p:nvPr/>
          </p:nvSpPr>
          <p:spPr>
            <a:xfrm>
              <a:off x="1527565" y="1278715"/>
              <a:ext cx="2879065" cy="4226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5" name="그래픽 134">
            <a:extLst>
              <a:ext uri="{FF2B5EF4-FFF2-40B4-BE49-F238E27FC236}">
                <a16:creationId xmlns:a16="http://schemas.microsoft.com/office/drawing/2014/main" id="{E6D6F1D4-E55C-4FD6-BE90-B7840ADF1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7349560">
            <a:off x="4136427" y="2431604"/>
            <a:ext cx="884779" cy="10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EBDA621-11E6-4F68-87C5-05ED9ED30672}"/>
              </a:ext>
            </a:extLst>
          </p:cNvPr>
          <p:cNvGrpSpPr/>
          <p:nvPr/>
        </p:nvGrpSpPr>
        <p:grpSpPr>
          <a:xfrm>
            <a:off x="1416147" y="1510682"/>
            <a:ext cx="3934035" cy="4123214"/>
            <a:chOff x="6788376" y="1519200"/>
            <a:chExt cx="3934035" cy="4123214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46A2A13F-3037-46B3-B1AB-50A85FE60015}"/>
                </a:ext>
              </a:extLst>
            </p:cNvPr>
            <p:cNvGrpSpPr/>
            <p:nvPr/>
          </p:nvGrpSpPr>
          <p:grpSpPr>
            <a:xfrm>
              <a:off x="6788376" y="1519200"/>
              <a:ext cx="3934035" cy="4123214"/>
              <a:chOff x="228448" y="703685"/>
              <a:chExt cx="5450630" cy="5450630"/>
            </a:xfrm>
          </p:grpSpPr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196EECE1-4DD9-4362-AB07-3A8257B3C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448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665F9286-B987-49F2-B7DC-FD74E8640730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FFCD4856-FB8B-4B29-8CFB-1C63FF79B1AB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AABB1F7-986B-4612-912A-7A1A5A9C4CFC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18AF21A5-EF81-4214-BFB6-E26A1D829C1B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2816DB30-2450-45B5-92ED-96FA3F93ED8C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91D4D1FA-C673-4469-83C0-3703430E79B3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223" name="그래픽 222">
                  <a:extLst>
                    <a:ext uri="{FF2B5EF4-FFF2-40B4-BE49-F238E27FC236}">
                      <a16:creationId xmlns:a16="http://schemas.microsoft.com/office/drawing/2014/main" id="{82E6DD06-C470-4037-AFA5-AB62F6D30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197" name="그래픽 196">
                <a:extLst>
                  <a:ext uri="{FF2B5EF4-FFF2-40B4-BE49-F238E27FC236}">
                    <a16:creationId xmlns:a16="http://schemas.microsoft.com/office/drawing/2014/main" id="{FDADE4E3-6B31-4323-9E2A-BCA1DDEE4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98" name="그래픽 197">
                <a:extLst>
                  <a:ext uri="{FF2B5EF4-FFF2-40B4-BE49-F238E27FC236}">
                    <a16:creationId xmlns:a16="http://schemas.microsoft.com/office/drawing/2014/main" id="{3BD8C26E-49C7-4FA5-BCCF-E95D5F196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99" name="그래픽 198">
                <a:extLst>
                  <a:ext uri="{FF2B5EF4-FFF2-40B4-BE49-F238E27FC236}">
                    <a16:creationId xmlns:a16="http://schemas.microsoft.com/office/drawing/2014/main" id="{7F640416-B762-45EB-90AC-32AA70A54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C2C0DDE-2C79-42C8-969E-4E01357488BE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CED3329-5435-4BB5-A6AE-CDFF92680791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D5B3DB5B-31FE-4F7C-83D6-869315C41574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1878DB02-E521-4326-806C-248F97E2C814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6E54262A-2DA0-4428-8DA6-D1EDE8E3447B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D0255B32-4714-42E3-8605-BDDCD0AFE9EC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F0C3333-2CDF-4C9B-B495-A767E729D4C6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BE51134F-6906-4169-BA5A-EA80C7D83AA1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C8D5050A-7A66-4E5B-AD62-C88C86DD7189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DDC4447D-09FE-499F-9C74-13D5E25025E0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2FFDF7D-4AF6-483C-BBAF-0F2393A262A1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11A2A58-2280-40F9-9B43-9F094A3BAFBF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08DFAF-414E-4427-AF11-75C112F5B805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DF4781E-D633-4481-A5DD-E2D5E4ADCA92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D50232B-A98A-430B-88C4-7AAC469BFAB1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2CAD884-75A1-43C6-AB1D-E7EC7DB184B6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AC79E790-D3A3-404F-A312-02CCFD6428B0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09D4575-D5A7-4654-BAA2-A6693C7315D0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7B874F0-290C-4183-A4B2-68C4E8CD3BE5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85521A9-E791-4B0E-AC66-04EFFB27FCA4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E2772521-1713-45EC-BE62-40850B425A55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id="{CA818C6D-8C78-46DC-B785-B7E0C2E762D8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99D75ED-114D-4629-9D8D-B353D22FA98D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08EE1A1-09C8-4332-B803-B9CBB147B4C1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Main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클릭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관리하는 화장실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조회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F65DAC-A4BA-4EDD-89EE-56BEB82EE4B0}"/>
              </a:ext>
            </a:extLst>
          </p:cNvPr>
          <p:cNvGrpSpPr/>
          <p:nvPr/>
        </p:nvGrpSpPr>
        <p:grpSpPr>
          <a:xfrm>
            <a:off x="6798001" y="1521055"/>
            <a:ext cx="3934035" cy="4123214"/>
            <a:chOff x="6798001" y="1519200"/>
            <a:chExt cx="3934035" cy="412321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23AC660-3B99-4261-935A-31C360B46177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698AE854-8166-4908-866C-586FCDE00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B65A111-2DE5-4320-A648-28F63B770EEF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FD81217-AF0D-497D-B3AD-E4C62C969E1D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25AE999-573B-44FB-99CA-C7DDD344B7C3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E0ED26B1-95A2-4062-A139-13A5FFEBAAAB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2C068934-273E-46B2-8B4B-8E1741620A0C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C64C2EF-F7BA-44B5-9169-C88253B6EEB8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157" name="그래픽 156">
                  <a:extLst>
                    <a:ext uri="{FF2B5EF4-FFF2-40B4-BE49-F238E27FC236}">
                      <a16:creationId xmlns:a16="http://schemas.microsoft.com/office/drawing/2014/main" id="{0427AA52-7616-4F67-BCEC-283AF0794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93" name="그래픽 92">
                <a:extLst>
                  <a:ext uri="{FF2B5EF4-FFF2-40B4-BE49-F238E27FC236}">
                    <a16:creationId xmlns:a16="http://schemas.microsoft.com/office/drawing/2014/main" id="{FAD26522-C740-49A6-9565-E2487F12B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94" name="그래픽 93">
                <a:extLst>
                  <a:ext uri="{FF2B5EF4-FFF2-40B4-BE49-F238E27FC236}">
                    <a16:creationId xmlns:a16="http://schemas.microsoft.com/office/drawing/2014/main" id="{7EC8ECB0-B8BC-4428-B435-BA5F84750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95" name="그래픽 94">
                <a:extLst>
                  <a:ext uri="{FF2B5EF4-FFF2-40B4-BE49-F238E27FC236}">
                    <a16:creationId xmlns:a16="http://schemas.microsoft.com/office/drawing/2014/main" id="{CF94115C-893D-453B-BE56-101FF7CED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542F7A6-0BAF-4B0A-A968-ADA3E0401A52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8275D67-9639-4BA5-9219-E05DBDEDE74A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F3A96C6-A547-4B97-AF8C-2DDF5E1D8F55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92FF3AF-AEA4-484C-8DFB-3DD68CBB3554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C6F6FE0-C5FF-4EF6-83C9-9ED6071C2F4F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1C203CA-E623-4D18-B1FE-A4664009EE13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BC32066-3E1D-464B-869A-BFAC8208AAF8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CA6F1D67-4DE2-4617-B3DF-C580326AA62C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E2F52E5-EA63-4E82-B7E4-2579F0407B77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1C0DF23-5172-48D3-B07D-08C9AA486D2F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2CD1D7-3170-4C8C-B962-F0A4698AB333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4CDF7F3-5C61-4B17-8A64-682068E08D32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84EC807-C50B-44F1-98D8-356398EF63AE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E705C91-B7AB-44F6-908C-7B1FE3E0F80A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E080DDE-A301-4EA1-B921-B7D30732FC47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1761BA9-7E81-4504-A0FA-773FD12CFB4B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9CFD936E-4D3B-4529-B4AD-09F78ACFB937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E850CD-06E2-4400-8A44-EAC13DC339DE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71B25FE-E7DC-4E88-88EA-0DDA16F3C358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43B16CC-B3A3-416F-8ACD-3E1547F374DF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55A5D59-6AE8-44A3-841D-CEE25AC08AEE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pic>
        <p:nvPicPr>
          <p:cNvPr id="226" name="그래픽 225">
            <a:extLst>
              <a:ext uri="{FF2B5EF4-FFF2-40B4-BE49-F238E27FC236}">
                <a16:creationId xmlns:a16="http://schemas.microsoft.com/office/drawing/2014/main" id="{741CBA18-2D2E-4E4C-9DBE-6AA91EEE9C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349560">
            <a:off x="4104201" y="2028377"/>
            <a:ext cx="884779" cy="1049547"/>
          </a:xfrm>
          <a:prstGeom prst="rect">
            <a:avLst/>
          </a:prstGeom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69640A7-0FD1-4F9F-ACD3-EC5146B0811F}"/>
              </a:ext>
            </a:extLst>
          </p:cNvPr>
          <p:cNvGrpSpPr/>
          <p:nvPr/>
        </p:nvGrpSpPr>
        <p:grpSpPr>
          <a:xfrm>
            <a:off x="2319214" y="1909296"/>
            <a:ext cx="1697901" cy="3283200"/>
            <a:chOff x="7682622" y="1921004"/>
            <a:chExt cx="1697901" cy="3273458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8B2C7C9-A88B-46A8-8343-A4BD6D867876}"/>
                </a:ext>
              </a:extLst>
            </p:cNvPr>
            <p:cNvSpPr/>
            <p:nvPr/>
          </p:nvSpPr>
          <p:spPr>
            <a:xfrm>
              <a:off x="7733151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DC45FC9B-224F-4D27-AEA8-B6F0586BFDE3}"/>
                </a:ext>
              </a:extLst>
            </p:cNvPr>
            <p:cNvGrpSpPr/>
            <p:nvPr/>
          </p:nvGrpSpPr>
          <p:grpSpPr>
            <a:xfrm>
              <a:off x="7724647" y="3448800"/>
              <a:ext cx="1577955" cy="1690849"/>
              <a:chOff x="6198676" y="3450882"/>
              <a:chExt cx="1577955" cy="1690849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276CEB7A-EE49-44BD-9F2F-FFBC131C1AC7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7000D097-CDD6-4E85-AE04-21DD46CA5676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8F9E2FB2-F032-4F97-848F-23BE4837608B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8D659555-0E18-43D7-AC75-E66064C2FE7A}"/>
                  </a:ext>
                </a:extLst>
              </p:cNvPr>
              <p:cNvSpPr/>
              <p:nvPr/>
            </p:nvSpPr>
            <p:spPr>
              <a:xfrm>
                <a:off x="6198676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E0D518E-9D75-405C-91EA-2480701A4EBE}"/>
                </a:ext>
              </a:extLst>
            </p:cNvPr>
            <p:cNvSpPr/>
            <p:nvPr/>
          </p:nvSpPr>
          <p:spPr>
            <a:xfrm>
              <a:off x="7724376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5844E712-DE71-40E8-A39A-ABDED8444043}"/>
                </a:ext>
              </a:extLst>
            </p:cNvPr>
            <p:cNvGrpSpPr/>
            <p:nvPr/>
          </p:nvGrpSpPr>
          <p:grpSpPr>
            <a:xfrm>
              <a:off x="7797289" y="3039317"/>
              <a:ext cx="1366272" cy="1622313"/>
              <a:chOff x="6264000" y="3460763"/>
              <a:chExt cx="1366272" cy="1622313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303BB31-B6CB-49E5-90DB-C114D7F8FD69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6717B24D-554F-48BE-83F4-BA72D95D5A92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0F65374-236A-4EC7-B337-2C7286E645E6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7E2AAF18-9E31-4D8E-B1D8-BED4C9A7670C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187" name="그래픽 186">
                <a:extLst>
                  <a:ext uri="{FF2B5EF4-FFF2-40B4-BE49-F238E27FC236}">
                    <a16:creationId xmlns:a16="http://schemas.microsoft.com/office/drawing/2014/main" id="{4CC5A12E-90D0-42E9-A115-ECC8B88D6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88" name="그래픽 187">
                <a:extLst>
                  <a:ext uri="{FF2B5EF4-FFF2-40B4-BE49-F238E27FC236}">
                    <a16:creationId xmlns:a16="http://schemas.microsoft.com/office/drawing/2014/main" id="{B8E2012D-A436-4177-9F1D-1EFF067D8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89" name="그래픽 188">
                <a:extLst>
                  <a:ext uri="{FF2B5EF4-FFF2-40B4-BE49-F238E27FC236}">
                    <a16:creationId xmlns:a16="http://schemas.microsoft.com/office/drawing/2014/main" id="{7D63DBFA-55A7-400A-BB6D-E3B30EF45F7E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90" name="그래픽 189">
                <a:extLst>
                  <a:ext uri="{FF2B5EF4-FFF2-40B4-BE49-F238E27FC236}">
                    <a16:creationId xmlns:a16="http://schemas.microsoft.com/office/drawing/2014/main" id="{734F4BEC-669F-4DFB-A0A5-AB29678AA02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935F4FF-13F8-4C9B-9871-E9789757F928}"/>
                </a:ext>
              </a:extLst>
            </p:cNvPr>
            <p:cNvSpPr txBox="1"/>
            <p:nvPr/>
          </p:nvSpPr>
          <p:spPr>
            <a:xfrm>
              <a:off x="8162533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9C429F0-8082-4C76-9E8E-01C8B851EA38}"/>
                </a:ext>
              </a:extLst>
            </p:cNvPr>
            <p:cNvSpPr txBox="1"/>
            <p:nvPr/>
          </p:nvSpPr>
          <p:spPr>
            <a:xfrm>
              <a:off x="8463070" y="2253180"/>
              <a:ext cx="87351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환영합니다</a:t>
              </a:r>
              <a:r>
                <a:rPr lang="en-US" altLang="ko-KR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!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sz="1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  <a:r>
                <a:rPr lang="ko-KR" altLang="en-US" sz="11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11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님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C395CB6-5C0E-4A29-AE08-DE6BEC886123}"/>
                </a:ext>
              </a:extLst>
            </p:cNvPr>
            <p:cNvSpPr txBox="1"/>
            <p:nvPr/>
          </p:nvSpPr>
          <p:spPr>
            <a:xfrm>
              <a:off x="7682622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  <p:pic>
          <p:nvPicPr>
            <p:cNvPr id="181" name="그래픽 180">
              <a:extLst>
                <a:ext uri="{FF2B5EF4-FFF2-40B4-BE49-F238E27FC236}">
                  <a16:creationId xmlns:a16="http://schemas.microsoft.com/office/drawing/2014/main" id="{193CA577-9BD9-4245-B4AD-CE82C2FCE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77755" y="2208421"/>
              <a:ext cx="720000" cy="7200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6B1FF7A-2A88-4F49-A933-0C611212440A}"/>
                </a:ext>
              </a:extLst>
            </p:cNvPr>
            <p:cNvSpPr txBox="1"/>
            <p:nvPr/>
          </p:nvSpPr>
          <p:spPr>
            <a:xfrm>
              <a:off x="8410447" y="2660906"/>
              <a:ext cx="9059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내가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받은 글 보러 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384A9FF-1BCE-4530-84EE-11D11F287CFE}"/>
              </a:ext>
            </a:extLst>
          </p:cNvPr>
          <p:cNvGrpSpPr/>
          <p:nvPr/>
        </p:nvGrpSpPr>
        <p:grpSpPr>
          <a:xfrm>
            <a:off x="1425772" y="1510682"/>
            <a:ext cx="3934035" cy="4123214"/>
            <a:chOff x="6798001" y="1519200"/>
            <a:chExt cx="3934035" cy="4123214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546E2C3-A0F0-43C3-A424-3930DDC3467D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F98EE14-30A8-4B0E-9423-0660890E7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FDE3EB95-A822-4758-9A2E-8E23CC36C5BB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07E83A2C-BE79-47F0-B529-60C9832082EA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F50987BE-CFFF-4044-8B1E-B5D9D3023006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6D42DE1-9E0A-4A37-B9DF-62D7C74F6AB7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F38D97D8-29D3-449E-9448-E6338EB68167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3D55267-02EF-4585-AB7B-74BF044210B3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199" name="그래픽 198">
                  <a:extLst>
                    <a:ext uri="{FF2B5EF4-FFF2-40B4-BE49-F238E27FC236}">
                      <a16:creationId xmlns:a16="http://schemas.microsoft.com/office/drawing/2014/main" id="{63E8AC9A-D026-4D6E-886B-40FD80B7E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173" name="그래픽 172">
                <a:extLst>
                  <a:ext uri="{FF2B5EF4-FFF2-40B4-BE49-F238E27FC236}">
                    <a16:creationId xmlns:a16="http://schemas.microsoft.com/office/drawing/2014/main" id="{77D06EBF-1065-4DE8-9FC1-5451347F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74" name="그래픽 173">
                <a:extLst>
                  <a:ext uri="{FF2B5EF4-FFF2-40B4-BE49-F238E27FC236}">
                    <a16:creationId xmlns:a16="http://schemas.microsoft.com/office/drawing/2014/main" id="{4B3BA2CA-C78F-4F20-A21E-1186C43A0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75" name="그래픽 174">
                <a:extLst>
                  <a:ext uri="{FF2B5EF4-FFF2-40B4-BE49-F238E27FC236}">
                    <a16:creationId xmlns:a16="http://schemas.microsoft.com/office/drawing/2014/main" id="{2BF81DA0-2DA0-4A7F-866B-8E2EA1B1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A02DBDC-391F-45DE-8AE2-09B8FB044574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B71492C-2412-461C-BFDB-2C8FFA66E671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5DC21CFC-B567-449C-B63D-A91E88C1D7CA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1DB83E90-02EC-41E0-A43C-4C06F345D3E9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D128A24-21A3-4CB0-B37F-0EEBDD000C23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C9B1201-43AF-46DF-AAB9-DF3C26FD9658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8403E29-A7F2-42F6-8307-AEC883358A7A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90A4A69-FC09-4780-AFD4-27E422B76780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ACF256E-8C26-432B-BAB0-06E0AA5017B2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9E9A0C2A-A461-47A8-9938-BF29E54FAC33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FF42695-74A5-41A0-BADD-B9821DF74BE7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ED6D47C-ECA9-468E-A7FC-419C3F680DEF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4B2C976-03D0-4E58-96F5-570FECF461B2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BD7B9C-EB78-4EAE-80B8-6D04CC13C0C7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E38606E-4F29-47C9-AEDA-3D5155F9EC84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443AE88-6841-4646-A28E-D43853838888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07BDEDD-4EE5-4F0F-8983-A115464420CC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053306D-88EE-4979-AE84-BAD874C236D3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9543D97-829A-435C-B48A-5D4884C28A30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643297F-B891-44A9-93FA-13476F9B3C0B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9DAB803-BB62-4359-96C6-0F0E5C6FCC6C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CF2BA790-C428-4E21-ACF0-99223353367B}"/>
              </a:ext>
            </a:extLst>
          </p:cNvPr>
          <p:cNvGrpSpPr/>
          <p:nvPr/>
        </p:nvGrpSpPr>
        <p:grpSpPr>
          <a:xfrm>
            <a:off x="6798001" y="1519200"/>
            <a:ext cx="3934035" cy="4123214"/>
            <a:chOff x="6798001" y="1519200"/>
            <a:chExt cx="3934035" cy="4123214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7EC54A96-AD66-4EB5-8036-F1AD245BCCE8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75596B34-86E0-44F2-BB59-AA4174CE0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123E3B5-83CF-4897-8A46-8426EA718061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EA6F66E-F58F-4765-95AD-5835F9B71F81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1FBF29-D88D-4FFF-835E-E34FDED98922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BCE4A0E5-D3AB-4A9E-9E0F-99315ABBDCC9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69AA1B6E-D970-4131-8FB5-62FE89F4D802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9A514B12-9AC8-437F-832B-2D1F2831674E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233" name="그래픽 232">
                  <a:extLst>
                    <a:ext uri="{FF2B5EF4-FFF2-40B4-BE49-F238E27FC236}">
                      <a16:creationId xmlns:a16="http://schemas.microsoft.com/office/drawing/2014/main" id="{E2D3A2A1-DECD-4FDA-90A2-FE9E650D8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id="{974D3947-05EF-494E-93EA-86F95FCA4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208" name="그래픽 207">
                <a:extLst>
                  <a:ext uri="{FF2B5EF4-FFF2-40B4-BE49-F238E27FC236}">
                    <a16:creationId xmlns:a16="http://schemas.microsoft.com/office/drawing/2014/main" id="{ED9521AC-A31E-430D-97E6-022CEA14B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209" name="그래픽 208">
                <a:extLst>
                  <a:ext uri="{FF2B5EF4-FFF2-40B4-BE49-F238E27FC236}">
                    <a16:creationId xmlns:a16="http://schemas.microsoft.com/office/drawing/2014/main" id="{0B639403-EA91-48CC-9F85-BA5FE6E18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86CFADB0-3F54-4F39-84A1-802E538C6006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F91E720-1F7A-4BBE-B129-72905D0428CB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213B7A4-2720-405B-8ACA-B95A96128EE0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E6CC6865-E5E0-4659-BF11-2139D7398B4B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AAACB453-9EEF-4B47-A645-2F54C1BB7E31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960FF25E-F6E1-43D3-A00A-5FB57F3F0BDF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F95A0A1E-CFC3-4246-BB8E-974EE8CE8FE1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4A8BAA40-9BFC-4AE1-A47C-5ED78CCAB285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1872AE7-50E0-413E-BF8B-1003A76EF0B0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B3F0C5-B509-45EA-9C8C-7CEEE29C75FA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00BA433-B372-4B92-BD74-1611CAB64A44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23E05BE-DB3C-4451-B7EA-54A3E79AD083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DD3BAE5-E930-43CA-A7D4-576E82732174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470D1CB-B42F-4D23-8B72-1D46105BD9C2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388B98C9-40E9-45DB-B823-F34D558CE769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796C531-6734-4CA0-8DC3-9A292A979630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569930AC-1BDB-48C1-B6BD-C36FF4A20761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EFEBB6C-440A-4E71-BD44-6FBB2E054737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D1DB19E0-6343-4660-B49F-0042F6F40C2E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1E633E9-C214-4159-98D9-BBB9DF735E85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D6B0641-282E-4334-BFBF-9A5591B2FC4D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pic>
        <p:nvPicPr>
          <p:cNvPr id="236" name="그래픽 235">
            <a:extLst>
              <a:ext uri="{FF2B5EF4-FFF2-40B4-BE49-F238E27FC236}">
                <a16:creationId xmlns:a16="http://schemas.microsoft.com/office/drawing/2014/main" id="{0761FC8D-C8A7-4A6C-9944-472882BE1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349560">
            <a:off x="4055089" y="3932242"/>
            <a:ext cx="884779" cy="1049547"/>
          </a:xfrm>
          <a:prstGeom prst="rect">
            <a:avLst/>
          </a:prstGeom>
        </p:spPr>
      </p:pic>
      <p:sp>
        <p:nvSpPr>
          <p:cNvPr id="237" name="오른쪽 화살표 15">
            <a:extLst>
              <a:ext uri="{FF2B5EF4-FFF2-40B4-BE49-F238E27FC236}">
                <a16:creationId xmlns:a16="http://schemas.microsoft.com/office/drawing/2014/main" id="{C8A04E6F-1373-4BAF-82C8-4FF934618D24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73F401D-0C1D-4214-8113-0555AA9E3D68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318A604-9B9B-49BF-B223-A63C39682813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위급 칸 클릭 후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시간초기화 가능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33C2D553-D25A-459D-8D9F-B84A34F9D95D}"/>
              </a:ext>
            </a:extLst>
          </p:cNvPr>
          <p:cNvSpPr/>
          <p:nvPr/>
        </p:nvSpPr>
        <p:spPr>
          <a:xfrm>
            <a:off x="7931793" y="3251329"/>
            <a:ext cx="1671236" cy="110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EA7C1AE-D552-4B2F-B307-06E8C8C29C9C}"/>
              </a:ext>
            </a:extLst>
          </p:cNvPr>
          <p:cNvSpPr txBox="1"/>
          <p:nvPr/>
        </p:nvSpPr>
        <p:spPr>
          <a:xfrm>
            <a:off x="7865561" y="3382520"/>
            <a:ext cx="1803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시간을 초기화 하시겠습니까</a:t>
            </a:r>
            <a:r>
              <a:rPr lang="en-US" altLang="ko-KR" sz="1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위급상황인지 확인하셨나요</a:t>
            </a:r>
            <a:r>
              <a:rPr lang="en-US" altLang="ko-KR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r>
              <a:rPr lang="ko-KR" altLang="en-US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  <a:p>
            <a:pPr algn="ctr"/>
            <a:endParaRPr lang="ko-KR" altLang="en-US" sz="1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0EAF5AD-D900-4B30-9A1D-E86D18AE0BC4}"/>
              </a:ext>
            </a:extLst>
          </p:cNvPr>
          <p:cNvSpPr/>
          <p:nvPr/>
        </p:nvSpPr>
        <p:spPr>
          <a:xfrm>
            <a:off x="8418865" y="3904691"/>
            <a:ext cx="753715" cy="370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네</a:t>
            </a:r>
          </a:p>
        </p:txBody>
      </p:sp>
    </p:spTree>
    <p:extLst>
      <p:ext uri="{BB962C8B-B14F-4D97-AF65-F5344CB8AC3E}">
        <p14:creationId xmlns:p14="http://schemas.microsoft.com/office/powerpoint/2010/main" val="408212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384A9FF-1BCE-4530-84EE-11D11F287CFE}"/>
              </a:ext>
            </a:extLst>
          </p:cNvPr>
          <p:cNvGrpSpPr/>
          <p:nvPr/>
        </p:nvGrpSpPr>
        <p:grpSpPr>
          <a:xfrm>
            <a:off x="1425772" y="1510682"/>
            <a:ext cx="3934035" cy="4123214"/>
            <a:chOff x="6798001" y="1519200"/>
            <a:chExt cx="3934035" cy="4123214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546E2C3-A0F0-43C3-A424-3930DDC3467D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F98EE14-30A8-4B0E-9423-0660890E7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FDE3EB95-A822-4758-9A2E-8E23CC36C5BB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07E83A2C-BE79-47F0-B529-60C9832082EA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F50987BE-CFFF-4044-8B1E-B5D9D3023006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6D42DE1-9E0A-4A37-B9DF-62D7C74F6AB7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F38D97D8-29D3-449E-9448-E6338EB68167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3D55267-02EF-4585-AB7B-74BF044210B3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199" name="그래픽 198">
                  <a:extLst>
                    <a:ext uri="{FF2B5EF4-FFF2-40B4-BE49-F238E27FC236}">
                      <a16:creationId xmlns:a16="http://schemas.microsoft.com/office/drawing/2014/main" id="{63E8AC9A-D026-4D6E-886B-40FD80B7E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173" name="그래픽 172">
                <a:extLst>
                  <a:ext uri="{FF2B5EF4-FFF2-40B4-BE49-F238E27FC236}">
                    <a16:creationId xmlns:a16="http://schemas.microsoft.com/office/drawing/2014/main" id="{77D06EBF-1065-4DE8-9FC1-5451347F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74" name="그래픽 173">
                <a:extLst>
                  <a:ext uri="{FF2B5EF4-FFF2-40B4-BE49-F238E27FC236}">
                    <a16:creationId xmlns:a16="http://schemas.microsoft.com/office/drawing/2014/main" id="{4B3BA2CA-C78F-4F20-A21E-1186C43A0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175" name="그래픽 174">
                <a:extLst>
                  <a:ext uri="{FF2B5EF4-FFF2-40B4-BE49-F238E27FC236}">
                    <a16:creationId xmlns:a16="http://schemas.microsoft.com/office/drawing/2014/main" id="{2BF81DA0-2DA0-4A7F-866B-8E2EA1B1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A02DBDC-391F-45DE-8AE2-09B8FB044574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B71492C-2412-461C-BFDB-2C8FFA66E671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5DC21CFC-B567-449C-B63D-A91E88C1D7CA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1DB83E90-02EC-41E0-A43C-4C06F345D3E9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D128A24-21A3-4CB0-B37F-0EEBDD000C23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C9B1201-43AF-46DF-AAB9-DF3C26FD9658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8403E29-A7F2-42F6-8307-AEC883358A7A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90A4A69-FC09-4780-AFD4-27E422B76780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ACF256E-8C26-432B-BAB0-06E0AA5017B2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9E9A0C2A-A461-47A8-9938-BF29E54FAC33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FF42695-74A5-41A0-BADD-B9821DF74BE7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ED6D47C-ECA9-468E-A7FC-419C3F680DEF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4B2C976-03D0-4E58-96F5-570FECF461B2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BD7B9C-EB78-4EAE-80B8-6D04CC13C0C7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E38606E-4F29-47C9-AEDA-3D5155F9EC84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443AE88-6841-4646-A28E-D43853838888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07BDEDD-4EE5-4F0F-8983-A115464420CC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053306D-88EE-4979-AE84-BAD874C236D3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203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34:26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9543D97-829A-435C-B48A-5D4884C28A30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643297F-B891-44A9-93FA-13476F9B3C0B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9DAB803-BB62-4359-96C6-0F0E5C6FCC6C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CF2BA790-C428-4E21-ACF0-99223353367B}"/>
              </a:ext>
            </a:extLst>
          </p:cNvPr>
          <p:cNvGrpSpPr/>
          <p:nvPr/>
        </p:nvGrpSpPr>
        <p:grpSpPr>
          <a:xfrm>
            <a:off x="6798001" y="1519200"/>
            <a:ext cx="3934035" cy="4123214"/>
            <a:chOff x="6798001" y="1519200"/>
            <a:chExt cx="3934035" cy="4123214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7EC54A96-AD66-4EB5-8036-F1AD245BCCE8}"/>
                </a:ext>
              </a:extLst>
            </p:cNvPr>
            <p:cNvGrpSpPr/>
            <p:nvPr/>
          </p:nvGrpSpPr>
          <p:grpSpPr>
            <a:xfrm>
              <a:off x="6798001" y="1519200"/>
              <a:ext cx="3934035" cy="4123214"/>
              <a:chOff x="241783" y="703685"/>
              <a:chExt cx="5450630" cy="5450630"/>
            </a:xfrm>
          </p:grpSpPr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75596B34-86E0-44F2-BB59-AA4174CE0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123E3B5-83CF-4897-8A46-8426EA718061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EA6F66E-F58F-4765-95AD-5835F9B71F81}"/>
                </a:ext>
              </a:extLst>
            </p:cNvPr>
            <p:cNvGrpSpPr/>
            <p:nvPr/>
          </p:nvGrpSpPr>
          <p:grpSpPr>
            <a:xfrm>
              <a:off x="7725105" y="1886190"/>
              <a:ext cx="2082221" cy="3271841"/>
              <a:chOff x="6202650" y="1879496"/>
              <a:chExt cx="2082221" cy="3271841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1FBF29-D88D-4FFF-835E-E34FDED98922}"/>
                  </a:ext>
                </a:extLst>
              </p:cNvPr>
              <p:cNvSpPr/>
              <p:nvPr/>
            </p:nvSpPr>
            <p:spPr>
              <a:xfrm>
                <a:off x="6206883" y="1954190"/>
                <a:ext cx="2077988" cy="31971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BCE4A0E5-D3AB-4A9E-9E0F-99315ABBDCC9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69AA1B6E-D970-4131-8FB5-62FE89F4D802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9A514B12-9AC8-437F-832B-2D1F2831674E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  <p:pic>
              <p:nvPicPr>
                <p:cNvPr id="233" name="그래픽 232">
                  <a:extLst>
                    <a:ext uri="{FF2B5EF4-FFF2-40B4-BE49-F238E27FC236}">
                      <a16:creationId xmlns:a16="http://schemas.microsoft.com/office/drawing/2014/main" id="{E2D3A2A1-DECD-4FDA-90A2-FE9E650D8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id="{974D3947-05EF-494E-93EA-86F95FCA4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3298" y="2313908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208" name="그래픽 207">
                <a:extLst>
                  <a:ext uri="{FF2B5EF4-FFF2-40B4-BE49-F238E27FC236}">
                    <a16:creationId xmlns:a16="http://schemas.microsoft.com/office/drawing/2014/main" id="{ED9521AC-A31E-430D-97E6-022CEA14B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0724" y="2313907"/>
                <a:ext cx="314325" cy="314325"/>
              </a:xfrm>
              <a:prstGeom prst="rect">
                <a:avLst/>
              </a:prstGeom>
            </p:spPr>
          </p:pic>
          <p:pic>
            <p:nvPicPr>
              <p:cNvPr id="209" name="그래픽 208">
                <a:extLst>
                  <a:ext uri="{FF2B5EF4-FFF2-40B4-BE49-F238E27FC236}">
                    <a16:creationId xmlns:a16="http://schemas.microsoft.com/office/drawing/2014/main" id="{0B639403-EA91-48CC-9F85-BA5FE6E18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418150" y="2309241"/>
                <a:ext cx="313200" cy="313200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86CFADB0-3F54-4F39-84A1-802E538C6006}"/>
                  </a:ext>
                </a:extLst>
              </p:cNvPr>
              <p:cNvSpPr/>
              <p:nvPr/>
            </p:nvSpPr>
            <p:spPr>
              <a:xfrm>
                <a:off x="6325628" y="2984207"/>
                <a:ext cx="572810" cy="392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F91E720-1F7A-4BBE-B129-72905D0428CB}"/>
                  </a:ext>
                </a:extLst>
              </p:cNvPr>
              <p:cNvSpPr/>
              <p:nvPr/>
            </p:nvSpPr>
            <p:spPr>
              <a:xfrm>
                <a:off x="6325628" y="3402849"/>
                <a:ext cx="572810" cy="3924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213B7A4-2720-405B-8ACA-B95A96128EE0}"/>
                  </a:ext>
                </a:extLst>
              </p:cNvPr>
              <p:cNvSpPr/>
              <p:nvPr/>
            </p:nvSpPr>
            <p:spPr>
              <a:xfrm>
                <a:off x="6325628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E6CC6865-E5E0-4659-BF11-2139D7398B4B}"/>
                  </a:ext>
                </a:extLst>
              </p:cNvPr>
              <p:cNvSpPr/>
              <p:nvPr/>
            </p:nvSpPr>
            <p:spPr>
              <a:xfrm>
                <a:off x="6323904" y="4245680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AAACB453-9EEF-4B47-A645-2F54C1BB7E31}"/>
                  </a:ext>
                </a:extLst>
              </p:cNvPr>
              <p:cNvSpPr/>
              <p:nvPr/>
            </p:nvSpPr>
            <p:spPr>
              <a:xfrm>
                <a:off x="6323904" y="4672831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960FF25E-F6E1-43D3-A00A-5FB57F3F0BDF}"/>
                  </a:ext>
                </a:extLst>
              </p:cNvPr>
              <p:cNvSpPr/>
              <p:nvPr/>
            </p:nvSpPr>
            <p:spPr>
              <a:xfrm>
                <a:off x="7577357" y="2984207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F95A0A1E-CFC3-4246-BB8E-974EE8CE8FE1}"/>
                  </a:ext>
                </a:extLst>
              </p:cNvPr>
              <p:cNvSpPr/>
              <p:nvPr/>
            </p:nvSpPr>
            <p:spPr>
              <a:xfrm>
                <a:off x="7577357" y="3402849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4A8BAA40-9BFC-4AE1-A47C-5ED78CCAB285}"/>
                  </a:ext>
                </a:extLst>
              </p:cNvPr>
              <p:cNvSpPr/>
              <p:nvPr/>
            </p:nvSpPr>
            <p:spPr>
              <a:xfrm>
                <a:off x="7577357" y="3824923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1872AE7-50E0-413E-BF8B-1003A76EF0B0}"/>
                  </a:ext>
                </a:extLst>
              </p:cNvPr>
              <p:cNvSpPr/>
              <p:nvPr/>
            </p:nvSpPr>
            <p:spPr>
              <a:xfrm>
                <a:off x="7575633" y="4245680"/>
                <a:ext cx="572810" cy="392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B3F0C5-B509-45EA-9C8C-7CEEE29C75FA}"/>
                  </a:ext>
                </a:extLst>
              </p:cNvPr>
              <p:cNvSpPr/>
              <p:nvPr/>
            </p:nvSpPr>
            <p:spPr>
              <a:xfrm>
                <a:off x="7575633" y="4672831"/>
                <a:ext cx="572810" cy="392429"/>
              </a:xfrm>
              <a:prstGeom prst="rect">
                <a:avLst/>
              </a:prstGeom>
              <a:solidFill>
                <a:srgbClr val="BBB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00BA433-B372-4B92-BD74-1611CAB64A44}"/>
                  </a:ext>
                </a:extLst>
              </p:cNvPr>
              <p:cNvSpPr txBox="1"/>
              <p:nvPr/>
            </p:nvSpPr>
            <p:spPr>
              <a:xfrm>
                <a:off x="6401758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23E05BE-DB3C-4451-B7EA-54A3E79AD083}"/>
                  </a:ext>
                </a:extLst>
              </p:cNvPr>
              <p:cNvSpPr txBox="1"/>
              <p:nvPr/>
            </p:nvSpPr>
            <p:spPr>
              <a:xfrm>
                <a:off x="7653487" y="389352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DD3BAE5-E930-43CA-A7D4-576E82732174}"/>
                  </a:ext>
                </a:extLst>
              </p:cNvPr>
              <p:cNvSpPr txBox="1"/>
              <p:nvPr/>
            </p:nvSpPr>
            <p:spPr>
              <a:xfrm>
                <a:off x="7661175" y="4742087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470D1CB-B42F-4D23-8B72-1D46105BD9C2}"/>
                  </a:ext>
                </a:extLst>
              </p:cNvPr>
              <p:cNvSpPr txBox="1"/>
              <p:nvPr/>
            </p:nvSpPr>
            <p:spPr>
              <a:xfrm>
                <a:off x="7661175" y="3472764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388B98C9-40E9-45DB-B823-F34D558CE769}"/>
                  </a:ext>
                </a:extLst>
              </p:cNvPr>
              <p:cNvSpPr txBox="1"/>
              <p:nvPr/>
            </p:nvSpPr>
            <p:spPr>
              <a:xfrm>
                <a:off x="7653487" y="3057431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796C531-6734-4CA0-8DC3-9A292A979630}"/>
                  </a:ext>
                </a:extLst>
              </p:cNvPr>
              <p:cNvSpPr txBox="1"/>
              <p:nvPr/>
            </p:nvSpPr>
            <p:spPr>
              <a:xfrm>
                <a:off x="6399353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569930AC-1BDB-48C1-B6BD-C36FF4A20761}"/>
                  </a:ext>
                </a:extLst>
              </p:cNvPr>
              <p:cNvSpPr/>
              <p:nvPr/>
            </p:nvSpPr>
            <p:spPr>
              <a:xfrm>
                <a:off x="7011713" y="2673753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6/10</a:t>
                </a:r>
                <a:endParaRPr lang="ko-KR" altLang="en-US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EFEBB6C-440A-4E71-BD44-6FBB2E054737}"/>
                  </a:ext>
                </a:extLst>
              </p:cNvPr>
              <p:cNvSpPr txBox="1"/>
              <p:nvPr/>
            </p:nvSpPr>
            <p:spPr>
              <a:xfrm>
                <a:off x="7653487" y="431209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00:00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D1DB19E0-6343-4660-B49F-0042F6F40C2E}"/>
                  </a:ext>
                </a:extLst>
              </p:cNvPr>
              <p:cNvSpPr txBox="1"/>
              <p:nvPr/>
            </p:nvSpPr>
            <p:spPr>
              <a:xfrm>
                <a:off x="6415384" y="3057431"/>
                <a:ext cx="389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08:01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1E633E9-C214-4159-98D9-BBB9DF735E85}"/>
                  </a:ext>
                </a:extLst>
              </p:cNvPr>
              <p:cNvSpPr txBox="1"/>
              <p:nvPr/>
            </p:nvSpPr>
            <p:spPr>
              <a:xfrm>
                <a:off x="6399353" y="3472764"/>
                <a:ext cx="4219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22:53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D6B0641-282E-4334-BFBF-9A5591B2FC4D}"/>
                  </a:ext>
                </a:extLst>
              </p:cNvPr>
              <p:cNvSpPr txBox="1"/>
              <p:nvPr/>
            </p:nvSpPr>
            <p:spPr>
              <a:xfrm>
                <a:off x="6425803" y="4731475"/>
                <a:ext cx="3642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03:11</a:t>
                </a:r>
                <a:endPara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sp>
        <p:nvSpPr>
          <p:cNvPr id="237" name="오른쪽 화살표 15">
            <a:extLst>
              <a:ext uri="{FF2B5EF4-FFF2-40B4-BE49-F238E27FC236}">
                <a16:creationId xmlns:a16="http://schemas.microsoft.com/office/drawing/2014/main" id="{C8A04E6F-1373-4BAF-82C8-4FF934618D24}"/>
              </a:ext>
            </a:extLst>
          </p:cNvPr>
          <p:cNvSpPr/>
          <p:nvPr/>
        </p:nvSpPr>
        <p:spPr>
          <a:xfrm>
            <a:off x="5611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73F401D-0C1D-4214-8113-0555AA9E3D68}"/>
              </a:ext>
            </a:extLst>
          </p:cNvPr>
          <p:cNvSpPr/>
          <p:nvPr/>
        </p:nvSpPr>
        <p:spPr>
          <a:xfrm>
            <a:off x="4898709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318A604-9B9B-49BF-B223-A63C39682813}"/>
              </a:ext>
            </a:extLst>
          </p:cNvPr>
          <p:cNvSpPr/>
          <p:nvPr/>
        </p:nvSpPr>
        <p:spPr>
          <a:xfrm>
            <a:off x="4898709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시간초기화 클릭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칸 상태 변경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41CCDC-D64F-49D8-A16C-EA4C84F03061}"/>
              </a:ext>
            </a:extLst>
          </p:cNvPr>
          <p:cNvGrpSpPr/>
          <p:nvPr/>
        </p:nvGrpSpPr>
        <p:grpSpPr>
          <a:xfrm>
            <a:off x="2479429" y="3201209"/>
            <a:ext cx="1803699" cy="1101286"/>
            <a:chOff x="8017961" y="3403729"/>
            <a:chExt cx="1803699" cy="110128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070C04C-ECD3-4E26-AAD4-F8FCA54F6AF9}"/>
                </a:ext>
              </a:extLst>
            </p:cNvPr>
            <p:cNvSpPr/>
            <p:nvPr/>
          </p:nvSpPr>
          <p:spPr>
            <a:xfrm>
              <a:off x="8084193" y="3403729"/>
              <a:ext cx="1671236" cy="110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95197C4-67B3-40B3-90F3-2F85CACA4FD1}"/>
                </a:ext>
              </a:extLst>
            </p:cNvPr>
            <p:cNvSpPr txBox="1"/>
            <p:nvPr/>
          </p:nvSpPr>
          <p:spPr>
            <a:xfrm>
              <a:off x="8017961" y="3534920"/>
              <a:ext cx="18036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시간을 초기화 하시겠습니까</a:t>
              </a:r>
              <a:r>
                <a: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?</a:t>
              </a:r>
            </a:p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( </a:t>
              </a:r>
              <a:r>
                <a:rPr lang="ko-KR" altLang="en-US" sz="140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위급상황인지 확인하셨나요</a:t>
              </a:r>
              <a:r>
                <a:rPr lang="en-US" altLang="ko-KR" sz="140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?</a:t>
              </a:r>
              <a:r>
                <a:rPr lang="ko-KR" altLang="en-US" sz="140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)</a:t>
              </a:r>
            </a:p>
            <a:p>
              <a:pPr algn="ctr"/>
              <a:endParaRPr lang="ko-KR" altLang="en-US" sz="1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6C604CA-D11C-45FE-AEA9-ACDCBB3CB20B}"/>
                </a:ext>
              </a:extLst>
            </p:cNvPr>
            <p:cNvSpPr/>
            <p:nvPr/>
          </p:nvSpPr>
          <p:spPr>
            <a:xfrm>
              <a:off x="8571265" y="4057091"/>
              <a:ext cx="753715" cy="370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네</a:t>
              </a:r>
            </a:p>
          </p:txBody>
        </p:sp>
      </p:grpSp>
      <p:pic>
        <p:nvPicPr>
          <p:cNvPr id="236" name="그래픽 235">
            <a:extLst>
              <a:ext uri="{FF2B5EF4-FFF2-40B4-BE49-F238E27FC236}">
                <a16:creationId xmlns:a16="http://schemas.microsoft.com/office/drawing/2014/main" id="{0761FC8D-C8A7-4A6C-9944-472882BE1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349560">
            <a:off x="3334342" y="3514367"/>
            <a:ext cx="884779" cy="10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475</Words>
  <Application>Microsoft Office PowerPoint</Application>
  <PresentationFormat>와이드스크린</PresentationFormat>
  <Paragraphs>178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baeeunjae</dc:creator>
  <cp:lastModifiedBy>baeeunjae</cp:lastModifiedBy>
  <cp:revision>12</cp:revision>
  <dcterms:created xsi:type="dcterms:W3CDTF">2018-03-07T02:51:54Z</dcterms:created>
  <dcterms:modified xsi:type="dcterms:W3CDTF">2018-03-07T08:13:02Z</dcterms:modified>
</cp:coreProperties>
</file>