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80" r:id="rId2"/>
    <p:sldId id="404" r:id="rId3"/>
    <p:sldId id="417" r:id="rId4"/>
    <p:sldId id="405" r:id="rId5"/>
    <p:sldId id="406" r:id="rId6"/>
    <p:sldId id="407" r:id="rId7"/>
    <p:sldId id="408" r:id="rId8"/>
    <p:sldId id="409" r:id="rId9"/>
    <p:sldId id="410" r:id="rId10"/>
    <p:sldId id="402" r:id="rId11"/>
    <p:sldId id="401" r:id="rId12"/>
    <p:sldId id="412" r:id="rId13"/>
    <p:sldId id="416" r:id="rId14"/>
    <p:sldId id="413" r:id="rId15"/>
    <p:sldId id="414" r:id="rId16"/>
    <p:sldId id="41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78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(1/14)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4402" y="895991"/>
            <a:ext cx="226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클래스 다이어그램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50" y="1426565"/>
            <a:ext cx="7604606" cy="50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(7/14)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1/7)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6230" y="752238"/>
            <a:ext cx="321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★관리자★</a:t>
            </a:r>
            <a:endParaRPr lang="ko-KR" altLang="en-US" sz="4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" y="1630800"/>
            <a:ext cx="9000000" cy="41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2/7)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1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(3/7)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1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(4/7)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(5/7)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1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(6/7)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관리자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(7/7)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0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3870" y="4204994"/>
            <a:ext cx="896604" cy="6807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(2/14)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1/8)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7862" y="761602"/>
            <a:ext cx="321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★사용자★</a:t>
            </a:r>
            <a:endParaRPr lang="ko-KR" altLang="en-US" sz="4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2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(2/14)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2/8)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2139"/>
            <a:ext cx="9000000" cy="42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855544"/>
            <a:ext cx="9000000" cy="5258361"/>
          </a:xfrm>
          <a:prstGeom prst="rect">
            <a:avLst/>
          </a:prstGeom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(3/14)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3/8)</a:t>
            </a:r>
            <a:endParaRPr lang="ko-KR" altLang="en-US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7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(4/14)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4/8)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0" y="1630800"/>
            <a:ext cx="9000000" cy="43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(5/14)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904617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5/8)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(6/14)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6/8)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3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(7/14)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 smtClean="0">
                <a:latin typeface="+mj-ea"/>
              </a:rPr>
              <a:t>– (</a:t>
            </a:r>
            <a:r>
              <a:rPr lang="en-US" altLang="ko-KR" sz="1400" dirty="0" smtClean="0">
                <a:latin typeface="+mj-ea"/>
              </a:rPr>
              <a:t>7/8)</a:t>
            </a:r>
            <a:endParaRPr lang="ko-KR" altLang="en-US" sz="1400" dirty="0">
              <a:latin typeface="+mj-ea"/>
            </a:endParaRPr>
          </a:p>
        </p:txBody>
      </p:sp>
      <p:pic>
        <p:nvPicPr>
          <p:cNvPr id="2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60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20432" y="1782387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getMyReview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getMyWrong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getMyQA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  <a:endParaRPr lang="ko-KR" altLang="en-US" sz="20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0800"/>
            <a:ext cx="9000000" cy="4196066"/>
          </a:xfrm>
          <a:prstGeom prst="rect">
            <a:avLst/>
          </a:prstGeom>
        </p:spPr>
      </p:pic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/>
              <a:t>App </a:t>
            </a:r>
            <a:r>
              <a:rPr lang="en-US" altLang="ko-KR" sz="2400" dirty="0" smtClean="0"/>
              <a:t>(7/14)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4404" y="895991"/>
            <a:ext cx="2088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</a:t>
            </a: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en-US" altLang="ko-KR" sz="1400" dirty="0" smtClean="0">
                <a:latin typeface="+mj-ea"/>
              </a:rPr>
              <a:t>8/8)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3362" y="1782387"/>
            <a:ext cx="1879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getMyReviewList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getMyWrongList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r>
              <a:rPr lang="en-US" altLang="ko-KR" sz="20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getMyQAList</a:t>
            </a:r>
            <a:r>
              <a:rPr lang="en-US" altLang="ko-KR" sz="20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  <a:endParaRPr lang="ko-KR" altLang="en-US" sz="2000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1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430</Words>
  <Application>Microsoft Office PowerPoint</Application>
  <PresentationFormat>On-screen Show (4:3)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a가시고기L</vt:lpstr>
      <vt:lpstr>궁서</vt:lpstr>
      <vt:lpstr>나눔손글씨 펜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156</cp:revision>
  <dcterms:created xsi:type="dcterms:W3CDTF">2018-01-01T19:02:44Z</dcterms:created>
  <dcterms:modified xsi:type="dcterms:W3CDTF">2018-03-13T14:38:21Z</dcterms:modified>
</cp:coreProperties>
</file>