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79" r:id="rId2"/>
    <p:sldId id="367" r:id="rId3"/>
    <p:sldId id="368" r:id="rId4"/>
    <p:sldId id="380" r:id="rId5"/>
    <p:sldId id="369" r:id="rId6"/>
    <p:sldId id="381" r:id="rId7"/>
    <p:sldId id="359" r:id="rId8"/>
    <p:sldId id="3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(1/6)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883569"/>
            <a:ext cx="7009700" cy="2693519"/>
            <a:chOff x="905740" y="920023"/>
            <a:chExt cx="7009700" cy="2693519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45186"/>
              <a:ext cx="6549759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ko-KR" altLang="en-US" sz="1400" dirty="0">
                  <a:latin typeface="+mj-ea"/>
                </a:rPr>
                <a:t>데이터베이스에 접속</a:t>
              </a:r>
              <a:endParaRPr lang="en-US" altLang="ko-KR" sz="1400" dirty="0">
                <a:latin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데이터베이스에 원하는 요청에 따른 결과값 반환 및 수정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9091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3239657"/>
              <a:ext cx="4971056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databaseInfo</a:t>
              </a:r>
              <a:r>
                <a:rPr lang="ko-KR" altLang="en-US" sz="1400" dirty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</a:t>
              </a:r>
              <a:r>
                <a:rPr lang="ko-KR" altLang="en-US" sz="1400" dirty="0">
                  <a:latin typeface="+mj-ea"/>
                </a:rPr>
                <a:t> 데이터베이스에 관련된 정보를 저장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ea"/>
                </a:rPr>
                <a:t>Database </a:t>
              </a:r>
              <a:r>
                <a:rPr lang="ko-KR" altLang="en-US" dirty="0">
                  <a:solidFill>
                    <a:schemeClr val="bg1"/>
                  </a:solidFill>
                  <a:latin typeface="+mj-ea"/>
                </a:rPr>
                <a:t>연동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+mj-ea"/>
                </a:rPr>
                <a:t>- (1/4)</a:t>
              </a:r>
              <a:endParaRPr lang="ko-KR" altLang="en-US" sz="1400" dirty="0"/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0C26F94F-C97B-43DA-A3B7-870A6C29BE78}"/>
              </a:ext>
            </a:extLst>
          </p:cNvPr>
          <p:cNvSpPr/>
          <p:nvPr/>
        </p:nvSpPr>
        <p:spPr>
          <a:xfrm>
            <a:off x="1190283" y="391778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5A0B9-8043-436F-BB28-DFC7E2104D08}"/>
              </a:ext>
            </a:extLst>
          </p:cNvPr>
          <p:cNvSpPr/>
          <p:nvPr/>
        </p:nvSpPr>
        <p:spPr>
          <a:xfrm>
            <a:off x="1404343" y="4209545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아두이노에서</a:t>
            </a:r>
            <a:r>
              <a:rPr lang="ko-KR" altLang="en-US" sz="1400" dirty="0">
                <a:latin typeface="맑은 고딕" panose="020B0503020000020004" pitchFamily="50" charset="-127"/>
              </a:rPr>
              <a:t> 데이터를 수신한 다음 수행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8974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(2/6)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41264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searchToilet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위치를 지도에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91942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가까운 화장실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getToiletList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22031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화장실 상세정보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DBDD586-4522-4216-B42F-504996666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07417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getSeat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선택한 화장실 자리 상세정보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getSeat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seat_UID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6B3F344-EB25-468B-B49E-ACBCE298E029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화장실 찾기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(2/4)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197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58563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CheckID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회원가입 시 중복되는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id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If(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59576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CheckUser()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CheckUser()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로그인 시 사용자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id, pw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If(CheckUser())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A79AAD2-9A6C-483E-8EF6-4EF7D55E9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64267"/>
              </p:ext>
            </p:extLst>
          </p:nvPr>
        </p:nvGraphicFramePr>
        <p:xfrm>
          <a:off x="1097819" y="4035927"/>
          <a:ext cx="763847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addUser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addUser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user_pw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회원가입 신규 내용 추가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addUser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user_id,user_pw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B15928B-08A0-4E86-AE68-C207353C933A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회원가입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로그인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(3/4)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518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3307"/>
              </p:ext>
            </p:extLst>
          </p:nvPr>
        </p:nvGraphicFramePr>
        <p:xfrm>
          <a:off x="4940279" y="2119498"/>
          <a:ext cx="379601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addUser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user_pw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회원가입 신규 내용 추가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user_id,user_pw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B15928B-08A0-4E86-AE68-C207353C933A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로그인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(3/4)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4213A-D102-452E-8EB1-489ADC1EF35F}"/>
              </a:ext>
            </a:extLst>
          </p:cNvPr>
          <p:cNvSpPr txBox="1"/>
          <p:nvPr/>
        </p:nvSpPr>
        <p:spPr>
          <a:xfrm>
            <a:off x="6447099" y="15291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solidFill>
                  <a:srgbClr val="FF0000"/>
                </a:solidFill>
              </a:rPr>
              <a:t>관리자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CD4C5D7-1B25-477F-A692-C88D8814C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90185"/>
              </p:ext>
            </p:extLst>
          </p:nvPr>
        </p:nvGraphicFramePr>
        <p:xfrm>
          <a:off x="1097819" y="2121500"/>
          <a:ext cx="3796018" cy="173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CheckUser()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CheckUser()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로그인 시 사용자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id, pw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If(CheckUser())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6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(4/6)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97692"/>
              </p:ext>
            </p:extLst>
          </p:nvPr>
        </p:nvGraphicFramePr>
        <p:xfrm>
          <a:off x="1097820" y="2120282"/>
          <a:ext cx="3796018" cy="1490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3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getReviewList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getWrongList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getQAList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b="0" i="0" u="none" dirty="0" err="1">
                          <a:solidFill>
                            <a:srgbClr val="BBBBBB"/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모든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32320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사용후기 내용출력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20685"/>
              </p:ext>
            </p:extLst>
          </p:nvPr>
        </p:nvGraphicFramePr>
        <p:xfrm>
          <a:off x="1097820" y="4035927"/>
          <a:ext cx="3796018" cy="14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getMyReview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getMyWrong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getMyQA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u="non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getMy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사용자가 작성한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getM</a:t>
                      </a:r>
                      <a:r>
                        <a:rPr lang="en-US" altLang="ko-KR" sz="1400" u="non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y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A5A7B198-5468-42BD-A95A-24BEBF091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15229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(String </a:t>
                      </a:r>
                      <a:r>
                        <a:rPr lang="en-US" altLang="ko-KR" sz="140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사용자가 작성한 후기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</a:t>
                      </a:r>
                      <a:r>
                        <a:rPr lang="en-US" altLang="ko-KR" sz="1400" i="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896B195-30A0-402A-838E-874186C9BF7D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사용후기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시설물 고장 신청</a:t>
            </a:r>
            <a:r>
              <a:rPr lang="en-US" altLang="ko-KR" sz="1400" dirty="0">
                <a:latin typeface="+mj-ea"/>
                <a:ea typeface="+mj-ea"/>
              </a:rPr>
              <a:t>, Q&amp;A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(4/4)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092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(4/6)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7820" y="2120282"/>
          <a:ext cx="3796018" cy="1490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3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getReviewList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getWrongList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getQAList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b="0" i="0" u="none" dirty="0" err="1">
                          <a:solidFill>
                            <a:srgbClr val="BBBBBB"/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모든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C4DC57B-1E1E-4E1F-8EB8-204D69B605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사용후기 내용출력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DC86A5E-4AFA-4465-90AD-F3989F192F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7820" y="4035927"/>
          <a:ext cx="3796018" cy="14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getMyReview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getMyWrong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getMyQA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u="non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getMy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사용자가 작성한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getM</a:t>
                      </a:r>
                      <a:r>
                        <a:rPr lang="en-US" altLang="ko-KR" sz="1400" u="non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y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A5A7B198-5468-42BD-A95A-24BEBF091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37591"/>
              </p:ext>
            </p:extLst>
          </p:nvPr>
        </p:nvGraphicFramePr>
        <p:xfrm>
          <a:off x="4940279" y="4027052"/>
          <a:ext cx="379601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addReviewAnswer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addWrongAnswer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addQAAnswer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(String </a:t>
                      </a:r>
                      <a:r>
                        <a:rPr lang="en-US" altLang="ko-KR" sz="140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관리자가 작성한 답변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</a:t>
                      </a:r>
                      <a:r>
                        <a:rPr lang="en-US" altLang="ko-KR" sz="1400" i="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896B195-30A0-402A-838E-874186C9BF7D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사용후기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시설물 고장 신청</a:t>
            </a:r>
            <a:r>
              <a:rPr lang="en-US" altLang="ko-KR" sz="1400" dirty="0">
                <a:latin typeface="+mj-ea"/>
                <a:ea typeface="+mj-ea"/>
              </a:rPr>
              <a:t>, Q&amp;A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(4/4)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2B2B0E-30AF-4651-9923-4A51C4A90F38}"/>
              </a:ext>
            </a:extLst>
          </p:cNvPr>
          <p:cNvSpPr txBox="1"/>
          <p:nvPr/>
        </p:nvSpPr>
        <p:spPr>
          <a:xfrm>
            <a:off x="6447099" y="15291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solidFill>
                  <a:srgbClr val="FF0000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58633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(5/6)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26550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4636118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04344" y="2973254"/>
            <a:ext cx="69206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distance : </a:t>
            </a:r>
            <a:r>
              <a:rPr lang="ko-KR" altLang="en-US" sz="1400" dirty="0">
                <a:latin typeface="+mj-ea"/>
              </a:rPr>
              <a:t>적외선 거리센서 측정 값을 </a:t>
            </a:r>
            <a:r>
              <a:rPr lang="en-US" altLang="ko-KR" sz="1400" dirty="0">
                <a:latin typeface="+mj-ea"/>
              </a:rPr>
              <a:t>cm</a:t>
            </a:r>
            <a:r>
              <a:rPr lang="ko-KR" altLang="en-US" sz="1400" dirty="0">
                <a:latin typeface="+mj-ea"/>
              </a:rPr>
              <a:t>로 변환한 값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time : </a:t>
            </a:r>
            <a:r>
              <a:rPr lang="ko-KR" altLang="en-US" sz="1400" dirty="0">
                <a:latin typeface="+mj-ea"/>
              </a:rPr>
              <a:t>적외선 거리센서가 사람을 감지한 후 지난 시간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 err="1">
                <a:latin typeface="+mj-ea"/>
              </a:rPr>
              <a:t>사용중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/ </a:t>
            </a:r>
            <a:r>
              <a:rPr lang="ko-KR" altLang="en-US" sz="1400" dirty="0">
                <a:latin typeface="+mj-ea"/>
              </a:rPr>
              <a:t>비어있음 상태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SerialNumber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다수의 </a:t>
            </a:r>
            <a:r>
              <a:rPr lang="ko-KR" altLang="en-US" sz="1400" dirty="0" err="1">
                <a:latin typeface="+mj-ea"/>
              </a:rPr>
              <a:t>아두이노를</a:t>
            </a:r>
            <a:r>
              <a:rPr lang="ko-KR" altLang="en-US" sz="1400" dirty="0">
                <a:latin typeface="+mj-ea"/>
              </a:rPr>
              <a:t> 이용할 때 데이터를 구분하기 위해 번호 부여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343" y="4954273"/>
            <a:ext cx="6256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distance, time,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ko-KR" altLang="en-US" sz="1400" dirty="0">
                <a:latin typeface="+mj-ea"/>
              </a:rPr>
              <a:t>의 변동사항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 err="1">
                <a:latin typeface="+mj-ea"/>
              </a:rPr>
              <a:t>아두이노에</a:t>
            </a:r>
            <a:r>
              <a:rPr lang="ko-KR" altLang="en-US" sz="1400" dirty="0">
                <a:latin typeface="+mj-ea"/>
              </a:rPr>
              <a:t> 부여된 번호</a:t>
            </a:r>
            <a:endParaRPr lang="en-US" altLang="ko-KR" sz="1400" dirty="0"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04344" y="1927914"/>
            <a:ext cx="6920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WIFI</a:t>
            </a:r>
            <a:r>
              <a:rPr lang="ko-KR" altLang="en-US" sz="1400" dirty="0">
                <a:latin typeface="+mj-ea"/>
              </a:rPr>
              <a:t>를 이용하여 서버에 측정한 데이터 값을 전송</a:t>
            </a:r>
            <a:endParaRPr lang="en-US" altLang="ko-KR" sz="1400" dirty="0">
              <a:latin typeface="+mj-ea"/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4646317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 사항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44403" y="883569"/>
            <a:ext cx="2520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Arduino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(1/2)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984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</a:t>
            </a:r>
            <a:r>
              <a:rPr lang="en-US" altLang="ko-KR" sz="2400" dirty="0"/>
              <a:t> – Server (6/6)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42670"/>
              </p:ext>
            </p:extLst>
          </p:nvPr>
        </p:nvGraphicFramePr>
        <p:xfrm>
          <a:off x="1389063" y="2120941"/>
          <a:ext cx="5952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sendAllData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sendAllData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아두이노에서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측정한 값들을 서버에 전송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sendAllData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(data1,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data2, data3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41122"/>
              </p:ext>
            </p:extLst>
          </p:nvPr>
        </p:nvGraphicFramePr>
        <p:xfrm>
          <a:off x="1389063" y="3860012"/>
          <a:ext cx="599239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sendSerialNumber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string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sendSerialNumber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아두이노의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식별번호를 서버에 전송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sendSerialNumber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SerialNumber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4403" y="883569"/>
            <a:ext cx="2520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Arduino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(2/2)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09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</TotalTime>
  <Words>812</Words>
  <Application>Microsoft Office PowerPoint</Application>
  <PresentationFormat>화면 슬라이드 쇼(4:3)</PresentationFormat>
  <Paragraphs>305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a가시고기L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baeeunjae</cp:lastModifiedBy>
  <cp:revision>138</cp:revision>
  <dcterms:created xsi:type="dcterms:W3CDTF">2018-01-01T19:02:44Z</dcterms:created>
  <dcterms:modified xsi:type="dcterms:W3CDTF">2018-03-06T07:14:30Z</dcterms:modified>
</cp:coreProperties>
</file>