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29" r:id="rId2"/>
    <p:sldId id="366" r:id="rId3"/>
    <p:sldId id="365" r:id="rId4"/>
    <p:sldId id="368" r:id="rId5"/>
    <p:sldId id="367" r:id="rId6"/>
    <p:sldId id="369" r:id="rId7"/>
    <p:sldId id="340" r:id="rId8"/>
    <p:sldId id="352" r:id="rId9"/>
    <p:sldId id="353" r:id="rId10"/>
    <p:sldId id="354" r:id="rId11"/>
    <p:sldId id="35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67171"/>
    <a:srgbClr val="BBBBBB"/>
    <a:srgbClr val="F2F2F2"/>
    <a:srgbClr val="E9EBEB"/>
    <a:srgbClr val="DEE2E2"/>
    <a:srgbClr val="3B7E5B"/>
    <a:srgbClr val="54985B"/>
    <a:srgbClr val="3D4746"/>
    <a:srgbClr val="4F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493028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32914" y="1799484"/>
            <a:ext cx="6549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화장실 검색 시 옵션 선택 가능 </a:t>
            </a:r>
            <a:r>
              <a:rPr lang="en-US" altLang="ko-KR" sz="1400" dirty="0" smtClean="0">
                <a:latin typeface="+mj-ea"/>
              </a:rPr>
              <a:t>( </a:t>
            </a:r>
            <a:r>
              <a:rPr lang="ko-KR" altLang="en-US" sz="1400" dirty="0" smtClean="0">
                <a:latin typeface="+mj-ea"/>
              </a:rPr>
              <a:t>거리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남녀공용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편의시설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등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서버를 통해 </a:t>
            </a:r>
            <a:r>
              <a:rPr lang="en-US" altLang="ko-KR" sz="1400" dirty="0" smtClean="0">
                <a:latin typeface="+mj-ea"/>
              </a:rPr>
              <a:t>DB</a:t>
            </a:r>
            <a:r>
              <a:rPr lang="ko-KR" altLang="en-US" sz="1400" dirty="0" smtClean="0">
                <a:latin typeface="+mj-ea"/>
              </a:rPr>
              <a:t>에 접근하여 결과를 받아온 후 출력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082973" y="801288"/>
            <a:ext cx="28857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화장실 검색 기능</a:t>
            </a:r>
            <a:endParaRPr lang="en-US" altLang="ko-KR" sz="20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1" name="순서도: 처리 40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2618065"/>
            <a:ext cx="198655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j-ea"/>
              </a:rPr>
              <a:t>1. </a:t>
            </a:r>
            <a:r>
              <a:rPr lang="en-US" altLang="ko-KR" sz="1400" dirty="0" err="1" smtClean="0">
                <a:solidFill>
                  <a:schemeClr val="tx1"/>
                </a:solidFill>
                <a:latin typeface="+mj-ea"/>
              </a:rPr>
              <a:t>getSearchOption</a:t>
            </a:r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( )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06815"/>
              </p:ext>
            </p:extLst>
          </p:nvPr>
        </p:nvGraphicFramePr>
        <p:xfrm>
          <a:off x="1432914" y="3287874"/>
          <a:ext cx="7308199" cy="2172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2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51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getSearchOption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v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검색 옵션들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검색 시 체크박스로 다양한 옵션 선택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string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 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CheckBox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= 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CheckBox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FindViewById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R.id.c_area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if(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c_area.isChecked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{ . . . }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90474" y="1493028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** </a:t>
            </a:r>
            <a:r>
              <a:rPr lang="ko-KR" altLang="en-US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예시 간략하게</a:t>
            </a:r>
            <a:endParaRPr lang="en-US" altLang="ko-KR" i="1" dirty="0" smtClean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en-US" altLang="ko-KR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** </a:t>
            </a:r>
            <a:r>
              <a:rPr lang="ko-KR" altLang="en-US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은재 </a:t>
            </a:r>
            <a:r>
              <a:rPr lang="en-US" altLang="ko-KR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UI</a:t>
            </a:r>
            <a:r>
              <a:rPr lang="ko-KR" altLang="en-US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에 함수 넣기</a:t>
            </a:r>
            <a:endParaRPr lang="en-US" altLang="ko-KR" i="1" dirty="0" smtClean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en-US" altLang="ko-KR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** </a:t>
            </a:r>
            <a:r>
              <a:rPr lang="ko-KR" altLang="en-US" i="1" dirty="0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클래스다이어그램 슬라이드로 추가하기</a:t>
            </a:r>
            <a:endParaRPr lang="en-US" altLang="ko-KR" i="1" dirty="0" smtClean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r>
              <a:rPr lang="en-US" altLang="ko-KR" i="1" smtClean="0">
                <a:solidFill>
                  <a:srgbClr val="FF0000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**  </a:t>
            </a:r>
            <a:endParaRPr lang="ko-KR" altLang="en-US" i="1" dirty="0">
              <a:solidFill>
                <a:srgbClr val="FF0000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5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65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5"/>
            <a:ext cx="8060190" cy="3626659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945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66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33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/>
              <a:t>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082976" y="801288"/>
            <a:ext cx="28857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+mj-ea"/>
              </a:rPr>
              <a:t>화장실 검색 기능</a:t>
            </a:r>
            <a:endParaRPr lang="en-US" altLang="ko-KR" sz="20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5860" y="4372281"/>
          <a:ext cx="5806872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5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CheckBox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c_uni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c_fac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. . .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c_area_result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c_uni_result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. . . 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43488"/>
              </p:ext>
            </p:extLst>
          </p:nvPr>
        </p:nvGraphicFramePr>
        <p:xfrm>
          <a:off x="1174967" y="1492208"/>
          <a:ext cx="774043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05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getSearchOption</a:t>
                      </a:r>
                      <a:r>
                        <a:rPr lang="en-US" altLang="ko-KR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en-US" altLang="ko-KR" sz="15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)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v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선택한 검색 옵션들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검색 시 체크박스로 다양한 옵션 선택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98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string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getSearchOption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 {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CheckBox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= (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CheckBox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FindViewById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R.id.c_area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if(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c_area.isChecked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())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{ . . . }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}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082973" y="801288"/>
            <a:ext cx="28857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화장실 검색 기능</a:t>
            </a:r>
            <a:endParaRPr lang="en-US" altLang="ko-KR" sz="20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03368"/>
              </p:ext>
            </p:extLst>
          </p:nvPr>
        </p:nvGraphicFramePr>
        <p:xfrm>
          <a:off x="1222643" y="4413310"/>
          <a:ext cx="3882757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94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ListView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resultToiletList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CustomAdapter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customadapter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String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03152"/>
              </p:ext>
            </p:extLst>
          </p:nvPr>
        </p:nvGraphicFramePr>
        <p:xfrm>
          <a:off x="1174964" y="1492208"/>
          <a:ext cx="7308199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20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51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searchResultToilet</a:t>
                      </a:r>
                      <a:r>
                        <a:rPr lang="en-US" altLang="ko-KR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searchResultToilet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View v)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화장실 검색 후 조건에 맞는 결과를 출력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void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searchResultToilet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(View v) {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try{      . . . 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  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ArrayAdapter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adapter = new . . . 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  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resultToiletList.setAdapter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customadapter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} catch(Exception e) { . . . }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}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0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/>
              <a:t>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082976" y="801288"/>
            <a:ext cx="28857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+mj-ea"/>
              </a:rPr>
              <a:t>GPS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정보 받아오기</a:t>
            </a:r>
            <a:endParaRPr lang="en-US" altLang="ko-KR" sz="20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8370"/>
              </p:ext>
            </p:extLst>
          </p:nvPr>
        </p:nvGraphicFramePr>
        <p:xfrm>
          <a:off x="1189480" y="4665820"/>
          <a:ext cx="5995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boolean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isGPSEnabled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inNetworkEnabled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LocationManager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locationManager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double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long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MIN_UPDATE_TIME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96952"/>
              </p:ext>
            </p:extLst>
          </p:nvPr>
        </p:nvGraphicFramePr>
        <p:xfrm>
          <a:off x="1174967" y="1355286"/>
          <a:ext cx="796903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5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class</a:t>
                      </a:r>
                      <a:r>
                        <a:rPr lang="en-US" altLang="ko-KR" sz="15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500" kern="1200" baseline="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GPSInfo</a:t>
                      </a:r>
                      <a:r>
                        <a:rPr lang="en-US" altLang="ko-KR" sz="1500" kern="12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 { }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class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extends Service implements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LocationListener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{}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기반의 현재 위치 정보 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위도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경도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를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사용해 현재의 위치 정보를 알려주는 클래스</a:t>
                      </a:r>
                      <a:endParaRPr lang="en-US" altLang="ko-KR" sz="15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GPS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설정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,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네트워크 연결 유무 등 디바이스의 상태 확인</a:t>
                      </a:r>
                      <a:endParaRPr lang="en-US" altLang="ko-KR" sz="15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정보 업데이트 시간 설정</a:t>
                      </a:r>
                      <a:endParaRPr lang="en-US" altLang="ko-KR" sz="15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-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위의 모든 상황에 대한 예외 사항 처리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98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5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GPSInfo</a:t>
                      </a:r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extends Service implements </a:t>
                      </a:r>
                      <a:r>
                        <a:rPr lang="en-US" altLang="ko-KR" sz="15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LocationListener</a:t>
                      </a:r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public Location </a:t>
                      </a:r>
                      <a:r>
                        <a:rPr lang="en-US" altLang="ko-KR" sz="15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getLocation</a:t>
                      </a:r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{ ... }</a:t>
                      </a:r>
                    </a:p>
                    <a:p>
                      <a:pPr latinLnBrk="1"/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public double </a:t>
                      </a:r>
                      <a:r>
                        <a:rPr lang="en-US" altLang="ko-KR" sz="15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getLatitude</a:t>
                      </a:r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{ ... }</a:t>
                      </a:r>
                    </a:p>
                    <a:p>
                      <a:pPr latinLnBrk="1"/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... </a:t>
                      </a:r>
                    </a:p>
                    <a:p>
                      <a:pPr latinLnBrk="1"/>
                      <a:r>
                        <a:rPr lang="en-US" altLang="ko-KR" sz="15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</a:t>
                      </a:r>
                      <a:endParaRPr lang="ko-KR" altLang="en-US" sz="15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/>
              <a:t>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082976" y="801288"/>
            <a:ext cx="28857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초기 설정 사항</a:t>
            </a:r>
            <a:endParaRPr lang="en-US" altLang="ko-KR" sz="20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7933"/>
              </p:ext>
            </p:extLst>
          </p:nvPr>
        </p:nvGraphicFramePr>
        <p:xfrm>
          <a:off x="1255860" y="4709165"/>
          <a:ext cx="470044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MarkerOptions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marker_current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map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latlng_current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클래스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location_current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72662"/>
              </p:ext>
            </p:extLst>
          </p:nvPr>
        </p:nvGraphicFramePr>
        <p:xfrm>
          <a:off x="1174967" y="1492208"/>
          <a:ext cx="7969034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5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getStartLocation</a:t>
                      </a:r>
                      <a:r>
                        <a:rPr lang="en-US" altLang="ko-KR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getStartLoaction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처음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App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실행 시 현재 위치를 포함한 초기 설정 사항 출력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98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getStartLocation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              . . . 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location_current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= new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Mainactivity.this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MarkerOptions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marker_current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= new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MarkerOptions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marker_current.title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(“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현재 위치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“);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               . . . 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}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4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1" y="6437903"/>
            <a:ext cx="676775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2" y="6395826"/>
            <a:ext cx="744059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4" y="6529323"/>
            <a:ext cx="548023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1" y="705093"/>
            <a:ext cx="8451460" cy="29291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7" y="161608"/>
            <a:ext cx="495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/>
              <a:t>(3/6)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3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3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69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6" y="883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9" y="17823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10" y="22400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8" y="31376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8" y="358668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6" y="40357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90" y="446684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7" y="2689703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2" y="3019775"/>
            <a:ext cx="81143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52" y="268529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6" y="13454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241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082976" y="801288"/>
            <a:ext cx="28857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+mj-ea"/>
              </a:rPr>
              <a:t>초기 설정 사항</a:t>
            </a:r>
            <a:endParaRPr lang="en-US" altLang="ko-KR" sz="2000" dirty="0">
              <a:solidFill>
                <a:schemeClr val="bg1"/>
              </a:solidFill>
              <a:latin typeface="+mj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5860" y="4709165"/>
          <a:ext cx="470044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데이터 </a:t>
                      </a:r>
                      <a:r>
                        <a:rPr lang="ko-KR" altLang="en-US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자료형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MarkerOptions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marker_current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map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latlng_current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클래스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location_current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72302"/>
              </p:ext>
            </p:extLst>
          </p:nvPr>
        </p:nvGraphicFramePr>
        <p:xfrm>
          <a:off x="1174967" y="1492208"/>
          <a:ext cx="7969034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5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96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getStartToilet</a:t>
                      </a:r>
                      <a:r>
                        <a:rPr lang="en-US" altLang="ko-KR" sz="15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j-ea"/>
                          <a:cs typeface="+mn-cs"/>
                        </a:rPr>
                        <a:t>()</a:t>
                      </a:r>
                      <a:endParaRPr lang="en-US" altLang="ko-KR" sz="1500" kern="12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void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getStartToilet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GoogleMap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map)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리턴값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없음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8762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처음 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App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실행 시 현재 위치를 포함한 초기 설정 사항 출력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514238"/>
                  </a:ext>
                </a:extLst>
              </a:tr>
              <a:tr h="985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public void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getStartLocation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 {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              . . . 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location_current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= new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GPSInfo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Mainactivity.this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MarkerOptions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marker_current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= new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MarkerOptions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</a:t>
                      </a:r>
                      <a:r>
                        <a:rPr lang="en-US" altLang="ko-KR" sz="15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marker_current.title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(“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현재 위치</a:t>
                      </a:r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“);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                  . . . 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j-ea"/>
                        </a:rPr>
                        <a:t>}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App (6/6)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15454" cy="2883019"/>
            <a:chOff x="905741" y="710010"/>
            <a:chExt cx="7015454" cy="2883019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형 식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71436" y="1805079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void </a:t>
              </a:r>
              <a:r>
                <a:rPr lang="en-US" altLang="ko-KR" sz="1400" dirty="0" err="1" smtClean="0">
                  <a:latin typeface="+mj-ea"/>
                </a:rPr>
                <a:t>onMapReady</a:t>
              </a:r>
              <a:r>
                <a:rPr lang="en-US" altLang="ko-KR" sz="1400" dirty="0" smtClean="0">
                  <a:latin typeface="+mj-ea"/>
                </a:rPr>
                <a:t>(final </a:t>
              </a:r>
              <a:r>
                <a:rPr lang="en-US" altLang="ko-KR" sz="1400" dirty="0" err="1" smtClean="0">
                  <a:latin typeface="+mj-ea"/>
                </a:rPr>
                <a:t>GoogleMap</a:t>
              </a:r>
              <a:r>
                <a:rPr lang="en-US" altLang="ko-KR" sz="1400" dirty="0" smtClean="0">
                  <a:latin typeface="+mj-ea"/>
                </a:rPr>
                <a:t> map)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49137" y="2401388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리턴값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327487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설</a:t>
              </a:r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명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659888"/>
              <a:ext cx="4971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void</a:t>
              </a:r>
              <a:r>
                <a:rPr lang="ko-KR" altLang="en-US" sz="1400" dirty="0" smtClean="0">
                  <a:latin typeface="+mj-ea"/>
                </a:rPr>
                <a:t>라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ko-KR" altLang="en-US" sz="1400" dirty="0" smtClean="0">
                  <a:latin typeface="+mj-ea"/>
                </a:rPr>
                <a:t>없음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4176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4401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.onMapReady (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GoogleMap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 API)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404344" y="3525723"/>
            <a:ext cx="7345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GoogleMap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객체를 </a:t>
            </a:r>
            <a:r>
              <a:rPr lang="ko-KR" altLang="en-US" sz="1400" dirty="0" err="1" smtClean="0">
                <a:latin typeface="+mj-ea"/>
              </a:rPr>
              <a:t>파라미터로</a:t>
            </a:r>
            <a:r>
              <a:rPr lang="ko-KR" altLang="en-US" sz="1400" dirty="0" smtClean="0">
                <a:latin typeface="+mj-ea"/>
              </a:rPr>
              <a:t> 제공 가능 할 때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err="1" smtClean="0">
                <a:latin typeface="+mj-ea"/>
              </a:rPr>
              <a:t>맵이</a:t>
            </a:r>
            <a:r>
              <a:rPr lang="ko-KR" altLang="en-US" sz="1400" dirty="0" smtClean="0">
                <a:latin typeface="+mj-ea"/>
              </a:rPr>
              <a:t> 사용할 준비가 되었을 때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dirty="0" smtClean="0">
                <a:latin typeface="+mj-ea"/>
              </a:rPr>
              <a:t>  호출되어 실행된다</a:t>
            </a:r>
            <a:r>
              <a:rPr lang="en-US" altLang="ko-KR" sz="1400" dirty="0" smtClean="0">
                <a:latin typeface="+mj-ea"/>
              </a:rPr>
              <a:t>.</a:t>
            </a:r>
            <a:endParaRPr lang="ko-KR" altLang="en-US" sz="1400" dirty="0"/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4699621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명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47426" y="4960301"/>
            <a:ext cx="73459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 </a:t>
            </a:r>
            <a:r>
              <a:rPr lang="en-US" altLang="ko-KR" sz="1400" b="1" dirty="0">
                <a:latin typeface="+mj-ea"/>
                <a:ea typeface="+mj-ea"/>
              </a:rPr>
              <a:t>public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void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onMapReady</a:t>
            </a:r>
            <a:r>
              <a:rPr lang="en-US" altLang="ko-KR" sz="1400" dirty="0">
                <a:latin typeface="+mj-ea"/>
                <a:ea typeface="+mj-ea"/>
              </a:rPr>
              <a:t>(final </a:t>
            </a:r>
            <a:r>
              <a:rPr lang="en-US" altLang="ko-KR" sz="1400" dirty="0" err="1">
                <a:latin typeface="+mj-ea"/>
                <a:ea typeface="+mj-ea"/>
              </a:rPr>
              <a:t>GoogleMap</a:t>
            </a:r>
            <a:r>
              <a:rPr lang="en-US" altLang="ko-KR" sz="1400" dirty="0">
                <a:latin typeface="+mj-ea"/>
                <a:ea typeface="+mj-ea"/>
              </a:rPr>
              <a:t> map)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  <a:r>
              <a:rPr lang="en-US" altLang="ko-KR" sz="1400" dirty="0">
                <a:latin typeface="+mj-ea"/>
                <a:ea typeface="+mj-ea"/>
              </a:rPr>
              <a:t/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       </a:t>
            </a:r>
            <a:r>
              <a:rPr lang="en-US" altLang="ko-KR" sz="1400" dirty="0" err="1">
                <a:latin typeface="+mj-ea"/>
                <a:ea typeface="+mj-ea"/>
              </a:rPr>
              <a:t>LatLng</a:t>
            </a:r>
            <a:r>
              <a:rPr lang="en-US" altLang="ko-KR" sz="1400" dirty="0">
                <a:latin typeface="+mj-ea"/>
                <a:ea typeface="+mj-ea"/>
              </a:rPr>
              <a:t> SEOUL = </a:t>
            </a:r>
            <a:r>
              <a:rPr lang="en-US" altLang="ko-KR" sz="1400" b="1" dirty="0">
                <a:latin typeface="+mj-ea"/>
                <a:ea typeface="+mj-ea"/>
              </a:rPr>
              <a:t>new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LatLng</a:t>
            </a:r>
            <a:r>
              <a:rPr lang="en-US" altLang="ko-KR" sz="1400" dirty="0">
                <a:latin typeface="+mj-ea"/>
                <a:ea typeface="+mj-ea"/>
              </a:rPr>
              <a:t>(37.56, 126.97</a:t>
            </a:r>
            <a:r>
              <a:rPr lang="en-US" altLang="ko-KR" sz="1400" dirty="0" smtClean="0">
                <a:latin typeface="+mj-ea"/>
                <a:ea typeface="+mj-ea"/>
              </a:rPr>
              <a:t>);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                       .   .   .  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  <a:ea typeface="+mj-ea"/>
              </a:rPr>
              <a:t>   }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27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직각 삼각형 75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38" y="1384817"/>
            <a:ext cx="6910285" cy="4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3730163"/>
          </a:xfrm>
          <a:prstGeom prst="rect">
            <a:avLst/>
          </a:prstGeom>
        </p:spPr>
      </p:pic>
      <p:sp>
        <p:nvSpPr>
          <p:cNvPr id="57" name="TextBox 56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64</a:t>
            </a:r>
            <a:endParaRPr lang="ko-KR" altLang="en-US" sz="2000" dirty="0"/>
          </a:p>
        </p:txBody>
      </p:sp>
      <p:sp>
        <p:nvSpPr>
          <p:cNvPr id="82" name="직사각형 8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0" name="직각 삼각형 89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23549" y="485036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18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729</Words>
  <Application>Microsoft Office PowerPoint</Application>
  <PresentationFormat>화면 슬라이드 쇼(4:3)</PresentationFormat>
  <Paragraphs>293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a가시고기L</vt:lpstr>
      <vt:lpstr>a스마일B</vt:lpstr>
      <vt:lpstr>THE외계인설명서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233</cp:revision>
  <dcterms:created xsi:type="dcterms:W3CDTF">2018-01-01T19:02:44Z</dcterms:created>
  <dcterms:modified xsi:type="dcterms:W3CDTF">2018-02-13T14:38:20Z</dcterms:modified>
</cp:coreProperties>
</file>