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49" r:id="rId2"/>
    <p:sldId id="345" r:id="rId3"/>
    <p:sldId id="346" r:id="rId4"/>
    <p:sldId id="351" r:id="rId5"/>
    <p:sldId id="35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BBBBB"/>
    <a:srgbClr val="E9EBEB"/>
    <a:srgbClr val="DEE2E2"/>
    <a:srgbClr val="3B7E5B"/>
    <a:srgbClr val="54985B"/>
    <a:srgbClr val="3D4746"/>
    <a:srgbClr val="4F7898"/>
    <a:srgbClr val="889596"/>
    <a:srgbClr val="B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(1/5)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09699" cy="3033729"/>
            <a:chOff x="905741" y="710010"/>
            <a:chExt cx="7009699" cy="3033729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61659"/>
              <a:ext cx="654975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</a:t>
              </a:r>
              <a:r>
                <a:rPr lang="ko-KR" altLang="en-US" sz="1400" dirty="0">
                  <a:latin typeface="+mn-ea"/>
                </a:rPr>
                <a:t> 입력된 값들과 </a:t>
              </a:r>
              <a:r>
                <a:rPr lang="en-US" altLang="ko-KR" sz="1400" dirty="0">
                  <a:latin typeface="+mn-ea"/>
                </a:rPr>
                <a:t>DB</a:t>
              </a:r>
              <a:r>
                <a:rPr lang="ko-KR" altLang="en-US" sz="1400" dirty="0">
                  <a:latin typeface="+mn-ea"/>
                </a:rPr>
                <a:t>의 값들을 비교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530228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89632"/>
              <a:ext cx="49710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user_id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id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user_pw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password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808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1. join.html, login.html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731454" y="963002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en-US" altLang="ko-KR" sz="1400" dirty="0" err="1">
                  <a:latin typeface="+mj-ea"/>
                  <a:ea typeface="+mj-ea"/>
                </a:rPr>
                <a:t>Mypage</a:t>
              </a:r>
              <a:r>
                <a:rPr lang="en-US" altLang="ko-KR" sz="1400" dirty="0">
                  <a:latin typeface="+mj-ea"/>
                  <a:ea typeface="+mj-ea"/>
                </a:rPr>
                <a:t> (</a:t>
              </a:r>
              <a:r>
                <a:rPr lang="ko-KR" altLang="en-US" sz="1400" dirty="0">
                  <a:latin typeface="+mj-ea"/>
                  <a:ea typeface="+mj-ea"/>
                </a:rPr>
                <a:t>로그인</a:t>
              </a:r>
              <a:r>
                <a:rPr lang="en-US" altLang="ko-KR" sz="1400" dirty="0">
                  <a:latin typeface="+mj-ea"/>
                  <a:ea typeface="+mj-ea"/>
                </a:rPr>
                <a:t>, </a:t>
              </a:r>
              <a:r>
                <a:rPr lang="ko-KR" altLang="en-US" sz="1400" dirty="0">
                  <a:latin typeface="+mj-ea"/>
                  <a:ea typeface="+mj-ea"/>
                </a:rPr>
                <a:t>회원가입</a:t>
              </a:r>
              <a:r>
                <a:rPr lang="en-US" altLang="ko-KR" sz="1400" dirty="0">
                  <a:latin typeface="+mj-ea"/>
                  <a:ea typeface="+mj-ea"/>
                </a:rPr>
                <a:t>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98D8A89-189E-4663-9105-785E346763C5}"/>
              </a:ext>
            </a:extLst>
          </p:cNvPr>
          <p:cNvSpPr txBox="1"/>
          <p:nvPr/>
        </p:nvSpPr>
        <p:spPr>
          <a:xfrm>
            <a:off x="82175" y="4380020"/>
            <a:ext cx="9089801" cy="2308324"/>
          </a:xfrm>
          <a:prstGeom prst="rect">
            <a:avLst/>
          </a:prstGeom>
          <a:solidFill>
            <a:srgbClr val="BBBBBB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기능 다루는 정보 수정</a:t>
            </a:r>
            <a:r>
              <a:rPr lang="en-US" altLang="ko-KR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&gt;&gt; </a:t>
            </a:r>
            <a:r>
              <a:rPr lang="ko-KR" altLang="en-US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원하는게 아니라면 </a:t>
            </a:r>
            <a:r>
              <a:rPr lang="ko-KR" altLang="en-US" sz="3600" b="1" dirty="0" err="1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말씀해주십셔</a:t>
            </a:r>
            <a:r>
              <a:rPr lang="en-US" altLang="ko-KR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</a:p>
          <a:p>
            <a:r>
              <a:rPr lang="ko-KR" altLang="en-US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근데 다루는 정보에 </a:t>
            </a:r>
            <a:r>
              <a:rPr lang="en-US" altLang="ko-KR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html</a:t>
            </a:r>
            <a:r>
              <a:rPr lang="ko-KR" altLang="en-US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은 </a:t>
            </a:r>
            <a:r>
              <a:rPr lang="en-US" altLang="ko-KR" sz="3600" b="1" dirty="0" err="1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int</a:t>
            </a:r>
            <a:r>
              <a:rPr lang="en-US" altLang="ko-KR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string</a:t>
            </a:r>
            <a:r>
              <a:rPr lang="ko-KR" altLang="en-US" sz="3600" b="1" dirty="0" err="1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이런거</a:t>
            </a:r>
            <a:r>
              <a:rPr lang="ko-KR" altLang="en-US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없는데 그냥 저렇게 </a:t>
            </a:r>
            <a:r>
              <a:rPr lang="ko-KR" altLang="en-US" sz="3600" b="1" dirty="0" err="1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냅둬</a:t>
            </a:r>
            <a:r>
              <a:rPr lang="en-US" altLang="ko-KR" sz="36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D276569-CC27-4FFD-ADD8-43DAE97718C6}"/>
              </a:ext>
            </a:extLst>
          </p:cNvPr>
          <p:cNvSpPr/>
          <p:nvPr/>
        </p:nvSpPr>
        <p:spPr>
          <a:xfrm>
            <a:off x="1190283" y="3884896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C9107B-4F1B-4028-A2E7-41C88D916AAA}"/>
              </a:ext>
            </a:extLst>
          </p:cNvPr>
          <p:cNvSpPr/>
          <p:nvPr/>
        </p:nvSpPr>
        <p:spPr>
          <a:xfrm>
            <a:off x="1400592" y="4117378"/>
            <a:ext cx="4971056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user_id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user_pw</a:t>
            </a:r>
            <a:r>
              <a:rPr lang="ko-KR" altLang="en-US" sz="1400" dirty="0">
                <a:latin typeface="+mn-ea"/>
              </a:rPr>
              <a:t>의 변경 사항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5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78D6662-855C-48E7-A88B-90773493A6F4}"/>
              </a:ext>
            </a:extLst>
          </p:cNvPr>
          <p:cNvSpPr/>
          <p:nvPr/>
        </p:nvSpPr>
        <p:spPr>
          <a:xfrm>
            <a:off x="944404" y="895991"/>
            <a:ext cx="3960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(3/5)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90282" y="1584465"/>
            <a:ext cx="7264904" cy="4305400"/>
            <a:chOff x="1151619" y="1620919"/>
            <a:chExt cx="7264904" cy="430540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ko-KR" altLang="en-US" sz="1400" dirty="0">
                  <a:latin typeface="+mn-ea"/>
                </a:rPr>
                <a:t>연결된 </a:t>
              </a:r>
              <a:r>
                <a:rPr lang="en-US" altLang="ko-KR" sz="1400" dirty="0">
                  <a:latin typeface="+mn-ea"/>
                </a:rPr>
                <a:t>DB</a:t>
              </a:r>
              <a:r>
                <a:rPr lang="ko-KR" altLang="en-US" sz="1400" dirty="0">
                  <a:latin typeface="+mn-ea"/>
                </a:rPr>
                <a:t>에 평점과 리뷰 추가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ko-KR" altLang="en-US" sz="1400" dirty="0">
                  <a:latin typeface="+mn-ea"/>
                </a:rPr>
                <a:t>위의 결과를 출력 및 평균 평점 출력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81443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560816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3147432"/>
              <a:ext cx="7050843" cy="235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user_id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회원 </a:t>
              </a:r>
              <a:r>
                <a:rPr lang="en-US" altLang="ko-KR" sz="1400" dirty="0">
                  <a:latin typeface="+mn-ea"/>
                </a:rPr>
                <a:t>id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toilet_name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사용한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화장실 이름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review_title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리뷰 제목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review_content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리뷰 내용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review_date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리뷰 등록일자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grade_grade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평점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grade_average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평점 평균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9B7404F-9D50-4314-A72C-4974B7A2711A}"/>
              </a:ext>
            </a:extLst>
          </p:cNvPr>
          <p:cNvSpPr txBox="1"/>
          <p:nvPr/>
        </p:nvSpPr>
        <p:spPr>
          <a:xfrm>
            <a:off x="1097820" y="673556"/>
            <a:ext cx="502358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2. addreview.html, getgrade.html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3D4F1D5-229E-4801-9964-E8257719070F}"/>
              </a:ext>
            </a:extLst>
          </p:cNvPr>
          <p:cNvSpPr txBox="1"/>
          <p:nvPr/>
        </p:nvSpPr>
        <p:spPr>
          <a:xfrm>
            <a:off x="4896979" y="926548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화장실 리뷰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평점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5750CCD-2F20-404A-AE04-1F4DEB721621}"/>
              </a:ext>
            </a:extLst>
          </p:cNvPr>
          <p:cNvSpPr/>
          <p:nvPr/>
        </p:nvSpPr>
        <p:spPr>
          <a:xfrm>
            <a:off x="1404343" y="5804383"/>
            <a:ext cx="497105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grade_grade</a:t>
            </a:r>
            <a:r>
              <a:rPr lang="ko-KR" altLang="en-US" sz="1400" dirty="0">
                <a:latin typeface="+mn-ea"/>
              </a:rPr>
              <a:t>의 신규 입력 값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grade_average</a:t>
            </a:r>
            <a:r>
              <a:rPr lang="ko-KR" altLang="en-US" sz="1400" dirty="0">
                <a:latin typeface="+mn-ea"/>
              </a:rPr>
              <a:t>변경 사항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review_title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review_conten</a:t>
            </a:r>
            <a:r>
              <a:rPr lang="ko-KR" altLang="en-US" sz="1400" dirty="0">
                <a:latin typeface="+mn-ea"/>
              </a:rPr>
              <a:t>의 신규 입력 값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변경 사항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7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(5/5)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150733" cy="5363529"/>
            <a:chOff x="905741" y="710010"/>
            <a:chExt cx="8150733" cy="5363529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사용률에 관한 정보 출력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39264" y="537521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3010306"/>
              <a:ext cx="7050843" cy="235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toielt_name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이름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toilet_totalseat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총 칸 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toilet_useseat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사용 가능 칸 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	</a:t>
              </a:r>
              <a:r>
                <a:rPr lang="ko-KR" altLang="en-US" sz="1400" dirty="0">
                  <a:latin typeface="+mn-ea"/>
                </a:rPr>
                <a:t>→ 언니 방법도 좋습니다</a:t>
              </a:r>
              <a:r>
                <a:rPr lang="en-US" altLang="ko-KR" sz="1400" dirty="0">
                  <a:latin typeface="+mn-ea"/>
                </a:rPr>
                <a:t>. </a:t>
              </a:r>
              <a:r>
                <a:rPr lang="ko-KR" altLang="en-US" sz="1400" dirty="0">
                  <a:latin typeface="+mn-ea"/>
                </a:rPr>
                <a:t>화장실 정보에서 </a:t>
              </a:r>
              <a:r>
                <a:rPr lang="en-US" altLang="ko-KR" sz="1400" dirty="0" err="1">
                  <a:latin typeface="+mn-ea"/>
                </a:rPr>
                <a:t>totalseat</a:t>
              </a:r>
              <a:r>
                <a:rPr lang="ko-KR" altLang="en-US" sz="1400" dirty="0">
                  <a:latin typeface="+mn-ea"/>
                </a:rPr>
                <a:t>를 받아와서 칸이 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	    </a:t>
              </a:r>
              <a:r>
                <a:rPr lang="ko-KR" altLang="en-US" sz="1400" dirty="0" err="1">
                  <a:latin typeface="+mn-ea"/>
                </a:rPr>
                <a:t>사용중일</a:t>
              </a:r>
              <a:r>
                <a:rPr lang="ko-KR" altLang="en-US" sz="1400" dirty="0">
                  <a:latin typeface="+mn-ea"/>
                </a:rPr>
                <a:t> 경우 </a:t>
              </a:r>
              <a:r>
                <a:rPr lang="en-US" altLang="ko-KR" sz="1400" dirty="0" err="1">
                  <a:latin typeface="+mn-ea"/>
                </a:rPr>
                <a:t>totalseat</a:t>
              </a:r>
              <a:r>
                <a:rPr lang="ko-KR" altLang="en-US" sz="1400" dirty="0">
                  <a:latin typeface="+mn-ea"/>
                </a:rPr>
                <a:t>에서 </a:t>
              </a:r>
              <a:r>
                <a:rPr lang="en-US" altLang="ko-KR" sz="1400" dirty="0">
                  <a:latin typeface="+mn-ea"/>
                </a:rPr>
                <a:t>1</a:t>
              </a:r>
              <a:r>
                <a:rPr lang="ko-KR" altLang="en-US" sz="1400" dirty="0">
                  <a:latin typeface="+mn-ea"/>
                </a:rPr>
                <a:t>씩 빼는게 </a:t>
              </a:r>
              <a:r>
                <a:rPr lang="ko-KR" altLang="en-US" sz="1400" dirty="0" err="1">
                  <a:latin typeface="+mn-ea"/>
                </a:rPr>
                <a:t>어떨까여</a:t>
              </a:r>
              <a:r>
                <a:rPr lang="en-US" altLang="ko-KR" sz="1400" dirty="0">
                  <a:latin typeface="+mn-ea"/>
                </a:rPr>
                <a:t>?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	    8</a:t>
              </a:r>
              <a:r>
                <a:rPr lang="ko-KR" altLang="en-US" sz="1400" dirty="0">
                  <a:latin typeface="+mn-ea"/>
                </a:rPr>
                <a:t>칸 중 </a:t>
              </a:r>
              <a:r>
                <a:rPr lang="en-US" altLang="ko-KR" sz="1400" dirty="0">
                  <a:latin typeface="+mn-ea"/>
                </a:rPr>
                <a:t>2</a:t>
              </a:r>
              <a:r>
                <a:rPr lang="ko-KR" altLang="en-US" sz="1400" dirty="0">
                  <a:latin typeface="+mn-ea"/>
                </a:rPr>
                <a:t>칸이 </a:t>
              </a:r>
              <a:r>
                <a:rPr lang="ko-KR" altLang="en-US" sz="1400" dirty="0" err="1">
                  <a:latin typeface="+mn-ea"/>
                </a:rPr>
                <a:t>사용중일</a:t>
              </a:r>
              <a:r>
                <a:rPr lang="ko-KR" altLang="en-US" sz="1400" dirty="0">
                  <a:latin typeface="+mn-ea"/>
                </a:rPr>
                <a:t> 경우 </a:t>
              </a:r>
              <a:r>
                <a:rPr lang="en-US" altLang="ko-KR" sz="1400" dirty="0">
                  <a:latin typeface="+mn-ea"/>
                </a:rPr>
                <a:t>6/8 </a:t>
              </a:r>
              <a:r>
                <a:rPr lang="ko-KR" altLang="en-US" sz="1400" dirty="0">
                  <a:latin typeface="+mn-ea"/>
                </a:rPr>
                <a:t>이렇게 </a:t>
              </a:r>
              <a:r>
                <a:rPr lang="ko-KR" altLang="en-US" sz="1400" dirty="0" err="1">
                  <a:latin typeface="+mn-ea"/>
                </a:rPr>
                <a:t>정렬해놓고</a:t>
              </a:r>
              <a:r>
                <a:rPr lang="ko-KR" altLang="en-US" sz="1400" dirty="0">
                  <a:latin typeface="+mn-ea"/>
                </a:rPr>
                <a:t> </a:t>
              </a:r>
              <a:r>
                <a:rPr lang="ko-KR" altLang="en-US" sz="1400" dirty="0" err="1">
                  <a:latin typeface="+mn-ea"/>
                </a:rPr>
                <a:t>싶은디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	    </a:t>
              </a:r>
              <a:r>
                <a:rPr lang="ko-KR" altLang="en-US" sz="1400" dirty="0">
                  <a:latin typeface="+mn-ea"/>
                </a:rPr>
                <a:t>코딩할 때 편한 걸로 합시다</a:t>
              </a:r>
              <a:r>
                <a:rPr lang="en-US" altLang="ko-KR" sz="1400" dirty="0">
                  <a:latin typeface="+mn-ea"/>
                </a:rPr>
                <a:t>!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53324" y="5618863"/>
              <a:ext cx="7703150" cy="45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DB Table toilet</a:t>
              </a:r>
              <a:r>
                <a:rPr lang="ko-KR" altLang="en-US" sz="1400" dirty="0">
                  <a:latin typeface="+mn-ea"/>
                </a:rPr>
                <a:t>의 </a:t>
              </a:r>
              <a:r>
                <a:rPr lang="en-US" altLang="ko-KR" sz="1400" dirty="0" err="1">
                  <a:latin typeface="+mn-ea"/>
                </a:rPr>
                <a:t>totalroom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총 칸 수</a:t>
              </a:r>
              <a:r>
                <a:rPr lang="en-US" altLang="ko-KR" sz="1400" dirty="0">
                  <a:latin typeface="+mn-ea"/>
                </a:rPr>
                <a:t>), </a:t>
              </a:r>
              <a:r>
                <a:rPr lang="en-US" altLang="ko-KR" sz="1400" dirty="0" err="1">
                  <a:latin typeface="+mn-ea"/>
                </a:rPr>
                <a:t>useroom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사용 가능한 칸 수</a:t>
              </a:r>
              <a:r>
                <a:rPr lang="en-US" altLang="ko-KR" sz="1400" dirty="0">
                  <a:latin typeface="+mn-ea"/>
                </a:rPr>
                <a:t>)</a:t>
              </a:r>
              <a:r>
                <a:rPr lang="ko-KR" altLang="en-US" sz="1400" dirty="0">
                  <a:latin typeface="+mn-ea"/>
                </a:rPr>
                <a:t>의 정보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3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5. Utilization.html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247637" y="963002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사용률 조회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30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37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Server</a:t>
            </a:r>
            <a:r>
              <a:rPr lang="ko-KR" altLang="en-US" sz="2400" dirty="0">
                <a:solidFill>
                  <a:srgbClr val="FF0000"/>
                </a:solidFill>
              </a:rPr>
              <a:t>랑 정할 사항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데이터 구조 관련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836725" y="-71916"/>
            <a:ext cx="816309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회원 테이블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	– customer / </a:t>
            </a:r>
            <a:r>
              <a:rPr lang="en-US" altLang="ko-KR" sz="2800" b="1" u="sng" dirty="0">
                <a:solidFill>
                  <a:srgbClr val="0070C0"/>
                </a:solidFill>
                <a:latin typeface="+mn-ea"/>
              </a:rPr>
              <a:t>user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	id,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password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혹은 </a:t>
            </a:r>
            <a:r>
              <a:rPr lang="en-US" altLang="ko-KR" sz="2800" b="1" u="sng" dirty="0">
                <a:solidFill>
                  <a:srgbClr val="0070C0"/>
                </a:solidFill>
                <a:latin typeface="+mn-ea"/>
              </a:rPr>
              <a:t>id, pw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등으로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통일하는게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좋을 것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같습니당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화장실 테이블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	–</a:t>
            </a:r>
            <a:r>
              <a:rPr lang="en-US" altLang="ko-KR" sz="4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800" b="1" u="sng" dirty="0">
                <a:solidFill>
                  <a:srgbClr val="0070C0"/>
                </a:solidFill>
                <a:latin typeface="+mn-ea"/>
              </a:rPr>
              <a:t>toilet</a:t>
            </a:r>
            <a:r>
              <a:rPr lang="en-US" altLang="ko-KR" sz="4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조아여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화장실 칸 테이블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– room / seat </a:t>
            </a:r>
            <a:br>
              <a:rPr lang="en-US" altLang="ko-KR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&gt;&gt; 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사실 둘 다 맘에 들지 않는다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… 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화장실이 방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좌석 </a:t>
            </a:r>
            <a:r>
              <a:rPr lang="ko-KR" altLang="en-US" b="1" u="sng" dirty="0" err="1">
                <a:solidFill>
                  <a:srgbClr val="0070C0"/>
                </a:solidFill>
                <a:latin typeface="+mn-ea"/>
              </a:rPr>
              <a:t>이라는게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 어색하다</a:t>
            </a:r>
            <a:endParaRPr lang="en-US" altLang="ko-KR" b="1" u="sng" dirty="0">
              <a:solidFill>
                <a:srgbClr val="0070C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     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그나마 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seat…? 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더 좋은 아이디어 있으면 그걸로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…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state(use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empty /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wrong / warning / emergency)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time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&gt;&gt; 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화장실 칸의 사용가능 불가능을 표현하기 위해 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use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를 쓰고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시간을 잴 때 사용하기 위한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칸의 색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) time</a:t>
            </a:r>
            <a:r>
              <a:rPr lang="ko-KR" altLang="en-US" b="1" u="sng" dirty="0">
                <a:solidFill>
                  <a:srgbClr val="0070C0"/>
                </a:solidFill>
                <a:latin typeface="+mn-ea"/>
              </a:rPr>
              <a:t>을 써서 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use, time </a:t>
            </a:r>
            <a:r>
              <a:rPr lang="ko-KR" altLang="en-US" b="1" u="sng" dirty="0" err="1">
                <a:solidFill>
                  <a:srgbClr val="0070C0"/>
                </a:solidFill>
                <a:latin typeface="+mn-ea"/>
              </a:rPr>
              <a:t>어떤가여</a:t>
            </a:r>
            <a:r>
              <a:rPr lang="en-US" altLang="ko-KR" b="1" u="sng" dirty="0">
                <a:solidFill>
                  <a:srgbClr val="0070C0"/>
                </a:solidFill>
                <a:latin typeface="+mn-ea"/>
              </a:rPr>
              <a:t>?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**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또한 변수 이름을 다같이 통일했음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좋겠습니당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나는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insertRoom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이런 식으로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두번째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단어부터 대문자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b="1" u="sng" dirty="0">
                <a:solidFill>
                  <a:srgbClr val="0070C0"/>
                </a:solidFill>
                <a:latin typeface="+mn-ea"/>
              </a:rPr>
              <a:t>질문</a:t>
            </a:r>
            <a:r>
              <a:rPr lang="en-US" altLang="ko-KR" sz="1400" b="1" u="sng" dirty="0">
                <a:solidFill>
                  <a:srgbClr val="0070C0"/>
                </a:solidFill>
                <a:latin typeface="+mn-ea"/>
              </a:rPr>
              <a:t>! </a:t>
            </a:r>
            <a:r>
              <a:rPr lang="ko-KR" altLang="en-US" sz="1400" b="1" u="sng" dirty="0">
                <a:solidFill>
                  <a:srgbClr val="0070C0"/>
                </a:solidFill>
                <a:latin typeface="+mn-ea"/>
              </a:rPr>
              <a:t>두번째 단어부터 대문자인 이유가 무엇인가요</a:t>
            </a:r>
            <a:r>
              <a:rPr lang="en-US" altLang="ko-KR" sz="1400" b="1" u="sng" dirty="0">
                <a:solidFill>
                  <a:srgbClr val="0070C0"/>
                </a:solidFill>
                <a:latin typeface="+mn-ea"/>
              </a:rPr>
              <a:t>? (</a:t>
            </a:r>
            <a:r>
              <a:rPr lang="ko-KR" altLang="en-US" sz="1400" b="1" u="sng" dirty="0">
                <a:solidFill>
                  <a:srgbClr val="0070C0"/>
                </a:solidFill>
                <a:latin typeface="+mn-ea"/>
              </a:rPr>
              <a:t>단순질문</a:t>
            </a:r>
            <a:r>
              <a:rPr lang="en-US" altLang="ko-KR" sz="1400" b="1" u="sng" dirty="0">
                <a:solidFill>
                  <a:srgbClr val="0070C0"/>
                </a:solidFill>
                <a:latin typeface="+mn-ea"/>
              </a:rPr>
              <a:t>) )</a:t>
            </a:r>
          </a:p>
          <a:p>
            <a:pPr fontAlgn="base"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179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45D253-7B7D-480D-80BB-A856E93E40FC}"/>
              </a:ext>
            </a:extLst>
          </p:cNvPr>
          <p:cNvSpPr txBox="1"/>
          <p:nvPr/>
        </p:nvSpPr>
        <p:spPr>
          <a:xfrm>
            <a:off x="1" y="41352"/>
            <a:ext cx="9144000" cy="1015663"/>
          </a:xfrm>
          <a:prstGeom prst="rect">
            <a:avLst/>
          </a:prstGeom>
          <a:solidFill>
            <a:srgbClr val="BBBBBB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예</a:t>
            </a:r>
            <a:r>
              <a:rPr lang="en-US" altLang="ko-KR" sz="2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이름이 바뀌었으니 테이블을 다시 만들어야 겠군요</a:t>
            </a:r>
            <a:r>
              <a:rPr lang="en-US" altLang="ko-KR" sz="2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</a:p>
          <a:p>
            <a:r>
              <a:rPr lang="ko-KR" altLang="en-US" sz="2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테이블에 수정하거나 추가적으로 필요한 정보들이 있다면 말씀해 </a:t>
            </a:r>
            <a:r>
              <a:rPr lang="ko-KR" altLang="en-US" sz="2000" b="1" dirty="0" err="1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주십셔</a:t>
            </a:r>
            <a:endParaRPr lang="en-US" altLang="ko-KR" sz="2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Id,pw</a:t>
            </a:r>
            <a:r>
              <a:rPr lang="en-US" altLang="ko-KR" sz="2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NOT NULL </a:t>
            </a:r>
            <a:r>
              <a:rPr lang="ko-KR" altLang="en-US" sz="2000" b="1" dirty="0" err="1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추가할까여</a:t>
            </a:r>
            <a:r>
              <a:rPr lang="en-US" altLang="ko-KR" sz="2000" b="1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C7BAECE-99F7-409D-8C27-B6CDF279C7D1}"/>
              </a:ext>
            </a:extLst>
          </p:cNvPr>
          <p:cNvSpPr/>
          <p:nvPr/>
        </p:nvSpPr>
        <p:spPr>
          <a:xfrm>
            <a:off x="227712" y="1303764"/>
            <a:ext cx="3240000" cy="4385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현재 존재하는 테이블과 그 안의 정보들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xmlns="" id="{08547616-5A03-4451-BF6D-E913C368CEC2}"/>
              </a:ext>
            </a:extLst>
          </p:cNvPr>
          <p:cNvSpPr/>
          <p:nvPr/>
        </p:nvSpPr>
        <p:spPr>
          <a:xfrm>
            <a:off x="342627" y="1917646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customer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xmlns="" id="{B9502EB5-3A9E-4C07-B6FB-E21379F94EE7}"/>
              </a:ext>
            </a:extLst>
          </p:cNvPr>
          <p:cNvSpPr/>
          <p:nvPr/>
        </p:nvSpPr>
        <p:spPr>
          <a:xfrm>
            <a:off x="1928156" y="1917646"/>
            <a:ext cx="844863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toilet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944F127F-A795-4424-A884-43B1D75F687B}"/>
              </a:ext>
            </a:extLst>
          </p:cNvPr>
          <p:cNvSpPr/>
          <p:nvPr/>
        </p:nvSpPr>
        <p:spPr>
          <a:xfrm>
            <a:off x="3950889" y="1917646"/>
            <a:ext cx="695915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seat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37E9EA8A-CC51-4FF1-B942-407FE0D74A0A}"/>
              </a:ext>
            </a:extLst>
          </p:cNvPr>
          <p:cNvSpPr/>
          <p:nvPr/>
        </p:nvSpPr>
        <p:spPr>
          <a:xfrm>
            <a:off x="5612617" y="1917646"/>
            <a:ext cx="855886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review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xmlns="" id="{8E4F77A0-6F96-4F53-9C5C-B7DED08699D8}"/>
              </a:ext>
            </a:extLst>
          </p:cNvPr>
          <p:cNvSpPr/>
          <p:nvPr/>
        </p:nvSpPr>
        <p:spPr>
          <a:xfrm>
            <a:off x="7312590" y="1917646"/>
            <a:ext cx="855887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grade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0EEF64E-BAA9-4186-A5D0-AA3A77E0DD65}"/>
              </a:ext>
            </a:extLst>
          </p:cNvPr>
          <p:cNvSpPr/>
          <p:nvPr/>
        </p:nvSpPr>
        <p:spPr>
          <a:xfrm>
            <a:off x="326568" y="2235801"/>
            <a:ext cx="14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latin typeface="+mn-ea"/>
              </a:rPr>
              <a:t>user_UID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(P)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고유번호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n-ea"/>
              </a:rPr>
              <a:t>user_id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아이디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 err="1">
                <a:latin typeface="+mn-ea"/>
              </a:rPr>
              <a:t>user_pw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비밀번호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C7C7156-B542-4509-B8F1-60661D65D1A8}"/>
              </a:ext>
            </a:extLst>
          </p:cNvPr>
          <p:cNvSpPr/>
          <p:nvPr/>
        </p:nvSpPr>
        <p:spPr>
          <a:xfrm>
            <a:off x="1941179" y="2235801"/>
            <a:ext cx="21703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latin typeface="+mj-ea"/>
              </a:rPr>
              <a:t>toilet_UID</a:t>
            </a:r>
            <a:r>
              <a:rPr lang="en-US" altLang="ko-KR" sz="1400" b="1" dirty="0">
                <a:latin typeface="+mj-ea"/>
              </a:rPr>
              <a:t>(P)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고유번호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j-ea"/>
              </a:rPr>
              <a:t>toielt_name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이름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toilet_address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주소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/>
              <a:t>toilet_unisex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남녀 공용 여부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toilet_manager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관리자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toilet_phone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전화번호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toilet_time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개방시간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toilet_date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정보등록날짜</a:t>
            </a:r>
            <a:endParaRPr lang="en-US" altLang="ko-KR" sz="1400" dirty="0"/>
          </a:p>
          <a:p>
            <a:pPr fontAlgn="base"/>
            <a:r>
              <a:rPr lang="en-US" altLang="ko-KR" sz="1400" dirty="0" err="1"/>
              <a:t>toilet_totalseat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화장실 총 칸 수</a:t>
            </a:r>
            <a:endParaRPr lang="en-US" altLang="ko-KR" sz="1400" dirty="0"/>
          </a:p>
          <a:p>
            <a:pPr fontAlgn="base"/>
            <a:r>
              <a:rPr lang="en-US" altLang="ko-KR" sz="1400" dirty="0" err="1">
                <a:latin typeface="+mn-ea"/>
              </a:rPr>
              <a:t>seat_UID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(F) </a:t>
            </a:r>
            <a:endParaRPr lang="en-US" altLang="ko-KR" sz="1400" b="1" dirty="0">
              <a:latin typeface="+mn-ea"/>
            </a:endParaRP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 고유번호</a:t>
            </a:r>
            <a:r>
              <a:rPr lang="en-US" altLang="ko-KR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84D8671-D34A-4A94-A668-7CFCC4EDE0E2}"/>
              </a:ext>
            </a:extLst>
          </p:cNvPr>
          <p:cNvSpPr/>
          <p:nvPr/>
        </p:nvSpPr>
        <p:spPr>
          <a:xfrm>
            <a:off x="3950889" y="2235801"/>
            <a:ext cx="16388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latin typeface="+mn-ea"/>
              </a:rPr>
              <a:t>seat_UID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(P)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고유번호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n-ea"/>
              </a:rPr>
              <a:t>seat_time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 사용 시간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 err="1">
                <a:latin typeface="+mn-ea"/>
              </a:rPr>
              <a:t>seat_use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 사용가능여부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 err="1">
                <a:latin typeface="+mn-ea"/>
              </a:rPr>
              <a:t>seat_color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칸 색상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09ED087-070B-4A57-A47E-D97EB97BAADA}"/>
              </a:ext>
            </a:extLst>
          </p:cNvPr>
          <p:cNvSpPr/>
          <p:nvPr/>
        </p:nvSpPr>
        <p:spPr>
          <a:xfrm>
            <a:off x="5612617" y="2237376"/>
            <a:ext cx="16388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latin typeface="+mj-ea"/>
              </a:rPr>
              <a:t>review_UID</a:t>
            </a:r>
            <a:r>
              <a:rPr lang="en-US" altLang="ko-KR" sz="1400" b="1" dirty="0">
                <a:latin typeface="+mj-ea"/>
              </a:rPr>
              <a:t>(P) </a:t>
            </a:r>
          </a:p>
          <a:p>
            <a:pPr fontAlgn="base"/>
            <a:r>
              <a:rPr lang="en-US" altLang="ko-KR" sz="1400" dirty="0">
                <a:latin typeface="+mj-ea"/>
              </a:rPr>
              <a:t>-</a:t>
            </a:r>
            <a:r>
              <a:rPr lang="ko-KR" altLang="en-US" sz="1400" dirty="0">
                <a:latin typeface="+mj-ea"/>
              </a:rPr>
              <a:t>리뷰 고유번호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n-ea"/>
              </a:rPr>
              <a:t>user_UID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(P,F)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고유번호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review_title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리뷰 제목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review_content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리뷰 내용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review_date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리뷰 등록날짜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toilet_UID</a:t>
            </a:r>
            <a:r>
              <a:rPr lang="en-US" altLang="ko-KR" sz="1400" b="1" dirty="0">
                <a:latin typeface="+mj-ea"/>
              </a:rPr>
              <a:t>(F)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</a:t>
            </a:r>
            <a:r>
              <a:rPr lang="ko-KR" altLang="en-US" sz="1400" dirty="0" smtClean="0">
                <a:latin typeface="+mj-ea"/>
              </a:rPr>
              <a:t>고유번호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D667F29-CF7B-4111-A8EE-35D7DAB2D76B}"/>
              </a:ext>
            </a:extLst>
          </p:cNvPr>
          <p:cNvSpPr/>
          <p:nvPr/>
        </p:nvSpPr>
        <p:spPr>
          <a:xfrm>
            <a:off x="7312590" y="2235801"/>
            <a:ext cx="1797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latin typeface="+mj-ea"/>
              </a:rPr>
              <a:t>grade_UID</a:t>
            </a:r>
            <a:r>
              <a:rPr lang="en-US" altLang="ko-KR" sz="1400" b="1" dirty="0">
                <a:latin typeface="+mj-ea"/>
              </a:rPr>
              <a:t>(P) </a:t>
            </a:r>
          </a:p>
          <a:p>
            <a:pPr fontAlgn="base"/>
            <a:r>
              <a:rPr lang="en-US" altLang="ko-KR" sz="1400" dirty="0">
                <a:latin typeface="+mj-ea"/>
              </a:rPr>
              <a:t>-</a:t>
            </a:r>
            <a:r>
              <a:rPr lang="ko-KR" altLang="en-US" sz="1400" dirty="0">
                <a:latin typeface="+mj-ea"/>
              </a:rPr>
              <a:t>평점 고유번호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/>
            <a:r>
              <a:rPr lang="en-US" altLang="ko-KR" sz="1400" dirty="0" err="1">
                <a:latin typeface="+mn-ea"/>
              </a:rPr>
              <a:t>user_UID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(P,F) </a:t>
            </a: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회원 고유번호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grade_grade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평점 점수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grade_</a:t>
            </a:r>
            <a:r>
              <a:rPr lang="en-US" altLang="ko-KR" sz="1400" dirty="0" err="1">
                <a:latin typeface="+mn-ea"/>
              </a:rPr>
              <a:t>average</a:t>
            </a:r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평점 평균점수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grade_date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평점 평가날짜</a:t>
            </a:r>
            <a:endParaRPr lang="en-US" altLang="ko-KR" sz="1400" dirty="0">
              <a:latin typeface="+mj-ea"/>
            </a:endParaRPr>
          </a:p>
          <a:p>
            <a:pPr fontAlgn="base"/>
            <a:r>
              <a:rPr lang="en-US" altLang="ko-KR" sz="1400" dirty="0" err="1">
                <a:latin typeface="+mj-ea"/>
              </a:rPr>
              <a:t>toilet_UID</a:t>
            </a:r>
            <a:r>
              <a:rPr lang="en-US" altLang="ko-KR" sz="1400" b="1" dirty="0">
                <a:latin typeface="+mj-ea"/>
              </a:rPr>
              <a:t>(F) </a:t>
            </a:r>
          </a:p>
          <a:p>
            <a:pPr fontAlgn="base"/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</a:t>
            </a:r>
            <a:r>
              <a:rPr lang="ko-KR" altLang="en-US" sz="1400" dirty="0" smtClean="0">
                <a:latin typeface="+mj-ea"/>
              </a:rPr>
              <a:t>고유번호</a:t>
            </a:r>
            <a:endParaRPr lang="en-US" altLang="ko-KR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07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467</Words>
  <Application>Microsoft Office PowerPoint</Application>
  <PresentationFormat>화면 슬라이드 쇼(4:3)</PresentationFormat>
  <Paragraphs>164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a가시고기L</vt:lpstr>
      <vt:lpstr>궁서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195</cp:revision>
  <dcterms:created xsi:type="dcterms:W3CDTF">2018-01-01T19:02:44Z</dcterms:created>
  <dcterms:modified xsi:type="dcterms:W3CDTF">2018-02-11T02:17:00Z</dcterms:modified>
</cp:coreProperties>
</file>