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52" r:id="rId2"/>
    <p:sldId id="362" r:id="rId3"/>
    <p:sldId id="363" r:id="rId4"/>
    <p:sldId id="360" r:id="rId5"/>
    <p:sldId id="361" r:id="rId6"/>
    <p:sldId id="364" r:id="rId7"/>
    <p:sldId id="354" r:id="rId8"/>
    <p:sldId id="357" r:id="rId9"/>
    <p:sldId id="355" r:id="rId10"/>
    <p:sldId id="356" r:id="rId11"/>
    <p:sldId id="3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85F"/>
    <a:srgbClr val="6BBDE5"/>
    <a:srgbClr val="F2F2F2"/>
    <a:srgbClr val="BBBBBB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" y="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28.svg"/><Relationship Id="rId26" Type="http://schemas.openxmlformats.org/officeDocument/2006/relationships/image" Target="../media/image6.png"/><Relationship Id="rId21" Type="http://schemas.openxmlformats.org/officeDocument/2006/relationships/image" Target="../media/image16.png"/><Relationship Id="rId34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2.svg"/><Relationship Id="rId17" Type="http://schemas.openxmlformats.org/officeDocument/2006/relationships/image" Target="../media/image15.png"/><Relationship Id="rId25" Type="http://schemas.openxmlformats.org/officeDocument/2006/relationships/image" Target="../media/image3.png"/><Relationship Id="rId33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20" Type="http://schemas.openxmlformats.org/officeDocument/2006/relationships/image" Target="../media/image3.sv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12.png"/><Relationship Id="rId24" Type="http://schemas.openxmlformats.org/officeDocument/2006/relationships/image" Target="../media/image14.svg"/><Relationship Id="rId32" Type="http://schemas.openxmlformats.org/officeDocument/2006/relationships/image" Target="../media/image18.png"/><Relationship Id="rId37" Type="http://schemas.openxmlformats.org/officeDocument/2006/relationships/image" Target="../media/image38.sv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8.png"/><Relationship Id="rId28" Type="http://schemas.openxmlformats.org/officeDocument/2006/relationships/image" Target="../media/image7.png"/><Relationship Id="rId36" Type="http://schemas.openxmlformats.org/officeDocument/2006/relationships/image" Target="../media/image20.png"/><Relationship Id="rId10" Type="http://schemas.openxmlformats.org/officeDocument/2006/relationships/image" Target="../media/image20.svg"/><Relationship Id="rId19" Type="http://schemas.openxmlformats.org/officeDocument/2006/relationships/image" Target="../media/image2.png"/><Relationship Id="rId31" Type="http://schemas.openxmlformats.org/officeDocument/2006/relationships/image" Target="../media/image3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4.svg"/><Relationship Id="rId22" Type="http://schemas.openxmlformats.org/officeDocument/2006/relationships/image" Target="../media/image30.svg"/><Relationship Id="rId27" Type="http://schemas.openxmlformats.org/officeDocument/2006/relationships/image" Target="../media/image10.svg"/><Relationship Id="rId30" Type="http://schemas.openxmlformats.org/officeDocument/2006/relationships/image" Target="../media/image17.png"/><Relationship Id="rId35" Type="http://schemas.openxmlformats.org/officeDocument/2006/relationships/image" Target="../media/image36.svg"/><Relationship Id="rId8" Type="http://schemas.openxmlformats.org/officeDocument/2006/relationships/image" Target="../media/image18.sv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svg"/><Relationship Id="rId18" Type="http://schemas.openxmlformats.org/officeDocument/2006/relationships/image" Target="../media/image19.png"/><Relationship Id="rId3" Type="http://schemas.openxmlformats.org/officeDocument/2006/relationships/image" Target="../media/image14.svg"/><Relationship Id="rId21" Type="http://schemas.openxmlformats.org/officeDocument/2006/relationships/image" Target="../media/image38.sv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17" Type="http://schemas.openxmlformats.org/officeDocument/2006/relationships/image" Target="../media/image34.sv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5" Type="http://schemas.openxmlformats.org/officeDocument/2006/relationships/image" Target="../media/image32.svg"/><Relationship Id="rId23" Type="http://schemas.openxmlformats.org/officeDocument/2006/relationships/image" Target="../media/image30.svg"/><Relationship Id="rId10" Type="http://schemas.openxmlformats.org/officeDocument/2006/relationships/image" Target="../media/image7.png"/><Relationship Id="rId19" Type="http://schemas.openxmlformats.org/officeDocument/2006/relationships/image" Target="../media/image36.sv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.svg"/><Relationship Id="rId24" Type="http://schemas.openxmlformats.org/officeDocument/2006/relationships/image" Target="../media/image13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26.sv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7009700" cy="2903532"/>
            <a:chOff x="905740" y="710010"/>
            <a:chExt cx="7009700" cy="290353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45186"/>
              <a:ext cx="6549759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ko-KR" altLang="en-US" sz="1400" dirty="0">
                  <a:latin typeface="+mj-ea"/>
                </a:rPr>
                <a:t>데이터베이스에 접속</a:t>
              </a:r>
              <a:endParaRPr lang="en-US" altLang="ko-KR" sz="1400" dirty="0">
                <a:latin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데이터베이스에 원하는 요청에 따른 결과값 반환 및 수정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9091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3239657"/>
              <a:ext cx="4971056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databaseInfo</a:t>
              </a:r>
              <a:r>
                <a:rPr lang="ko-KR" altLang="en-US" sz="1400" dirty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</a:t>
              </a:r>
              <a:r>
                <a:rPr lang="ko-KR" altLang="en-US" sz="1400" dirty="0">
                  <a:latin typeface="+mj-ea"/>
                </a:rPr>
                <a:t> 데이터베이스에 관련된 정보를 저장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(1/5)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0C26F94F-C97B-43DA-A3B7-870A6C29BE78}"/>
              </a:ext>
            </a:extLst>
          </p:cNvPr>
          <p:cNvSpPr/>
          <p:nvPr/>
        </p:nvSpPr>
        <p:spPr>
          <a:xfrm>
            <a:off x="1190283" y="3917785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C45A0B9-8043-436F-BB28-DFC7E2104D08}"/>
              </a:ext>
            </a:extLst>
          </p:cNvPr>
          <p:cNvSpPr/>
          <p:nvPr/>
        </p:nvSpPr>
        <p:spPr>
          <a:xfrm>
            <a:off x="1404343" y="4209545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아두이노에서</a:t>
            </a:r>
            <a:r>
              <a:rPr lang="ko-KR" altLang="en-US" sz="1400" dirty="0">
                <a:latin typeface="맑은 고딕" panose="020B0503020000020004" pitchFamily="50" charset="-127"/>
              </a:rPr>
              <a:t> 데이터를 수신한 다음 수행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90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259333FE-758C-4BD5-8F88-AB7D1BB5591A}"/>
              </a:ext>
            </a:extLst>
          </p:cNvPr>
          <p:cNvGrpSpPr/>
          <p:nvPr/>
        </p:nvGrpSpPr>
        <p:grpSpPr>
          <a:xfrm>
            <a:off x="-84768" y="1520350"/>
            <a:ext cx="3934035" cy="4123214"/>
            <a:chOff x="5274627" y="1509092"/>
            <a:chExt cx="3934035" cy="4123214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xmlns="" id="{16984252-FB5C-488E-9A77-FFE438A98706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xmlns="" id="{F5FDD86D-34D5-4393-8A97-B748FA6EE122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xmlns="" id="{8F60C890-64C2-4597-A56E-07B131D70B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xmlns="" id="{937982F9-277A-41F6-BFB1-56A495ED007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xmlns="" id="{B658F478-FB58-486A-8008-4206C572664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xmlns="" id="{5DC1A8D0-7456-4AAE-94E7-B4A2781139DE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684A5DB9-6AF2-46C9-9403-53D8D79350D6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83923E46-6D7C-465C-88F4-884215428BD4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234" name="그래픽 233">
                <a:extLst>
                  <a:ext uri="{FF2B5EF4-FFF2-40B4-BE49-F238E27FC236}">
                    <a16:creationId xmlns:a16="http://schemas.microsoft.com/office/drawing/2014/main" xmlns="" id="{9EA20175-94B0-49ED-A848-9B295DE4F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xmlns="" id="{30435C3A-E30E-48D3-A357-2ECA8F4106DC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849C318F-4CA0-4513-80FB-0871D62B1138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0C9785A5-D790-4D66-B300-58691759DB29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207" name="그래픽 206">
                <a:extLst>
                  <a:ext uri="{FF2B5EF4-FFF2-40B4-BE49-F238E27FC236}">
                    <a16:creationId xmlns:a16="http://schemas.microsoft.com/office/drawing/2014/main" xmlns="" id="{3485A476-DA64-46EB-802A-E3C5E93D1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208" name="그래픽 207">
                <a:extLst>
                  <a:ext uri="{FF2B5EF4-FFF2-40B4-BE49-F238E27FC236}">
                    <a16:creationId xmlns:a16="http://schemas.microsoft.com/office/drawing/2014/main" xmlns="" id="{6AD47B9C-04C8-4071-8F9D-8D8B3BA8B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xmlns="" id="{EAB2ACA8-56E6-45DA-8496-4310DBA2BCB8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210" name="그래픽 209">
                <a:extLst>
                  <a:ext uri="{FF2B5EF4-FFF2-40B4-BE49-F238E27FC236}">
                    <a16:creationId xmlns:a16="http://schemas.microsoft.com/office/drawing/2014/main" xmlns="" id="{F2E28F5E-78F1-49F0-B68A-12F5732E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E3743B0D-D9D8-4F03-9A83-E061051804BB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212" name="그래픽 211">
                <a:extLst>
                  <a:ext uri="{FF2B5EF4-FFF2-40B4-BE49-F238E27FC236}">
                    <a16:creationId xmlns:a16="http://schemas.microsoft.com/office/drawing/2014/main" xmlns="" id="{7EBF43AF-FDB5-4006-88E5-6B6B0B10C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12DA4DA8-F6E8-49B4-BEB4-8AE427950667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xmlns="" id="{51394FF8-065C-43BF-996C-81675C1B7C54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xmlns="" id="{8C986AEF-5958-4C84-8756-8F8E76F3501B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xmlns="" id="{274D609C-BCA0-44F6-84F9-3019C6A8D006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xmlns="" id="{7DA80D22-9F36-4A02-A07B-E71F515A9612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229" name="그래픽 228">
                  <a:extLst>
                    <a:ext uri="{FF2B5EF4-FFF2-40B4-BE49-F238E27FC236}">
                      <a16:creationId xmlns:a16="http://schemas.microsoft.com/office/drawing/2014/main" xmlns="" id="{C58D5E5E-6186-4A17-92B7-27FF1208E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0" name="그래픽 229">
                  <a:extLst>
                    <a:ext uri="{FF2B5EF4-FFF2-40B4-BE49-F238E27FC236}">
                      <a16:creationId xmlns:a16="http://schemas.microsoft.com/office/drawing/2014/main" xmlns="" id="{DB33F549-EFFB-4C42-BD6E-A036C3100D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231" name="그래픽 230">
                  <a:extLst>
                    <a:ext uri="{FF2B5EF4-FFF2-40B4-BE49-F238E27FC236}">
                      <a16:creationId xmlns:a16="http://schemas.microsoft.com/office/drawing/2014/main" xmlns="" id="{8D0A2132-E2E2-4978-B8DC-27C0D963B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xmlns="" id="{27DFD7FC-E50F-4C1A-B0DD-C0D6E40B74BA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217" name="그래픽 216">
                  <a:extLst>
                    <a:ext uri="{FF2B5EF4-FFF2-40B4-BE49-F238E27FC236}">
                      <a16:creationId xmlns:a16="http://schemas.microsoft.com/office/drawing/2014/main" xmlns="" id="{97FAFA2F-050D-4003-BFBC-44621F548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8CC8887B-BCE3-4B77-B75C-08F5C466EA58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219" name="그래픽 218">
                  <a:extLst>
                    <a:ext uri="{FF2B5EF4-FFF2-40B4-BE49-F238E27FC236}">
                      <a16:creationId xmlns:a16="http://schemas.microsoft.com/office/drawing/2014/main" xmlns="" id="{AEAFB36D-CEAE-41DF-ACB5-7A072ED33C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xmlns="" id="{5A14DC71-2338-41E8-A051-26BB11D5A565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xmlns="" id="{20F596B0-F9C6-450E-9808-3A91D9AD4722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222" name="그래픽 221">
                    <a:extLst>
                      <a:ext uri="{FF2B5EF4-FFF2-40B4-BE49-F238E27FC236}">
                        <a16:creationId xmlns:a16="http://schemas.microsoft.com/office/drawing/2014/main" xmlns="" id="{0DB772E4-E5CE-44A1-864F-70CB9D560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xmlns="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xmlns="" id="{254440F7-DD6F-4BD6-B7D0-A52425D02309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224" name="그래픽 223">
                    <a:extLst>
                      <a:ext uri="{FF2B5EF4-FFF2-40B4-BE49-F238E27FC236}">
                        <a16:creationId xmlns:a16="http://schemas.microsoft.com/office/drawing/2014/main" xmlns="" id="{3CFA11E5-6F3A-43E2-9B5B-560E01C1B9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xmlns="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xmlns="" id="{0416EDC7-7DC7-44FB-BD1F-4A1CC09685B8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216" name="그래픽 215">
                <a:extLst>
                  <a:ext uri="{FF2B5EF4-FFF2-40B4-BE49-F238E27FC236}">
                    <a16:creationId xmlns:a16="http://schemas.microsoft.com/office/drawing/2014/main" xmlns="" id="{6E99A49C-66FD-4B52-B61B-BB4454954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45319B41-1317-42F2-8D7B-3945D2E2B5A7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481902FC-36D9-4176-A019-9AB69A25F462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DA9BD727-5D94-4841-9A64-B89EE3D68023}"/>
                </a:ext>
              </a:extLst>
            </p:cNvPr>
            <p:cNvGrpSpPr/>
            <p:nvPr/>
          </p:nvGrpSpPr>
          <p:grpSpPr>
            <a:xfrm>
              <a:off x="6196300" y="3432439"/>
              <a:ext cx="2077988" cy="1713187"/>
              <a:chOff x="6196300" y="3361319"/>
              <a:chExt cx="2077988" cy="1713187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xmlns="" id="{1D577E72-9390-4ABE-9189-B2FEFFFC8910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7988" cy="437746"/>
                <a:chOff x="6196300" y="3361319"/>
                <a:chExt cx="2077988" cy="437746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xmlns="" id="{8CB17A7D-3A62-46F9-B712-B8420204042B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xmlns="" id="{48A71EC6-9399-4BDD-B7F7-7914AC28BE63}"/>
                    </a:ext>
                  </a:extLst>
                </p:cNvPr>
                <p:cNvSpPr/>
                <p:nvPr/>
              </p:nvSpPr>
              <p:spPr>
                <a:xfrm>
                  <a:off x="6209148" y="336965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6" name="그룹 195">
                  <a:extLst>
                    <a:ext uri="{FF2B5EF4-FFF2-40B4-BE49-F238E27FC236}">
                      <a16:creationId xmlns:a16="http://schemas.microsoft.com/office/drawing/2014/main" xmlns="" id="{F4D0CE73-93EA-420E-A678-69ADF430442F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97" name="그룹 196">
                    <a:extLst>
                      <a:ext uri="{FF2B5EF4-FFF2-40B4-BE49-F238E27FC236}">
                        <a16:creationId xmlns:a16="http://schemas.microsoft.com/office/drawing/2014/main" xmlns="" id="{B7271547-335B-431D-92D1-B33554A166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204" name="타원 203">
                      <a:extLst>
                        <a:ext uri="{FF2B5EF4-FFF2-40B4-BE49-F238E27FC236}">
                          <a16:creationId xmlns:a16="http://schemas.microsoft.com/office/drawing/2014/main" xmlns="" id="{CB057F3D-1AF6-429A-9F0E-4BE5D4B6F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05" name="그래픽 204">
                      <a:extLst>
                        <a:ext uri="{FF2B5EF4-FFF2-40B4-BE49-F238E27FC236}">
                          <a16:creationId xmlns:a16="http://schemas.microsoft.com/office/drawing/2014/main" xmlns="" id="{92C062CC-CE2E-4433-B258-105616820A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xmlns="" id="{0AA8CF4B-8D20-4620-B12C-452D46E44F5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02" name="그래픽 201">
                      <a:extLst>
                        <a:ext uri="{FF2B5EF4-FFF2-40B4-BE49-F238E27FC236}">
                          <a16:creationId xmlns:a16="http://schemas.microsoft.com/office/drawing/2014/main" xmlns="" id="{4066ED7B-A83D-4E58-86E2-FDD8091C18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xmlns="" id="{11391C52-244A-470D-A98A-633381F2C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99" name="그룹 198">
                    <a:extLst>
                      <a:ext uri="{FF2B5EF4-FFF2-40B4-BE49-F238E27FC236}">
                        <a16:creationId xmlns:a16="http://schemas.microsoft.com/office/drawing/2014/main" xmlns="" id="{6DC26D01-6075-4BD7-BBBC-A21BAB05E375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xmlns="" id="{C4B6BCE9-A7CD-43BA-9D9E-014994D15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xmlns="" id="{2D956F2E-B9F6-4F12-A44C-4A463D2EB8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4F5EFFA9-95FA-42FA-B85B-1173E5D66E26}"/>
                  </a:ext>
                </a:extLst>
              </p:cNvPr>
              <p:cNvGrpSpPr/>
              <p:nvPr/>
            </p:nvGrpSpPr>
            <p:grpSpPr>
              <a:xfrm>
                <a:off x="6209148" y="3786678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xmlns="" id="{DC324BFA-CCC5-4695-AF49-09F9E382345B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xmlns="" id="{5CD87206-6A30-4C6E-A0B1-A9201AB23CC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85" name="그룹 184">
                    <a:extLst>
                      <a:ext uri="{FF2B5EF4-FFF2-40B4-BE49-F238E27FC236}">
                        <a16:creationId xmlns:a16="http://schemas.microsoft.com/office/drawing/2014/main" xmlns="" id="{74017D2E-DB29-4D11-AE92-41520B1DBC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92" name="타원 191">
                      <a:extLst>
                        <a:ext uri="{FF2B5EF4-FFF2-40B4-BE49-F238E27FC236}">
                          <a16:creationId xmlns:a16="http://schemas.microsoft.com/office/drawing/2014/main" xmlns="" id="{87703E30-A97C-4F51-A21C-EE53ED70E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93" name="그래픽 192">
                      <a:extLst>
                        <a:ext uri="{FF2B5EF4-FFF2-40B4-BE49-F238E27FC236}">
                          <a16:creationId xmlns:a16="http://schemas.microsoft.com/office/drawing/2014/main" xmlns="" id="{CADD3350-5ECB-42A6-8699-584C29FB32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xmlns="" id="{515D18D9-3B3D-46D4-8C83-1F1F99DF191F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90" name="그래픽 189">
                      <a:extLst>
                        <a:ext uri="{FF2B5EF4-FFF2-40B4-BE49-F238E27FC236}">
                          <a16:creationId xmlns:a16="http://schemas.microsoft.com/office/drawing/2014/main" xmlns="" id="{86B5C2C6-F07E-4DED-A424-6C72D0C5A4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xmlns="" id="{4946E6DE-1E12-4C96-9419-B2FF08F8D8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xmlns="" id="{BC292CD2-EB16-4E7C-9D18-42EC5E24F444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xmlns="" id="{9D7182B0-7D8A-4EEB-8BAB-D16F411CE6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xmlns="" id="{C1875CA4-AC73-4E4B-96D6-15C4AF040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40348D54-FACA-49D1-BB58-DA93AB9B2574}"/>
                  </a:ext>
                </a:extLst>
              </p:cNvPr>
              <p:cNvGrpSpPr/>
              <p:nvPr/>
            </p:nvGrpSpPr>
            <p:grpSpPr>
              <a:xfrm>
                <a:off x="6209148" y="4213160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xmlns="" id="{BBCE9D73-46C3-46E5-BD73-6B0C6D2647F7}"/>
                    </a:ext>
                  </a:extLst>
                </p:cNvPr>
                <p:cNvSpPr/>
                <p:nvPr/>
              </p:nvSpPr>
              <p:spPr>
                <a:xfrm>
                  <a:off x="6209148" y="379433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xmlns="" id="{9E5CA325-B310-4E0A-9462-0D64B0C2F76C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4" name="그룹 173">
                    <a:extLst>
                      <a:ext uri="{FF2B5EF4-FFF2-40B4-BE49-F238E27FC236}">
                        <a16:creationId xmlns:a16="http://schemas.microsoft.com/office/drawing/2014/main" xmlns="" id="{99B4AAF6-BE5F-47D4-9063-B2BF2C25651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1" name="타원 180">
                      <a:extLst>
                        <a:ext uri="{FF2B5EF4-FFF2-40B4-BE49-F238E27FC236}">
                          <a16:creationId xmlns:a16="http://schemas.microsoft.com/office/drawing/2014/main" xmlns="" id="{325778A1-0C5C-4E95-ACDC-3CA361549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02750890-987D-482D-BE25-B62BDCCE99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xmlns="" id="{0F3732B9-6B16-417C-9452-6CB4AFA1CC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9" name="그래픽 178">
                      <a:extLst>
                        <a:ext uri="{FF2B5EF4-FFF2-40B4-BE49-F238E27FC236}">
                          <a16:creationId xmlns:a16="http://schemas.microsoft.com/office/drawing/2014/main" xmlns="" id="{79A7B7B1-DFFF-4A02-91D1-80989BECA9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8EEE278C-3677-4317-AE44-A0404E003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xmlns="" id="{B55AA4F7-C69E-41EB-8B8D-FEA2D6F437E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xmlns="" id="{A72B9751-1EE0-49A1-9ECE-B641175B0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xmlns="" id="{912F9C53-C185-472C-A4E7-466F39515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75F10FAA-567C-4FA9-BBAC-4F8AE6939033}"/>
                  </a:ext>
                </a:extLst>
              </p:cNvPr>
              <p:cNvGrpSpPr/>
              <p:nvPr/>
            </p:nvGrpSpPr>
            <p:grpSpPr>
              <a:xfrm>
                <a:off x="6208449" y="4637439"/>
                <a:ext cx="2065139" cy="437067"/>
                <a:chOff x="6209148" y="3786678"/>
                <a:chExt cx="2065139" cy="437067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xmlns="" id="{B8EA322D-F317-4F4C-9C2B-1865200CA627}"/>
                    </a:ext>
                  </a:extLst>
                </p:cNvPr>
                <p:cNvSpPr/>
                <p:nvPr/>
              </p:nvSpPr>
              <p:spPr>
                <a:xfrm>
                  <a:off x="6209148" y="3787984"/>
                  <a:ext cx="2065139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xmlns="" id="{B0A164F2-EADF-4969-BDC8-88E006535ABE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3" name="그룹 162">
                    <a:extLst>
                      <a:ext uri="{FF2B5EF4-FFF2-40B4-BE49-F238E27FC236}">
                        <a16:creationId xmlns:a16="http://schemas.microsoft.com/office/drawing/2014/main" xmlns="" id="{C2042B12-9101-401C-B3F8-89A5AA220A4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xmlns="" id="{C928A4F2-A5AF-4E42-A16D-00DB69DCD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1" name="그래픽 170">
                      <a:extLst>
                        <a:ext uri="{FF2B5EF4-FFF2-40B4-BE49-F238E27FC236}">
                          <a16:creationId xmlns:a16="http://schemas.microsoft.com/office/drawing/2014/main" xmlns="" id="{C6CA7ACC-FBD6-493D-92CE-6D7D0CBE6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96DAC541-7B7A-43D3-8B79-37D633B846F1}">
                          <asvg:svgBlip xmlns:asvg="http://schemas.microsoft.com/office/drawing/2016/SVG/main" xmlns="" r:embed="rId2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4" name="그룹 163">
                    <a:extLst>
                      <a:ext uri="{FF2B5EF4-FFF2-40B4-BE49-F238E27FC236}">
                        <a16:creationId xmlns:a16="http://schemas.microsoft.com/office/drawing/2014/main" xmlns="" id="{BE068169-78E2-41DB-B86B-7313FF6F3F34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68" name="그래픽 167">
                      <a:extLst>
                        <a:ext uri="{FF2B5EF4-FFF2-40B4-BE49-F238E27FC236}">
                          <a16:creationId xmlns:a16="http://schemas.microsoft.com/office/drawing/2014/main" xmlns="" id="{8A598962-22AF-421D-A72B-C1844E53F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xmlns="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47354618-3776-4562-A3D9-6DDDB5404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4FF56ED1-E76C-411F-9E81-5EFC7EC37F97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xmlns="" id="{B43FAEFC-057E-4EB3-90FA-DFD1B60C5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xmlns="" id="{A9F1EC7E-4087-41CC-BFFA-1E20BC43D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B34A177E-71F8-4EE1-8D6B-1BF4A625F24D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2B50417-5570-460F-AB68-EEF89274232B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241783" y="703685"/>
            <a:chExt cx="5450630" cy="5450630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B8646363-45F6-4CE4-820C-5200C6B51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6BDD8E4B-CBE4-45AA-B275-4A4F9B92E47E}"/>
                </a:ext>
              </a:extLst>
            </p:cNvPr>
            <p:cNvSpPr/>
            <p:nvPr/>
          </p:nvSpPr>
          <p:spPr>
            <a:xfrm>
              <a:off x="1533429" y="1278714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43EB60F-2554-4B00-879E-2DEEAB6A22E7}"/>
              </a:ext>
            </a:extLst>
          </p:cNvPr>
          <p:cNvGrpSpPr/>
          <p:nvPr/>
        </p:nvGrpSpPr>
        <p:grpSpPr>
          <a:xfrm>
            <a:off x="6202650" y="1879496"/>
            <a:ext cx="2082122" cy="369332"/>
            <a:chOff x="6205773" y="1881001"/>
            <a:chExt cx="2082122" cy="36933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6AC5799D-16E7-49A7-BA32-F1F7736D72AB}"/>
                </a:ext>
              </a:extLst>
            </p:cNvPr>
            <p:cNvSpPr/>
            <p:nvPr/>
          </p:nvSpPr>
          <p:spPr>
            <a:xfrm>
              <a:off x="6209907" y="1945672"/>
              <a:ext cx="2077988" cy="255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17127FB8-3F5F-4E9F-8B17-5A084743BD7A}"/>
                </a:ext>
              </a:extLst>
            </p:cNvPr>
            <p:cNvSpPr txBox="1"/>
            <p:nvPr/>
          </p:nvSpPr>
          <p:spPr>
            <a:xfrm>
              <a:off x="6887721" y="1881001"/>
              <a:ext cx="872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</a:p>
          </p:txBody>
        </p:sp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xmlns="" id="{F5CE6BCE-9F1A-4787-904E-7FD7821A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205773" y="1912625"/>
              <a:ext cx="308772" cy="308772"/>
            </a:xfrm>
            <a:prstGeom prst="rect">
              <a:avLst/>
            </a:prstGeom>
          </p:spPr>
        </p:pic>
      </p:grpSp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시설물 고장신청내역 등 상세정보 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 rot="17349560">
            <a:off x="2679759" y="3113786"/>
            <a:ext cx="884779" cy="1049547"/>
          </a:xfrm>
          <a:prstGeom prst="rect">
            <a:avLst/>
          </a:prstGeom>
        </p:spPr>
      </p:pic>
      <p:grpSp>
        <p:nvGrpSpPr>
          <p:cNvPr id="241" name="그룹 240">
            <a:extLst>
              <a:ext uri="{FF2B5EF4-FFF2-40B4-BE49-F238E27FC236}">
                <a16:creationId xmlns:a16="http://schemas.microsoft.com/office/drawing/2014/main" xmlns="" id="{D7D41F35-6220-485F-A4D7-A20A379C20BD}"/>
              </a:ext>
            </a:extLst>
          </p:cNvPr>
          <p:cNvGrpSpPr/>
          <p:nvPr/>
        </p:nvGrpSpPr>
        <p:grpSpPr>
          <a:xfrm>
            <a:off x="6215331" y="2207184"/>
            <a:ext cx="2061933" cy="1218133"/>
            <a:chOff x="1004434" y="2980460"/>
            <a:chExt cx="2061933" cy="1218133"/>
          </a:xfrm>
        </p:grpSpPr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xmlns="" id="{DA4098DE-571E-4F6E-A2DA-E394BDD83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0514" b="37712"/>
            <a:stretch/>
          </p:blipFill>
          <p:spPr>
            <a:xfrm>
              <a:off x="1004434" y="2980460"/>
              <a:ext cx="2061933" cy="1218133"/>
            </a:xfrm>
            <a:prstGeom prst="rect">
              <a:avLst/>
            </a:prstGeom>
          </p:spPr>
        </p:pic>
        <p:pic>
          <p:nvPicPr>
            <p:cNvPr id="243" name="그래픽 242">
              <a:extLst>
                <a:ext uri="{FF2B5EF4-FFF2-40B4-BE49-F238E27FC236}">
                  <a16:creationId xmlns:a16="http://schemas.microsoft.com/office/drawing/2014/main" xmlns="" id="{031683E6-F4B8-49EC-B9E1-CB627766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1899763" y="3437391"/>
              <a:ext cx="309984" cy="309984"/>
            </a:xfrm>
            <a:prstGeom prst="rect">
              <a:avLst/>
            </a:prstGeom>
          </p:spPr>
        </p:pic>
        <p:pic>
          <p:nvPicPr>
            <p:cNvPr id="252" name="그래픽 251">
              <a:extLst>
                <a:ext uri="{FF2B5EF4-FFF2-40B4-BE49-F238E27FC236}">
                  <a16:creationId xmlns:a16="http://schemas.microsoft.com/office/drawing/2014/main" xmlns="" id="{4D03BFD8-F8D9-4164-A0C4-A535791F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668162" y="3525069"/>
              <a:ext cx="309984" cy="309984"/>
            </a:xfrm>
            <a:prstGeom prst="rect">
              <a:avLst/>
            </a:prstGeom>
          </p:spPr>
        </p:pic>
      </p:grp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xmlns="" id="{0125676F-4930-4711-87FF-E7D87F092EA4}"/>
              </a:ext>
            </a:extLst>
          </p:cNvPr>
          <p:cNvCxnSpPr/>
          <p:nvPr/>
        </p:nvCxnSpPr>
        <p:spPr>
          <a:xfrm>
            <a:off x="6196300" y="3432439"/>
            <a:ext cx="20779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B0C0AE3-39F1-4FCC-ADA8-BE244696B6E1}"/>
              </a:ext>
            </a:extLst>
          </p:cNvPr>
          <p:cNvGrpSpPr>
            <a:grpSpLocks noChangeAspect="1"/>
          </p:cNvGrpSpPr>
          <p:nvPr/>
        </p:nvGrpSpPr>
        <p:grpSpPr>
          <a:xfrm>
            <a:off x="7849446" y="3032977"/>
            <a:ext cx="479618" cy="429675"/>
            <a:chOff x="7522594" y="3667366"/>
            <a:chExt cx="827113" cy="838200"/>
          </a:xfrm>
        </p:grpSpPr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xmlns="" id="{2B818C25-2524-44B2-8189-FDF10DF53FEE}"/>
                </a:ext>
              </a:extLst>
            </p:cNvPr>
            <p:cNvSpPr/>
            <p:nvPr/>
          </p:nvSpPr>
          <p:spPr>
            <a:xfrm>
              <a:off x="7613790" y="3667366"/>
              <a:ext cx="620829" cy="6506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9" name="그래픽 258">
              <a:extLst>
                <a:ext uri="{FF2B5EF4-FFF2-40B4-BE49-F238E27FC236}">
                  <a16:creationId xmlns:a16="http://schemas.microsoft.com/office/drawing/2014/main" xmlns="" id="{7C6099ED-6275-4F1B-90DC-D60A95377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744524" y="3813027"/>
              <a:ext cx="359361" cy="359361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xmlns="" id="{99D95AA2-8D83-4AA5-9BC8-5E69F704FDE2}"/>
                </a:ext>
              </a:extLst>
            </p:cNvPr>
            <p:cNvSpPr txBox="1"/>
            <p:nvPr/>
          </p:nvSpPr>
          <p:spPr>
            <a:xfrm>
              <a:off x="7522594" y="4085283"/>
              <a:ext cx="827113" cy="420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사용률 조회</a:t>
              </a:r>
            </a:p>
          </p:txBody>
        </p: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xmlns="" id="{5926F656-C67B-4D3C-898B-EA9196DD783B}"/>
              </a:ext>
            </a:extLst>
          </p:cNvPr>
          <p:cNvSpPr/>
          <p:nvPr/>
        </p:nvSpPr>
        <p:spPr>
          <a:xfrm>
            <a:off x="6217762" y="4716215"/>
            <a:ext cx="2062800" cy="4217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xmlns="" id="{B2C8E2B8-19E4-424F-AE13-BB68A518D100}"/>
              </a:ext>
            </a:extLst>
          </p:cNvPr>
          <p:cNvSpPr/>
          <p:nvPr/>
        </p:nvSpPr>
        <p:spPr>
          <a:xfrm>
            <a:off x="6211488" y="3440531"/>
            <a:ext cx="2062800" cy="8337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xmlns="" id="{9DDF208D-2A1F-49E8-B558-495781445AEF}"/>
              </a:ext>
            </a:extLst>
          </p:cNvPr>
          <p:cNvSpPr/>
          <p:nvPr/>
        </p:nvSpPr>
        <p:spPr>
          <a:xfrm>
            <a:off x="6218461" y="4291936"/>
            <a:ext cx="2062800" cy="4217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xmlns="" id="{C7267D96-2A64-4455-91DE-337A73450265}"/>
              </a:ext>
            </a:extLst>
          </p:cNvPr>
          <p:cNvSpPr txBox="1"/>
          <p:nvPr/>
        </p:nvSpPr>
        <p:spPr>
          <a:xfrm>
            <a:off x="6581462" y="4737439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휴지가 없어요</a:t>
            </a:r>
            <a:r>
              <a:rPr lang="en-US" altLang="ko-KR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.. – </a:t>
            </a:r>
            <a:r>
              <a:rPr lang="ko-KR" altLang="en-US" sz="105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오늘은변비탈출</a:t>
            </a:r>
            <a:endParaRPr lang="ko-KR" altLang="en-US" sz="105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479CCA00-AB41-4960-B396-3A054612D0BF}"/>
              </a:ext>
            </a:extLst>
          </p:cNvPr>
          <p:cNvSpPr txBox="1"/>
          <p:nvPr/>
        </p:nvSpPr>
        <p:spPr>
          <a:xfrm>
            <a:off x="6581462" y="4896136"/>
            <a:ext cx="1758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오늘은 진짜 변비탈출 기회가 </a:t>
            </a:r>
            <a:r>
              <a:rPr lang="ko-KR" altLang="en-US" sz="7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왔어여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... 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근데 화장실에 휴지가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…</a:t>
            </a:r>
            <a:endParaRPr lang="ko-KR" altLang="en-US" sz="7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xmlns="" id="{B587B948-DE83-4288-A24E-158B651D27E1}"/>
              </a:ext>
            </a:extLst>
          </p:cNvPr>
          <p:cNvSpPr/>
          <p:nvPr/>
        </p:nvSpPr>
        <p:spPr>
          <a:xfrm>
            <a:off x="6241976" y="474709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AEBCD667-359D-469D-924F-F57EE41CD8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241976" y="4751076"/>
            <a:ext cx="360000" cy="360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05181F4E-6F00-4EE6-985A-78869EE89B3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6241976" y="4324449"/>
            <a:ext cx="360000" cy="360000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EDE8B9DA-6682-46E5-B8EB-2D822D91AAD2}"/>
              </a:ext>
            </a:extLst>
          </p:cNvPr>
          <p:cNvSpPr txBox="1"/>
          <p:nvPr/>
        </p:nvSpPr>
        <p:spPr>
          <a:xfrm>
            <a:off x="6581462" y="4312650"/>
            <a:ext cx="1220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깨끗해요</a:t>
            </a:r>
            <a:r>
              <a:rPr lang="en-US" altLang="ko-KR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– </a:t>
            </a:r>
            <a:r>
              <a:rPr lang="ko-KR" altLang="en-US" sz="105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급할때는</a:t>
            </a:r>
            <a:r>
              <a:rPr lang="en-US" altLang="ko-KR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105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16C37961-C6F5-42BE-A49E-5D838C22B1CD}"/>
              </a:ext>
            </a:extLst>
          </p:cNvPr>
          <p:cNvSpPr txBox="1"/>
          <p:nvPr/>
        </p:nvSpPr>
        <p:spPr>
          <a:xfrm>
            <a:off x="6581462" y="4471347"/>
            <a:ext cx="1170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칸 수도 많고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관리도 잘되는 듯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!! </a:t>
            </a:r>
            <a:endParaRPr lang="ko-KR" altLang="en-US" sz="7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E6BB21B2-7A35-4514-9896-AA78E74D7913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8080990" y="4306123"/>
            <a:ext cx="144000" cy="216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C2534F4E-EEFE-497C-A15D-639469D7BF18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8086070" y="4742462"/>
            <a:ext cx="144000" cy="144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D3B57B6-C11A-4484-B6C4-4539C5528332}"/>
              </a:ext>
            </a:extLst>
          </p:cNvPr>
          <p:cNvSpPr txBox="1"/>
          <p:nvPr/>
        </p:nvSpPr>
        <p:spPr>
          <a:xfrm>
            <a:off x="6582161" y="3620695"/>
            <a:ext cx="1449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경기도 시흥시 </a:t>
            </a:r>
            <a:r>
              <a:rPr lang="ko-KR" altLang="en-US" sz="7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정왕동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한국산업기술대학교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동</a:t>
            </a:r>
            <a:endParaRPr lang="en-US" altLang="ko-KR" sz="7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관리기관명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한국산업기술대학교</a:t>
            </a:r>
            <a:endParaRPr lang="en-US" altLang="ko-KR" sz="7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연락처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031 – 8041 - ****</a:t>
            </a:r>
          </a:p>
          <a:p>
            <a:r>
              <a:rPr lang="ko-KR" altLang="en-US" sz="7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남녀공용</a:t>
            </a:r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여부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X</a:t>
            </a:r>
          </a:p>
          <a:p>
            <a:r>
              <a: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개방 시간 </a:t>
            </a:r>
            <a:r>
              <a: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00:00 ~ 24:00</a:t>
            </a:r>
          </a:p>
          <a:p>
            <a:endParaRPr lang="ko-KR" altLang="en-US" sz="7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84789195-9F7B-428E-A0A3-FB4E8EB4AFF6}"/>
              </a:ext>
            </a:extLst>
          </p:cNvPr>
          <p:cNvSpPr/>
          <p:nvPr/>
        </p:nvSpPr>
        <p:spPr>
          <a:xfrm>
            <a:off x="6242675" y="347165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xmlns="" id="{6C664774-7A2D-485C-93D1-C63E818CBA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6318484" y="3552242"/>
            <a:ext cx="208383" cy="19882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5C13492-83C2-468D-AA8B-3C1A8316AD6F}"/>
              </a:ext>
            </a:extLst>
          </p:cNvPr>
          <p:cNvSpPr txBox="1"/>
          <p:nvPr/>
        </p:nvSpPr>
        <p:spPr>
          <a:xfrm>
            <a:off x="6582161" y="3461998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aa</a:t>
            </a:r>
            <a:r>
              <a:rPr lang="ko-KR" altLang="en-US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</a:t>
            </a:r>
            <a:r>
              <a:rPr lang="en-US" altLang="ko-KR" sz="105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– </a:t>
            </a:r>
            <a:r>
              <a:rPr lang="en-US" altLang="ko-KR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58.1m</a:t>
            </a:r>
            <a:endParaRPr lang="ko-KR" altLang="en-US" sz="105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2111F93-C3E1-40A0-B04E-5DF1F3CD47DE}"/>
              </a:ext>
            </a:extLst>
          </p:cNvPr>
          <p:cNvGrpSpPr/>
          <p:nvPr/>
        </p:nvGrpSpPr>
        <p:grpSpPr>
          <a:xfrm>
            <a:off x="7850608" y="3864918"/>
            <a:ext cx="360000" cy="437067"/>
            <a:chOff x="7850608" y="3769668"/>
            <a:chExt cx="360000" cy="437067"/>
          </a:xfrm>
        </p:grpSpPr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xmlns="" id="{BD695B70-24E1-4A5E-A9A8-86995AB4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7850608" y="3769668"/>
              <a:ext cx="360000" cy="3600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038BC141-1E3E-48CD-8954-54AFE169C182}"/>
                </a:ext>
              </a:extLst>
            </p:cNvPr>
            <p:cNvSpPr txBox="1"/>
            <p:nvPr/>
          </p:nvSpPr>
          <p:spPr>
            <a:xfrm>
              <a:off x="7895581" y="4006680"/>
              <a:ext cx="2792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4.2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0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5">
            <a:extLst>
              <a:ext uri="{FF2B5EF4-FFF2-40B4-BE49-F238E27FC236}">
                <a16:creationId xmlns:a16="http://schemas.microsoft.com/office/drawing/2014/main" xmlns="" id="{CA818C6D-8C78-46DC-B785-B7E0C2E762D8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F99D75ED-114D-4629-9D8D-B353D22FA98D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A08EE1A1-09C8-4332-B803-B9CBB147B4C1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화장실 선택 시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 후기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시설물 고장신청내역 등 상세정보 확인 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240" name="그래픽 239">
            <a:extLst>
              <a:ext uri="{FF2B5EF4-FFF2-40B4-BE49-F238E27FC236}">
                <a16:creationId xmlns:a16="http://schemas.microsoft.com/office/drawing/2014/main" xmlns="" id="{6426383E-71AC-420F-893C-68BB653C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7349560">
            <a:off x="2679759" y="3113786"/>
            <a:ext cx="884779" cy="104954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74BA6CF-4B85-48A0-82B3-CEBE307D7357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4627" y="1509092"/>
            <a:chExt cx="3934035" cy="412321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12B50417-5570-460F-AB68-EEF89274232B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241783" y="703685"/>
              <a:chExt cx="5450630" cy="545063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B8646363-45F6-4CE4-820C-5200C6B51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6BDD8E4B-CBE4-45AA-B275-4A4F9B92E47E}"/>
                  </a:ext>
                </a:extLst>
              </p:cNvPr>
              <p:cNvSpPr/>
              <p:nvPr/>
            </p:nvSpPr>
            <p:spPr>
              <a:xfrm>
                <a:off x="1533429" y="1278714"/>
                <a:ext cx="2879065" cy="42264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D43EB60F-2554-4B00-879E-2DEEAB6A22E7}"/>
                </a:ext>
              </a:extLst>
            </p:cNvPr>
            <p:cNvGrpSpPr/>
            <p:nvPr/>
          </p:nvGrpSpPr>
          <p:grpSpPr>
            <a:xfrm>
              <a:off x="6202650" y="1879496"/>
              <a:ext cx="2082122" cy="369332"/>
              <a:chOff x="6205773" y="1881001"/>
              <a:chExt cx="2082122" cy="369332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6AC5799D-16E7-49A7-BA32-F1F7736D72AB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17127FB8-3F5F-4E9F-8B17-5A084743BD7A}"/>
                  </a:ext>
                </a:extLst>
              </p:cNvPr>
              <p:cNvSpPr txBox="1"/>
              <p:nvPr/>
            </p:nvSpPr>
            <p:spPr>
              <a:xfrm>
                <a:off x="6887721" y="1881001"/>
                <a:ext cx="872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aa</a:t>
                </a:r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화장실</a:t>
                </a:r>
              </a:p>
            </p:txBody>
          </p:sp>
          <p:pic>
            <p:nvPicPr>
              <p:cNvPr id="113" name="그래픽 112">
                <a:extLst>
                  <a:ext uri="{FF2B5EF4-FFF2-40B4-BE49-F238E27FC236}">
                    <a16:creationId xmlns:a16="http://schemas.microsoft.com/office/drawing/2014/main" xmlns="" id="{F5CE6BCE-9F1A-4787-904E-7FD7821A7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xmlns="" id="{D7D41F35-6220-485F-A4D7-A20A379C20BD}"/>
                </a:ext>
              </a:extLst>
            </p:cNvPr>
            <p:cNvGrpSpPr/>
            <p:nvPr/>
          </p:nvGrpSpPr>
          <p:grpSpPr>
            <a:xfrm>
              <a:off x="6215331" y="2207184"/>
              <a:ext cx="2061933" cy="1218133"/>
              <a:chOff x="1004434" y="2980460"/>
              <a:chExt cx="2061933" cy="1218133"/>
            </a:xfrm>
          </p:grpSpPr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xmlns="" id="{DA4098DE-571E-4F6E-A2DA-E394BDD83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0514" b="37712"/>
              <a:stretch/>
            </p:blipFill>
            <p:spPr>
              <a:xfrm>
                <a:off x="1004434" y="2980460"/>
                <a:ext cx="2061933" cy="1218133"/>
              </a:xfrm>
              <a:prstGeom prst="rect">
                <a:avLst/>
              </a:prstGeom>
            </p:spPr>
          </p:pic>
          <p:pic>
            <p:nvPicPr>
              <p:cNvPr id="243" name="그래픽 242">
                <a:extLst>
                  <a:ext uri="{FF2B5EF4-FFF2-40B4-BE49-F238E27FC236}">
                    <a16:creationId xmlns:a16="http://schemas.microsoft.com/office/drawing/2014/main" xmlns="" id="{031683E6-F4B8-49EC-B9E1-CB627766A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1899763" y="3437391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252" name="그래픽 251">
                <a:extLst>
                  <a:ext uri="{FF2B5EF4-FFF2-40B4-BE49-F238E27FC236}">
                    <a16:creationId xmlns:a16="http://schemas.microsoft.com/office/drawing/2014/main" xmlns="" id="{4D03BFD8-F8D9-4164-A0C4-A535791F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68162" y="3525069"/>
                <a:ext cx="309984" cy="309984"/>
              </a:xfrm>
              <a:prstGeom prst="rect">
                <a:avLst/>
              </a:prstGeom>
            </p:spPr>
          </p:pic>
        </p:grp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xmlns="" id="{0125676F-4930-4711-87FF-E7D87F092EA4}"/>
                </a:ext>
              </a:extLst>
            </p:cNvPr>
            <p:cNvCxnSpPr/>
            <p:nvPr/>
          </p:nvCxnSpPr>
          <p:spPr>
            <a:xfrm>
              <a:off x="6196300" y="3432439"/>
              <a:ext cx="207798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2B0C0AE3-39F1-4FCC-ADA8-BE244696B6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9446" y="3032977"/>
              <a:ext cx="479618" cy="429675"/>
              <a:chOff x="7522594" y="3667366"/>
              <a:chExt cx="827113" cy="838200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xmlns="" id="{2B818C25-2524-44B2-8189-FDF10DF53FEE}"/>
                  </a:ext>
                </a:extLst>
              </p:cNvPr>
              <p:cNvSpPr/>
              <p:nvPr/>
            </p:nvSpPr>
            <p:spPr>
              <a:xfrm>
                <a:off x="7613790" y="366736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59" name="그래픽 258">
                <a:extLst>
                  <a:ext uri="{FF2B5EF4-FFF2-40B4-BE49-F238E27FC236}">
                    <a16:creationId xmlns:a16="http://schemas.microsoft.com/office/drawing/2014/main" xmlns="" id="{7C6099ED-6275-4F1B-90DC-D60A95377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44524" y="3813027"/>
                <a:ext cx="359361" cy="359361"/>
              </a:xfrm>
              <a:prstGeom prst="rect">
                <a:avLst/>
              </a:prstGeom>
            </p:spPr>
          </p:pic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xmlns="" id="{99D95AA2-8D83-4AA5-9BC8-5E69F704FDE2}"/>
                  </a:ext>
                </a:extLst>
              </p:cNvPr>
              <p:cNvSpPr txBox="1"/>
              <p:nvPr/>
            </p:nvSpPr>
            <p:spPr>
              <a:xfrm>
                <a:off x="7522594" y="4085283"/>
                <a:ext cx="827113" cy="420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사용률 조회</a:t>
                </a:r>
              </a:p>
            </p:txBody>
          </p:sp>
        </p:grp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5926F656-C67B-4D3C-898B-EA9196DD783B}"/>
                </a:ext>
              </a:extLst>
            </p:cNvPr>
            <p:cNvSpPr/>
            <p:nvPr/>
          </p:nvSpPr>
          <p:spPr>
            <a:xfrm>
              <a:off x="6217762" y="4716215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xmlns="" id="{B2C8E2B8-19E4-424F-AE13-BB68A518D100}"/>
                </a:ext>
              </a:extLst>
            </p:cNvPr>
            <p:cNvSpPr/>
            <p:nvPr/>
          </p:nvSpPr>
          <p:spPr>
            <a:xfrm>
              <a:off x="6211488" y="3440531"/>
              <a:ext cx="2062800" cy="83379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9DDF208D-2A1F-49E8-B558-495781445AEF}"/>
                </a:ext>
              </a:extLst>
            </p:cNvPr>
            <p:cNvSpPr/>
            <p:nvPr/>
          </p:nvSpPr>
          <p:spPr>
            <a:xfrm>
              <a:off x="6218461" y="4291936"/>
              <a:ext cx="2062800" cy="42175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xmlns="" id="{C7267D96-2A64-4455-91DE-337A73450265}"/>
                </a:ext>
              </a:extLst>
            </p:cNvPr>
            <p:cNvSpPr txBox="1"/>
            <p:nvPr/>
          </p:nvSpPr>
          <p:spPr>
            <a:xfrm>
              <a:off x="6581462" y="4737439"/>
              <a:ext cx="14029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휴지가 없어요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오늘은변비탈출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xmlns="" id="{479CCA00-AB41-4960-B396-3A054612D0BF}"/>
                </a:ext>
              </a:extLst>
            </p:cNvPr>
            <p:cNvSpPr txBox="1"/>
            <p:nvPr/>
          </p:nvSpPr>
          <p:spPr>
            <a:xfrm>
              <a:off x="6581462" y="4896136"/>
              <a:ext cx="1758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오늘은 진짜 변비탈출 기회가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왔어여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...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근데 화장실에 휴지가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…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xmlns="" id="{B587B948-DE83-4288-A24E-158B651D27E1}"/>
                </a:ext>
              </a:extLst>
            </p:cNvPr>
            <p:cNvSpPr/>
            <p:nvPr/>
          </p:nvSpPr>
          <p:spPr>
            <a:xfrm>
              <a:off x="6241976" y="474709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xmlns="" id="{AEBCD667-359D-469D-924F-F57EE41C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241976" y="4751076"/>
              <a:ext cx="360000" cy="360000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xmlns="" id="{05181F4E-6F00-4EE6-985A-78869EE89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241976" y="4324449"/>
              <a:ext cx="360000" cy="360000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xmlns="" id="{EDE8B9DA-6682-46E5-B8EB-2D822D91AAD2}"/>
                </a:ext>
              </a:extLst>
            </p:cNvPr>
            <p:cNvSpPr txBox="1"/>
            <p:nvPr/>
          </p:nvSpPr>
          <p:spPr>
            <a:xfrm>
              <a:off x="6581462" y="4312650"/>
              <a:ext cx="1220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깨끗해요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ko-KR" altLang="en-US" sz="1050" dirty="0" err="1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급할때는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TOMS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xmlns="" id="{16C37961-C6F5-42BE-A49E-5D838C22B1CD}"/>
                </a:ext>
              </a:extLst>
            </p:cNvPr>
            <p:cNvSpPr txBox="1"/>
            <p:nvPr/>
          </p:nvSpPr>
          <p:spPr>
            <a:xfrm>
              <a:off x="6581462" y="4471347"/>
              <a:ext cx="117051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 칸 수도 많고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,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관리도 잘되는 듯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!! </a:t>
              </a:r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xmlns="" id="{E6BB21B2-7A35-4514-9896-AA78E74D791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080990" y="4306123"/>
              <a:ext cx="144000" cy="216000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xmlns="" id="{C2534F4E-EEFE-497C-A15D-639469D7BF1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8086070" y="4742462"/>
              <a:ext cx="144000" cy="1440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D3B57B6-C11A-4484-B6C4-4539C5528332}"/>
                </a:ext>
              </a:extLst>
            </p:cNvPr>
            <p:cNvSpPr txBox="1"/>
            <p:nvPr/>
          </p:nvSpPr>
          <p:spPr>
            <a:xfrm>
              <a:off x="6582161" y="3620695"/>
              <a:ext cx="144943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주소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경기도 시흥시 </a:t>
              </a:r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정왕동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한국산업기술대학교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동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관리기관명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한국산업기술대학교</a:t>
              </a:r>
              <a:endParaRPr lang="en-US" altLang="ko-KR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연락처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031 – 8041 - ****</a:t>
              </a:r>
            </a:p>
            <a:p>
              <a:r>
                <a:rPr lang="ko-KR" altLang="en-US" sz="700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남녀공용</a:t>
              </a:r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여부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X</a:t>
              </a:r>
            </a:p>
            <a:p>
              <a:r>
                <a: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개방 시간 </a:t>
              </a:r>
              <a:r>
                <a:rPr lang="en-US" altLang="ko-KR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: 00:00 ~ 24:00</a:t>
              </a:r>
            </a:p>
            <a:p>
              <a:endParaRPr lang="ko-KR" altLang="en-US" sz="700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84789195-9F7B-428E-A0A3-FB4E8EB4AFF6}"/>
                </a:ext>
              </a:extLst>
            </p:cNvPr>
            <p:cNvSpPr/>
            <p:nvPr/>
          </p:nvSpPr>
          <p:spPr>
            <a:xfrm>
              <a:off x="6242675" y="347165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6C664774-7A2D-485C-93D1-C63E818C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318484" y="3552242"/>
              <a:ext cx="208383" cy="19882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65C13492-83C2-468D-AA8B-3C1A8316AD6F}"/>
                </a:ext>
              </a:extLst>
            </p:cNvPr>
            <p:cNvSpPr txBox="1"/>
            <p:nvPr/>
          </p:nvSpPr>
          <p:spPr>
            <a:xfrm>
              <a:off x="6582161" y="3461998"/>
              <a:ext cx="8963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aa</a:t>
              </a:r>
              <a:r>
                <a:rPr lang="ko-KR" altLang="en-US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화장실</a:t>
              </a:r>
              <a:r>
                <a:rPr lang="en-US" altLang="ko-KR" sz="105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 – </a:t>
              </a:r>
              <a:r>
                <a:rPr lang="en-US" altLang="ko-KR" sz="1050" dirty="0">
                  <a:solidFill>
                    <a:srgbClr val="FF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58.1m</a:t>
              </a:r>
              <a:endParaRPr lang="ko-KR" altLang="en-US" sz="105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92111F93-C3E1-40A0-B04E-5DF1F3CD47DE}"/>
                </a:ext>
              </a:extLst>
            </p:cNvPr>
            <p:cNvGrpSpPr/>
            <p:nvPr/>
          </p:nvGrpSpPr>
          <p:grpSpPr>
            <a:xfrm>
              <a:off x="7850608" y="3864918"/>
              <a:ext cx="360000" cy="437067"/>
              <a:chOff x="7850608" y="3769668"/>
              <a:chExt cx="360000" cy="437067"/>
            </a:xfrm>
          </p:grpSpPr>
          <p:pic>
            <p:nvPicPr>
              <p:cNvPr id="129" name="그래픽 128">
                <a:extLst>
                  <a:ext uri="{FF2B5EF4-FFF2-40B4-BE49-F238E27FC236}">
                    <a16:creationId xmlns:a16="http://schemas.microsoft.com/office/drawing/2014/main" xmlns="" id="{BD695B70-24E1-4A5E-A9A8-86995AB4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7850608" y="376966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038BC141-1E3E-48CD-8954-54AFE169C182}"/>
                  </a:ext>
                </a:extLst>
              </p:cNvPr>
              <p:cNvSpPr txBox="1"/>
              <p:nvPr/>
            </p:nvSpPr>
            <p:spPr>
              <a:xfrm>
                <a:off x="7895581" y="4006680"/>
                <a:ext cx="27924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4.2</a:t>
                </a:r>
                <a:endParaRPr lang="ko-KR" altLang="en-US" sz="7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41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23068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findToilet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findToilet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화장실 위치를 지도에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findToilet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77884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가까운 화장실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67054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화장실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45256"/>
              </p:ext>
            </p:extLst>
          </p:nvPr>
        </p:nvGraphicFramePr>
        <p:xfrm>
          <a:off x="4933220" y="4035717"/>
          <a:ext cx="38424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3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getSeat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선택한 화장실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자리 상세정보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getSeat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03869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CheckID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If(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94278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31389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addUser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회원가입 시 신규 내용 추가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addUser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user_id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user_pw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6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65611"/>
              </p:ext>
            </p:extLst>
          </p:nvPr>
        </p:nvGraphicFramePr>
        <p:xfrm>
          <a:off x="1097820" y="2120281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 /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 /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7938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28561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66855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addReview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addReview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review)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후기를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addReview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(review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5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52020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시설물 고장 신청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wrong_title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8514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시설물 고장 신청 내용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wrong_UID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26445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신청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826DE8E-5042-456C-BB78-A53E3580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91943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addWrong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addWrong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wrong 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후기를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addWrong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(wrong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4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57237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QA_title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97223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내용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(QA_UID)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32892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826DE8E-5042-456C-BB78-A53E3580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22423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addQA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addQA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QA 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addQA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(QA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CBA11C6-8830-45AB-B5FC-A23785B553BD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241783" y="703685"/>
            <a:chExt cx="5450630" cy="54506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72E2FA8C-690B-48B1-8799-DB8AAB8D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83" y="703685"/>
              <a:ext cx="5450630" cy="545063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9762BE41-5A6B-4BA1-B4D4-BF0985E2F52C}"/>
                </a:ext>
              </a:extLst>
            </p:cNvPr>
            <p:cNvSpPr/>
            <p:nvPr/>
          </p:nvSpPr>
          <p:spPr>
            <a:xfrm>
              <a:off x="1527565" y="1278715"/>
              <a:ext cx="2879065" cy="4226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F26E597-E85B-4591-B780-2AF1E5A6CAB5}"/>
              </a:ext>
            </a:extLst>
          </p:cNvPr>
          <p:cNvSpPr txBox="1"/>
          <p:nvPr/>
        </p:nvSpPr>
        <p:spPr>
          <a:xfrm>
            <a:off x="1388995" y="2663825"/>
            <a:ext cx="99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TOMS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C8CBD46-5BEB-412E-B22F-3C37C32E5B10}"/>
              </a:ext>
            </a:extLst>
          </p:cNvPr>
          <p:cNvGrpSpPr/>
          <p:nvPr/>
        </p:nvGrpSpPr>
        <p:grpSpPr>
          <a:xfrm>
            <a:off x="1290240" y="3248600"/>
            <a:ext cx="1191868" cy="1249183"/>
            <a:chOff x="3951954" y="5346952"/>
            <a:chExt cx="1191868" cy="124918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55E3716D-8A87-4ECB-9475-521757232960}"/>
                </a:ext>
              </a:extLst>
            </p:cNvPr>
            <p:cNvSpPr/>
            <p:nvPr/>
          </p:nvSpPr>
          <p:spPr>
            <a:xfrm>
              <a:off x="3951954" y="5346952"/>
              <a:ext cx="1191868" cy="12491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xmlns="" id="{D6011E20-4BD3-44AE-AE51-D6B7BE9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202937" y="5626592"/>
              <a:ext cx="689902" cy="68990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52740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앱 초기 화면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초 후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Main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창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( </a:t>
            </a: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보여줌 </a:t>
            </a:r>
            <a:r>
              <a:rPr lang="en-US" altLang="ko-KR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971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BC014A8-7402-4109-8A83-A944F7909F01}"/>
              </a:ext>
            </a:extLst>
          </p:cNvPr>
          <p:cNvGrpSpPr/>
          <p:nvPr/>
        </p:nvGrpSpPr>
        <p:grpSpPr>
          <a:xfrm>
            <a:off x="-86400" y="1519200"/>
            <a:ext cx="3934035" cy="4123214"/>
            <a:chOff x="5279505" y="1510682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5279505" y="1510682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8F010AD8-2F7F-4B69-8EA5-84C55E30B1C6}"/>
                </a:ext>
              </a:extLst>
            </p:cNvPr>
            <p:cNvGrpSpPr/>
            <p:nvPr/>
          </p:nvGrpSpPr>
          <p:grpSpPr>
            <a:xfrm>
              <a:off x="6205773" y="1868147"/>
              <a:ext cx="2168357" cy="3259956"/>
              <a:chOff x="6205773" y="1868147"/>
              <a:chExt cx="2168357" cy="32599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A60AFAB2-FC73-41E3-A3CD-F5CF835AC359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64E20959-28AB-40CF-80AD-285217CAE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5558" y="2212103"/>
                <a:ext cx="2061933" cy="291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5D6E783-B134-4F08-8880-EFC44A2352ED}"/>
                  </a:ext>
                </a:extLst>
              </p:cNvPr>
              <p:cNvSpPr txBox="1"/>
              <p:nvPr/>
            </p:nvSpPr>
            <p:spPr>
              <a:xfrm>
                <a:off x="6891951" y="1868147"/>
                <a:ext cx="70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TOMS</a:t>
                </a:r>
                <a:endParaRPr lang="ko-KR" altLang="en-US" sz="2000" dirty="0"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xmlns="" id="{87DCA01D-06CC-464E-A720-54FD71AAE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pic>
            <p:nvPicPr>
              <p:cNvPr id="48" name="그래픽 47">
                <a:extLst>
                  <a:ext uri="{FF2B5EF4-FFF2-40B4-BE49-F238E27FC236}">
                    <a16:creationId xmlns:a16="http://schemas.microsoft.com/office/drawing/2014/main" xmlns="" id="{CA58505F-32BD-460C-A9DB-D695CBF54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832879" y="2278559"/>
                <a:ext cx="364353" cy="364353"/>
              </a:xfrm>
              <a:prstGeom prst="rect">
                <a:avLst/>
              </a:prstGeom>
            </p:spPr>
          </p:pic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xmlns="" id="{C9222536-0099-48D9-BCDC-E498E9C8B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107712" y="3275323"/>
                <a:ext cx="309984" cy="309984"/>
              </a:xfrm>
              <a:prstGeom prst="rect">
                <a:avLst/>
              </a:prstGeom>
            </p:spPr>
          </p:pic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26402CB9-9771-4580-90A5-33C92C36DADE}"/>
                  </a:ext>
                </a:extLst>
              </p:cNvPr>
              <p:cNvGrpSpPr/>
              <p:nvPr/>
            </p:nvGrpSpPr>
            <p:grpSpPr>
              <a:xfrm>
                <a:off x="7601090" y="4397616"/>
                <a:ext cx="620829" cy="650684"/>
                <a:chOff x="3951954" y="5346952"/>
                <a:chExt cx="1191868" cy="124918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279FBC6F-5780-408B-9B98-AD0F14D4BB6B}"/>
                    </a:ext>
                  </a:extLst>
                </p:cNvPr>
                <p:cNvSpPr/>
                <p:nvPr/>
              </p:nvSpPr>
              <p:spPr>
                <a:xfrm>
                  <a:off x="3951954" y="5346952"/>
                  <a:ext cx="1191868" cy="12491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56" name="그래픽 55">
                  <a:extLst>
                    <a:ext uri="{FF2B5EF4-FFF2-40B4-BE49-F238E27FC236}">
                      <a16:creationId xmlns:a16="http://schemas.microsoft.com/office/drawing/2014/main" xmlns="" id="{58FD6558-8608-4079-8063-284734DE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937" y="5626592"/>
                  <a:ext cx="689902" cy="689902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B0A381DA-0374-4A0B-A9C3-C450CC942B1D}"/>
                  </a:ext>
                </a:extLst>
              </p:cNvPr>
              <p:cNvSpPr txBox="1"/>
              <p:nvPr/>
            </p:nvSpPr>
            <p:spPr>
              <a:xfrm>
                <a:off x="7448877" y="4845181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 찾기</a:t>
                </a:r>
              </a:p>
            </p:txBody>
          </p:sp>
        </p:grp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위치를 누르면 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나의 위치와 주위 화장실들 위치 확인가능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883CD41-8319-41B5-A561-284202C7BE12}"/>
              </a:ext>
            </a:extLst>
          </p:cNvPr>
          <p:cNvGrpSpPr/>
          <p:nvPr/>
        </p:nvGrpSpPr>
        <p:grpSpPr>
          <a:xfrm>
            <a:off x="5274000" y="1520350"/>
            <a:ext cx="3934035" cy="4123214"/>
            <a:chOff x="-80844" y="1520350"/>
            <a:chExt cx="3934035" cy="41232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C7A5FF2B-157A-4565-82F7-C6C543983DBD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A4E3E2EA-25F1-4DBB-A1EC-D01F11402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010C3D0C-0858-4CA0-9ECE-3BD1484D3A28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997819C6-8CA9-43E1-B175-2DBE302AFFA7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3860CEB7-AA3E-415A-92EC-F6713508FC5F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="" id="{274A533C-9AF4-4311-AD0E-6173DC20391D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xmlns="" id="{BED59976-7BA1-43F5-B34B-8D84104A9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4956177E-844C-4EE8-B680-7E5AB668D741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65" name="그래픽 64">
                  <a:extLst>
                    <a:ext uri="{FF2B5EF4-FFF2-40B4-BE49-F238E27FC236}">
                      <a16:creationId xmlns:a16="http://schemas.microsoft.com/office/drawing/2014/main" xmlns="" id="{B92748AD-A680-4D04-AB51-2153405E2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66" name="그래픽 65">
                  <a:extLst>
                    <a:ext uri="{FF2B5EF4-FFF2-40B4-BE49-F238E27FC236}">
                      <a16:creationId xmlns:a16="http://schemas.microsoft.com/office/drawing/2014/main" xmlns="" id="{AC19BFC3-B216-47F3-886D-EBEAEFC8F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67" name="그래픽 66">
                  <a:extLst>
                    <a:ext uri="{FF2B5EF4-FFF2-40B4-BE49-F238E27FC236}">
                      <a16:creationId xmlns:a16="http://schemas.microsoft.com/office/drawing/2014/main" xmlns="" id="{2553031C-9B36-4958-8954-2271D0047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xmlns="" id="{269F9557-4B93-46C9-86EB-0E847857F66C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xmlns="" id="{79C0BF01-72F6-4BEF-8F29-A446D8EF778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71" name="그래픽 70">
                    <a:extLst>
                      <a:ext uri="{FF2B5EF4-FFF2-40B4-BE49-F238E27FC236}">
                        <a16:creationId xmlns:a16="http://schemas.microsoft.com/office/drawing/2014/main" xmlns="" id="{05C2FF35-2DDB-4CF9-B418-09BAA52EBC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00E584D6-0EB3-4026-BA70-633FA61E6353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D4BDD6CB-CB52-4A0E-A2C0-A5DFC3B6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9DA42A4A-2F37-440B-9577-BAB19777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7F736EC3-7038-4D07-83D8-10B470271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87DB85C8-BE53-40B8-A9DE-BFA3B2667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2657C9F-0D2F-43F6-8023-17FBF22D4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F6CA928A-0A8F-4043-A8C1-4472A9882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E137DCE5-8EA9-4199-8076-BC88581D1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5" name="그래픽 44">
                <a:extLst>
                  <a:ext uri="{FF2B5EF4-FFF2-40B4-BE49-F238E27FC236}">
                    <a16:creationId xmlns:a16="http://schemas.microsoft.com/office/drawing/2014/main" xmlns="" id="{D48B42C9-9655-4AA0-A846-36B25B764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6" name="그래픽 45">
                <a:extLst>
                  <a:ext uri="{FF2B5EF4-FFF2-40B4-BE49-F238E27FC236}">
                    <a16:creationId xmlns:a16="http://schemas.microsoft.com/office/drawing/2014/main" xmlns="" id="{79B78E61-A18E-4D9F-984E-E12571B5E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7" name="그래픽 46">
                <a:extLst>
                  <a:ext uri="{FF2B5EF4-FFF2-40B4-BE49-F238E27FC236}">
                    <a16:creationId xmlns:a16="http://schemas.microsoft.com/office/drawing/2014/main" xmlns="" id="{0FAE609F-452E-497C-BEDC-B54366DD7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50" name="그래픽 49">
                <a:extLst>
                  <a:ext uri="{FF2B5EF4-FFF2-40B4-BE49-F238E27FC236}">
                    <a16:creationId xmlns:a16="http://schemas.microsoft.com/office/drawing/2014/main" xmlns="" id="{54740642-A4FE-4C76-8A98-12304779E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47A5FFFF-AD4D-4611-A7A7-8067DAA08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493196" y="1931983"/>
            <a:ext cx="884779" cy="10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5">
            <a:extLst>
              <a:ext uri="{FF2B5EF4-FFF2-40B4-BE49-F238E27FC236}">
                <a16:creationId xmlns:a16="http://schemas.microsoft.com/office/drawing/2014/main" xmlns="" id="{30A01548-C48F-41B4-8BD0-64B374AE62BC}"/>
              </a:ext>
            </a:extLst>
          </p:cNvPr>
          <p:cNvSpPr/>
          <p:nvPr/>
        </p:nvSpPr>
        <p:spPr>
          <a:xfrm>
            <a:off x="4087229" y="3054714"/>
            <a:ext cx="960618" cy="1035150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4396C1E-5427-44B5-A3DC-8A6714DF3CD3}"/>
              </a:ext>
            </a:extLst>
          </p:cNvPr>
          <p:cNvSpPr/>
          <p:nvPr/>
        </p:nvSpPr>
        <p:spPr>
          <a:xfrm>
            <a:off x="3374708" y="1458787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4707F085-9F49-4417-B327-C3DD456E0202}"/>
              </a:ext>
            </a:extLst>
          </p:cNvPr>
          <p:cNvSpPr/>
          <p:nvPr/>
        </p:nvSpPr>
        <p:spPr>
          <a:xfrm>
            <a:off x="3374708" y="4410809"/>
            <a:ext cx="2383283" cy="1274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가까운 화장실 찾기를 누르면 주위 화장실의 리스트가 뜸</a:t>
            </a:r>
            <a:endParaRPr lang="en-US" altLang="ko-KR" sz="20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xmlns="" id="{646C8836-219C-447D-98EF-4AF1B8A182EA}"/>
              </a:ext>
            </a:extLst>
          </p:cNvPr>
          <p:cNvGrpSpPr/>
          <p:nvPr/>
        </p:nvGrpSpPr>
        <p:grpSpPr>
          <a:xfrm>
            <a:off x="-86400" y="1520350"/>
            <a:ext cx="3934035" cy="4123214"/>
            <a:chOff x="-80844" y="1520350"/>
            <a:chExt cx="3934035" cy="412321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DA95EC17-4CDC-441E-985E-8DFEC0D4AB28}"/>
                </a:ext>
              </a:extLst>
            </p:cNvPr>
            <p:cNvGrpSpPr/>
            <p:nvPr/>
          </p:nvGrpSpPr>
          <p:grpSpPr>
            <a:xfrm>
              <a:off x="-80844" y="1520350"/>
              <a:ext cx="3934035" cy="4123214"/>
              <a:chOff x="241783" y="703685"/>
              <a:chExt cx="5450630" cy="545063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xmlns="" id="{680983FB-DD16-4F77-817E-4E3CE2E07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3" y="703685"/>
                <a:ext cx="5450630" cy="5450630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C43902B5-90A2-40CE-8F69-F1AE09ECC532}"/>
                  </a:ext>
                </a:extLst>
              </p:cNvPr>
              <p:cNvSpPr/>
              <p:nvPr/>
            </p:nvSpPr>
            <p:spPr>
              <a:xfrm>
                <a:off x="1527565" y="1278715"/>
                <a:ext cx="2879065" cy="42264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D912DA3A-81CA-4842-AB39-A355503CD7E2}"/>
                </a:ext>
              </a:extLst>
            </p:cNvPr>
            <p:cNvGrpSpPr/>
            <p:nvPr/>
          </p:nvGrpSpPr>
          <p:grpSpPr>
            <a:xfrm>
              <a:off x="845424" y="1877815"/>
              <a:ext cx="2168357" cy="3259956"/>
              <a:chOff x="845424" y="1877815"/>
              <a:chExt cx="2168357" cy="325995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8F010AD8-2F7F-4B69-8EA5-84C55E30B1C6}"/>
                  </a:ext>
                </a:extLst>
              </p:cNvPr>
              <p:cNvGrpSpPr/>
              <p:nvPr/>
            </p:nvGrpSpPr>
            <p:grpSpPr>
              <a:xfrm>
                <a:off x="845424" y="1877815"/>
                <a:ext cx="2168357" cy="3259956"/>
                <a:chOff x="6205773" y="1868147"/>
                <a:chExt cx="2168357" cy="325995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A60AFAB2-FC73-41E3-A3CD-F5CF835AC359}"/>
                    </a:ext>
                  </a:extLst>
                </p:cNvPr>
                <p:cNvSpPr/>
                <p:nvPr/>
              </p:nvSpPr>
              <p:spPr>
                <a:xfrm>
                  <a:off x="6209907" y="1945672"/>
                  <a:ext cx="2077988" cy="2553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xmlns="" id="{64E20959-28AB-40CF-80AD-285217CAE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5558" y="2212103"/>
                  <a:ext cx="2061933" cy="2916000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35D6E783-B134-4F08-8880-EFC44A2352ED}"/>
                    </a:ext>
                  </a:extLst>
                </p:cNvPr>
                <p:cNvSpPr txBox="1"/>
                <p:nvPr/>
              </p:nvSpPr>
              <p:spPr>
                <a:xfrm>
                  <a:off x="6891951" y="1868147"/>
                  <a:ext cx="7091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TOMS</a:t>
                  </a:r>
                  <a:endParaRPr lang="ko-KR" altLang="en-US" sz="200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43" name="그래픽 42">
                  <a:extLst>
                    <a:ext uri="{FF2B5EF4-FFF2-40B4-BE49-F238E27FC236}">
                      <a16:creationId xmlns:a16="http://schemas.microsoft.com/office/drawing/2014/main" xmlns="" id="{87DCA01D-06CC-464E-A720-54FD71AAE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773" y="1912625"/>
                  <a:ext cx="308772" cy="308772"/>
                </a:xfrm>
                <a:prstGeom prst="rect">
                  <a:avLst/>
                </a:prstGeom>
              </p:spPr>
            </p:pic>
            <p:pic>
              <p:nvPicPr>
                <p:cNvPr id="48" name="그래픽 47">
                  <a:extLst>
                    <a:ext uri="{FF2B5EF4-FFF2-40B4-BE49-F238E27FC236}">
                      <a16:creationId xmlns:a16="http://schemas.microsoft.com/office/drawing/2014/main" xmlns="" id="{CA58505F-32BD-460C-A9DB-D695CBF54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879" y="2278559"/>
                  <a:ext cx="364353" cy="364353"/>
                </a:xfrm>
                <a:prstGeom prst="rect">
                  <a:avLst/>
                </a:prstGeom>
              </p:spPr>
            </p:pic>
            <p:pic>
              <p:nvPicPr>
                <p:cNvPr id="49" name="그래픽 48">
                  <a:extLst>
                    <a:ext uri="{FF2B5EF4-FFF2-40B4-BE49-F238E27FC236}">
                      <a16:creationId xmlns:a16="http://schemas.microsoft.com/office/drawing/2014/main" xmlns="" id="{C9222536-0099-48D9-BCDC-E498E9C8B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7712" y="3275323"/>
                  <a:ext cx="309984" cy="309984"/>
                </a:xfrm>
                <a:prstGeom prst="rect">
                  <a:avLst/>
                </a:prstGeom>
              </p:spPr>
            </p:pic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xmlns="" id="{26402CB9-9771-4580-90A5-33C92C36DADE}"/>
                    </a:ext>
                  </a:extLst>
                </p:cNvPr>
                <p:cNvGrpSpPr/>
                <p:nvPr/>
              </p:nvGrpSpPr>
              <p:grpSpPr>
                <a:xfrm>
                  <a:off x="7601090" y="4397616"/>
                  <a:ext cx="620829" cy="650684"/>
                  <a:chOff x="3951954" y="5346952"/>
                  <a:chExt cx="1191868" cy="1249183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xmlns="" id="{279FBC6F-5780-408B-9B98-AD0F14D4BB6B}"/>
                      </a:ext>
                    </a:extLst>
                  </p:cNvPr>
                  <p:cNvSpPr/>
                  <p:nvPr/>
                </p:nvSpPr>
                <p:spPr>
                  <a:xfrm>
                    <a:off x="3951954" y="5346952"/>
                    <a:ext cx="1191868" cy="124918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56" name="그래픽 55">
                    <a:extLst>
                      <a:ext uri="{FF2B5EF4-FFF2-40B4-BE49-F238E27FC236}">
                        <a16:creationId xmlns:a16="http://schemas.microsoft.com/office/drawing/2014/main" xmlns="" id="{58FD6558-8608-4079-8063-284734DEFF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xmlns="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02937" y="5626592"/>
                    <a:ext cx="689902" cy="6899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xmlns="" id="{B0A381DA-0374-4A0B-A9C3-C450CC942B1D}"/>
                    </a:ext>
                  </a:extLst>
                </p:cNvPr>
                <p:cNvSpPr txBox="1"/>
                <p:nvPr/>
              </p:nvSpPr>
              <p:spPr>
                <a:xfrm>
                  <a:off x="7448877" y="4845181"/>
                  <a:ext cx="92525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가까운 화장실 찾기</a:t>
                  </a:r>
                </a:p>
              </p:txBody>
            </p:sp>
          </p:grpSp>
          <p:pic>
            <p:nvPicPr>
              <p:cNvPr id="27" name="그래픽 26">
                <a:extLst>
                  <a:ext uri="{FF2B5EF4-FFF2-40B4-BE49-F238E27FC236}">
                    <a16:creationId xmlns:a16="http://schemas.microsoft.com/office/drawing/2014/main" xmlns="" id="{151E203D-E5E3-4D46-B062-17544368D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97822" y="314999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1" name="그래픽 30">
                <a:extLst>
                  <a:ext uri="{FF2B5EF4-FFF2-40B4-BE49-F238E27FC236}">
                    <a16:creationId xmlns:a16="http://schemas.microsoft.com/office/drawing/2014/main" xmlns="" id="{9AAF8C13-1697-456C-A58A-BFB49E81A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11831" y="393487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3" name="그래픽 32">
                <a:extLst>
                  <a:ext uri="{FF2B5EF4-FFF2-40B4-BE49-F238E27FC236}">
                    <a16:creationId xmlns:a16="http://schemas.microsoft.com/office/drawing/2014/main" xmlns="" id="{E415DB0E-F02F-4B20-B542-753C615A9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77260" y="338172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4" name="그래픽 33">
                <a:extLst>
                  <a:ext uri="{FF2B5EF4-FFF2-40B4-BE49-F238E27FC236}">
                    <a16:creationId xmlns:a16="http://schemas.microsoft.com/office/drawing/2014/main" xmlns="" id="{CF208925-7208-4F75-970D-056328891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33900" y="2685627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5" name="그래픽 34">
                <a:extLst>
                  <a:ext uri="{FF2B5EF4-FFF2-40B4-BE49-F238E27FC236}">
                    <a16:creationId xmlns:a16="http://schemas.microsoft.com/office/drawing/2014/main" xmlns="" id="{278AAE87-4490-43F9-A4A3-35A8FBA46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31602" y="2926778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xmlns="" id="{B76A0B63-9A11-42E0-BF2A-15F301F63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5844" y="365829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7" name="그래픽 36">
                <a:extLst>
                  <a:ext uri="{FF2B5EF4-FFF2-40B4-BE49-F238E27FC236}">
                    <a16:creationId xmlns:a16="http://schemas.microsoft.com/office/drawing/2014/main" xmlns="" id="{48F40894-9520-47E2-AB3D-901D4A225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2563" y="362237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8" name="그래픽 37">
                <a:extLst>
                  <a:ext uri="{FF2B5EF4-FFF2-40B4-BE49-F238E27FC236}">
                    <a16:creationId xmlns:a16="http://schemas.microsoft.com/office/drawing/2014/main" xmlns="" id="{68AE5E05-A648-4D2F-A8B2-D8D794810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54138" y="2392162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39" name="그래픽 38">
                <a:extLst>
                  <a:ext uri="{FF2B5EF4-FFF2-40B4-BE49-F238E27FC236}">
                    <a16:creationId xmlns:a16="http://schemas.microsoft.com/office/drawing/2014/main" xmlns="" id="{0BD1D505-49CD-48A0-B714-8B271EED1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5762" y="3372669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xmlns="" id="{A2646787-0B9C-4BB2-90CC-68645D7DA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48698" y="3585855"/>
                <a:ext cx="309984" cy="309984"/>
              </a:xfrm>
              <a:prstGeom prst="rect">
                <a:avLst/>
              </a:prstGeom>
            </p:spPr>
          </p:pic>
          <p:pic>
            <p:nvPicPr>
              <p:cNvPr id="44" name="그래픽 43">
                <a:extLst>
                  <a:ext uri="{FF2B5EF4-FFF2-40B4-BE49-F238E27FC236}">
                    <a16:creationId xmlns:a16="http://schemas.microsoft.com/office/drawing/2014/main" xmlns="" id="{A6472B89-A401-4709-9205-402A3868A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73224" y="4080533"/>
                <a:ext cx="309984" cy="309984"/>
              </a:xfrm>
              <a:prstGeom prst="rect">
                <a:avLst/>
              </a:prstGeom>
            </p:spPr>
          </p:pic>
        </p:grpSp>
      </p:grp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94C682C1-9F2B-466B-B657-35EC00AA38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7349560">
            <a:off x="2562576" y="4301441"/>
            <a:ext cx="884779" cy="1049547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4C57609A-7C40-4845-B775-A4508CF4E106}"/>
              </a:ext>
            </a:extLst>
          </p:cNvPr>
          <p:cNvSpPr/>
          <p:nvPr/>
        </p:nvSpPr>
        <p:spPr>
          <a:xfrm>
            <a:off x="6206536" y="374643"/>
            <a:ext cx="2133052" cy="938736"/>
          </a:xfrm>
          <a:prstGeom prst="wedgeRectCallout">
            <a:avLst>
              <a:gd name="adj1" fmla="val -1780"/>
              <a:gd name="adj2" fmla="val 634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옵션 선택으로 원하는 화장실 검색 가능</a:t>
            </a:r>
            <a:endParaRPr lang="en-US" altLang="ko-KR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02E21977-93F3-4F35-9D4C-299E6E7CB938}"/>
              </a:ext>
            </a:extLst>
          </p:cNvPr>
          <p:cNvGrpSpPr/>
          <p:nvPr/>
        </p:nvGrpSpPr>
        <p:grpSpPr>
          <a:xfrm>
            <a:off x="5274627" y="1519200"/>
            <a:ext cx="3934035" cy="4123214"/>
            <a:chOff x="5274627" y="1509092"/>
            <a:chExt cx="3934035" cy="41232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3786DCD5-48C3-436B-B206-C8B4F15B9992}"/>
                </a:ext>
              </a:extLst>
            </p:cNvPr>
            <p:cNvGrpSpPr/>
            <p:nvPr/>
          </p:nvGrpSpPr>
          <p:grpSpPr>
            <a:xfrm>
              <a:off x="5274627" y="1509092"/>
              <a:ext cx="3934035" cy="4123214"/>
              <a:chOff x="5279505" y="1510682"/>
              <a:chExt cx="3934035" cy="4123214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27FD66EB-22A0-4847-A6BE-E9CE764A201B}"/>
                  </a:ext>
                </a:extLst>
              </p:cNvPr>
              <p:cNvGrpSpPr/>
              <p:nvPr/>
            </p:nvGrpSpPr>
            <p:grpSpPr>
              <a:xfrm>
                <a:off x="5279505" y="1510682"/>
                <a:ext cx="3934035" cy="4123214"/>
                <a:chOff x="241783" y="703685"/>
                <a:chExt cx="5450630" cy="5450630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xmlns="" id="{C5A32E99-CBC4-4E8F-8F66-CABA3864CE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83" y="703685"/>
                  <a:ext cx="5450630" cy="5450630"/>
                </a:xfrm>
                <a:prstGeom prst="rect">
                  <a:avLst/>
                </a:prstGeom>
              </p:spPr>
            </p:pic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9485E656-95CE-45C9-B487-B861576617F6}"/>
                    </a:ext>
                  </a:extLst>
                </p:cNvPr>
                <p:cNvSpPr/>
                <p:nvPr/>
              </p:nvSpPr>
              <p:spPr>
                <a:xfrm>
                  <a:off x="1533429" y="1278714"/>
                  <a:ext cx="2879065" cy="42264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xmlns="" id="{025B074A-82AE-4388-9486-3F455FF77BA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408B42E-8AFD-47DA-BCEF-1D7FB795CAED}"/>
                </a:ext>
              </a:extLst>
            </p:cNvPr>
            <p:cNvGrpSpPr/>
            <p:nvPr/>
          </p:nvGrpSpPr>
          <p:grpSpPr>
            <a:xfrm>
              <a:off x="6202650" y="1877815"/>
              <a:ext cx="2082122" cy="3168980"/>
              <a:chOff x="6205773" y="1879320"/>
              <a:chExt cx="2082122" cy="316898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B86DBE10-724E-4DC5-B98D-40204083FB91}"/>
                  </a:ext>
                </a:extLst>
              </p:cNvPr>
              <p:cNvSpPr/>
              <p:nvPr/>
            </p:nvSpPr>
            <p:spPr>
              <a:xfrm>
                <a:off x="6209907" y="1945672"/>
                <a:ext cx="2077988" cy="2553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FF9915EC-C6C7-4694-B0E6-CA8862154749}"/>
                  </a:ext>
                </a:extLst>
              </p:cNvPr>
              <p:cNvSpPr txBox="1"/>
              <p:nvPr/>
            </p:nvSpPr>
            <p:spPr>
              <a:xfrm>
                <a:off x="6726583" y="1879320"/>
                <a:ext cx="1136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가까운 화장실</a:t>
                </a:r>
              </a:p>
            </p:txBody>
          </p:sp>
          <p:pic>
            <p:nvPicPr>
              <p:cNvPr id="85" name="그래픽 84">
                <a:extLst>
                  <a:ext uri="{FF2B5EF4-FFF2-40B4-BE49-F238E27FC236}">
                    <a16:creationId xmlns:a16="http://schemas.microsoft.com/office/drawing/2014/main" xmlns="" id="{E04FAE96-99AF-4E25-92BF-649D5C863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5773" y="1912625"/>
                <a:ext cx="308772" cy="308772"/>
              </a:xfrm>
              <a:prstGeom prst="rect">
                <a:avLst/>
              </a:prstGeom>
            </p:spPr>
          </p:pic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xmlns="" id="{811C8777-59EF-4086-9D0E-96868370F62D}"/>
                  </a:ext>
                </a:extLst>
              </p:cNvPr>
              <p:cNvSpPr/>
              <p:nvPr/>
            </p:nvSpPr>
            <p:spPr>
              <a:xfrm>
                <a:off x="7601090" y="4397616"/>
                <a:ext cx="620829" cy="650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4A31B057-F95F-4671-AC6B-1B1BF82784BA}"/>
                </a:ext>
              </a:extLst>
            </p:cNvPr>
            <p:cNvGrpSpPr/>
            <p:nvPr/>
          </p:nvGrpSpPr>
          <p:grpSpPr>
            <a:xfrm>
              <a:off x="6248676" y="2320432"/>
              <a:ext cx="2087027" cy="1081137"/>
              <a:chOff x="6248676" y="2206132"/>
              <a:chExt cx="2087027" cy="108113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19F78604-0E3D-4216-AA9C-7C0804EBA6AA}"/>
                  </a:ext>
                </a:extLst>
              </p:cNvPr>
              <p:cNvSpPr txBox="1"/>
              <p:nvPr/>
            </p:nvSpPr>
            <p:spPr>
              <a:xfrm>
                <a:off x="6418445" y="220613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주행모드</a:t>
                </a:r>
              </a:p>
            </p:txBody>
          </p:sp>
          <p:pic>
            <p:nvPicPr>
              <p:cNvPr id="8" name="그래픽 7">
                <a:extLst>
                  <a:ext uri="{FF2B5EF4-FFF2-40B4-BE49-F238E27FC236}">
                    <a16:creationId xmlns:a16="http://schemas.microsoft.com/office/drawing/2014/main" xmlns="" id="{38E4E158-01AA-431F-830C-1933ABEA2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48676" y="2227561"/>
                <a:ext cx="216719" cy="216719"/>
              </a:xfrm>
              <a:prstGeom prst="rect">
                <a:avLst/>
              </a:prstGeom>
            </p:spPr>
          </p:pic>
          <p:pic>
            <p:nvPicPr>
              <p:cNvPr id="9" name="그래픽 8">
                <a:extLst>
                  <a:ext uri="{FF2B5EF4-FFF2-40B4-BE49-F238E27FC236}">
                    <a16:creationId xmlns:a16="http://schemas.microsoft.com/office/drawing/2014/main" xmlns="" id="{E6D829EA-C669-4A6B-9E4E-37FA5206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248676" y="248796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xmlns="" id="{D48D78AB-A1FC-40A3-94D8-DDCACDDD3AA6}"/>
                  </a:ext>
                </a:extLst>
              </p:cNvPr>
              <p:cNvSpPr txBox="1"/>
              <p:nvPr/>
            </p:nvSpPr>
            <p:spPr>
              <a:xfrm>
                <a:off x="6418445" y="2466651"/>
                <a:ext cx="5036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거리설정</a:t>
                </a:r>
              </a:p>
            </p:txBody>
          </p:sp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xmlns="" id="{94989B37-2EA4-4487-BE11-A006BDB89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48676" y="2777150"/>
                <a:ext cx="216000" cy="21600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F281CCB0-6030-4766-8157-F1C07AAAE1C2}"/>
                  </a:ext>
                </a:extLst>
              </p:cNvPr>
              <p:cNvSpPr txBox="1"/>
              <p:nvPr/>
            </p:nvSpPr>
            <p:spPr>
              <a:xfrm>
                <a:off x="6414140" y="2745077"/>
                <a:ext cx="6463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err="1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남녀공용</a:t>
                </a:r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 여부</a:t>
                </a:r>
              </a:p>
            </p:txBody>
          </p:sp>
          <p:pic>
            <p:nvPicPr>
              <p:cNvPr id="11" name="그래픽 10">
                <a:extLst>
                  <a:ext uri="{FF2B5EF4-FFF2-40B4-BE49-F238E27FC236}">
                    <a16:creationId xmlns:a16="http://schemas.microsoft.com/office/drawing/2014/main" xmlns="" id="{5C4394D8-7312-4A96-A8E9-4C621585D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48676" y="3037447"/>
                <a:ext cx="216000" cy="2160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EFFAB71E-1AD5-457A-8EBC-1A658AAD9A20}"/>
                  </a:ext>
                </a:extLst>
              </p:cNvPr>
              <p:cNvSpPr txBox="1"/>
              <p:nvPr/>
            </p:nvSpPr>
            <p:spPr>
              <a:xfrm>
                <a:off x="6414140" y="3025218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편의시설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040DAA40-AD96-4B90-AC7C-F70F1BD56E9D}"/>
                  </a:ext>
                </a:extLst>
              </p:cNvPr>
              <p:cNvGrpSpPr/>
              <p:nvPr/>
            </p:nvGrpSpPr>
            <p:grpSpPr>
              <a:xfrm>
                <a:off x="7000427" y="2463050"/>
                <a:ext cx="1335276" cy="259725"/>
                <a:chOff x="6926346" y="2463050"/>
                <a:chExt cx="1335276" cy="259725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CE16D887-FBE3-4DD3-8104-015606A830F0}"/>
                    </a:ext>
                  </a:extLst>
                </p:cNvPr>
                <p:cNvSpPr txBox="1"/>
                <p:nvPr/>
              </p:nvSpPr>
              <p:spPr>
                <a:xfrm>
                  <a:off x="7452742" y="2468859"/>
                  <a:ext cx="4154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500m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xmlns="" id="{4580B20D-A303-483F-8C07-BD80DCF018DE}"/>
                    </a:ext>
                  </a:extLst>
                </p:cNvPr>
                <p:cNvSpPr txBox="1"/>
                <p:nvPr/>
              </p:nvSpPr>
              <p:spPr>
                <a:xfrm>
                  <a:off x="6990430" y="2466651"/>
                  <a:ext cx="417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200m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10B29CB5-88ED-4663-A828-154C366A42C8}"/>
                    </a:ext>
                  </a:extLst>
                </p:cNvPr>
                <p:cNvSpPr txBox="1"/>
                <p:nvPr/>
              </p:nvSpPr>
              <p:spPr>
                <a:xfrm>
                  <a:off x="7913450" y="2463050"/>
                  <a:ext cx="3481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1km</a:t>
                  </a:r>
                  <a:endParaRPr lang="ko-KR" altLang="en-US" sz="1050" dirty="0">
                    <a:latin typeface="나눔손글씨 펜" panose="03040600000000000000" pitchFamily="66" charset="-127"/>
                    <a:ea typeface="나눔손글씨 펜" panose="03040600000000000000" pitchFamily="66" charset="-127"/>
                  </a:endParaRPr>
                </a:p>
              </p:txBody>
            </p:sp>
            <p:pic>
              <p:nvPicPr>
                <p:cNvPr id="104" name="그래픽 103">
                  <a:extLst>
                    <a:ext uri="{FF2B5EF4-FFF2-40B4-BE49-F238E27FC236}">
                      <a16:creationId xmlns:a16="http://schemas.microsoft.com/office/drawing/2014/main" xmlns="" id="{70449EA2-804B-47AB-80AE-557C3EF22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435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05" name="그래픽 104">
                  <a:extLst>
                    <a:ext uri="{FF2B5EF4-FFF2-40B4-BE49-F238E27FC236}">
                      <a16:creationId xmlns:a16="http://schemas.microsoft.com/office/drawing/2014/main" xmlns="" id="{69933B1E-F1FA-4BDE-B259-B4FB65ADC2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171" y="2541985"/>
                  <a:ext cx="108000" cy="108000"/>
                </a:xfrm>
                <a:prstGeom prst="rect">
                  <a:avLst/>
                </a:prstGeom>
              </p:spPr>
            </p:pic>
            <p:pic>
              <p:nvPicPr>
                <p:cNvPr id="14" name="그래픽 13">
                  <a:extLst>
                    <a:ext uri="{FF2B5EF4-FFF2-40B4-BE49-F238E27FC236}">
                      <a16:creationId xmlns:a16="http://schemas.microsoft.com/office/drawing/2014/main" xmlns="" id="{60A11B5E-A9A6-4B1A-9464-FBDAD3564D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346" y="2541985"/>
                  <a:ext cx="108000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xmlns="" id="{DD85A467-E6DE-4DBB-8A87-3A11D7867D5C}"/>
                  </a:ext>
                </a:extLst>
              </p:cNvPr>
              <p:cNvGrpSpPr/>
              <p:nvPr/>
            </p:nvGrpSpPr>
            <p:grpSpPr>
              <a:xfrm>
                <a:off x="6999411" y="2750142"/>
                <a:ext cx="871024" cy="537127"/>
                <a:chOff x="7388877" y="2750142"/>
                <a:chExt cx="871024" cy="537127"/>
              </a:xfrm>
            </p:grpSpPr>
            <p:pic>
              <p:nvPicPr>
                <p:cNvPr id="106" name="그래픽 105">
                  <a:extLst>
                    <a:ext uri="{FF2B5EF4-FFF2-40B4-BE49-F238E27FC236}">
                      <a16:creationId xmlns:a16="http://schemas.microsoft.com/office/drawing/2014/main" xmlns="" id="{ACC0E003-689D-4802-93C6-B6380FB9D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877" y="2824192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xmlns="" id="{8B7EBD80-B37F-4721-8CFF-675FC5AC4B5F}"/>
                    </a:ext>
                  </a:extLst>
                </p:cNvPr>
                <p:cNvSpPr txBox="1"/>
                <p:nvPr/>
              </p:nvSpPr>
              <p:spPr>
                <a:xfrm>
                  <a:off x="7457067" y="2751234"/>
                  <a:ext cx="31451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분리</a:t>
                  </a:r>
                </a:p>
              </p:txBody>
            </p:sp>
            <p:pic>
              <p:nvPicPr>
                <p:cNvPr id="108" name="그래픽 107">
                  <a:extLst>
                    <a:ext uri="{FF2B5EF4-FFF2-40B4-BE49-F238E27FC236}">
                      <a16:creationId xmlns:a16="http://schemas.microsoft.com/office/drawing/2014/main" xmlns="" id="{C54A8AAA-FC25-4266-94EC-EC9BBAA34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2860" y="2823100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1165A5F6-8D2B-41A8-80AA-2B68ED7F5C2F}"/>
                    </a:ext>
                  </a:extLst>
                </p:cNvPr>
                <p:cNvSpPr txBox="1"/>
                <p:nvPr/>
              </p:nvSpPr>
              <p:spPr>
                <a:xfrm>
                  <a:off x="7932567" y="2750142"/>
                  <a:ext cx="3064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>
                      <a:latin typeface="나눔손글씨 펜" panose="03040600000000000000" pitchFamily="66" charset="-127"/>
                      <a:ea typeface="나눔손글씨 펜" panose="03040600000000000000" pitchFamily="66" charset="-127"/>
                    </a:rPr>
                    <a:t>공용</a:t>
                  </a: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xmlns="" id="{A126ABD1-9EF9-422B-9C1F-7BFDB058749B}"/>
                    </a:ext>
                  </a:extLst>
                </p:cNvPr>
                <p:cNvGrpSpPr/>
                <p:nvPr/>
              </p:nvGrpSpPr>
              <p:grpSpPr>
                <a:xfrm>
                  <a:off x="7388877" y="3032261"/>
                  <a:ext cx="871024" cy="255008"/>
                  <a:chOff x="7388877" y="3032261"/>
                  <a:chExt cx="871024" cy="255008"/>
                </a:xfrm>
              </p:grpSpPr>
              <p:pic>
                <p:nvPicPr>
                  <p:cNvPr id="110" name="그래픽 109">
                    <a:extLst>
                      <a:ext uri="{FF2B5EF4-FFF2-40B4-BE49-F238E27FC236}">
                        <a16:creationId xmlns:a16="http://schemas.microsoft.com/office/drawing/2014/main" xmlns="" id="{BBC2A3A1-7E68-4779-AD68-4A6FA3012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96DAC541-7B7A-43D3-8B79-37D633B846F1}">
                        <asvg:svgBlip xmlns:asvg="http://schemas.microsoft.com/office/drawing/2016/SVG/main" xmlns="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88877" y="3106311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xmlns="" id="{6F1B7D8B-5780-4845-929E-8F507A37C84F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67" y="3033353"/>
                    <a:ext cx="44916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장애인</a:t>
                    </a:r>
                  </a:p>
                </p:txBody>
              </p:sp>
              <p:pic>
                <p:nvPicPr>
                  <p:cNvPr id="112" name="그래픽 111">
                    <a:extLst>
                      <a:ext uri="{FF2B5EF4-FFF2-40B4-BE49-F238E27FC236}">
                        <a16:creationId xmlns:a16="http://schemas.microsoft.com/office/drawing/2014/main" xmlns="" id="{ED2A441C-B33C-47EF-9846-68AA9F93E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96DAC541-7B7A-43D3-8B79-37D633B846F1}">
                        <asvg:svgBlip xmlns:asvg="http://schemas.microsoft.com/office/drawing/2016/SVG/main" xmlns="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52860" y="3105219"/>
                    <a:ext cx="108000" cy="108000"/>
                  </a:xfrm>
                  <a:prstGeom prst="rect">
                    <a:avLst/>
                  </a:prstGeom>
                </p:spPr>
              </p:pic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xmlns="" id="{51D148BC-7F31-4D03-8029-8026FA9D4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567" y="3032261"/>
                    <a:ext cx="32733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5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rPr>
                      <a:t>아동</a:t>
                    </a:r>
                  </a:p>
                </p:txBody>
              </p:sp>
            </p:grpSp>
          </p:grpSp>
          <p:pic>
            <p:nvPicPr>
              <p:cNvPr id="19" name="그래픽 18">
                <a:extLst>
                  <a:ext uri="{FF2B5EF4-FFF2-40B4-BE49-F238E27FC236}">
                    <a16:creationId xmlns:a16="http://schemas.microsoft.com/office/drawing/2014/main" xmlns="" id="{0B5DDE85-9DA7-46AA-8290-A697A87E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47012" y="2223652"/>
                <a:ext cx="216000" cy="216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B8095A19-CA3E-4E1B-9C12-204D4F1EBF69}"/>
                </a:ext>
              </a:extLst>
            </p:cNvPr>
            <p:cNvSpPr txBox="1"/>
            <p:nvPr/>
          </p:nvSpPr>
          <p:spPr>
            <a:xfrm>
              <a:off x="7970757" y="2166700"/>
              <a:ext cx="3690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별점순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A208580-D1B5-435D-8D97-2CB5BF5A6D44}"/>
                </a:ext>
              </a:extLst>
            </p:cNvPr>
            <p:cNvSpPr txBox="1"/>
            <p:nvPr/>
          </p:nvSpPr>
          <p:spPr>
            <a:xfrm>
              <a:off x="7794057" y="2166147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u="sng" dirty="0" err="1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거리순</a:t>
              </a:r>
              <a:endParaRPr lang="ko-KR" altLang="en-US" sz="800" u="sng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xmlns="" id="{75CFFFF2-4328-44F4-8FAD-04C4963DCF8E}"/>
                </a:ext>
              </a:extLst>
            </p:cNvPr>
            <p:cNvGrpSpPr/>
            <p:nvPr/>
          </p:nvGrpSpPr>
          <p:grpSpPr>
            <a:xfrm>
              <a:off x="6196300" y="3432439"/>
              <a:ext cx="2079881" cy="1713187"/>
              <a:chOff x="6196300" y="3361319"/>
              <a:chExt cx="2079881" cy="1713187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xmlns="" id="{7695A7C7-F024-4349-9387-CE2ABB379E46}"/>
                  </a:ext>
                </a:extLst>
              </p:cNvPr>
              <p:cNvGrpSpPr/>
              <p:nvPr/>
            </p:nvGrpSpPr>
            <p:grpSpPr>
              <a:xfrm>
                <a:off x="6196300" y="3361319"/>
                <a:ext cx="2079881" cy="437746"/>
                <a:chOff x="6196300" y="3361319"/>
                <a:chExt cx="2079881" cy="437746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xmlns="" id="{FDCB7EB1-967A-47D8-814D-211019CF5140}"/>
                    </a:ext>
                  </a:extLst>
                </p:cNvPr>
                <p:cNvCxnSpPr/>
                <p:nvPr/>
              </p:nvCxnSpPr>
              <p:spPr>
                <a:xfrm>
                  <a:off x="6196300" y="3361319"/>
                  <a:ext cx="207798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xmlns="" id="{AC34D64C-849C-4339-BDC1-408AE71CD3FF}"/>
                    </a:ext>
                  </a:extLst>
                </p:cNvPr>
                <p:cNvSpPr/>
                <p:nvPr/>
              </p:nvSpPr>
              <p:spPr>
                <a:xfrm>
                  <a:off x="6213381" y="336965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8B865A3F-9DCB-4606-9653-FF5303FCE794}"/>
                    </a:ext>
                  </a:extLst>
                </p:cNvPr>
                <p:cNvGrpSpPr/>
                <p:nvPr/>
              </p:nvGrpSpPr>
              <p:grpSpPr>
                <a:xfrm>
                  <a:off x="6242675" y="336199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xmlns="" id="{4EA52529-ADF3-4157-B8B6-7FC9D5C0174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33" name="타원 132">
                      <a:extLst>
                        <a:ext uri="{FF2B5EF4-FFF2-40B4-BE49-F238E27FC236}">
                          <a16:creationId xmlns:a16="http://schemas.microsoft.com/office/drawing/2014/main" xmlns="" id="{0CF0B9EE-8AB9-40A4-BC88-3E87BC50E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34" name="그래픽 133">
                      <a:extLst>
                        <a:ext uri="{FF2B5EF4-FFF2-40B4-BE49-F238E27FC236}">
                          <a16:creationId xmlns:a16="http://schemas.microsoft.com/office/drawing/2014/main" xmlns="" id="{26EEAEF5-6AB9-4B06-98B7-210DC655BE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xmlns="" id="{7D7E3C90-470B-445B-A12A-336F045484CB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24" name="그래픽 23">
                      <a:extLst>
                        <a:ext uri="{FF2B5EF4-FFF2-40B4-BE49-F238E27FC236}">
                          <a16:creationId xmlns:a16="http://schemas.microsoft.com/office/drawing/2014/main" xmlns="" id="{F54BE8B5-CD68-4B9A-92F4-D802C669D5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xmlns="" id="{91970E3F-743D-4ADB-8797-B368C05F15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924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4.2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xmlns="" id="{70DFEEE9-E028-4EA2-A902-420C19FC1D36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6004" cy="358752"/>
                    <a:chOff x="6609025" y="3392802"/>
                    <a:chExt cx="1326004" cy="358752"/>
                  </a:xfrm>
                </p:grpSpPr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xmlns="" id="{027BC391-B44D-4C23-AD7C-5C5C596C9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963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aa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58.1m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xmlns="" id="{8F5D42C9-0862-4869-9582-47E3B2FA5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600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A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xmlns="" id="{F032417A-047C-41F9-941D-8E13665546FA}"/>
                  </a:ext>
                </a:extLst>
              </p:cNvPr>
              <p:cNvGrpSpPr/>
              <p:nvPr/>
            </p:nvGrpSpPr>
            <p:grpSpPr>
              <a:xfrm>
                <a:off x="6213381" y="3786678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xmlns="" id="{F4DC1352-F0E1-49CE-B5E7-02546D34A786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xmlns="" id="{2BBB459E-2C6F-47AB-91BF-432B2C2AB660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xmlns="" id="{5E67A98C-FD20-4378-BA45-3B1C3825B64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59" name="타원 158">
                      <a:extLst>
                        <a:ext uri="{FF2B5EF4-FFF2-40B4-BE49-F238E27FC236}">
                          <a16:creationId xmlns:a16="http://schemas.microsoft.com/office/drawing/2014/main" xmlns="" id="{3CD458E1-E7E3-4B35-B0D0-685768A5B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60" name="그래픽 159">
                      <a:extLst>
                        <a:ext uri="{FF2B5EF4-FFF2-40B4-BE49-F238E27FC236}">
                          <a16:creationId xmlns:a16="http://schemas.microsoft.com/office/drawing/2014/main" xmlns="" id="{E5995C1B-3E4B-490C-94EC-F8980E4850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xmlns="" id="{2C8A12C7-F816-4C77-8C51-427546E771A6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57" name="그래픽 156">
                      <a:extLst>
                        <a:ext uri="{FF2B5EF4-FFF2-40B4-BE49-F238E27FC236}">
                          <a16:creationId xmlns:a16="http://schemas.microsoft.com/office/drawing/2014/main" xmlns="" id="{72E874D7-0500-49D5-B0DC-5DD9540C0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xmlns="" id="{B53A1EFF-BF51-409F-93F3-08FAB05E3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122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4.3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xmlns="" id="{AB05ED71-34EC-48E3-A384-170041F73B2B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21196" cy="358752"/>
                    <a:chOff x="6609025" y="3392802"/>
                    <a:chExt cx="1321196" cy="358752"/>
                  </a:xfrm>
                </p:grpSpPr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xmlns="" id="{F05A7A4F-65D6-406D-B39C-9CBEF5A59E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762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bb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73.5m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xmlns="" id="{3D5E9F31-49D1-4A7D-A321-48AF543D2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21196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</a:t>
                      </a:r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B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동</a:t>
                      </a:r>
                    </a:p>
                  </p:txBody>
                </p:sp>
              </p:grpSp>
            </p:grp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A8CD56B-B007-47EF-B215-0C5E4541DDB4}"/>
                  </a:ext>
                </a:extLst>
              </p:cNvPr>
              <p:cNvGrpSpPr/>
              <p:nvPr/>
            </p:nvGrpSpPr>
            <p:grpSpPr>
              <a:xfrm>
                <a:off x="6213381" y="4213160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xmlns="" id="{F36BE975-9942-47FA-9FB0-FBE8DACD2340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xmlns="" id="{C99CF338-8B43-4527-9B85-284E4F0B10A1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65" name="그룹 164">
                    <a:extLst>
                      <a:ext uri="{FF2B5EF4-FFF2-40B4-BE49-F238E27FC236}">
                        <a16:creationId xmlns:a16="http://schemas.microsoft.com/office/drawing/2014/main" xmlns="" id="{7BC463F0-7BF5-464B-9C19-A3BF4E89E0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72" name="타원 171">
                      <a:extLst>
                        <a:ext uri="{FF2B5EF4-FFF2-40B4-BE49-F238E27FC236}">
                          <a16:creationId xmlns:a16="http://schemas.microsoft.com/office/drawing/2014/main" xmlns="" id="{72A40568-5F36-44D4-8CCE-77846043B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73" name="그래픽 172">
                      <a:extLst>
                        <a:ext uri="{FF2B5EF4-FFF2-40B4-BE49-F238E27FC236}">
                          <a16:creationId xmlns:a16="http://schemas.microsoft.com/office/drawing/2014/main" xmlns="" id="{0BFAB60C-4BB5-4101-8618-4F5ED61F8B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xmlns="" id="{F4781B3A-2A1B-47FE-A17F-7F0DBBF325B9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70" name="그래픽 169">
                      <a:extLst>
                        <a:ext uri="{FF2B5EF4-FFF2-40B4-BE49-F238E27FC236}">
                          <a16:creationId xmlns:a16="http://schemas.microsoft.com/office/drawing/2014/main" xmlns="" id="{233CF784-C6EA-4E88-BBC9-0C30C217A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xmlns="" id="{79DA5E25-6711-493F-9EC1-AFFCDEB1AC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6161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3.9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xmlns="" id="{4534D3A5-79FA-4272-829E-A1575DD8B2F3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3330" cy="358752"/>
                    <a:chOff x="6609025" y="3392802"/>
                    <a:chExt cx="1393330" cy="358752"/>
                  </a:xfrm>
                </p:grpSpPr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xmlns="" id="{82F86BC7-EA3A-4F8C-B37D-32478F122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90441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cc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–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96.3m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xmlns="" id="{FF690B71-5072-4DEE-B51F-543B8617B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3330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체육관</a:t>
                      </a:r>
                    </a:p>
                  </p:txBody>
                </p:sp>
              </p:grpSp>
            </p:grp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xmlns="" id="{3F8FA7D7-0020-4AAB-9FA6-E46AA2844AF3}"/>
                  </a:ext>
                </a:extLst>
              </p:cNvPr>
              <p:cNvGrpSpPr/>
              <p:nvPr/>
            </p:nvGrpSpPr>
            <p:grpSpPr>
              <a:xfrm>
                <a:off x="6212682" y="4637439"/>
                <a:ext cx="2062800" cy="437067"/>
                <a:chOff x="6213381" y="3786678"/>
                <a:chExt cx="2062800" cy="437067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xmlns="" id="{0ED986F5-B972-4DC6-B1CF-298D59FF9AA2}"/>
                    </a:ext>
                  </a:extLst>
                </p:cNvPr>
                <p:cNvSpPr/>
                <p:nvPr/>
              </p:nvSpPr>
              <p:spPr>
                <a:xfrm>
                  <a:off x="6213381" y="3794334"/>
                  <a:ext cx="2062800" cy="42175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xmlns="" id="{CB8CABB4-A83C-4991-8A11-B668F2142AC6}"/>
                    </a:ext>
                  </a:extLst>
                </p:cNvPr>
                <p:cNvGrpSpPr/>
                <p:nvPr/>
              </p:nvGrpSpPr>
              <p:grpSpPr>
                <a:xfrm>
                  <a:off x="6242675" y="3786678"/>
                  <a:ext cx="1967933" cy="437067"/>
                  <a:chOff x="6242675" y="3361998"/>
                  <a:chExt cx="1967933" cy="437067"/>
                </a:xfrm>
              </p:grpSpPr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xmlns="" id="{977F5685-7ED7-4EF6-BD85-CCEC4DBF622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242675" y="3400533"/>
                    <a:ext cx="360000" cy="360000"/>
                    <a:chOff x="3482262" y="5612299"/>
                    <a:chExt cx="620829" cy="650684"/>
                  </a:xfrm>
                </p:grpSpPr>
                <p:sp>
                  <p:nvSpPr>
                    <p:cNvPr id="184" name="타원 183">
                      <a:extLst>
                        <a:ext uri="{FF2B5EF4-FFF2-40B4-BE49-F238E27FC236}">
                          <a16:creationId xmlns:a16="http://schemas.microsoft.com/office/drawing/2014/main" xmlns="" id="{80493B55-A30B-41BA-A7E2-E959F1421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262" y="5612299"/>
                      <a:ext cx="620829" cy="6506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85" name="그래픽 184">
                      <a:extLst>
                        <a:ext uri="{FF2B5EF4-FFF2-40B4-BE49-F238E27FC236}">
                          <a16:creationId xmlns:a16="http://schemas.microsoft.com/office/drawing/2014/main" xmlns="" id="{D7B2219E-5EF3-4C1E-BAC7-1AC9203BE7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xmlns="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2996" y="5757960"/>
                      <a:ext cx="359361" cy="35936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8" name="그룹 177">
                    <a:extLst>
                      <a:ext uri="{FF2B5EF4-FFF2-40B4-BE49-F238E27FC236}">
                        <a16:creationId xmlns:a16="http://schemas.microsoft.com/office/drawing/2014/main" xmlns="" id="{D585729B-6483-45AB-AD32-06F78694B28E}"/>
                      </a:ext>
                    </a:extLst>
                  </p:cNvPr>
                  <p:cNvGrpSpPr/>
                  <p:nvPr/>
                </p:nvGrpSpPr>
                <p:grpSpPr>
                  <a:xfrm>
                    <a:off x="7850608" y="3361998"/>
                    <a:ext cx="360000" cy="437067"/>
                    <a:chOff x="7850796" y="3354387"/>
                    <a:chExt cx="360000" cy="437067"/>
                  </a:xfrm>
                </p:grpSpPr>
                <p:pic>
                  <p:nvPicPr>
                    <p:cNvPr id="182" name="그래픽 181">
                      <a:extLst>
                        <a:ext uri="{FF2B5EF4-FFF2-40B4-BE49-F238E27FC236}">
                          <a16:creationId xmlns:a16="http://schemas.microsoft.com/office/drawing/2014/main" xmlns="" id="{B47692B1-3F4D-4DEA-8B35-2A1D67FF1A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96DAC541-7B7A-43D3-8B79-37D633B846F1}">
                          <asvg:svgBlip xmlns:asvg="http://schemas.microsoft.com/office/drawing/2016/SVG/main" xmlns="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50796" y="335438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xmlns="" id="{B58F4F24-341D-4C03-8930-51FC3D38EA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5769" y="3591399"/>
                      <a:ext cx="27603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4.0</a:t>
                      </a:r>
                      <a:endParaRPr lang="ko-KR" altLang="en-US" sz="700" dirty="0"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</p:grpSp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xmlns="" id="{400D3825-0D3F-45D7-892D-FB6171E81561}"/>
                      </a:ext>
                    </a:extLst>
                  </p:cNvPr>
                  <p:cNvGrpSpPr/>
                  <p:nvPr/>
                </p:nvGrpSpPr>
                <p:grpSpPr>
                  <a:xfrm>
                    <a:off x="6582161" y="3390878"/>
                    <a:ext cx="1390124" cy="358752"/>
                    <a:chOff x="6609025" y="3392802"/>
                    <a:chExt cx="1390124" cy="358752"/>
                  </a:xfrm>
                </p:grpSpPr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xmlns="" id="{32861679-E946-4F17-8534-224EDBC7C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392802"/>
                      <a:ext cx="838691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5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dd</a:t>
                      </a:r>
                      <a:r>
                        <a:rPr lang="ko-KR" altLang="en-US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화장실</a:t>
                      </a:r>
                      <a:r>
                        <a:rPr lang="en-US" altLang="ko-KR" sz="105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- 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118m</a:t>
                      </a:r>
                      <a:endParaRPr lang="ko-KR" altLang="en-US" sz="1050" dirty="0">
                        <a:solidFill>
                          <a:srgbClr val="FF0000"/>
                        </a:solidFill>
                        <a:latin typeface="나눔손글씨 펜" panose="03040600000000000000" pitchFamily="66" charset="-127"/>
                        <a:ea typeface="나눔손글씨 펜" panose="03040600000000000000" pitchFamily="66" charset="-127"/>
                      </a:endParaRPr>
                    </a:p>
                  </p:txBody>
                </p:sp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xmlns="" id="{43CB5C27-7758-4B27-97BE-4AD268397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09025" y="3551499"/>
                      <a:ext cx="13901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경기도 시흥시 </a:t>
                      </a:r>
                      <a:r>
                        <a:rPr lang="ko-KR" altLang="en-US" sz="700" dirty="0" err="1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정왕동</a:t>
                      </a:r>
                      <a:r>
                        <a:rPr lang="ko-KR" altLang="en-US" sz="700" dirty="0">
                          <a:latin typeface="나눔손글씨 펜" panose="03040600000000000000" pitchFamily="66" charset="-127"/>
                          <a:ea typeface="나눔손글씨 펜" panose="03040600000000000000" pitchFamily="66" charset="-127"/>
                        </a:rPr>
                        <a:t> 한국산업기술대학교 종합관</a:t>
                      </a:r>
                    </a:p>
                  </p:txBody>
                </p:sp>
              </p:grpSp>
            </p:grpSp>
          </p:grp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20BDAC1D-E15B-44D3-A58D-D2CBC8125A1E}"/>
                </a:ext>
              </a:extLst>
            </p:cNvPr>
            <p:cNvSpPr txBox="1"/>
            <p:nvPr/>
          </p:nvSpPr>
          <p:spPr>
            <a:xfrm>
              <a:off x="6173326" y="2169322"/>
              <a:ext cx="4442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옵션선택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13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2600</TotalTime>
  <Words>868</Words>
  <Application>Microsoft Office PowerPoint</Application>
  <PresentationFormat>화면 슬라이드 쇼(4:3)</PresentationFormat>
  <Paragraphs>362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a가시고기L</vt:lpstr>
      <vt:lpstr>나눔바른고딕</vt:lpstr>
      <vt:lpstr>나눔손글씨 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206</cp:revision>
  <dcterms:created xsi:type="dcterms:W3CDTF">2018-01-01T19:02:44Z</dcterms:created>
  <dcterms:modified xsi:type="dcterms:W3CDTF">2018-02-13T11:25:27Z</dcterms:modified>
</cp:coreProperties>
</file>