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52" r:id="rId2"/>
    <p:sldId id="362" r:id="rId3"/>
    <p:sldId id="363" r:id="rId4"/>
    <p:sldId id="360" r:id="rId5"/>
    <p:sldId id="354" r:id="rId6"/>
    <p:sldId id="357" r:id="rId7"/>
    <p:sldId id="355" r:id="rId8"/>
    <p:sldId id="356" r:id="rId9"/>
    <p:sldId id="358" r:id="rId10"/>
    <p:sldId id="365" r:id="rId11"/>
    <p:sldId id="366" r:id="rId12"/>
    <p:sldId id="367" r:id="rId13"/>
    <p:sldId id="3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FAA85F"/>
    <a:srgbClr val="6BBDE5"/>
    <a:srgbClr val="F2F2F2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36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17" Type="http://schemas.openxmlformats.org/officeDocument/2006/relationships/image" Target="../media/image50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48.svg"/><Relationship Id="rId23" Type="http://schemas.openxmlformats.org/officeDocument/2006/relationships/image" Target="../media/image53.svg"/><Relationship Id="rId10" Type="http://schemas.openxmlformats.org/officeDocument/2006/relationships/image" Target="../media/image2.png"/><Relationship Id="rId19" Type="http://schemas.openxmlformats.org/officeDocument/2006/relationships/image" Target="../media/image51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25.png"/><Relationship Id="rId2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sv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53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5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50.svg"/><Relationship Id="rId23" Type="http://schemas.openxmlformats.org/officeDocument/2006/relationships/image" Target="../media/image14.svg"/><Relationship Id="rId10" Type="http://schemas.openxmlformats.org/officeDocument/2006/relationships/image" Target="../media/image2.png"/><Relationship Id="rId19" Type="http://schemas.openxmlformats.org/officeDocument/2006/relationships/image" Target="../media/image3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sv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53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51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50.svg"/><Relationship Id="rId23" Type="http://schemas.openxmlformats.org/officeDocument/2006/relationships/image" Target="../media/image14.svg"/><Relationship Id="rId10" Type="http://schemas.openxmlformats.org/officeDocument/2006/relationships/image" Target="../media/image2.png"/><Relationship Id="rId19" Type="http://schemas.openxmlformats.org/officeDocument/2006/relationships/image" Target="../media/image3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sv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32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5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24" Type="http://schemas.openxmlformats.org/officeDocument/2006/relationships/image" Target="../media/image38.svg"/><Relationship Id="rId5" Type="http://schemas.openxmlformats.org/officeDocument/2006/relationships/image" Target="../media/image6.svg"/><Relationship Id="rId15" Type="http://schemas.openxmlformats.org/officeDocument/2006/relationships/image" Target="../media/image50.svg"/><Relationship Id="rId23" Type="http://schemas.openxmlformats.org/officeDocument/2006/relationships/image" Target="../media/image14.svg"/><Relationship Id="rId10" Type="http://schemas.openxmlformats.org/officeDocument/2006/relationships/image" Target="../media/image2.png"/><Relationship Id="rId19" Type="http://schemas.openxmlformats.org/officeDocument/2006/relationships/image" Target="../media/image3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24" Type="http://schemas.openxmlformats.org/officeDocument/2006/relationships/image" Target="../media/image13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26.svg"/><Relationship Id="rId3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28.svg"/><Relationship Id="rId26" Type="http://schemas.openxmlformats.org/officeDocument/2006/relationships/image" Target="../media/image6.png"/><Relationship Id="rId21" Type="http://schemas.openxmlformats.org/officeDocument/2006/relationships/image" Target="../media/image16.png"/><Relationship Id="rId34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2.svg"/><Relationship Id="rId17" Type="http://schemas.openxmlformats.org/officeDocument/2006/relationships/image" Target="../media/image15.png"/><Relationship Id="rId25" Type="http://schemas.openxmlformats.org/officeDocument/2006/relationships/image" Target="../media/image3.png"/><Relationship Id="rId33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20" Type="http://schemas.openxmlformats.org/officeDocument/2006/relationships/image" Target="../media/image3.sv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12.png"/><Relationship Id="rId24" Type="http://schemas.openxmlformats.org/officeDocument/2006/relationships/image" Target="../media/image14.svg"/><Relationship Id="rId32" Type="http://schemas.openxmlformats.org/officeDocument/2006/relationships/image" Target="../media/image18.png"/><Relationship Id="rId37" Type="http://schemas.openxmlformats.org/officeDocument/2006/relationships/image" Target="../media/image3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8.png"/><Relationship Id="rId28" Type="http://schemas.openxmlformats.org/officeDocument/2006/relationships/image" Target="../media/image7.png"/><Relationship Id="rId36" Type="http://schemas.openxmlformats.org/officeDocument/2006/relationships/image" Target="../media/image20.png"/><Relationship Id="rId10" Type="http://schemas.openxmlformats.org/officeDocument/2006/relationships/image" Target="../media/image20.svg"/><Relationship Id="rId19" Type="http://schemas.openxmlformats.org/officeDocument/2006/relationships/image" Target="../media/image2.png"/><Relationship Id="rId31" Type="http://schemas.openxmlformats.org/officeDocument/2006/relationships/image" Target="../media/image3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4.svg"/><Relationship Id="rId22" Type="http://schemas.openxmlformats.org/officeDocument/2006/relationships/image" Target="../media/image30.svg"/><Relationship Id="rId27" Type="http://schemas.openxmlformats.org/officeDocument/2006/relationships/image" Target="../media/image10.svg"/><Relationship Id="rId30" Type="http://schemas.openxmlformats.org/officeDocument/2006/relationships/image" Target="../media/image17.png"/><Relationship Id="rId35" Type="http://schemas.openxmlformats.org/officeDocument/2006/relationships/image" Target="../media/image36.svg"/><Relationship Id="rId8" Type="http://schemas.openxmlformats.org/officeDocument/2006/relationships/image" Target="../media/image18.sv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svg"/><Relationship Id="rId18" Type="http://schemas.openxmlformats.org/officeDocument/2006/relationships/image" Target="../media/image20.png"/><Relationship Id="rId26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30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17" Type="http://schemas.openxmlformats.org/officeDocument/2006/relationships/image" Target="../media/image36.svg"/><Relationship Id="rId25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6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.sv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34.svg"/><Relationship Id="rId23" Type="http://schemas.openxmlformats.org/officeDocument/2006/relationships/image" Target="../media/image14.svg"/><Relationship Id="rId28" Type="http://schemas.openxmlformats.org/officeDocument/2006/relationships/image" Target="../media/image23.png"/><Relationship Id="rId10" Type="http://schemas.openxmlformats.org/officeDocument/2006/relationships/image" Target="../media/image2.png"/><Relationship Id="rId19" Type="http://schemas.openxmlformats.org/officeDocument/2006/relationships/image" Target="../media/image38.svg"/><Relationship Id="rId31" Type="http://schemas.openxmlformats.org/officeDocument/2006/relationships/image" Target="../media/image46.svg"/><Relationship Id="rId4" Type="http://schemas.openxmlformats.org/officeDocument/2006/relationships/image" Target="../media/image6.svg"/><Relationship Id="rId9" Type="http://schemas.openxmlformats.org/officeDocument/2006/relationships/image" Target="../media/image12.svg"/><Relationship Id="rId14" Type="http://schemas.openxmlformats.org/officeDocument/2006/relationships/image" Target="../media/image18.png"/><Relationship Id="rId22" Type="http://schemas.openxmlformats.org/officeDocument/2006/relationships/image" Target="../media/image8.png"/><Relationship Id="rId27" Type="http://schemas.openxmlformats.org/officeDocument/2006/relationships/image" Target="../media/image42.sv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7009700" cy="2903532"/>
            <a:chOff x="905740" y="710010"/>
            <a:chExt cx="7009700" cy="290353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45186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데이터베이스에 접속</a:t>
              </a:r>
              <a:endParaRPr lang="en-US" altLang="ko-KR" sz="1400" dirty="0">
                <a:latin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데이터베이스에 원하는 요청에 따른 결과값 반환 및 수정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9091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239657"/>
              <a:ext cx="497105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databaseInfo</a:t>
              </a:r>
              <a:r>
                <a:rPr lang="ko-KR" altLang="en-US" sz="1400" dirty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</a:t>
              </a:r>
              <a:r>
                <a:rPr lang="ko-KR" altLang="en-US" sz="1400" dirty="0">
                  <a:latin typeface="+mj-ea"/>
                </a:rPr>
                <a:t> 데이터베이스에 관련된 정보를 저장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(1/4)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데이터베이스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0C26F94F-C97B-43DA-A3B7-870A6C29BE78}"/>
              </a:ext>
            </a:extLst>
          </p:cNvPr>
          <p:cNvSpPr/>
          <p:nvPr/>
        </p:nvSpPr>
        <p:spPr>
          <a:xfrm>
            <a:off x="1190283" y="391778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C45A0B9-8043-436F-BB28-DFC7E2104D08}"/>
              </a:ext>
            </a:extLst>
          </p:cNvPr>
          <p:cNvSpPr/>
          <p:nvPr/>
        </p:nvSpPr>
        <p:spPr>
          <a:xfrm>
            <a:off x="1404343" y="4209545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아두이노에서</a:t>
            </a:r>
            <a:r>
              <a:rPr lang="ko-KR" altLang="en-US" sz="1400" dirty="0">
                <a:latin typeface="맑은 고딕" panose="020B0503020000020004" pitchFamily="50" charset="-127"/>
              </a:rPr>
              <a:t> 데이터를 수신한 다음 수행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0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메뉴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 정보와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메뉴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56EE81A-BC3C-4438-B6F4-A025C77A752D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9505" y="1510682"/>
            <a:chExt cx="3934035" cy="41232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426CBB14-810D-4FCD-B131-C0F5A92B02F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xmlns="" id="{D625C8BE-0524-47B4-8D9A-A5469801B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BA6CDFEF-57AB-4FB5-B306-D063140C8EC1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DA858502-5C9D-4A21-AF2C-1FF908E39DC8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D96B155-E336-45DF-9AA0-EDFAA0E65277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xmlns="" id="{73E55AB9-2768-4FA4-B226-3396AB79B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921064A0-3052-4801-B7AB-0FAAE3549128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55" name="그래픽 54">
                <a:extLst>
                  <a:ext uri="{FF2B5EF4-FFF2-40B4-BE49-F238E27FC236}">
                    <a16:creationId xmlns:a16="http://schemas.microsoft.com/office/drawing/2014/main" xmlns="" id="{332A0B6F-E26E-427B-A37E-897D370A1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56" name="그래픽 55">
                <a:extLst>
                  <a:ext uri="{FF2B5EF4-FFF2-40B4-BE49-F238E27FC236}">
                    <a16:creationId xmlns:a16="http://schemas.microsoft.com/office/drawing/2014/main" xmlns="" id="{380FB461-F6A4-4B2A-8454-40A14996A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xmlns="" id="{A964C6D6-3C8B-4456-A180-599B01175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DF9636F9-8FF4-491E-B899-2C2800188489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xmlns="" id="{7C2401B0-B8F2-4A02-96B1-1B8822AB79F2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1" name="그래픽 60">
                  <a:extLst>
                    <a:ext uri="{FF2B5EF4-FFF2-40B4-BE49-F238E27FC236}">
                      <a16:creationId xmlns:a16="http://schemas.microsoft.com/office/drawing/2014/main" xmlns="" id="{11F22634-CE32-4E16-AEA4-7DF0042F7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FC5D89A-7637-4B62-9BC6-EFCE872310AB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pic>
        <p:nvPicPr>
          <p:cNvPr id="64" name="그래픽 63">
            <a:extLst>
              <a:ext uri="{FF2B5EF4-FFF2-40B4-BE49-F238E27FC236}">
                <a16:creationId xmlns:a16="http://schemas.microsoft.com/office/drawing/2014/main" xmlns="" id="{F8C1AE2D-1C10-41F3-8AFD-A80B690924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7349560">
            <a:off x="864431" y="1536542"/>
            <a:ext cx="884779" cy="104954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60C8013F-DD41-4602-907C-E4C023EE5D93}"/>
              </a:ext>
            </a:extLst>
          </p:cNvPr>
          <p:cNvGrpSpPr/>
          <p:nvPr/>
        </p:nvGrpSpPr>
        <p:grpSpPr>
          <a:xfrm>
            <a:off x="5274000" y="1519200"/>
            <a:ext cx="3934035" cy="4123214"/>
            <a:chOff x="5274000" y="1519200"/>
            <a:chExt cx="3934035" cy="412321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240291DA-907E-49F6-B674-821E12038DC2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9505" y="1510682"/>
              <a:chExt cx="3934035" cy="4123214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7C0959CA-B3BE-4C7D-A28A-0F677AE1C7F3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xmlns="" id="{A65C7A62-B568-4E66-B261-7E6EE1EE96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E65D2B44-B563-4040-BE0E-00D79409F138}"/>
                    </a:ext>
                  </a:extLst>
                </p:cNvPr>
                <p:cNvSpPr/>
                <p:nvPr/>
              </p:nvSpPr>
              <p:spPr>
                <a:xfrm>
                  <a:off x="1527565" y="1278715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xmlns="" id="{B2613256-CB5F-4D88-9A02-20715DA0717C}"/>
                  </a:ext>
                </a:extLst>
              </p:cNvPr>
              <p:cNvGrpSpPr/>
              <p:nvPr/>
            </p:nvGrpSpPr>
            <p:grpSpPr>
              <a:xfrm>
                <a:off x="6205773" y="1868147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C03AB44B-B97E-485A-8AA4-3B5DC8156855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xmlns="" id="{408E53CE-7029-4230-8884-373F941BC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id="{ACD2D74E-9936-43D1-A1D6-75A91E14EF35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71" name="그래픽 70">
                  <a:extLst>
                    <a:ext uri="{FF2B5EF4-FFF2-40B4-BE49-F238E27FC236}">
                      <a16:creationId xmlns:a16="http://schemas.microsoft.com/office/drawing/2014/main" xmlns="" id="{3EB5D9F2-3A22-410E-BB2F-EA3C97049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72" name="그래픽 71">
                  <a:extLst>
                    <a:ext uri="{FF2B5EF4-FFF2-40B4-BE49-F238E27FC236}">
                      <a16:creationId xmlns:a16="http://schemas.microsoft.com/office/drawing/2014/main" xmlns="" id="{3EB28CBC-6AB9-4667-815C-6218AF541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73" name="그래픽 72">
                  <a:extLst>
                    <a:ext uri="{FF2B5EF4-FFF2-40B4-BE49-F238E27FC236}">
                      <a16:creationId xmlns:a16="http://schemas.microsoft.com/office/drawing/2014/main" xmlns="" id="{5C046745-1D54-4D24-9D5E-A6F348917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xmlns="" id="{B76D0936-9192-4E8B-A8F2-E25508F1B2BA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xmlns="" id="{58D8C0B5-FC12-4400-BF47-E9E9C7070B16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7" name="그래픽 76">
                    <a:extLst>
                      <a:ext uri="{FF2B5EF4-FFF2-40B4-BE49-F238E27FC236}">
                        <a16:creationId xmlns:a16="http://schemas.microsoft.com/office/drawing/2014/main" xmlns="" id="{05D433C1-31B4-48AE-9915-5DBC3E5A5B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6EE02EC4-EF17-49E9-BB3C-02CFC501577D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A18425F-0A4B-4AFF-A383-4917AEB55FDA}"/>
                </a:ext>
              </a:extLst>
            </p:cNvPr>
            <p:cNvSpPr/>
            <p:nvPr/>
          </p:nvSpPr>
          <p:spPr>
            <a:xfrm>
              <a:off x="6209150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D7E7F970-EA3A-4D42-B6BA-E329064F0E5D}"/>
                </a:ext>
              </a:extLst>
            </p:cNvPr>
            <p:cNvGrpSpPr/>
            <p:nvPr/>
          </p:nvGrpSpPr>
          <p:grpSpPr>
            <a:xfrm>
              <a:off x="6208302" y="3448800"/>
              <a:ext cx="1571569" cy="1690849"/>
              <a:chOff x="6206332" y="3450882"/>
              <a:chExt cx="1571569" cy="1690849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DEE562B0-8880-499B-8083-C052EF1F9AAB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xmlns="" id="{D15676F5-A6A5-49F9-9115-4567EAC4EEE5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1902983F-78E3-4FC8-9BE8-64FF64A79F20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C6CB9F40-B7C1-4A79-BC17-442BB3DD1113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8D1D9EDE-2509-48BC-8A34-90885519FB68}"/>
                </a:ext>
              </a:extLst>
            </p:cNvPr>
            <p:cNvSpPr/>
            <p:nvPr/>
          </p:nvSpPr>
          <p:spPr>
            <a:xfrm>
              <a:off x="6210000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350BE6A-E7B8-4FDA-80B2-57B26594EB63}"/>
                </a:ext>
              </a:extLst>
            </p:cNvPr>
            <p:cNvGrpSpPr/>
            <p:nvPr/>
          </p:nvGrpSpPr>
          <p:grpSpPr>
            <a:xfrm>
              <a:off x="6273288" y="3039317"/>
              <a:ext cx="1366272" cy="1622313"/>
              <a:chOff x="6264000" y="3460763"/>
              <a:chExt cx="1366272" cy="162231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D2F9BCD8-7E88-47C6-A82A-016A8B2D41CB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4E43CE20-853F-40CF-A317-22696B62981F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A42DF631-8E14-428D-9817-26137F3CC18C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96FF2D3C-1446-4D8D-9A33-7F64EF55E611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xmlns="" id="{A4669C36-68B2-4B77-BD65-F4232712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xmlns="" id="{F38E8E7B-6978-4E35-B249-FCB3CC421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23" name="그래픽 122">
                <a:extLst>
                  <a:ext uri="{FF2B5EF4-FFF2-40B4-BE49-F238E27FC236}">
                    <a16:creationId xmlns:a16="http://schemas.microsoft.com/office/drawing/2014/main" xmlns="" id="{43997E96-26F6-4BF8-8B12-719959BBFCD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24" name="그래픽 123">
                <a:extLst>
                  <a:ext uri="{FF2B5EF4-FFF2-40B4-BE49-F238E27FC236}">
                    <a16:creationId xmlns:a16="http://schemas.microsoft.com/office/drawing/2014/main" xmlns="" id="{2072C194-6728-4100-A82D-89775DB201F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396A7EF7-C28C-4A7D-ACEE-983537896941}"/>
                </a:ext>
              </a:extLst>
            </p:cNvPr>
            <p:cNvGrpSpPr/>
            <p:nvPr/>
          </p:nvGrpSpPr>
          <p:grpSpPr>
            <a:xfrm>
              <a:off x="6303756" y="2268158"/>
              <a:ext cx="1378690" cy="464134"/>
              <a:chOff x="6284356" y="2395318"/>
              <a:chExt cx="1378690" cy="46413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xmlns="" id="{CF344074-8D3E-4440-B32B-0642310E6535}"/>
                  </a:ext>
                </a:extLst>
              </p:cNvPr>
              <p:cNvSpPr/>
              <p:nvPr/>
            </p:nvSpPr>
            <p:spPr>
              <a:xfrm>
                <a:off x="6284356" y="2408270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xmlns="" id="{CDD54884-6D41-44C0-98A2-BE6A5706BC98}"/>
                  </a:ext>
                </a:extLst>
              </p:cNvPr>
              <p:cNvSpPr/>
              <p:nvPr/>
            </p:nvSpPr>
            <p:spPr>
              <a:xfrm>
                <a:off x="6284356" y="2662356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xmlns="" id="{75316726-B907-40F7-AE9E-921D87ED0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7231046" y="239531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48F6377E-922C-48D9-ACD4-BDD82CD1D544}"/>
                </a:ext>
              </a:extLst>
            </p:cNvPr>
            <p:cNvSpPr txBox="1"/>
            <p:nvPr/>
          </p:nvSpPr>
          <p:spPr>
            <a:xfrm>
              <a:off x="6638532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A05A5D9-FFBE-4BF3-8B79-076ACC55A9A2}"/>
                </a:ext>
              </a:extLst>
            </p:cNvPr>
            <p:cNvSpPr txBox="1"/>
            <p:nvPr/>
          </p:nvSpPr>
          <p:spPr>
            <a:xfrm>
              <a:off x="6441767" y="2709651"/>
              <a:ext cx="1174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ID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/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PW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702D93B6-983D-4791-A380-26D3BADAA5A2}"/>
                </a:ext>
              </a:extLst>
            </p:cNvPr>
            <p:cNvSpPr txBox="1"/>
            <p:nvPr/>
          </p:nvSpPr>
          <p:spPr>
            <a:xfrm>
              <a:off x="6158621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B8AF286-2819-48D9-8958-235DB22ED93C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000" y="1519200"/>
            <a:chExt cx="3934035" cy="41232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24E42E9A-53FE-4C6A-90ED-7F198EAC1CB8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9505" y="1510682"/>
              <a:chExt cx="3934035" cy="412321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99C74296-2BD5-40B1-95F6-76F7EF199FC0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xmlns="" id="{FD233CA5-D8B1-4037-9C82-9C7B6867C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60C73FFB-D92D-4680-82D4-9A83A8CB2733}"/>
                    </a:ext>
                  </a:extLst>
                </p:cNvPr>
                <p:cNvSpPr/>
                <p:nvPr/>
              </p:nvSpPr>
              <p:spPr>
                <a:xfrm>
                  <a:off x="1527565" y="1278715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9E84C796-7EEE-4B3B-9537-5F311FE37F3E}"/>
                  </a:ext>
                </a:extLst>
              </p:cNvPr>
              <p:cNvGrpSpPr/>
              <p:nvPr/>
            </p:nvGrpSpPr>
            <p:grpSpPr>
              <a:xfrm>
                <a:off x="6205773" y="1868147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69535FA0-C5F5-4769-9D01-11E97E4B07C6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xmlns="" id="{0859DF16-7C78-4ABE-A42E-C793E2435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89F59DDF-38B9-410E-89A3-E5E5610D6948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79" name="그래픽 78">
                  <a:extLst>
                    <a:ext uri="{FF2B5EF4-FFF2-40B4-BE49-F238E27FC236}">
                      <a16:creationId xmlns:a16="http://schemas.microsoft.com/office/drawing/2014/main" xmlns="" id="{723B823C-D2FE-4ED1-BC7A-BDD51011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xmlns="" id="{2ADC5732-4468-4265-AC2D-07B0C36F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xmlns="" id="{B9E7227C-E9E4-4EDE-B6C4-E89E975466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xmlns="" id="{997F914E-67E6-4FF0-9C15-8B96483F21EF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xmlns="" id="{EC82B705-E81D-431B-8544-0200A274CA43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85" name="그래픽 84">
                    <a:extLst>
                      <a:ext uri="{FF2B5EF4-FFF2-40B4-BE49-F238E27FC236}">
                        <a16:creationId xmlns:a16="http://schemas.microsoft.com/office/drawing/2014/main" xmlns="" id="{EF29B1F4-4172-459F-9E30-B3F33A0A00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637D60C-9151-4FC3-B117-AE38DF647F36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12274F43-03E6-4E3F-91D8-3EDB9F7DB387}"/>
                </a:ext>
              </a:extLst>
            </p:cNvPr>
            <p:cNvSpPr/>
            <p:nvPr/>
          </p:nvSpPr>
          <p:spPr>
            <a:xfrm>
              <a:off x="6209150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53555896-F736-410B-BD08-D77F1714A24E}"/>
                </a:ext>
              </a:extLst>
            </p:cNvPr>
            <p:cNvGrpSpPr/>
            <p:nvPr/>
          </p:nvGrpSpPr>
          <p:grpSpPr>
            <a:xfrm>
              <a:off x="6208302" y="3448800"/>
              <a:ext cx="1571569" cy="1690849"/>
              <a:chOff x="6206332" y="3450882"/>
              <a:chExt cx="1571569" cy="169084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4FC67D4-1A16-481C-AB28-31373990EF85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E78959C5-8E4C-4A95-AF8D-F5979C680DEC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4D961FA-59B5-437F-90F4-B99D5FE2ECF4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BF86A81-7086-41C1-91F1-4251A30192FB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039C4E-2F61-4C7A-A8EB-302AB11B2090}"/>
                </a:ext>
              </a:extLst>
            </p:cNvPr>
            <p:cNvSpPr/>
            <p:nvPr/>
          </p:nvSpPr>
          <p:spPr>
            <a:xfrm>
              <a:off x="6210000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7438336-49AD-48E9-ADF2-A41D6566EB1D}"/>
                </a:ext>
              </a:extLst>
            </p:cNvPr>
            <p:cNvGrpSpPr/>
            <p:nvPr/>
          </p:nvGrpSpPr>
          <p:grpSpPr>
            <a:xfrm>
              <a:off x="6273288" y="3039317"/>
              <a:ext cx="1366272" cy="1622313"/>
              <a:chOff x="6264000" y="3460763"/>
              <a:chExt cx="1366272" cy="162231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A2138A0-FAB9-4F13-8BA5-EFE9C6698AC0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1EB7F15C-7D48-4317-A5D9-F1BD15330D18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7E009D3A-529D-417E-8D37-2F869CB7B49D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347895E2-B7B7-4856-B77E-276554DA8B56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66" name="그래픽 65">
                <a:extLst>
                  <a:ext uri="{FF2B5EF4-FFF2-40B4-BE49-F238E27FC236}">
                    <a16:creationId xmlns:a16="http://schemas.microsoft.com/office/drawing/2014/main" xmlns="" id="{0437A1FD-4DEB-4D6E-939B-9DBE77B07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7" name="그래픽 66">
                <a:extLst>
                  <a:ext uri="{FF2B5EF4-FFF2-40B4-BE49-F238E27FC236}">
                    <a16:creationId xmlns:a16="http://schemas.microsoft.com/office/drawing/2014/main" xmlns="" id="{24297BA7-5B0B-46F2-9AAA-390A42EC3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그래픽 67">
                <a:extLst>
                  <a:ext uri="{FF2B5EF4-FFF2-40B4-BE49-F238E27FC236}">
                    <a16:creationId xmlns:a16="http://schemas.microsoft.com/office/drawing/2014/main" xmlns="" id="{36ABF67B-8EF9-47B0-911C-7BC606A2EFE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9" name="그래픽 68">
                <a:extLst>
                  <a:ext uri="{FF2B5EF4-FFF2-40B4-BE49-F238E27FC236}">
                    <a16:creationId xmlns:a16="http://schemas.microsoft.com/office/drawing/2014/main" xmlns="" id="{3946C09A-BF3A-48A4-8137-74C8CD1CC7B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196D7FD5-D9D8-4097-BD98-78787B4ED473}"/>
                </a:ext>
              </a:extLst>
            </p:cNvPr>
            <p:cNvGrpSpPr/>
            <p:nvPr/>
          </p:nvGrpSpPr>
          <p:grpSpPr>
            <a:xfrm>
              <a:off x="6303756" y="2268158"/>
              <a:ext cx="1378690" cy="464134"/>
              <a:chOff x="6284356" y="2395318"/>
              <a:chExt cx="1378690" cy="46413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84BA672C-FB01-4CA7-BB6C-43F7D58C0691}"/>
                  </a:ext>
                </a:extLst>
              </p:cNvPr>
              <p:cNvSpPr/>
              <p:nvPr/>
            </p:nvSpPr>
            <p:spPr>
              <a:xfrm>
                <a:off x="6284356" y="2408270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0C96A686-381F-4CBF-9225-2069CB2228B9}"/>
                  </a:ext>
                </a:extLst>
              </p:cNvPr>
              <p:cNvSpPr/>
              <p:nvPr/>
            </p:nvSpPr>
            <p:spPr>
              <a:xfrm>
                <a:off x="6284356" y="2662356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60">
                <a:extLst>
                  <a:ext uri="{FF2B5EF4-FFF2-40B4-BE49-F238E27FC236}">
                    <a16:creationId xmlns:a16="http://schemas.microsoft.com/office/drawing/2014/main" xmlns="" id="{5D397933-C119-497A-B928-7EF4BD3D4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31046" y="239531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5FA77DF-1927-4AEF-BD0A-341486674DAF}"/>
                </a:ext>
              </a:extLst>
            </p:cNvPr>
            <p:cNvSpPr txBox="1"/>
            <p:nvPr/>
          </p:nvSpPr>
          <p:spPr>
            <a:xfrm>
              <a:off x="6638532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810DA76-DBF2-46C1-B5B8-E2EACA675D84}"/>
                </a:ext>
              </a:extLst>
            </p:cNvPr>
            <p:cNvSpPr txBox="1"/>
            <p:nvPr/>
          </p:nvSpPr>
          <p:spPr>
            <a:xfrm>
              <a:off x="6441767" y="2709651"/>
              <a:ext cx="1174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ID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/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PW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5D1205A-E762-4739-A832-22FE5A868B56}"/>
                </a:ext>
              </a:extLst>
            </p:cNvPr>
            <p:cNvSpPr txBox="1"/>
            <p:nvPr/>
          </p:nvSpPr>
          <p:spPr>
            <a:xfrm>
              <a:off x="6158621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addUser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CheckID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CheckUser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  <a:endParaRPr lang="en-US" altLang="ko-KR" sz="2000" b="1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회원가입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id, pw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입력 창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id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확인 선택 시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이벤트 발생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1201764" y="2310797"/>
            <a:ext cx="884779" cy="1049547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2999E0C-B121-4345-B225-9DD2CFDDC922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241783" y="703685"/>
            <a:chExt cx="5450630" cy="545063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4974E1A4-285F-4A92-8724-D2060478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366C716-887B-4EA4-94A6-63FAB68077A6}"/>
                </a:ext>
              </a:extLst>
            </p:cNvPr>
            <p:cNvSpPr/>
            <p:nvPr/>
          </p:nvSpPr>
          <p:spPr>
            <a:xfrm>
              <a:off x="1533429" y="1278714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2CBEDE3-3013-446B-8D11-46ED3C9E2C85}"/>
              </a:ext>
            </a:extLst>
          </p:cNvPr>
          <p:cNvGrpSpPr/>
          <p:nvPr/>
        </p:nvGrpSpPr>
        <p:grpSpPr>
          <a:xfrm>
            <a:off x="6202650" y="1911120"/>
            <a:ext cx="2082122" cy="308772"/>
            <a:chOff x="6205773" y="1912625"/>
            <a:chExt cx="2082122" cy="30877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EC5BDD14-A749-404A-9EA5-3BA4BCB4B6B0}"/>
                </a:ext>
              </a:extLst>
            </p:cNvPr>
            <p:cNvSpPr/>
            <p:nvPr/>
          </p:nvSpPr>
          <p:spPr>
            <a:xfrm>
              <a:off x="6209907" y="1945672"/>
              <a:ext cx="2077988" cy="255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xmlns="" id="{BD7E6A0D-DCA6-4A0F-A847-8F46494A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205773" y="1912625"/>
              <a:ext cx="308772" cy="308772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4F7DC24-1702-49DC-B233-4E84D5C50D3A}"/>
              </a:ext>
            </a:extLst>
          </p:cNvPr>
          <p:cNvSpPr txBox="1"/>
          <p:nvPr/>
        </p:nvSpPr>
        <p:spPr>
          <a:xfrm>
            <a:off x="6886446" y="1876665"/>
            <a:ext cx="70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885EF58-2B3F-477C-AE51-30DFF5A0AC43}"/>
              </a:ext>
            </a:extLst>
          </p:cNvPr>
          <p:cNvGrpSpPr/>
          <p:nvPr/>
        </p:nvGrpSpPr>
        <p:grpSpPr>
          <a:xfrm>
            <a:off x="6336074" y="2574534"/>
            <a:ext cx="1697818" cy="1953116"/>
            <a:chOff x="6333603" y="2481525"/>
            <a:chExt cx="1697818" cy="19531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688DC439-F88E-4190-B433-3074E0A10152}"/>
                </a:ext>
              </a:extLst>
            </p:cNvPr>
            <p:cNvGrpSpPr/>
            <p:nvPr/>
          </p:nvGrpSpPr>
          <p:grpSpPr>
            <a:xfrm>
              <a:off x="6333603" y="2963326"/>
              <a:ext cx="1358041" cy="1471315"/>
              <a:chOff x="6333603" y="2925226"/>
              <a:chExt cx="1358041" cy="14713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8E204858-ADE7-43EA-B02C-F547E2BF2BF5}"/>
                  </a:ext>
                </a:extLst>
              </p:cNvPr>
              <p:cNvGrpSpPr/>
              <p:nvPr/>
            </p:nvGrpSpPr>
            <p:grpSpPr>
              <a:xfrm>
                <a:off x="6791644" y="3996431"/>
                <a:ext cx="900000" cy="400110"/>
                <a:chOff x="6791644" y="4156827"/>
                <a:chExt cx="900000" cy="400110"/>
              </a:xfrm>
            </p:grpSpPr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xmlns="" id="{7AEC7193-A6EF-4C58-BC2B-C902EA6F8EC7}"/>
                    </a:ext>
                  </a:extLst>
                </p:cNvPr>
                <p:cNvSpPr/>
                <p:nvPr/>
              </p:nvSpPr>
              <p:spPr>
                <a:xfrm>
                  <a:off x="6791644" y="4219751"/>
                  <a:ext cx="900000" cy="2636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C3B77B7E-A8B3-45FA-8B88-D286863B6050}"/>
                    </a:ext>
                  </a:extLst>
                </p:cNvPr>
                <p:cNvSpPr txBox="1"/>
                <p:nvPr/>
              </p:nvSpPr>
              <p:spPr>
                <a:xfrm>
                  <a:off x="6965646" y="4156827"/>
                  <a:ext cx="5519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bg1"/>
                      </a:solidFill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JOIN</a:t>
                  </a:r>
                  <a:endParaRPr lang="ko-KR" altLang="en-US" sz="20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C7C27236-C795-4A5B-AEB1-B77BC1F593FD}"/>
                  </a:ext>
                </a:extLst>
              </p:cNvPr>
              <p:cNvGrpSpPr/>
              <p:nvPr/>
            </p:nvGrpSpPr>
            <p:grpSpPr>
              <a:xfrm>
                <a:off x="6333603" y="2925226"/>
                <a:ext cx="1358041" cy="1004144"/>
                <a:chOff x="6333603" y="2715676"/>
                <a:chExt cx="1358041" cy="1004144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4E7460E8-130B-4FFA-985C-1C0318EB899F}"/>
                    </a:ext>
                  </a:extLst>
                </p:cNvPr>
                <p:cNvGrpSpPr/>
                <p:nvPr/>
              </p:nvGrpSpPr>
              <p:grpSpPr>
                <a:xfrm>
                  <a:off x="6791644" y="2742041"/>
                  <a:ext cx="900000" cy="937922"/>
                  <a:chOff x="6791644" y="3198127"/>
                  <a:chExt cx="900000" cy="937922"/>
                </a:xfrm>
              </p:grpSpPr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xmlns="" id="{0351527D-8C38-47DD-B209-5A0B35811A2F}"/>
                      </a:ext>
                    </a:extLst>
                  </p:cNvPr>
                  <p:cNvSpPr/>
                  <p:nvPr/>
                </p:nvSpPr>
                <p:spPr>
                  <a:xfrm>
                    <a:off x="6791644" y="3198127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xmlns="" id="{AAC58A35-5FF2-48C7-9CDE-4D786FF22E4D}"/>
                      </a:ext>
                    </a:extLst>
                  </p:cNvPr>
                  <p:cNvSpPr/>
                  <p:nvPr/>
                </p:nvSpPr>
                <p:spPr>
                  <a:xfrm>
                    <a:off x="6791644" y="3568540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xmlns="" id="{BB5246B8-20CF-430B-9A51-BDD40C6F89BC}"/>
                      </a:ext>
                    </a:extLst>
                  </p:cNvPr>
                  <p:cNvSpPr/>
                  <p:nvPr/>
                </p:nvSpPr>
                <p:spPr>
                  <a:xfrm>
                    <a:off x="6791644" y="3938953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xmlns="" id="{5C3AB317-95E5-40B6-BEF3-08DF93353131}"/>
                    </a:ext>
                  </a:extLst>
                </p:cNvPr>
                <p:cNvSpPr txBox="1"/>
                <p:nvPr/>
              </p:nvSpPr>
              <p:spPr>
                <a:xfrm>
                  <a:off x="6534403" y="2715676"/>
                  <a:ext cx="4505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ID</a:t>
                  </a:r>
                  <a:endPara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CE91552A-2126-42B1-90C2-FEF45E71BD60}"/>
                    </a:ext>
                  </a:extLst>
                </p:cNvPr>
                <p:cNvSpPr txBox="1"/>
                <p:nvPr/>
              </p:nvSpPr>
              <p:spPr>
                <a:xfrm>
                  <a:off x="6479619" y="3085441"/>
                  <a:ext cx="4505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PW</a:t>
                  </a:r>
                  <a:endPara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xmlns="" id="{BC022BCA-20B9-40C5-9A7F-7DABBE958537}"/>
                    </a:ext>
                  </a:extLst>
                </p:cNvPr>
                <p:cNvSpPr txBox="1"/>
                <p:nvPr/>
              </p:nvSpPr>
              <p:spPr>
                <a:xfrm>
                  <a:off x="6333603" y="3473599"/>
                  <a:ext cx="5192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PW</a:t>
                  </a:r>
                  <a:r>
                    <a:rPr lang="ko-KR" altLang="en-US" sz="1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확인</a:t>
                  </a:r>
                </a:p>
              </p:txBody>
            </p:sp>
          </p:grpSp>
        </p:grp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xmlns="" id="{B09DADFA-D469-4EB7-BACA-A0AEE6AEE6BB}"/>
                </a:ext>
              </a:extLst>
            </p:cNvPr>
            <p:cNvSpPr/>
            <p:nvPr/>
          </p:nvSpPr>
          <p:spPr>
            <a:xfrm>
              <a:off x="7757350" y="2995583"/>
              <a:ext cx="216000" cy="197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202B837-DCF2-4A50-858E-900991456E4B}"/>
                </a:ext>
              </a:extLst>
            </p:cNvPr>
            <p:cNvSpPr/>
            <p:nvPr/>
          </p:nvSpPr>
          <p:spPr>
            <a:xfrm>
              <a:off x="7699279" y="2972030"/>
              <a:ext cx="3321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확인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B8714EE-EB96-4F89-99D6-B598AF48E8BA}"/>
                </a:ext>
              </a:extLst>
            </p:cNvPr>
            <p:cNvSpPr txBox="1"/>
            <p:nvPr/>
          </p:nvSpPr>
          <p:spPr>
            <a:xfrm>
              <a:off x="6834598" y="2481525"/>
              <a:ext cx="812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B8AF286-2819-48D9-8958-235DB22ED93C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000" y="1519200"/>
            <a:chExt cx="3934035" cy="41232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24E42E9A-53FE-4C6A-90ED-7F198EAC1CB8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9505" y="1510682"/>
              <a:chExt cx="3934035" cy="412321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99C74296-2BD5-40B1-95F6-76F7EF199FC0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xmlns="" id="{FD233CA5-D8B1-4037-9C82-9C7B6867C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60C73FFB-D92D-4680-82D4-9A83A8CB2733}"/>
                    </a:ext>
                  </a:extLst>
                </p:cNvPr>
                <p:cNvSpPr/>
                <p:nvPr/>
              </p:nvSpPr>
              <p:spPr>
                <a:xfrm>
                  <a:off x="1527565" y="1278715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9E84C796-7EEE-4B3B-9537-5F311FE37F3E}"/>
                  </a:ext>
                </a:extLst>
              </p:cNvPr>
              <p:cNvGrpSpPr/>
              <p:nvPr/>
            </p:nvGrpSpPr>
            <p:grpSpPr>
              <a:xfrm>
                <a:off x="6205773" y="1868147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69535FA0-C5F5-4769-9D01-11E97E4B07C6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xmlns="" id="{0859DF16-7C78-4ABE-A42E-C793E2435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89F59DDF-38B9-410E-89A3-E5E5610D6948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79" name="그래픽 78">
                  <a:extLst>
                    <a:ext uri="{FF2B5EF4-FFF2-40B4-BE49-F238E27FC236}">
                      <a16:creationId xmlns:a16="http://schemas.microsoft.com/office/drawing/2014/main" xmlns="" id="{723B823C-D2FE-4ED1-BC7A-BDD51011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xmlns="" id="{2ADC5732-4468-4265-AC2D-07B0C36F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xmlns="" id="{B9E7227C-E9E4-4EDE-B6C4-E89E975466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xmlns="" id="{997F914E-67E6-4FF0-9C15-8B96483F21EF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xmlns="" id="{EC82B705-E81D-431B-8544-0200A274CA43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85" name="그래픽 84">
                    <a:extLst>
                      <a:ext uri="{FF2B5EF4-FFF2-40B4-BE49-F238E27FC236}">
                        <a16:creationId xmlns:a16="http://schemas.microsoft.com/office/drawing/2014/main" xmlns="" id="{EF29B1F4-4172-459F-9E30-B3F33A0A00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637D60C-9151-4FC3-B117-AE38DF647F36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12274F43-03E6-4E3F-91D8-3EDB9F7DB387}"/>
                </a:ext>
              </a:extLst>
            </p:cNvPr>
            <p:cNvSpPr/>
            <p:nvPr/>
          </p:nvSpPr>
          <p:spPr>
            <a:xfrm>
              <a:off x="6209150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53555896-F736-410B-BD08-D77F1714A24E}"/>
                </a:ext>
              </a:extLst>
            </p:cNvPr>
            <p:cNvGrpSpPr/>
            <p:nvPr/>
          </p:nvGrpSpPr>
          <p:grpSpPr>
            <a:xfrm>
              <a:off x="6208302" y="3448800"/>
              <a:ext cx="1571569" cy="1690849"/>
              <a:chOff x="6206332" y="3450882"/>
              <a:chExt cx="1571569" cy="169084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4FC67D4-1A16-481C-AB28-31373990EF85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E78959C5-8E4C-4A95-AF8D-F5979C680DEC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4D961FA-59B5-437F-90F4-B99D5FE2ECF4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BF86A81-7086-41C1-91F1-4251A30192FB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039C4E-2F61-4C7A-A8EB-302AB11B2090}"/>
                </a:ext>
              </a:extLst>
            </p:cNvPr>
            <p:cNvSpPr/>
            <p:nvPr/>
          </p:nvSpPr>
          <p:spPr>
            <a:xfrm>
              <a:off x="6210000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7438336-49AD-48E9-ADF2-A41D6566EB1D}"/>
                </a:ext>
              </a:extLst>
            </p:cNvPr>
            <p:cNvGrpSpPr/>
            <p:nvPr/>
          </p:nvGrpSpPr>
          <p:grpSpPr>
            <a:xfrm>
              <a:off x="6273288" y="3039317"/>
              <a:ext cx="1366272" cy="1622313"/>
              <a:chOff x="6264000" y="3460763"/>
              <a:chExt cx="1366272" cy="162231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A2138A0-FAB9-4F13-8BA5-EFE9C6698AC0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1EB7F15C-7D48-4317-A5D9-F1BD15330D18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7E009D3A-529D-417E-8D37-2F869CB7B49D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347895E2-B7B7-4856-B77E-276554DA8B56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66" name="그래픽 65">
                <a:extLst>
                  <a:ext uri="{FF2B5EF4-FFF2-40B4-BE49-F238E27FC236}">
                    <a16:creationId xmlns:a16="http://schemas.microsoft.com/office/drawing/2014/main" xmlns="" id="{0437A1FD-4DEB-4D6E-939B-9DBE77B07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7" name="그래픽 66">
                <a:extLst>
                  <a:ext uri="{FF2B5EF4-FFF2-40B4-BE49-F238E27FC236}">
                    <a16:creationId xmlns:a16="http://schemas.microsoft.com/office/drawing/2014/main" xmlns="" id="{24297BA7-5B0B-46F2-9AAA-390A42EC3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그래픽 67">
                <a:extLst>
                  <a:ext uri="{FF2B5EF4-FFF2-40B4-BE49-F238E27FC236}">
                    <a16:creationId xmlns:a16="http://schemas.microsoft.com/office/drawing/2014/main" xmlns="" id="{36ABF67B-8EF9-47B0-911C-7BC606A2EFE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9" name="그래픽 68">
                <a:extLst>
                  <a:ext uri="{FF2B5EF4-FFF2-40B4-BE49-F238E27FC236}">
                    <a16:creationId xmlns:a16="http://schemas.microsoft.com/office/drawing/2014/main" xmlns="" id="{3946C09A-BF3A-48A4-8137-74C8CD1CC7B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196D7FD5-D9D8-4097-BD98-78787B4ED473}"/>
                </a:ext>
              </a:extLst>
            </p:cNvPr>
            <p:cNvGrpSpPr/>
            <p:nvPr/>
          </p:nvGrpSpPr>
          <p:grpSpPr>
            <a:xfrm>
              <a:off x="6303756" y="2268158"/>
              <a:ext cx="1378690" cy="464134"/>
              <a:chOff x="6284356" y="2395318"/>
              <a:chExt cx="1378690" cy="46413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84BA672C-FB01-4CA7-BB6C-43F7D58C0691}"/>
                  </a:ext>
                </a:extLst>
              </p:cNvPr>
              <p:cNvSpPr/>
              <p:nvPr/>
            </p:nvSpPr>
            <p:spPr>
              <a:xfrm>
                <a:off x="6284356" y="2408270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0C96A686-381F-4CBF-9225-2069CB2228B9}"/>
                  </a:ext>
                </a:extLst>
              </p:cNvPr>
              <p:cNvSpPr/>
              <p:nvPr/>
            </p:nvSpPr>
            <p:spPr>
              <a:xfrm>
                <a:off x="6284356" y="2662356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60">
                <a:extLst>
                  <a:ext uri="{FF2B5EF4-FFF2-40B4-BE49-F238E27FC236}">
                    <a16:creationId xmlns:a16="http://schemas.microsoft.com/office/drawing/2014/main" xmlns="" id="{5D397933-C119-497A-B928-7EF4BD3D4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31046" y="239531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5FA77DF-1927-4AEF-BD0A-341486674DAF}"/>
                </a:ext>
              </a:extLst>
            </p:cNvPr>
            <p:cNvSpPr txBox="1"/>
            <p:nvPr/>
          </p:nvSpPr>
          <p:spPr>
            <a:xfrm>
              <a:off x="6638532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810DA76-DBF2-46C1-B5B8-E2EACA675D84}"/>
                </a:ext>
              </a:extLst>
            </p:cNvPr>
            <p:cNvSpPr txBox="1"/>
            <p:nvPr/>
          </p:nvSpPr>
          <p:spPr>
            <a:xfrm>
              <a:off x="6441767" y="2709651"/>
              <a:ext cx="1174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ID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/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PW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5D1205A-E762-4739-A832-22FE5A868B56}"/>
                </a:ext>
              </a:extLst>
            </p:cNvPr>
            <p:cNvSpPr txBox="1"/>
            <p:nvPr/>
          </p:nvSpPr>
          <p:spPr>
            <a:xfrm>
              <a:off x="6158621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로그인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MyPage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창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쓴 글 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2026215" y="1971677"/>
            <a:ext cx="884779" cy="10495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B78AC6D-49B7-4109-860D-6067AD43A38B}"/>
              </a:ext>
            </a:extLst>
          </p:cNvPr>
          <p:cNvGrpSpPr/>
          <p:nvPr/>
        </p:nvGrpSpPr>
        <p:grpSpPr>
          <a:xfrm>
            <a:off x="5274000" y="1519200"/>
            <a:ext cx="3934035" cy="4123214"/>
            <a:chOff x="5274000" y="1519200"/>
            <a:chExt cx="3934035" cy="41232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39DC2FA4-1146-42E9-A526-C65601058587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4000" y="1519200"/>
              <a:chExt cx="3934035" cy="4123214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A80BDC68-6F76-4106-99E3-C9B785FD3E69}"/>
                  </a:ext>
                </a:extLst>
              </p:cNvPr>
              <p:cNvGrpSpPr/>
              <p:nvPr/>
            </p:nvGrpSpPr>
            <p:grpSpPr>
              <a:xfrm>
                <a:off x="5274000" y="1519200"/>
                <a:ext cx="3934035" cy="4123214"/>
                <a:chOff x="5279505" y="1510682"/>
                <a:chExt cx="3934035" cy="4123214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xmlns="" id="{523AC660-3B99-4261-935A-31C360B46177}"/>
                    </a:ext>
                  </a:extLst>
                </p:cNvPr>
                <p:cNvGrpSpPr/>
                <p:nvPr/>
              </p:nvGrpSpPr>
              <p:grpSpPr>
                <a:xfrm>
                  <a:off x="5279505" y="1510682"/>
                  <a:ext cx="3934035" cy="4123214"/>
                  <a:chOff x="241783" y="703685"/>
                  <a:chExt cx="5450630" cy="5450630"/>
                </a:xfrm>
              </p:grpSpPr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xmlns="" id="{698AE854-8166-4908-866C-586FCDE002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783" y="703685"/>
                    <a:ext cx="5450630" cy="5450630"/>
                  </a:xfrm>
                  <a:prstGeom prst="rect">
                    <a:avLst/>
                  </a:prstGeom>
                </p:spPr>
              </p:pic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xmlns="" id="{4B65A111-2DE5-4320-A648-28F63B770EEF}"/>
                      </a:ext>
                    </a:extLst>
                  </p:cNvPr>
                  <p:cNvSpPr/>
                  <p:nvPr/>
                </p:nvSpPr>
                <p:spPr>
                  <a:xfrm>
                    <a:off x="1527565" y="1278715"/>
                    <a:ext cx="2879065" cy="422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A55ADF24-E93E-4C64-840F-89A62E4825ED}"/>
                    </a:ext>
                  </a:extLst>
                </p:cNvPr>
                <p:cNvGrpSpPr/>
                <p:nvPr/>
              </p:nvGrpSpPr>
              <p:grpSpPr>
                <a:xfrm>
                  <a:off x="6205773" y="1868147"/>
                  <a:ext cx="2168357" cy="3259956"/>
                  <a:chOff x="6205773" y="1868147"/>
                  <a:chExt cx="2168357" cy="3259956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xmlns="" id="{54BD3112-2398-4220-813F-B3D28777DD61}"/>
                      </a:ext>
                    </a:extLst>
                  </p:cNvPr>
                  <p:cNvSpPr/>
                  <p:nvPr/>
                </p:nvSpPr>
                <p:spPr>
                  <a:xfrm>
                    <a:off x="6209907" y="1945672"/>
                    <a:ext cx="2077988" cy="25536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xmlns="" id="{7896E6C0-2627-422D-ABB5-A73DFAF5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15558" y="2212103"/>
                    <a:ext cx="2061933" cy="2916000"/>
                  </a:xfrm>
                  <a:prstGeom prst="rect">
                    <a:avLst/>
                  </a:prstGeom>
                </p:spPr>
              </p:pic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xmlns="" id="{EB9A46EE-0CC2-4826-A777-3D6B60E0173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1951" y="1868147"/>
                    <a:ext cx="7091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TOMS</a:t>
                    </a:r>
                    <a:endParaRPr lang="ko-KR" altLang="en-US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endParaRPr>
                  </a:p>
                </p:txBody>
              </p:sp>
              <p:pic>
                <p:nvPicPr>
                  <p:cNvPr id="129" name="그래픽 128">
                    <a:extLst>
                      <a:ext uri="{FF2B5EF4-FFF2-40B4-BE49-F238E27FC236}">
                        <a16:creationId xmlns:a16="http://schemas.microsoft.com/office/drawing/2014/main" xmlns="" id="{A67E3024-FE72-4ED5-A216-1CFAF00D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773" y="1912625"/>
                    <a:ext cx="308772" cy="308772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래픽 129">
                    <a:extLst>
                      <a:ext uri="{FF2B5EF4-FFF2-40B4-BE49-F238E27FC236}">
                        <a16:creationId xmlns:a16="http://schemas.microsoft.com/office/drawing/2014/main" xmlns="" id="{F8CECEFD-7732-477D-8764-3F9ACFF615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xmlns="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32879" y="2278559"/>
                    <a:ext cx="364353" cy="364353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래픽 130">
                    <a:extLst>
                      <a:ext uri="{FF2B5EF4-FFF2-40B4-BE49-F238E27FC236}">
                        <a16:creationId xmlns:a16="http://schemas.microsoft.com/office/drawing/2014/main" xmlns="" id="{A823520C-78F9-4FF5-B409-4FE6DEDEB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xmlns="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07712" y="3275323"/>
                    <a:ext cx="309984" cy="30998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그룹 131">
                    <a:extLst>
                      <a:ext uri="{FF2B5EF4-FFF2-40B4-BE49-F238E27FC236}">
                        <a16:creationId xmlns:a16="http://schemas.microsoft.com/office/drawing/2014/main" xmlns="" id="{319F01A9-6583-4721-B7EA-E37DB6AFAB3E}"/>
                      </a:ext>
                    </a:extLst>
                  </p:cNvPr>
                  <p:cNvGrpSpPr/>
                  <p:nvPr/>
                </p:nvGrpSpPr>
                <p:grpSpPr>
                  <a:xfrm>
                    <a:off x="7601090" y="4397616"/>
                    <a:ext cx="620829" cy="650684"/>
                    <a:chOff x="3951954" y="5346952"/>
                    <a:chExt cx="1191868" cy="1249183"/>
                  </a:xfrm>
                </p:grpSpPr>
                <p:sp>
                  <p:nvSpPr>
                    <p:cNvPr id="134" name="타원 133">
                      <a:extLst>
                        <a:ext uri="{FF2B5EF4-FFF2-40B4-BE49-F238E27FC236}">
                          <a16:creationId xmlns:a16="http://schemas.microsoft.com/office/drawing/2014/main" xmlns="" id="{335F3EA9-9908-4E63-B2FC-F6BCB5FC7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54" y="5346952"/>
                      <a:ext cx="1191868" cy="12491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35" name="그래픽 134">
                      <a:extLst>
                        <a:ext uri="{FF2B5EF4-FFF2-40B4-BE49-F238E27FC236}">
                          <a16:creationId xmlns:a16="http://schemas.microsoft.com/office/drawing/2014/main" xmlns="" id="{AA637255-242A-4E5E-975E-3399F0F0AB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02937" y="5626592"/>
                      <a:ext cx="689902" cy="68990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xmlns="" id="{FE9F04C8-AA55-4268-8EF4-85D5FF39054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8877" y="4845181"/>
                    <a:ext cx="9252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가까운 화장실 찾기</a:t>
                    </a:r>
                  </a:p>
                </p:txBody>
              </p: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B75E6396-CD5B-4141-9A53-EF5EF0708CDC}"/>
                  </a:ext>
                </a:extLst>
              </p:cNvPr>
              <p:cNvSpPr/>
              <p:nvPr/>
            </p:nvSpPr>
            <p:spPr>
              <a:xfrm>
                <a:off x="6209150" y="1960540"/>
                <a:ext cx="1571534" cy="3175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F1BE946A-C1B4-4610-893F-253F8624D243}"/>
                  </a:ext>
                </a:extLst>
              </p:cNvPr>
              <p:cNvGrpSpPr/>
              <p:nvPr/>
            </p:nvGrpSpPr>
            <p:grpSpPr>
              <a:xfrm>
                <a:off x="6208302" y="3448800"/>
                <a:ext cx="1571569" cy="1690849"/>
                <a:chOff x="6206332" y="3450882"/>
                <a:chExt cx="1571569" cy="1690849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xmlns="" id="{C6377A1F-EB00-4439-8888-B89D5BAC6B8D}"/>
                    </a:ext>
                  </a:extLst>
                </p:cNvPr>
                <p:cNvSpPr/>
                <p:nvPr/>
              </p:nvSpPr>
              <p:spPr>
                <a:xfrm>
                  <a:off x="6207031" y="387556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xmlns="" id="{BC6EBB38-EF9D-407B-A390-9C5C4389C34A}"/>
                    </a:ext>
                  </a:extLst>
                </p:cNvPr>
                <p:cNvSpPr/>
                <p:nvPr/>
              </p:nvSpPr>
              <p:spPr>
                <a:xfrm>
                  <a:off x="6207031" y="4295694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7E756D96-F82A-4E41-B89E-78704DE8DE19}"/>
                    </a:ext>
                  </a:extLst>
                </p:cNvPr>
                <p:cNvSpPr/>
                <p:nvPr/>
              </p:nvSpPr>
              <p:spPr>
                <a:xfrm>
                  <a:off x="6206332" y="4719973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xmlns="" id="{9615563E-79D3-4002-9016-E9D3EBDB7012}"/>
                    </a:ext>
                  </a:extLst>
                </p:cNvPr>
                <p:cNvSpPr/>
                <p:nvPr/>
              </p:nvSpPr>
              <p:spPr>
                <a:xfrm>
                  <a:off x="6208301" y="345088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7B27B2E5-3068-4AA5-9821-7084796FC1E1}"/>
                  </a:ext>
                </a:extLst>
              </p:cNvPr>
              <p:cNvSpPr/>
              <p:nvPr/>
            </p:nvSpPr>
            <p:spPr>
              <a:xfrm>
                <a:off x="6210000" y="3023868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B58A8B28-EB4B-4587-A19E-D37260C50CB0}"/>
                  </a:ext>
                </a:extLst>
              </p:cNvPr>
              <p:cNvGrpSpPr/>
              <p:nvPr/>
            </p:nvGrpSpPr>
            <p:grpSpPr>
              <a:xfrm>
                <a:off x="6273288" y="3039317"/>
                <a:ext cx="1366272" cy="1622313"/>
                <a:chOff x="6264000" y="3460763"/>
                <a:chExt cx="1366272" cy="1622313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xmlns="" id="{37475D06-293E-4347-9941-3A86A24ABA9A}"/>
                    </a:ext>
                  </a:extLst>
                </p:cNvPr>
                <p:cNvSpPr/>
                <p:nvPr/>
              </p:nvSpPr>
              <p:spPr>
                <a:xfrm>
                  <a:off x="6588000" y="3941406"/>
                  <a:ext cx="9749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시설물 고장 신청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xmlns="" id="{86772A65-55BC-48B4-A18B-D21D96A0474C}"/>
                    </a:ext>
                  </a:extLst>
                </p:cNvPr>
                <p:cNvSpPr/>
                <p:nvPr/>
              </p:nvSpPr>
              <p:spPr>
                <a:xfrm>
                  <a:off x="6588000" y="4351150"/>
                  <a:ext cx="4315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Q&amp;A</a:t>
                  </a: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xmlns="" id="{5C4A10C7-7273-4377-A5F1-AB13CFAFFA18}"/>
                    </a:ext>
                  </a:extLst>
                </p:cNvPr>
                <p:cNvSpPr/>
                <p:nvPr/>
              </p:nvSpPr>
              <p:spPr>
                <a:xfrm>
                  <a:off x="6588000" y="3508892"/>
                  <a:ext cx="10422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화장실 사용 후기</a:t>
                  </a: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 </a:t>
                  </a: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xmlns="" id="{D1168A20-BDB4-4095-A97E-2D0C5E791E2C}"/>
                    </a:ext>
                  </a:extLst>
                </p:cNvPr>
                <p:cNvSpPr/>
                <p:nvPr/>
              </p:nvSpPr>
              <p:spPr>
                <a:xfrm>
                  <a:off x="6588000" y="4775299"/>
                  <a:ext cx="7922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개발자 정보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16" name="그래픽 115">
                  <a:extLst>
                    <a:ext uri="{FF2B5EF4-FFF2-40B4-BE49-F238E27FC236}">
                      <a16:creationId xmlns:a16="http://schemas.microsoft.com/office/drawing/2014/main" xmlns="" id="{FA87180E-090D-423C-AA53-C78BB2628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360909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7" name="그래픽 116">
                  <a:extLst>
                    <a:ext uri="{FF2B5EF4-FFF2-40B4-BE49-F238E27FC236}">
                      <a16:creationId xmlns:a16="http://schemas.microsoft.com/office/drawing/2014/main" xmlns="" id="{C2254B04-86F2-4E50-8CB6-F54299312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788293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8" name="그래픽 117">
                  <a:extLst>
                    <a:ext uri="{FF2B5EF4-FFF2-40B4-BE49-F238E27FC236}">
                      <a16:creationId xmlns:a16="http://schemas.microsoft.com/office/drawing/2014/main" xmlns="" id="{3B697B26-8EE3-48D1-B09B-7DD5711B9CD2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934427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9" name="그래픽 118">
                  <a:extLst>
                    <a:ext uri="{FF2B5EF4-FFF2-40B4-BE49-F238E27FC236}">
                      <a16:creationId xmlns:a16="http://schemas.microsoft.com/office/drawing/2014/main" xmlns="" id="{0B8DC7E3-1261-4769-BF02-BD2B7CC0A9D3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xmlns="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460763"/>
                  <a:ext cx="288000" cy="396000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1895798C-FFB2-421B-B562-0177968EC583}"/>
                  </a:ext>
                </a:extLst>
              </p:cNvPr>
              <p:cNvSpPr txBox="1"/>
              <p:nvPr/>
            </p:nvSpPr>
            <p:spPr>
              <a:xfrm>
                <a:off x="6638532" y="1921004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9D224488-CCAF-4871-8E78-A416286AB2B1}"/>
                  </a:ext>
                </a:extLst>
              </p:cNvPr>
              <p:cNvSpPr txBox="1"/>
              <p:nvPr/>
            </p:nvSpPr>
            <p:spPr>
              <a:xfrm>
                <a:off x="6939069" y="2253180"/>
                <a:ext cx="87351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환영합니다</a:t>
                </a:r>
                <a:r>
                  <a:rPr lang="en-US" altLang="ko-KR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</a:t>
                </a:r>
              </a:p>
              <a:p>
                <a:r>
                  <a:rPr lang="ko-KR" altLang="en-US" sz="1200" dirty="0" err="1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님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1690845C-B092-4E47-8661-E660BCB002F7}"/>
                  </a:ext>
                </a:extLst>
              </p:cNvPr>
              <p:cNvSpPr txBox="1"/>
              <p:nvPr/>
            </p:nvSpPr>
            <p:spPr>
              <a:xfrm>
                <a:off x="6158621" y="4717408"/>
                <a:ext cx="16979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는 화장실 관리 시스템으로 가까운 화장실 찾기 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 후기와 시설물 고장 신청으로 보다 편리한 화장실 사용가능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endParaRPr lang="en-US" altLang="ko-KR" sz="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MADE BY.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박누리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박준민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배은재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    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TEL) 010.6235.5117</a:t>
                </a:r>
              </a:p>
            </p:txBody>
          </p:sp>
        </p:grpSp>
        <p:pic>
          <p:nvPicPr>
            <p:cNvPr id="138" name="그래픽 137">
              <a:extLst>
                <a:ext uri="{FF2B5EF4-FFF2-40B4-BE49-F238E27FC236}">
                  <a16:creationId xmlns:a16="http://schemas.microsoft.com/office/drawing/2014/main" xmlns="" id="{687EF611-CD8B-4837-AEBC-35A4F79B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253754" y="2208421"/>
              <a:ext cx="720000" cy="720000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6A9F0F09-C143-4FD2-A118-E149C466C9FB}"/>
                </a:ext>
              </a:extLst>
            </p:cNvPr>
            <p:cNvSpPr txBox="1"/>
            <p:nvPr/>
          </p:nvSpPr>
          <p:spPr>
            <a:xfrm>
              <a:off x="6937373" y="2660906"/>
              <a:ext cx="855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 쓴 글 보러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4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B78AC6D-49B7-4109-860D-6067AD43A38B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000" y="1519200"/>
            <a:chExt cx="3934035" cy="41232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39DC2FA4-1146-42E9-A526-C65601058587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4000" y="1519200"/>
              <a:chExt cx="3934035" cy="4123214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A80BDC68-6F76-4106-99E3-C9B785FD3E69}"/>
                  </a:ext>
                </a:extLst>
              </p:cNvPr>
              <p:cNvGrpSpPr/>
              <p:nvPr/>
            </p:nvGrpSpPr>
            <p:grpSpPr>
              <a:xfrm>
                <a:off x="5274000" y="1519200"/>
                <a:ext cx="3934035" cy="4123214"/>
                <a:chOff x="5279505" y="1510682"/>
                <a:chExt cx="3934035" cy="4123214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xmlns="" id="{523AC660-3B99-4261-935A-31C360B46177}"/>
                    </a:ext>
                  </a:extLst>
                </p:cNvPr>
                <p:cNvGrpSpPr/>
                <p:nvPr/>
              </p:nvGrpSpPr>
              <p:grpSpPr>
                <a:xfrm>
                  <a:off x="5279505" y="1510682"/>
                  <a:ext cx="3934035" cy="4123214"/>
                  <a:chOff x="241783" y="703685"/>
                  <a:chExt cx="5450630" cy="5450630"/>
                </a:xfrm>
              </p:grpSpPr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xmlns="" id="{698AE854-8166-4908-866C-586FCDE002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783" y="703685"/>
                    <a:ext cx="5450630" cy="5450630"/>
                  </a:xfrm>
                  <a:prstGeom prst="rect">
                    <a:avLst/>
                  </a:prstGeom>
                </p:spPr>
              </p:pic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xmlns="" id="{4B65A111-2DE5-4320-A648-28F63B770EEF}"/>
                      </a:ext>
                    </a:extLst>
                  </p:cNvPr>
                  <p:cNvSpPr/>
                  <p:nvPr/>
                </p:nvSpPr>
                <p:spPr>
                  <a:xfrm>
                    <a:off x="1527565" y="1278715"/>
                    <a:ext cx="2879065" cy="422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A55ADF24-E93E-4C64-840F-89A62E4825ED}"/>
                    </a:ext>
                  </a:extLst>
                </p:cNvPr>
                <p:cNvGrpSpPr/>
                <p:nvPr/>
              </p:nvGrpSpPr>
              <p:grpSpPr>
                <a:xfrm>
                  <a:off x="6205773" y="1868147"/>
                  <a:ext cx="2168357" cy="3259956"/>
                  <a:chOff x="6205773" y="1868147"/>
                  <a:chExt cx="2168357" cy="3259956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xmlns="" id="{54BD3112-2398-4220-813F-B3D28777DD61}"/>
                      </a:ext>
                    </a:extLst>
                  </p:cNvPr>
                  <p:cNvSpPr/>
                  <p:nvPr/>
                </p:nvSpPr>
                <p:spPr>
                  <a:xfrm>
                    <a:off x="6209907" y="1945672"/>
                    <a:ext cx="2077988" cy="25536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xmlns="" id="{7896E6C0-2627-422D-ABB5-A73DFAF5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15558" y="2212103"/>
                    <a:ext cx="2061933" cy="2916000"/>
                  </a:xfrm>
                  <a:prstGeom prst="rect">
                    <a:avLst/>
                  </a:prstGeom>
                </p:spPr>
              </p:pic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xmlns="" id="{EB9A46EE-0CC2-4826-A777-3D6B60E0173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1951" y="1868147"/>
                    <a:ext cx="7091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TOMS</a:t>
                    </a:r>
                    <a:endParaRPr lang="ko-KR" altLang="en-US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endParaRPr>
                  </a:p>
                </p:txBody>
              </p:sp>
              <p:pic>
                <p:nvPicPr>
                  <p:cNvPr id="129" name="그래픽 128">
                    <a:extLst>
                      <a:ext uri="{FF2B5EF4-FFF2-40B4-BE49-F238E27FC236}">
                        <a16:creationId xmlns:a16="http://schemas.microsoft.com/office/drawing/2014/main" xmlns="" id="{A67E3024-FE72-4ED5-A216-1CFAF00D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773" y="1912625"/>
                    <a:ext cx="308772" cy="308772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래픽 129">
                    <a:extLst>
                      <a:ext uri="{FF2B5EF4-FFF2-40B4-BE49-F238E27FC236}">
                        <a16:creationId xmlns:a16="http://schemas.microsoft.com/office/drawing/2014/main" xmlns="" id="{F8CECEFD-7732-477D-8764-3F9ACFF615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xmlns="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32879" y="2278559"/>
                    <a:ext cx="364353" cy="364353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래픽 130">
                    <a:extLst>
                      <a:ext uri="{FF2B5EF4-FFF2-40B4-BE49-F238E27FC236}">
                        <a16:creationId xmlns:a16="http://schemas.microsoft.com/office/drawing/2014/main" xmlns="" id="{A823520C-78F9-4FF5-B409-4FE6DEDEB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xmlns="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07712" y="3275323"/>
                    <a:ext cx="309984" cy="30998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그룹 131">
                    <a:extLst>
                      <a:ext uri="{FF2B5EF4-FFF2-40B4-BE49-F238E27FC236}">
                        <a16:creationId xmlns:a16="http://schemas.microsoft.com/office/drawing/2014/main" xmlns="" id="{319F01A9-6583-4721-B7EA-E37DB6AFAB3E}"/>
                      </a:ext>
                    </a:extLst>
                  </p:cNvPr>
                  <p:cNvGrpSpPr/>
                  <p:nvPr/>
                </p:nvGrpSpPr>
                <p:grpSpPr>
                  <a:xfrm>
                    <a:off x="7601090" y="4397616"/>
                    <a:ext cx="620829" cy="650684"/>
                    <a:chOff x="3951954" y="5346952"/>
                    <a:chExt cx="1191868" cy="1249183"/>
                  </a:xfrm>
                </p:grpSpPr>
                <p:sp>
                  <p:nvSpPr>
                    <p:cNvPr id="134" name="타원 133">
                      <a:extLst>
                        <a:ext uri="{FF2B5EF4-FFF2-40B4-BE49-F238E27FC236}">
                          <a16:creationId xmlns:a16="http://schemas.microsoft.com/office/drawing/2014/main" xmlns="" id="{335F3EA9-9908-4E63-B2FC-F6BCB5FC7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54" y="5346952"/>
                      <a:ext cx="1191868" cy="12491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35" name="그래픽 134">
                      <a:extLst>
                        <a:ext uri="{FF2B5EF4-FFF2-40B4-BE49-F238E27FC236}">
                          <a16:creationId xmlns:a16="http://schemas.microsoft.com/office/drawing/2014/main" xmlns="" id="{AA637255-242A-4E5E-975E-3399F0F0AB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02937" y="5626592"/>
                      <a:ext cx="689902" cy="68990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xmlns="" id="{FE9F04C8-AA55-4268-8EF4-85D5FF39054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8877" y="4845181"/>
                    <a:ext cx="9252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가까운 화장실 찾기</a:t>
                    </a:r>
                  </a:p>
                </p:txBody>
              </p: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B75E6396-CD5B-4141-9A53-EF5EF0708CDC}"/>
                  </a:ext>
                </a:extLst>
              </p:cNvPr>
              <p:cNvSpPr/>
              <p:nvPr/>
            </p:nvSpPr>
            <p:spPr>
              <a:xfrm>
                <a:off x="6209150" y="1960540"/>
                <a:ext cx="1571534" cy="3175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F1BE946A-C1B4-4610-893F-253F8624D243}"/>
                  </a:ext>
                </a:extLst>
              </p:cNvPr>
              <p:cNvGrpSpPr/>
              <p:nvPr/>
            </p:nvGrpSpPr>
            <p:grpSpPr>
              <a:xfrm>
                <a:off x="6208302" y="3448800"/>
                <a:ext cx="1571569" cy="1690849"/>
                <a:chOff x="6206332" y="3450882"/>
                <a:chExt cx="1571569" cy="1690849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xmlns="" id="{C6377A1F-EB00-4439-8888-B89D5BAC6B8D}"/>
                    </a:ext>
                  </a:extLst>
                </p:cNvPr>
                <p:cNvSpPr/>
                <p:nvPr/>
              </p:nvSpPr>
              <p:spPr>
                <a:xfrm>
                  <a:off x="6207031" y="387556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xmlns="" id="{BC6EBB38-EF9D-407B-A390-9C5C4389C34A}"/>
                    </a:ext>
                  </a:extLst>
                </p:cNvPr>
                <p:cNvSpPr/>
                <p:nvPr/>
              </p:nvSpPr>
              <p:spPr>
                <a:xfrm>
                  <a:off x="6207031" y="4295694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7E756D96-F82A-4E41-B89E-78704DE8DE19}"/>
                    </a:ext>
                  </a:extLst>
                </p:cNvPr>
                <p:cNvSpPr/>
                <p:nvPr/>
              </p:nvSpPr>
              <p:spPr>
                <a:xfrm>
                  <a:off x="6206332" y="4719973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xmlns="" id="{9615563E-79D3-4002-9016-E9D3EBDB7012}"/>
                    </a:ext>
                  </a:extLst>
                </p:cNvPr>
                <p:cNvSpPr/>
                <p:nvPr/>
              </p:nvSpPr>
              <p:spPr>
                <a:xfrm>
                  <a:off x="6208301" y="345088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7B27B2E5-3068-4AA5-9821-7084796FC1E1}"/>
                  </a:ext>
                </a:extLst>
              </p:cNvPr>
              <p:cNvSpPr/>
              <p:nvPr/>
            </p:nvSpPr>
            <p:spPr>
              <a:xfrm>
                <a:off x="6210000" y="3023868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B58A8B28-EB4B-4587-A19E-D37260C50CB0}"/>
                  </a:ext>
                </a:extLst>
              </p:cNvPr>
              <p:cNvGrpSpPr/>
              <p:nvPr/>
            </p:nvGrpSpPr>
            <p:grpSpPr>
              <a:xfrm>
                <a:off x="6273288" y="3039317"/>
                <a:ext cx="1366272" cy="1622313"/>
                <a:chOff x="6264000" y="3460763"/>
                <a:chExt cx="1366272" cy="1622313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xmlns="" id="{37475D06-293E-4347-9941-3A86A24ABA9A}"/>
                    </a:ext>
                  </a:extLst>
                </p:cNvPr>
                <p:cNvSpPr/>
                <p:nvPr/>
              </p:nvSpPr>
              <p:spPr>
                <a:xfrm>
                  <a:off x="6588000" y="3941406"/>
                  <a:ext cx="9749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시설물 고장 신청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xmlns="" id="{86772A65-55BC-48B4-A18B-D21D96A0474C}"/>
                    </a:ext>
                  </a:extLst>
                </p:cNvPr>
                <p:cNvSpPr/>
                <p:nvPr/>
              </p:nvSpPr>
              <p:spPr>
                <a:xfrm>
                  <a:off x="6588000" y="4351150"/>
                  <a:ext cx="4315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Q&amp;A</a:t>
                  </a: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xmlns="" id="{5C4A10C7-7273-4377-A5F1-AB13CFAFFA18}"/>
                    </a:ext>
                  </a:extLst>
                </p:cNvPr>
                <p:cNvSpPr/>
                <p:nvPr/>
              </p:nvSpPr>
              <p:spPr>
                <a:xfrm>
                  <a:off x="6588000" y="3508892"/>
                  <a:ext cx="10422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화장실 사용 후기</a:t>
                  </a: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 </a:t>
                  </a: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xmlns="" id="{D1168A20-BDB4-4095-A97E-2D0C5E791E2C}"/>
                    </a:ext>
                  </a:extLst>
                </p:cNvPr>
                <p:cNvSpPr/>
                <p:nvPr/>
              </p:nvSpPr>
              <p:spPr>
                <a:xfrm>
                  <a:off x="6588000" y="4775299"/>
                  <a:ext cx="7922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개발자 정보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16" name="그래픽 115">
                  <a:extLst>
                    <a:ext uri="{FF2B5EF4-FFF2-40B4-BE49-F238E27FC236}">
                      <a16:creationId xmlns:a16="http://schemas.microsoft.com/office/drawing/2014/main" xmlns="" id="{FA87180E-090D-423C-AA53-C78BB2628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360909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7" name="그래픽 116">
                  <a:extLst>
                    <a:ext uri="{FF2B5EF4-FFF2-40B4-BE49-F238E27FC236}">
                      <a16:creationId xmlns:a16="http://schemas.microsoft.com/office/drawing/2014/main" xmlns="" id="{C2254B04-86F2-4E50-8CB6-F54299312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788293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8" name="그래픽 117">
                  <a:extLst>
                    <a:ext uri="{FF2B5EF4-FFF2-40B4-BE49-F238E27FC236}">
                      <a16:creationId xmlns:a16="http://schemas.microsoft.com/office/drawing/2014/main" xmlns="" id="{3B697B26-8EE3-48D1-B09B-7DD5711B9CD2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934427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19" name="그래픽 118">
                  <a:extLst>
                    <a:ext uri="{FF2B5EF4-FFF2-40B4-BE49-F238E27FC236}">
                      <a16:creationId xmlns:a16="http://schemas.microsoft.com/office/drawing/2014/main" xmlns="" id="{0B8DC7E3-1261-4769-BF02-BD2B7CC0A9D3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xmlns="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460763"/>
                  <a:ext cx="288000" cy="396000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1895798C-FFB2-421B-B562-0177968EC583}"/>
                  </a:ext>
                </a:extLst>
              </p:cNvPr>
              <p:cNvSpPr txBox="1"/>
              <p:nvPr/>
            </p:nvSpPr>
            <p:spPr>
              <a:xfrm>
                <a:off x="6638532" y="1921004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9D224488-CCAF-4871-8E78-A416286AB2B1}"/>
                  </a:ext>
                </a:extLst>
              </p:cNvPr>
              <p:cNvSpPr txBox="1"/>
              <p:nvPr/>
            </p:nvSpPr>
            <p:spPr>
              <a:xfrm>
                <a:off x="6939069" y="2253180"/>
                <a:ext cx="87351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환영합니다</a:t>
                </a:r>
                <a:r>
                  <a:rPr lang="en-US" altLang="ko-KR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</a:t>
                </a:r>
              </a:p>
              <a:p>
                <a:r>
                  <a:rPr lang="ko-KR" altLang="en-US" sz="1200" dirty="0" err="1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님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1690845C-B092-4E47-8661-E660BCB002F7}"/>
                  </a:ext>
                </a:extLst>
              </p:cNvPr>
              <p:cNvSpPr txBox="1"/>
              <p:nvPr/>
            </p:nvSpPr>
            <p:spPr>
              <a:xfrm>
                <a:off x="6158621" y="4717408"/>
                <a:ext cx="16979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는 화장실 관리 시스템으로 가까운 화장실 찾기 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 후기와 시설물 고장 신청으로 보다 편리한 화장실 사용가능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endParaRPr lang="en-US" altLang="ko-KR" sz="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MADE BY.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박누리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박준민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배은재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    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TEL) 010.6235.5117</a:t>
                </a:r>
              </a:p>
            </p:txBody>
          </p:sp>
        </p:grpSp>
        <p:pic>
          <p:nvPicPr>
            <p:cNvPr id="138" name="그래픽 137">
              <a:extLst>
                <a:ext uri="{FF2B5EF4-FFF2-40B4-BE49-F238E27FC236}">
                  <a16:creationId xmlns:a16="http://schemas.microsoft.com/office/drawing/2014/main" xmlns="" id="{687EF611-CD8B-4837-AEBC-35A4F79B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253754" y="2208421"/>
              <a:ext cx="720000" cy="720000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6A9F0F09-C143-4FD2-A118-E149C466C9FB}"/>
                </a:ext>
              </a:extLst>
            </p:cNvPr>
            <p:cNvSpPr txBox="1"/>
            <p:nvPr/>
          </p:nvSpPr>
          <p:spPr>
            <a:xfrm>
              <a:off x="6937373" y="2660906"/>
              <a:ext cx="855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 쓴 글 보러 가기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쓴 글 </a:t>
            </a:r>
            <a:r>
              <a:rPr lang="ko-KR" altLang="en-US" sz="2000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보러가기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선택 시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사용자가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작성한 리스트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2070782" y="2251106"/>
            <a:ext cx="884779" cy="1049547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F6EF89DF-BFC1-4D65-8BA4-CD2C0015CD32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19200"/>
            <a:chExt cx="3934035" cy="412321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18D21F72-1669-4BFA-95B5-0B71D837C3EB}"/>
                </a:ext>
              </a:extLst>
            </p:cNvPr>
            <p:cNvGrpSpPr/>
            <p:nvPr/>
          </p:nvGrpSpPr>
          <p:grpSpPr>
            <a:xfrm>
              <a:off x="5274627" y="1519200"/>
              <a:ext cx="3934035" cy="4123214"/>
              <a:chOff x="241783" y="703685"/>
              <a:chExt cx="5450630" cy="5450630"/>
            </a:xfrm>
          </p:grpSpPr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xmlns="" id="{24746C75-EA79-4219-8683-0195C52DE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D1BADA94-E3E6-4766-B141-A17C9E964E9B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057448FE-FA9C-4DF3-BC26-9F3F08A01FE1}"/>
                </a:ext>
              </a:extLst>
            </p:cNvPr>
            <p:cNvGrpSpPr/>
            <p:nvPr/>
          </p:nvGrpSpPr>
          <p:grpSpPr>
            <a:xfrm>
              <a:off x="6202650" y="1881212"/>
              <a:ext cx="2137627" cy="3256761"/>
              <a:chOff x="6202650" y="1881212"/>
              <a:chExt cx="2137627" cy="325676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F6BE96FF-E236-48B4-BEDB-C97EF8515970}"/>
                  </a:ext>
                </a:extLst>
              </p:cNvPr>
              <p:cNvGrpSpPr/>
              <p:nvPr/>
            </p:nvGrpSpPr>
            <p:grpSpPr>
              <a:xfrm>
                <a:off x="6202650" y="1881212"/>
                <a:ext cx="2082122" cy="369332"/>
                <a:chOff x="6205773" y="1882717"/>
                <a:chExt cx="2082122" cy="369332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xmlns="" id="{A445F0A4-5B87-4F05-969F-C58B04C49C7D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xmlns="" id="{9AC76356-C69B-4F67-96BE-37164D9FCFB5}"/>
                    </a:ext>
                  </a:extLst>
                </p:cNvPr>
                <p:cNvSpPr txBox="1"/>
                <p:nvPr/>
              </p:nvSpPr>
              <p:spPr>
                <a:xfrm>
                  <a:off x="6810240" y="1882717"/>
                  <a:ext cx="917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마이페이지</a:t>
                  </a:r>
                </a:p>
              </p:txBody>
            </p:sp>
            <p:pic>
              <p:nvPicPr>
                <p:cNvPr id="165" name="그래픽 164">
                  <a:extLst>
                    <a:ext uri="{FF2B5EF4-FFF2-40B4-BE49-F238E27FC236}">
                      <a16:creationId xmlns:a16="http://schemas.microsoft.com/office/drawing/2014/main" xmlns="" id="{EFA53D99-C492-406A-A1A7-59BDA2B467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799F074D-CBDC-4093-9AAD-7592B20250D6}"/>
                  </a:ext>
                </a:extLst>
              </p:cNvPr>
              <p:cNvSpPr/>
              <p:nvPr/>
            </p:nvSpPr>
            <p:spPr>
              <a:xfrm>
                <a:off x="6217762" y="4716215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079ADAFD-7594-41A5-99A2-5B7F5C38BBF6}"/>
                  </a:ext>
                </a:extLst>
              </p:cNvPr>
              <p:cNvSpPr/>
              <p:nvPr/>
            </p:nvSpPr>
            <p:spPr>
              <a:xfrm>
                <a:off x="6218461" y="4291936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F7F248C3-67A8-4356-B568-30D5754EFF8F}"/>
                  </a:ext>
                </a:extLst>
              </p:cNvPr>
              <p:cNvSpPr txBox="1"/>
              <p:nvPr/>
            </p:nvSpPr>
            <p:spPr>
              <a:xfrm>
                <a:off x="6581462" y="4737439"/>
                <a:ext cx="14029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휴지가 없어요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EB8EA1F9-8B2B-4AB4-99E4-EDD77AC6E349}"/>
                  </a:ext>
                </a:extLst>
              </p:cNvPr>
              <p:cNvSpPr txBox="1"/>
              <p:nvPr/>
            </p:nvSpPr>
            <p:spPr>
              <a:xfrm>
                <a:off x="6581462" y="4896136"/>
                <a:ext cx="17588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 진짜 변비탈출 기회가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왔어여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...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근데 화장실에 휴지가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…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xmlns="" id="{494B74D7-CFDD-4067-8680-24708FF9C642}"/>
                  </a:ext>
                </a:extLst>
              </p:cNvPr>
              <p:cNvSpPr/>
              <p:nvPr/>
            </p:nvSpPr>
            <p:spPr>
              <a:xfrm>
                <a:off x="6241976" y="474709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1" name="그래픽 140">
                <a:extLst>
                  <a:ext uri="{FF2B5EF4-FFF2-40B4-BE49-F238E27FC236}">
                    <a16:creationId xmlns:a16="http://schemas.microsoft.com/office/drawing/2014/main" xmlns="" id="{1814055D-43ED-4C9C-804F-6ECD6AC0C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41976" y="4751076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B84403C5-0BAF-4A4E-B07A-2FB7FAFE1186}"/>
                  </a:ext>
                </a:extLst>
              </p:cNvPr>
              <p:cNvSpPr txBox="1"/>
              <p:nvPr/>
            </p:nvSpPr>
            <p:spPr>
              <a:xfrm>
                <a:off x="6581462" y="4312650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깨끗해요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76ACFA51-A015-4D0D-8830-AFBA28AE97DE}"/>
                  </a:ext>
                </a:extLst>
              </p:cNvPr>
              <p:cNvSpPr txBox="1"/>
              <p:nvPr/>
            </p:nvSpPr>
            <p:spPr>
              <a:xfrm>
                <a:off x="6581462" y="4471347"/>
                <a:ext cx="11705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칸 수도 많고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관리도 잘되는 듯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!! 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45" name="그래픽 144">
                <a:extLst>
                  <a:ext uri="{FF2B5EF4-FFF2-40B4-BE49-F238E27FC236}">
                    <a16:creationId xmlns:a16="http://schemas.microsoft.com/office/drawing/2014/main" xmlns="" id="{E191E7F3-E9E7-4724-8B9C-C66A8818377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80990" y="4306123"/>
                <a:ext cx="144000" cy="216000"/>
              </a:xfrm>
              <a:prstGeom prst="rect">
                <a:avLst/>
              </a:prstGeom>
            </p:spPr>
          </p:pic>
          <p:pic>
            <p:nvPicPr>
              <p:cNvPr id="149" name="그래픽 148">
                <a:extLst>
                  <a:ext uri="{FF2B5EF4-FFF2-40B4-BE49-F238E27FC236}">
                    <a16:creationId xmlns:a16="http://schemas.microsoft.com/office/drawing/2014/main" xmlns="" id="{72C94B74-72FF-407A-88CF-C6BB135A1BB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24"/>
                  </a:ext>
                </a:extLst>
              </a:blip>
              <a:stretch>
                <a:fillRect/>
              </a:stretch>
            </p:blipFill>
            <p:spPr>
              <a:xfrm>
                <a:off x="8086070" y="4742462"/>
                <a:ext cx="144000" cy="144000"/>
              </a:xfrm>
              <a:prstGeom prst="rect">
                <a:avLst/>
              </a:prstGeom>
            </p:spPr>
          </p:pic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ABDDD0DA-605E-41FA-9ABE-291C1953AAA5}"/>
              </a:ext>
            </a:extLst>
          </p:cNvPr>
          <p:cNvSpPr txBox="1"/>
          <p:nvPr/>
        </p:nvSpPr>
        <p:spPr>
          <a:xfrm>
            <a:off x="6454702" y="2613162"/>
            <a:ext cx="567864" cy="2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쓴 글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D462139C-E7E5-4A4E-9DED-EC0AB8818BC9}"/>
              </a:ext>
            </a:extLst>
          </p:cNvPr>
          <p:cNvCxnSpPr/>
          <p:nvPr/>
        </p:nvCxnSpPr>
        <p:spPr>
          <a:xfrm>
            <a:off x="6202574" y="2873535"/>
            <a:ext cx="20779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0" name="그래픽 169">
            <a:extLst>
              <a:ext uri="{FF2B5EF4-FFF2-40B4-BE49-F238E27FC236}">
                <a16:creationId xmlns:a16="http://schemas.microsoft.com/office/drawing/2014/main" xmlns="" id="{002BE1D1-4C02-45E4-9767-6874CE2846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242400" y="432535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함 수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(2/4)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데이터베이스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35488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위치를 지도에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04242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가까운 화장실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09376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화장실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4DBDD586-4522-4216-B42F-50499666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15032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선택한 화장실 자리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seat_UID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6B3F344-EB25-468B-B49E-ACBCE298E029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 찾기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80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함 수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(3/4)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데이터베이스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59104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CheckID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11749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A79AAD2-9A6C-483E-8EF6-4EF7D55E9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6430"/>
              </p:ext>
            </p:extLst>
          </p:nvPr>
        </p:nvGraphicFramePr>
        <p:xfrm>
          <a:off x="1097819" y="4035927"/>
          <a:ext cx="763847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9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user_id,user_pw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B15928B-08A0-4E86-AE68-C207353C933A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회원가입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06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함 수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(4/4)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데이터베이스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9072"/>
              </p:ext>
            </p:extLst>
          </p:nvPr>
        </p:nvGraphicFramePr>
        <p:xfrm>
          <a:off x="1097820" y="2120281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b="0" i="0" u="none" dirty="0" err="1">
                          <a:solidFill>
                            <a:srgbClr val="BBBBBB"/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0129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50347"/>
              </p:ext>
            </p:extLst>
          </p:nvPr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4526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</a:t>
                      </a:r>
                      <a:r>
                        <a:rPr lang="en-US" altLang="ko-KR" sz="1400" i="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5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CBA11C6-8830-45AB-B5FC-A23785B553BD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241783" y="703685"/>
            <a:chExt cx="5450630" cy="54506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E2FA8C-690B-48B1-8799-DB8AAB8D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762BE41-5A6B-4BA1-B4D4-BF0985E2F52C}"/>
                </a:ext>
              </a:extLst>
            </p:cNvPr>
            <p:cNvSpPr/>
            <p:nvPr/>
          </p:nvSpPr>
          <p:spPr>
            <a:xfrm>
              <a:off x="1527565" y="1278715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26E597-E85B-4591-B780-2AF1E5A6CAB5}"/>
              </a:ext>
            </a:extLst>
          </p:cNvPr>
          <p:cNvSpPr txBox="1"/>
          <p:nvPr/>
        </p:nvSpPr>
        <p:spPr>
          <a:xfrm>
            <a:off x="1388995" y="2663825"/>
            <a:ext cx="99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C8CBD46-5BEB-412E-B22F-3C37C32E5B10}"/>
              </a:ext>
            </a:extLst>
          </p:cNvPr>
          <p:cNvGrpSpPr/>
          <p:nvPr/>
        </p:nvGrpSpPr>
        <p:grpSpPr>
          <a:xfrm>
            <a:off x="1290240" y="3248600"/>
            <a:ext cx="1191868" cy="1249183"/>
            <a:chOff x="3951954" y="5346952"/>
            <a:chExt cx="1191868" cy="124918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55E3716D-8A87-4ECB-9475-521757232960}"/>
                </a:ext>
              </a:extLst>
            </p:cNvPr>
            <p:cNvSpPr/>
            <p:nvPr/>
          </p:nvSpPr>
          <p:spPr>
            <a:xfrm>
              <a:off x="3951954" y="5346952"/>
              <a:ext cx="1191868" cy="1249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xmlns="" id="{D6011E20-4BD3-44AE-AE51-D6B7BE9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202937" y="5626592"/>
              <a:ext cx="689902" cy="68990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52740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187751" y="1799839"/>
            <a:ext cx="2751676" cy="1086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getStartToilet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기본설정 검색 결과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앱 초기 화면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초 후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Main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창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보여줌 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251004" y="556383"/>
            <a:ext cx="2625169" cy="10829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getStartLocation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첫 실행 현재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위치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1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누르면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나의 위치와 주위 화장실들 위치 확인가능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883CD41-8319-41B5-A561-284202C7BE12}"/>
              </a:ext>
            </a:extLst>
          </p:cNvPr>
          <p:cNvGrpSpPr/>
          <p:nvPr/>
        </p:nvGrpSpPr>
        <p:grpSpPr>
          <a:xfrm>
            <a:off x="5274000" y="1520350"/>
            <a:ext cx="3934035" cy="4123214"/>
            <a:chOff x="-80844" y="1520350"/>
            <a:chExt cx="3934035" cy="41232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C7A5FF2B-157A-4565-82F7-C6C543983DBD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A4E3E2EA-25F1-4DBB-A1EC-D01F11402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010C3D0C-0858-4CA0-9ECE-3BD1484D3A28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997819C6-8CA9-43E1-B175-2DBE302AFFA7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3860CEB7-AA3E-415A-92EC-F6713508FC5F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="" id="{274A533C-9AF4-4311-AD0E-6173DC20391D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xmlns="" id="{BED59976-7BA1-43F5-B34B-8D84104A9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4956177E-844C-4EE8-B680-7E5AB668D741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65" name="그래픽 64">
                  <a:extLst>
                    <a:ext uri="{FF2B5EF4-FFF2-40B4-BE49-F238E27FC236}">
                      <a16:creationId xmlns:a16="http://schemas.microsoft.com/office/drawing/2014/main" xmlns="" id="{B92748AD-A680-4D04-AB51-2153405E2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66" name="그래픽 65">
                  <a:extLst>
                    <a:ext uri="{FF2B5EF4-FFF2-40B4-BE49-F238E27FC236}">
                      <a16:creationId xmlns:a16="http://schemas.microsoft.com/office/drawing/2014/main" xmlns="" id="{AC19BFC3-B216-47F3-886D-EBEAEFC8F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67" name="그래픽 66">
                  <a:extLst>
                    <a:ext uri="{FF2B5EF4-FFF2-40B4-BE49-F238E27FC236}">
                      <a16:creationId xmlns:a16="http://schemas.microsoft.com/office/drawing/2014/main" xmlns="" id="{2553031C-9B36-4958-8954-2271D0047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269F9557-4B93-46C9-86EB-0E847857F66C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xmlns="" id="{79C0BF01-72F6-4BEF-8F29-A446D8EF778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1" name="그래픽 70">
                    <a:extLst>
                      <a:ext uri="{FF2B5EF4-FFF2-40B4-BE49-F238E27FC236}">
                        <a16:creationId xmlns:a16="http://schemas.microsoft.com/office/drawing/2014/main" xmlns="" id="{05C2FF35-2DDB-4CF9-B418-09BAA52EBC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00E584D6-0EB3-4026-BA70-633FA61E6353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D4BDD6CB-CB52-4A0E-A2C0-A5DFC3B6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9DA42A4A-2F37-440B-9577-BAB19777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7F736EC3-7038-4D07-83D8-10B470271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87DB85C8-BE53-40B8-A9DE-BFA3B266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2657C9F-0D2F-43F6-8023-17FBF22D4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F6CA928A-0A8F-4043-A8C1-4472A9882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E137DCE5-8EA9-4199-8076-BC88581D1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5" name="그래픽 44">
                <a:extLst>
                  <a:ext uri="{FF2B5EF4-FFF2-40B4-BE49-F238E27FC236}">
                    <a16:creationId xmlns:a16="http://schemas.microsoft.com/office/drawing/2014/main" xmlns="" id="{D48B42C9-9655-4AA0-A846-36B25B764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6" name="그래픽 45">
                <a:extLst>
                  <a:ext uri="{FF2B5EF4-FFF2-40B4-BE49-F238E27FC236}">
                    <a16:creationId xmlns:a16="http://schemas.microsoft.com/office/drawing/2014/main" xmlns="" id="{79B78E61-A18E-4D9F-984E-E12571B5E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7" name="그래픽 46">
                <a:extLst>
                  <a:ext uri="{FF2B5EF4-FFF2-40B4-BE49-F238E27FC236}">
                    <a16:creationId xmlns:a16="http://schemas.microsoft.com/office/drawing/2014/main" xmlns="" id="{0FAE609F-452E-497C-BEDC-B54366DD7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50" name="그래픽 49">
                <a:extLst>
                  <a:ext uri="{FF2B5EF4-FFF2-40B4-BE49-F238E27FC236}">
                    <a16:creationId xmlns:a16="http://schemas.microsoft.com/office/drawing/2014/main" xmlns="" id="{54740642-A4FE-4C76-8A98-12304779E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47A5FFFF-AD4D-4611-A7A7-8067DAA08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493196" y="1931983"/>
            <a:ext cx="884779" cy="104954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76860" y="1366008"/>
            <a:ext cx="2383200" cy="12854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getStartToilet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기본설정 검색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가까운 화장실 찾기를 누르면 주위 화장실의 리스트가 뜸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xmlns="" id="{646C8836-219C-447D-98EF-4AF1B8A182EA}"/>
              </a:ext>
            </a:extLst>
          </p:cNvPr>
          <p:cNvGrpSpPr/>
          <p:nvPr/>
        </p:nvGrpSpPr>
        <p:grpSpPr>
          <a:xfrm>
            <a:off x="-86400" y="1520350"/>
            <a:ext cx="3934035" cy="4123214"/>
            <a:chOff x="-80844" y="1520350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D912DA3A-81CA-4842-AB39-A355503CD7E2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8F010AD8-2F7F-4B69-8EA5-84C55E30B1C6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A60AFAB2-FC73-41E3-A3CD-F5CF835AC359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xmlns="" id="{64E20959-28AB-40CF-80AD-285217CAE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35D6E783-B134-4F08-8880-EFC44A2352ED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43" name="그래픽 42">
                  <a:extLst>
                    <a:ext uri="{FF2B5EF4-FFF2-40B4-BE49-F238E27FC236}">
                      <a16:creationId xmlns:a16="http://schemas.microsoft.com/office/drawing/2014/main" xmlns="" id="{87DCA01D-06CC-464E-A720-54FD71AAE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48" name="그래픽 47">
                  <a:extLst>
                    <a:ext uri="{FF2B5EF4-FFF2-40B4-BE49-F238E27FC236}">
                      <a16:creationId xmlns:a16="http://schemas.microsoft.com/office/drawing/2014/main" xmlns="" id="{CA58505F-32BD-460C-A9DB-D695CBF54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49" name="그래픽 48">
                  <a:extLst>
                    <a:ext uri="{FF2B5EF4-FFF2-40B4-BE49-F238E27FC236}">
                      <a16:creationId xmlns:a16="http://schemas.microsoft.com/office/drawing/2014/main" xmlns="" id="{C9222536-0099-48D9-BCDC-E498E9C8B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xmlns="" id="{26402CB9-9771-4580-90A5-33C92C36DADE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xmlns="" id="{279FBC6F-5780-408B-9B98-AD0F14D4BB6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56" name="그래픽 55">
                    <a:extLst>
                      <a:ext uri="{FF2B5EF4-FFF2-40B4-BE49-F238E27FC236}">
                        <a16:creationId xmlns:a16="http://schemas.microsoft.com/office/drawing/2014/main" xmlns="" id="{58FD6558-8608-4079-8063-284734DEF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xmlns="" id="{B0A381DA-0374-4A0B-A9C3-C450CC942B1D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27" name="그래픽 26">
                <a:extLst>
                  <a:ext uri="{FF2B5EF4-FFF2-40B4-BE49-F238E27FC236}">
                    <a16:creationId xmlns:a16="http://schemas.microsoft.com/office/drawing/2014/main" xmlns="" id="{151E203D-E5E3-4D46-B062-17544368D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1" name="그래픽 30">
                <a:extLst>
                  <a:ext uri="{FF2B5EF4-FFF2-40B4-BE49-F238E27FC236}">
                    <a16:creationId xmlns:a16="http://schemas.microsoft.com/office/drawing/2014/main" xmlns="" id="{9AAF8C13-1697-456C-A58A-BFB49E81A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3" name="그래픽 32">
                <a:extLst>
                  <a:ext uri="{FF2B5EF4-FFF2-40B4-BE49-F238E27FC236}">
                    <a16:creationId xmlns:a16="http://schemas.microsoft.com/office/drawing/2014/main" xmlns="" id="{E415DB0E-F02F-4B20-B542-753C615A9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4" name="그래픽 33">
                <a:extLst>
                  <a:ext uri="{FF2B5EF4-FFF2-40B4-BE49-F238E27FC236}">
                    <a16:creationId xmlns:a16="http://schemas.microsoft.com/office/drawing/2014/main" xmlns="" id="{CF208925-7208-4F75-970D-056328891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278AAE87-4490-43F9-A4A3-35A8FBA46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B76A0B63-9A11-42E0-BF2A-15F301F63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48F40894-9520-47E2-AB3D-901D4A225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68AE5E05-A648-4D2F-A8B2-D8D794810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BD1D505-49CD-48A0-B714-8B271EED1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A2646787-0B9C-4BB2-90CC-68645D7DA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A6472B89-A401-4709-9205-402A3868A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94C682C1-9F2B-466B-B657-35EC00AA38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562576" y="4301441"/>
            <a:ext cx="884779" cy="1049547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4C57609A-7C40-4845-B775-A4508CF4E106}"/>
              </a:ext>
            </a:extLst>
          </p:cNvPr>
          <p:cNvSpPr/>
          <p:nvPr/>
        </p:nvSpPr>
        <p:spPr>
          <a:xfrm>
            <a:off x="6206536" y="374643"/>
            <a:ext cx="2133052" cy="938736"/>
          </a:xfrm>
          <a:prstGeom prst="wedgeRectCallout">
            <a:avLst>
              <a:gd name="adj1" fmla="val -1780"/>
              <a:gd name="adj2" fmla="val 63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옵션 선택으로 원하는 화장실 검색 가능</a:t>
            </a:r>
            <a:endParaRPr lang="en-US" altLang="ko-KR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02E21977-93F3-4F35-9D4C-299E6E7CB938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09092"/>
            <a:chExt cx="3934035" cy="41232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3786DCD5-48C3-436B-B206-C8B4F15B9992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27FD66EB-22A0-4847-A6BE-E9CE764A201B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xmlns="" id="{C5A32E99-CBC4-4E8F-8F66-CABA3864CE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9485E656-95CE-45C9-B487-B861576617F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025B074A-82AE-4388-9486-3F455FF77BA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408B42E-8AFD-47DA-BCEF-1D7FB795CAED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B86DBE10-724E-4DC5-B98D-40204083FB91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FF9915EC-C6C7-4694-B0E6-CA8862154749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85" name="그래픽 84">
                <a:extLst>
                  <a:ext uri="{FF2B5EF4-FFF2-40B4-BE49-F238E27FC236}">
                    <a16:creationId xmlns:a16="http://schemas.microsoft.com/office/drawing/2014/main" xmlns="" id="{E04FAE96-99AF-4E25-92BF-649D5C863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811C8777-59EF-4086-9D0E-96868370F62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4A31B057-F95F-4671-AC6B-1B1BF82784BA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19F78604-0E3D-4216-AA9C-7C0804EBA6AA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8" name="그래픽 7">
                <a:extLst>
                  <a:ext uri="{FF2B5EF4-FFF2-40B4-BE49-F238E27FC236}">
                    <a16:creationId xmlns:a16="http://schemas.microsoft.com/office/drawing/2014/main" xmlns="" id="{38E4E158-01AA-431F-830C-1933ABEA2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xmlns="" id="{E6D829EA-C669-4A6B-9E4E-37FA5206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D48D78AB-A1FC-40A3-94D8-DDCACDDD3AA6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xmlns="" id="{94989B37-2EA4-4487-BE11-A006BDB89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F281CCB0-6030-4766-8157-F1C07AAAE1C2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xmlns="" id="{5C4394D8-7312-4A96-A8E9-4C621585D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EFFAB71E-1AD5-457A-8EBC-1A658AAD9A20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040DAA40-AD96-4B90-AC7C-F70F1BD56E9D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CE16D887-FBE3-4DD3-8104-015606A830F0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xmlns="" id="{4580B20D-A303-483F-8C07-BD80DCF018DE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10B29CB5-88ED-4663-A828-154C366A42C8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04" name="그래픽 103">
                  <a:extLst>
                    <a:ext uri="{FF2B5EF4-FFF2-40B4-BE49-F238E27FC236}">
                      <a16:creationId xmlns:a16="http://schemas.microsoft.com/office/drawing/2014/main" xmlns="" id="{70449EA2-804B-47AB-80AE-557C3EF22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05" name="그래픽 104">
                  <a:extLst>
                    <a:ext uri="{FF2B5EF4-FFF2-40B4-BE49-F238E27FC236}">
                      <a16:creationId xmlns:a16="http://schemas.microsoft.com/office/drawing/2014/main" xmlns="" id="{69933B1E-F1FA-4BDE-B259-B4FB65ADC2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4" name="그래픽 13">
                  <a:extLst>
                    <a:ext uri="{FF2B5EF4-FFF2-40B4-BE49-F238E27FC236}">
                      <a16:creationId xmlns:a16="http://schemas.microsoft.com/office/drawing/2014/main" xmlns="" id="{60A11B5E-A9A6-4B1A-9464-FBDAD3564D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DD85A467-E6DE-4DBB-8A87-3A11D7867D5C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106" name="그래픽 105">
                  <a:extLst>
                    <a:ext uri="{FF2B5EF4-FFF2-40B4-BE49-F238E27FC236}">
                      <a16:creationId xmlns:a16="http://schemas.microsoft.com/office/drawing/2014/main" xmlns="" id="{ACC0E003-689D-4802-93C6-B6380FB9D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8B7EBD80-B37F-4721-8CFF-675FC5AC4B5F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108" name="그래픽 107">
                  <a:extLst>
                    <a:ext uri="{FF2B5EF4-FFF2-40B4-BE49-F238E27FC236}">
                      <a16:creationId xmlns:a16="http://schemas.microsoft.com/office/drawing/2014/main" xmlns="" id="{C54A8AAA-FC25-4266-94EC-EC9BBAA34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1165A5F6-8D2B-41A8-80AA-2B68ED7F5C2F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xmlns="" id="{A126ABD1-9EF9-422B-9C1F-7BFDB058749B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110" name="그래픽 109">
                    <a:extLst>
                      <a:ext uri="{FF2B5EF4-FFF2-40B4-BE49-F238E27FC236}">
                        <a16:creationId xmlns:a16="http://schemas.microsoft.com/office/drawing/2014/main" xmlns="" id="{BBC2A3A1-7E68-4779-AD68-4A6FA3012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xmlns="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xmlns="" id="{6F1B7D8B-5780-4845-929E-8F507A37C84F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112" name="그래픽 111">
                    <a:extLst>
                      <a:ext uri="{FF2B5EF4-FFF2-40B4-BE49-F238E27FC236}">
                        <a16:creationId xmlns:a16="http://schemas.microsoft.com/office/drawing/2014/main" xmlns="" id="{ED2A441C-B33C-47EF-9846-68AA9F93E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xmlns="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xmlns="" id="{51D148BC-7F31-4D03-8029-8026FA9D4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19" name="그래픽 18">
                <a:extLst>
                  <a:ext uri="{FF2B5EF4-FFF2-40B4-BE49-F238E27FC236}">
                    <a16:creationId xmlns:a16="http://schemas.microsoft.com/office/drawing/2014/main" xmlns="" id="{0B5DDE85-9DA7-46AA-8290-A697A87E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B8095A19-CA3E-4E1B-9C12-204D4F1EBF69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A208580-D1B5-435D-8D97-2CB5BF5A6D44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xmlns="" id="{75CFFFF2-4328-44F4-8FAD-04C4963DCF8E}"/>
                </a:ext>
              </a:extLst>
            </p:cNvPr>
            <p:cNvGrpSpPr/>
            <p:nvPr/>
          </p:nvGrpSpPr>
          <p:grpSpPr>
            <a:xfrm>
              <a:off x="6196300" y="3432439"/>
              <a:ext cx="2079881" cy="1713187"/>
              <a:chOff x="6196300" y="3361319"/>
              <a:chExt cx="2079881" cy="1713187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xmlns="" id="{7695A7C7-F024-4349-9387-CE2ABB379E46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9881" cy="437746"/>
                <a:chOff x="6196300" y="3361319"/>
                <a:chExt cx="2079881" cy="437746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xmlns="" id="{FDCB7EB1-967A-47D8-814D-211019CF5140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AC34D64C-849C-4339-BDC1-408AE71CD3FF}"/>
                    </a:ext>
                  </a:extLst>
                </p:cNvPr>
                <p:cNvSpPr/>
                <p:nvPr/>
              </p:nvSpPr>
              <p:spPr>
                <a:xfrm>
                  <a:off x="6213381" y="336965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8B865A3F-9DCB-4606-9653-FF5303FCE794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xmlns="" id="{4EA52529-ADF3-4157-B8B6-7FC9D5C0174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33" name="타원 132">
                      <a:extLst>
                        <a:ext uri="{FF2B5EF4-FFF2-40B4-BE49-F238E27FC236}">
                          <a16:creationId xmlns:a16="http://schemas.microsoft.com/office/drawing/2014/main" xmlns="" id="{0CF0B9EE-8AB9-40A4-BC88-3E87BC50E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34" name="그래픽 133">
                      <a:extLst>
                        <a:ext uri="{FF2B5EF4-FFF2-40B4-BE49-F238E27FC236}">
                          <a16:creationId xmlns:a16="http://schemas.microsoft.com/office/drawing/2014/main" xmlns="" id="{26EEAEF5-6AB9-4B06-98B7-210DC655BE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xmlns="" id="{7D7E3C90-470B-445B-A12A-336F045484CB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4" name="그래픽 23">
                      <a:extLst>
                        <a:ext uri="{FF2B5EF4-FFF2-40B4-BE49-F238E27FC236}">
                          <a16:creationId xmlns:a16="http://schemas.microsoft.com/office/drawing/2014/main" xmlns="" id="{F54BE8B5-CD68-4B9A-92F4-D802C669D5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xmlns="" id="{91970E3F-743D-4ADB-8797-B368C05F15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xmlns="" id="{70DFEEE9-E028-4EA2-A902-420C19FC1D3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xmlns="" id="{027BC391-B44D-4C23-AD7C-5C5C596C9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xmlns="" id="{8F5D42C9-0862-4869-9582-47E3B2FA5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xmlns="" id="{F032417A-047C-41F9-941D-8E13665546FA}"/>
                  </a:ext>
                </a:extLst>
              </p:cNvPr>
              <p:cNvGrpSpPr/>
              <p:nvPr/>
            </p:nvGrpSpPr>
            <p:grpSpPr>
              <a:xfrm>
                <a:off x="6213381" y="3786678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xmlns="" id="{F4DC1352-F0E1-49CE-B5E7-02546D34A786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xmlns="" id="{2BBB459E-2C6F-47AB-91BF-432B2C2AB660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xmlns="" id="{5E67A98C-FD20-4378-BA45-3B1C3825B64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59" name="타원 158">
                      <a:extLst>
                        <a:ext uri="{FF2B5EF4-FFF2-40B4-BE49-F238E27FC236}">
                          <a16:creationId xmlns:a16="http://schemas.microsoft.com/office/drawing/2014/main" xmlns="" id="{3CD458E1-E7E3-4B35-B0D0-685768A5B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60" name="그래픽 159">
                      <a:extLst>
                        <a:ext uri="{FF2B5EF4-FFF2-40B4-BE49-F238E27FC236}">
                          <a16:creationId xmlns:a16="http://schemas.microsoft.com/office/drawing/2014/main" xmlns="" id="{E5995C1B-3E4B-490C-94EC-F8980E4850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xmlns="" id="{2C8A12C7-F816-4C77-8C51-427546E771A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57" name="그래픽 156">
                      <a:extLst>
                        <a:ext uri="{FF2B5EF4-FFF2-40B4-BE49-F238E27FC236}">
                          <a16:creationId xmlns:a16="http://schemas.microsoft.com/office/drawing/2014/main" xmlns="" id="{72E874D7-0500-49D5-B0DC-5DD9540C0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xmlns="" id="{B53A1EFF-BF51-409F-93F3-08FAB05E3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xmlns="" id="{AB05ED71-34EC-48E3-A384-170041F73B2B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xmlns="" id="{F05A7A4F-65D6-406D-B39C-9CBEF5A59E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xmlns="" id="{3D5E9F31-49D1-4A7D-A321-48AF543D2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A8CD56B-B007-47EF-B215-0C5E4541DDB4}"/>
                  </a:ext>
                </a:extLst>
              </p:cNvPr>
              <p:cNvGrpSpPr/>
              <p:nvPr/>
            </p:nvGrpSpPr>
            <p:grpSpPr>
              <a:xfrm>
                <a:off x="6213381" y="4213160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xmlns="" id="{F36BE975-9942-47FA-9FB0-FBE8DACD2340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xmlns="" id="{C99CF338-8B43-4527-9B85-284E4F0B10A1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7BC463F0-7BF5-464B-9C19-A3BF4E89E0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2" name="타원 171">
                      <a:extLst>
                        <a:ext uri="{FF2B5EF4-FFF2-40B4-BE49-F238E27FC236}">
                          <a16:creationId xmlns:a16="http://schemas.microsoft.com/office/drawing/2014/main" xmlns="" id="{72A40568-5F36-44D4-8CCE-77846043B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3" name="그래픽 172">
                      <a:extLst>
                        <a:ext uri="{FF2B5EF4-FFF2-40B4-BE49-F238E27FC236}">
                          <a16:creationId xmlns:a16="http://schemas.microsoft.com/office/drawing/2014/main" xmlns="" id="{0BFAB60C-4BB5-4101-8618-4F5ED61F8B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xmlns="" id="{F4781B3A-2A1B-47FE-A17F-7F0DBBF325B9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0" name="그래픽 169">
                      <a:extLst>
                        <a:ext uri="{FF2B5EF4-FFF2-40B4-BE49-F238E27FC236}">
                          <a16:creationId xmlns:a16="http://schemas.microsoft.com/office/drawing/2014/main" xmlns="" id="{233CF784-C6EA-4E88-BBC9-0C30C217A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xmlns="" id="{79DA5E25-6711-493F-9EC1-AFFCDEB1A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xmlns="" id="{4534D3A5-79FA-4272-829E-A1575DD8B2F3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xmlns="" id="{82F86BC7-EA3A-4F8C-B37D-32478F122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FF690B71-5072-4DEE-B51F-543B8617B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xmlns="" id="{3F8FA7D7-0020-4AAB-9FA6-E46AA2844AF3}"/>
                  </a:ext>
                </a:extLst>
              </p:cNvPr>
              <p:cNvGrpSpPr/>
              <p:nvPr/>
            </p:nvGrpSpPr>
            <p:grpSpPr>
              <a:xfrm>
                <a:off x="6212682" y="4637439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xmlns="" id="{0ED986F5-B972-4DC6-B1CF-298D59FF9AA2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xmlns="" id="{CB8CABB4-A83C-4991-8A11-B668F2142AC6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xmlns="" id="{977F5685-7ED7-4EF6-BD85-CCEC4DBF62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4" name="타원 183">
                      <a:extLst>
                        <a:ext uri="{FF2B5EF4-FFF2-40B4-BE49-F238E27FC236}">
                          <a16:creationId xmlns:a16="http://schemas.microsoft.com/office/drawing/2014/main" xmlns="" id="{80493B55-A30B-41BA-A7E2-E959F1421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5" name="그래픽 184">
                      <a:extLst>
                        <a:ext uri="{FF2B5EF4-FFF2-40B4-BE49-F238E27FC236}">
                          <a16:creationId xmlns:a16="http://schemas.microsoft.com/office/drawing/2014/main" xmlns="" id="{D7B2219E-5EF3-4C1E-BAC7-1AC9203BE7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8" name="그룹 177">
                    <a:extLst>
                      <a:ext uri="{FF2B5EF4-FFF2-40B4-BE49-F238E27FC236}">
                        <a16:creationId xmlns:a16="http://schemas.microsoft.com/office/drawing/2014/main" xmlns="" id="{D585729B-6483-45AB-AD32-06F78694B28E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B47692B1-3F4D-4DEA-8B35-2A1D67FF1A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xmlns="" id="{B58F4F24-341D-4C03-8930-51FC3D38EA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xmlns="" id="{400D3825-0D3F-45D7-892D-FB6171E81561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32861679-E946-4F17-8534-224EDBC7C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xmlns="" id="{43CB5C27-7758-4B27-97BE-4AD268397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20BDAC1D-E15B-44D3-A58D-D2CBC8125A1E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24161" y="1366008"/>
            <a:ext cx="2554040" cy="12854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getStartLocation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첫 실행 현재 </a:t>
            </a: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위치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259333FE-758C-4BD5-8F88-AB7D1BB5591A}"/>
              </a:ext>
            </a:extLst>
          </p:cNvPr>
          <p:cNvGrpSpPr/>
          <p:nvPr/>
        </p:nvGrpSpPr>
        <p:grpSpPr>
          <a:xfrm>
            <a:off x="-84768" y="1520350"/>
            <a:ext cx="3934035" cy="4123214"/>
            <a:chOff x="5274627" y="1509092"/>
            <a:chExt cx="3934035" cy="4123214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xmlns="" id="{16984252-FB5C-488E-9A77-FFE438A98706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xmlns="" id="{F5FDD86D-34D5-4393-8A97-B748FA6EE122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xmlns="" id="{8F60C890-64C2-4597-A56E-07B131D70B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xmlns="" id="{937982F9-277A-41F6-BFB1-56A495ED007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xmlns="" id="{B658F478-FB58-486A-8008-4206C572664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5DC1A8D0-7456-4AAE-94E7-B4A2781139DE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684A5DB9-6AF2-46C9-9403-53D8D79350D6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83923E46-6D7C-465C-88F4-884215428BD4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234" name="그래픽 233">
                <a:extLst>
                  <a:ext uri="{FF2B5EF4-FFF2-40B4-BE49-F238E27FC236}">
                    <a16:creationId xmlns:a16="http://schemas.microsoft.com/office/drawing/2014/main" xmlns="" id="{9EA20175-94B0-49ED-A848-9B295DE4F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xmlns="" id="{30435C3A-E30E-48D3-A357-2ECA8F4106D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849C318F-4CA0-4513-80FB-0871D62B1138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0C9785A5-D790-4D66-B300-58691759DB29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xmlns="" id="{3485A476-DA64-46EB-802A-E3C5E93D1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208" name="그래픽 207">
                <a:extLst>
                  <a:ext uri="{FF2B5EF4-FFF2-40B4-BE49-F238E27FC236}">
                    <a16:creationId xmlns:a16="http://schemas.microsoft.com/office/drawing/2014/main" xmlns="" id="{6AD47B9C-04C8-4071-8F9D-8D8B3BA8B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id="{EAB2ACA8-56E6-45DA-8496-4310DBA2BCB8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210" name="그래픽 209">
                <a:extLst>
                  <a:ext uri="{FF2B5EF4-FFF2-40B4-BE49-F238E27FC236}">
                    <a16:creationId xmlns:a16="http://schemas.microsoft.com/office/drawing/2014/main" xmlns="" id="{F2E28F5E-78F1-49F0-B68A-12F5732E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E3743B0D-D9D8-4F03-9A83-E061051804BB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212" name="그래픽 211">
                <a:extLst>
                  <a:ext uri="{FF2B5EF4-FFF2-40B4-BE49-F238E27FC236}">
                    <a16:creationId xmlns:a16="http://schemas.microsoft.com/office/drawing/2014/main" xmlns="" id="{7EBF43AF-FDB5-4006-88E5-6B6B0B10C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12DA4DA8-F6E8-49B4-BEB4-8AE427950667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xmlns="" id="{51394FF8-065C-43BF-996C-81675C1B7C54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xmlns="" id="{8C986AEF-5958-4C84-8756-8F8E76F3501B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xmlns="" id="{274D609C-BCA0-44F6-84F9-3019C6A8D006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xmlns="" id="{7DA80D22-9F36-4A02-A07B-E71F515A9612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229" name="그래픽 228">
                  <a:extLst>
                    <a:ext uri="{FF2B5EF4-FFF2-40B4-BE49-F238E27FC236}">
                      <a16:creationId xmlns:a16="http://schemas.microsoft.com/office/drawing/2014/main" xmlns="" id="{C58D5E5E-6186-4A17-92B7-27FF1208E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0" name="그래픽 229">
                  <a:extLst>
                    <a:ext uri="{FF2B5EF4-FFF2-40B4-BE49-F238E27FC236}">
                      <a16:creationId xmlns:a16="http://schemas.microsoft.com/office/drawing/2014/main" xmlns="" id="{DB33F549-EFFB-4C42-BD6E-A036C3100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1" name="그래픽 230">
                  <a:extLst>
                    <a:ext uri="{FF2B5EF4-FFF2-40B4-BE49-F238E27FC236}">
                      <a16:creationId xmlns:a16="http://schemas.microsoft.com/office/drawing/2014/main" xmlns="" id="{8D0A2132-E2E2-4978-B8DC-27C0D963B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xmlns="" id="{27DFD7FC-E50F-4C1A-B0DD-C0D6E40B74BA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217" name="그래픽 216">
                  <a:extLst>
                    <a:ext uri="{FF2B5EF4-FFF2-40B4-BE49-F238E27FC236}">
                      <a16:creationId xmlns:a16="http://schemas.microsoft.com/office/drawing/2014/main" xmlns="" id="{97FAFA2F-050D-4003-BFBC-44621F548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8CC8887B-BCE3-4B77-B75C-08F5C466EA58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219" name="그래픽 218">
                  <a:extLst>
                    <a:ext uri="{FF2B5EF4-FFF2-40B4-BE49-F238E27FC236}">
                      <a16:creationId xmlns:a16="http://schemas.microsoft.com/office/drawing/2014/main" xmlns="" id="{AEAFB36D-CEAE-41DF-ACB5-7A072ED33C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xmlns="" id="{5A14DC71-2338-41E8-A051-26BB11D5A565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xmlns="" id="{20F596B0-F9C6-450E-9808-3A91D9AD4722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222" name="그래픽 221">
                    <a:extLst>
                      <a:ext uri="{FF2B5EF4-FFF2-40B4-BE49-F238E27FC236}">
                        <a16:creationId xmlns:a16="http://schemas.microsoft.com/office/drawing/2014/main" xmlns="" id="{0DB772E4-E5CE-44A1-864F-70CB9D560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xmlns="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xmlns="" id="{254440F7-DD6F-4BD6-B7D0-A52425D02309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224" name="그래픽 223">
                    <a:extLst>
                      <a:ext uri="{FF2B5EF4-FFF2-40B4-BE49-F238E27FC236}">
                        <a16:creationId xmlns:a16="http://schemas.microsoft.com/office/drawing/2014/main" xmlns="" id="{3CFA11E5-6F3A-43E2-9B5B-560E01C1B9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xmlns="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xmlns="" id="{0416EDC7-7DC7-44FB-BD1F-4A1CC09685B8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216" name="그래픽 215">
                <a:extLst>
                  <a:ext uri="{FF2B5EF4-FFF2-40B4-BE49-F238E27FC236}">
                    <a16:creationId xmlns:a16="http://schemas.microsoft.com/office/drawing/2014/main" xmlns="" id="{6E99A49C-66FD-4B52-B61B-BB4454954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45319B41-1317-42F2-8D7B-3945D2E2B5A7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481902FC-36D9-4176-A019-9AB69A25F462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DA9BD727-5D94-4841-9A64-B89EE3D68023}"/>
                </a:ext>
              </a:extLst>
            </p:cNvPr>
            <p:cNvGrpSpPr/>
            <p:nvPr/>
          </p:nvGrpSpPr>
          <p:grpSpPr>
            <a:xfrm>
              <a:off x="6196300" y="3432439"/>
              <a:ext cx="2077988" cy="1713187"/>
              <a:chOff x="6196300" y="3361319"/>
              <a:chExt cx="2077988" cy="1713187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xmlns="" id="{1D577E72-9390-4ABE-9189-B2FEFFFC8910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7988" cy="437746"/>
                <a:chOff x="6196300" y="3361319"/>
                <a:chExt cx="2077988" cy="437746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xmlns="" id="{8CB17A7D-3A62-46F9-B712-B8420204042B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xmlns="" id="{48A71EC6-9399-4BDD-B7F7-7914AC28BE63}"/>
                    </a:ext>
                  </a:extLst>
                </p:cNvPr>
                <p:cNvSpPr/>
                <p:nvPr/>
              </p:nvSpPr>
              <p:spPr>
                <a:xfrm>
                  <a:off x="6209148" y="336965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6" name="그룹 195">
                  <a:extLst>
                    <a:ext uri="{FF2B5EF4-FFF2-40B4-BE49-F238E27FC236}">
                      <a16:creationId xmlns:a16="http://schemas.microsoft.com/office/drawing/2014/main" xmlns="" id="{F4D0CE73-93EA-420E-A678-69ADF430442F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97" name="그룹 196">
                    <a:extLst>
                      <a:ext uri="{FF2B5EF4-FFF2-40B4-BE49-F238E27FC236}">
                        <a16:creationId xmlns:a16="http://schemas.microsoft.com/office/drawing/2014/main" xmlns="" id="{B7271547-335B-431D-92D1-B33554A166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204" name="타원 203">
                      <a:extLst>
                        <a:ext uri="{FF2B5EF4-FFF2-40B4-BE49-F238E27FC236}">
                          <a16:creationId xmlns:a16="http://schemas.microsoft.com/office/drawing/2014/main" xmlns="" id="{CB057F3D-1AF6-429A-9F0E-4BE5D4B6F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05" name="그래픽 204">
                      <a:extLst>
                        <a:ext uri="{FF2B5EF4-FFF2-40B4-BE49-F238E27FC236}">
                          <a16:creationId xmlns:a16="http://schemas.microsoft.com/office/drawing/2014/main" xmlns="" id="{92C062CC-CE2E-4433-B258-105616820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xmlns="" id="{0AA8CF4B-8D20-4620-B12C-452D46E44F5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02" name="그래픽 201">
                      <a:extLst>
                        <a:ext uri="{FF2B5EF4-FFF2-40B4-BE49-F238E27FC236}">
                          <a16:creationId xmlns:a16="http://schemas.microsoft.com/office/drawing/2014/main" xmlns="" id="{4066ED7B-A83D-4E58-86E2-FDD8091C18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xmlns="" id="{11391C52-244A-470D-A98A-633381F2C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99" name="그룹 198">
                    <a:extLst>
                      <a:ext uri="{FF2B5EF4-FFF2-40B4-BE49-F238E27FC236}">
                        <a16:creationId xmlns:a16="http://schemas.microsoft.com/office/drawing/2014/main" xmlns="" id="{6DC26D01-6075-4BD7-BBBC-A21BAB05E375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xmlns="" id="{C4B6BCE9-A7CD-43BA-9D9E-014994D15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xmlns="" id="{2D956F2E-B9F6-4F12-A44C-4A463D2EB8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4F5EFFA9-95FA-42FA-B85B-1173E5D66E26}"/>
                  </a:ext>
                </a:extLst>
              </p:cNvPr>
              <p:cNvGrpSpPr/>
              <p:nvPr/>
            </p:nvGrpSpPr>
            <p:grpSpPr>
              <a:xfrm>
                <a:off x="6209148" y="3786678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xmlns="" id="{DC324BFA-CCC5-4695-AF49-09F9E382345B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xmlns="" id="{5CD87206-6A30-4C6E-A0B1-A9201AB23CC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85" name="그룹 184">
                    <a:extLst>
                      <a:ext uri="{FF2B5EF4-FFF2-40B4-BE49-F238E27FC236}">
                        <a16:creationId xmlns:a16="http://schemas.microsoft.com/office/drawing/2014/main" xmlns="" id="{74017D2E-DB29-4D11-AE92-41520B1DBC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92" name="타원 191">
                      <a:extLst>
                        <a:ext uri="{FF2B5EF4-FFF2-40B4-BE49-F238E27FC236}">
                          <a16:creationId xmlns:a16="http://schemas.microsoft.com/office/drawing/2014/main" xmlns="" id="{87703E30-A97C-4F51-A21C-EE53ED70E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93" name="그래픽 192">
                      <a:extLst>
                        <a:ext uri="{FF2B5EF4-FFF2-40B4-BE49-F238E27FC236}">
                          <a16:creationId xmlns:a16="http://schemas.microsoft.com/office/drawing/2014/main" xmlns="" id="{CADD3350-5ECB-42A6-8699-584C29FB32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xmlns="" id="{515D18D9-3B3D-46D4-8C83-1F1F99DF191F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90" name="그래픽 189">
                      <a:extLst>
                        <a:ext uri="{FF2B5EF4-FFF2-40B4-BE49-F238E27FC236}">
                          <a16:creationId xmlns:a16="http://schemas.microsoft.com/office/drawing/2014/main" xmlns="" id="{86B5C2C6-F07E-4DED-A424-6C72D0C5A4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xmlns="" id="{4946E6DE-1E12-4C96-9419-B2FF08F8D8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xmlns="" id="{BC292CD2-EB16-4E7C-9D18-42EC5E24F444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xmlns="" id="{9D7182B0-7D8A-4EEB-8BAB-D16F411CE6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xmlns="" id="{C1875CA4-AC73-4E4B-96D6-15C4AF040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40348D54-FACA-49D1-BB58-DA93AB9B2574}"/>
                  </a:ext>
                </a:extLst>
              </p:cNvPr>
              <p:cNvGrpSpPr/>
              <p:nvPr/>
            </p:nvGrpSpPr>
            <p:grpSpPr>
              <a:xfrm>
                <a:off x="6209148" y="4213160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xmlns="" id="{BBCE9D73-46C3-46E5-BD73-6B0C6D2647F7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xmlns="" id="{9E5CA325-B310-4E0A-9462-0D64B0C2F76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4" name="그룹 173">
                    <a:extLst>
                      <a:ext uri="{FF2B5EF4-FFF2-40B4-BE49-F238E27FC236}">
                        <a16:creationId xmlns:a16="http://schemas.microsoft.com/office/drawing/2014/main" xmlns="" id="{99B4AAF6-BE5F-47D4-9063-B2BF2C25651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1" name="타원 180">
                      <a:extLst>
                        <a:ext uri="{FF2B5EF4-FFF2-40B4-BE49-F238E27FC236}">
                          <a16:creationId xmlns:a16="http://schemas.microsoft.com/office/drawing/2014/main" xmlns="" id="{325778A1-0C5C-4E95-ACDC-3CA361549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02750890-987D-482D-BE25-B62BDCCE99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xmlns="" id="{0F3732B9-6B16-417C-9452-6CB4AFA1CC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9" name="그래픽 178">
                      <a:extLst>
                        <a:ext uri="{FF2B5EF4-FFF2-40B4-BE49-F238E27FC236}">
                          <a16:creationId xmlns:a16="http://schemas.microsoft.com/office/drawing/2014/main" xmlns="" id="{79A7B7B1-DFFF-4A02-91D1-80989BECA9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8EEE278C-3677-4317-AE44-A0404E003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xmlns="" id="{B55AA4F7-C69E-41EB-8B8D-FEA2D6F437E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xmlns="" id="{A72B9751-1EE0-49A1-9ECE-B641175B0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xmlns="" id="{912F9C53-C185-472C-A4E7-466F39515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75F10FAA-567C-4FA9-BBAC-4F8AE6939033}"/>
                  </a:ext>
                </a:extLst>
              </p:cNvPr>
              <p:cNvGrpSpPr/>
              <p:nvPr/>
            </p:nvGrpSpPr>
            <p:grpSpPr>
              <a:xfrm>
                <a:off x="6208449" y="4637439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xmlns="" id="{B8EA322D-F317-4F4C-9C2B-1865200CA627}"/>
                    </a:ext>
                  </a:extLst>
                </p:cNvPr>
                <p:cNvSpPr/>
                <p:nvPr/>
              </p:nvSpPr>
              <p:spPr>
                <a:xfrm>
                  <a:off x="6209148" y="378798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xmlns="" id="{B0A164F2-EADF-4969-BDC8-88E006535ABE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3" name="그룹 162">
                    <a:extLst>
                      <a:ext uri="{FF2B5EF4-FFF2-40B4-BE49-F238E27FC236}">
                        <a16:creationId xmlns:a16="http://schemas.microsoft.com/office/drawing/2014/main" xmlns="" id="{C2042B12-9101-401C-B3F8-89A5AA220A4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xmlns="" id="{C928A4F2-A5AF-4E42-A16D-00DB69DCD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1" name="그래픽 170">
                      <a:extLst>
                        <a:ext uri="{FF2B5EF4-FFF2-40B4-BE49-F238E27FC236}">
                          <a16:creationId xmlns:a16="http://schemas.microsoft.com/office/drawing/2014/main" xmlns="" id="{C6CA7ACC-FBD6-493D-92CE-6D7D0CBE6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4" name="그룹 163">
                    <a:extLst>
                      <a:ext uri="{FF2B5EF4-FFF2-40B4-BE49-F238E27FC236}">
                        <a16:creationId xmlns:a16="http://schemas.microsoft.com/office/drawing/2014/main" xmlns="" id="{BE068169-78E2-41DB-B86B-7313FF6F3F34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68" name="그래픽 167">
                      <a:extLst>
                        <a:ext uri="{FF2B5EF4-FFF2-40B4-BE49-F238E27FC236}">
                          <a16:creationId xmlns:a16="http://schemas.microsoft.com/office/drawing/2014/main" xmlns="" id="{8A598962-22AF-421D-A72B-C1844E53F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47354618-3776-4562-A3D9-6DDDB5404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4FF56ED1-E76C-411F-9E81-5EFC7EC37F97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xmlns="" id="{B43FAEFC-057E-4EB3-90FA-DFD1B60C5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xmlns="" id="{A9F1EC7E-4087-41CC-BFFA-1E20BC43D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B34A177E-71F8-4EE1-8D6B-1BF4A625F24D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b="1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getReviewList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 </a:t>
            </a: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getWrongList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 </a:t>
            </a: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getQAList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시설물 고장신청내역 등 상세정보 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7349560">
            <a:off x="2679759" y="3113786"/>
            <a:ext cx="884779" cy="104954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9DA628C-0E6D-490F-B0E0-168F1537284B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19200"/>
            <a:chExt cx="3934035" cy="412321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12B50417-5570-460F-AB68-EEF89274232B}"/>
                </a:ext>
              </a:extLst>
            </p:cNvPr>
            <p:cNvGrpSpPr/>
            <p:nvPr/>
          </p:nvGrpSpPr>
          <p:grpSpPr>
            <a:xfrm>
              <a:off x="5274627" y="1519200"/>
              <a:ext cx="3934035" cy="4123214"/>
              <a:chOff x="241783" y="703685"/>
              <a:chExt cx="5450630" cy="545063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B8646363-45F6-4CE4-820C-5200C6B51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6BDD8E4B-CBE4-45AA-B275-4A4F9B92E47E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12AEBF04-3966-4B2A-87E5-FB7B69B59BDE}"/>
                </a:ext>
              </a:extLst>
            </p:cNvPr>
            <p:cNvGrpSpPr/>
            <p:nvPr/>
          </p:nvGrpSpPr>
          <p:grpSpPr>
            <a:xfrm>
              <a:off x="6196300" y="1879496"/>
              <a:ext cx="2143977" cy="3258477"/>
              <a:chOff x="6196300" y="1879496"/>
              <a:chExt cx="2143977" cy="325847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D43EB60F-2554-4B00-879E-2DEEAB6A22E7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xmlns="" id="{6AC5799D-16E7-49A7-BA32-F1F7736D72AB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xmlns="" id="{17127FB8-3F5F-4E9F-8B17-5A084743BD7A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aa</a:t>
                  </a:r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화장실</a:t>
                  </a:r>
                </a:p>
              </p:txBody>
            </p:sp>
            <p:pic>
              <p:nvPicPr>
                <p:cNvPr id="113" name="그래픽 112">
                  <a:extLst>
                    <a:ext uri="{FF2B5EF4-FFF2-40B4-BE49-F238E27FC236}">
                      <a16:creationId xmlns:a16="http://schemas.microsoft.com/office/drawing/2014/main" xmlns="" id="{F5CE6BCE-9F1A-4787-904E-7FD7821A7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xmlns="" id="{D7D41F35-6220-485F-A4D7-A20A379C20BD}"/>
                  </a:ext>
                </a:extLst>
              </p:cNvPr>
              <p:cNvGrpSpPr/>
              <p:nvPr/>
            </p:nvGrpSpPr>
            <p:grpSpPr>
              <a:xfrm>
                <a:off x="6215331" y="2207184"/>
                <a:ext cx="2061933" cy="1218133"/>
                <a:chOff x="1004434" y="2980460"/>
                <a:chExt cx="2061933" cy="1218133"/>
              </a:xfrm>
            </p:grpSpPr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xmlns="" id="{DA4098DE-571E-4F6E-A2DA-E394BDD8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/>
                <a:srcRect t="20514" b="37712"/>
                <a:stretch/>
              </p:blipFill>
              <p:spPr>
                <a:xfrm>
                  <a:off x="1004434" y="2980460"/>
                  <a:ext cx="2061933" cy="1218133"/>
                </a:xfrm>
                <a:prstGeom prst="rect">
                  <a:avLst/>
                </a:prstGeom>
              </p:spPr>
            </p:pic>
            <p:pic>
              <p:nvPicPr>
                <p:cNvPr id="243" name="그래픽 242">
                  <a:extLst>
                    <a:ext uri="{FF2B5EF4-FFF2-40B4-BE49-F238E27FC236}">
                      <a16:creationId xmlns:a16="http://schemas.microsoft.com/office/drawing/2014/main" xmlns="" id="{031683E6-F4B8-49EC-B9E1-CB627766A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9763" y="3437391"/>
                  <a:ext cx="309984" cy="309984"/>
                </a:xfrm>
                <a:prstGeom prst="rect">
                  <a:avLst/>
                </a:prstGeom>
              </p:spPr>
            </p:pic>
            <p:pic>
              <p:nvPicPr>
                <p:cNvPr id="252" name="그래픽 251">
                  <a:extLst>
                    <a:ext uri="{FF2B5EF4-FFF2-40B4-BE49-F238E27FC236}">
                      <a16:creationId xmlns:a16="http://schemas.microsoft.com/office/drawing/2014/main" xmlns="" id="{4D03BFD8-F8D9-4164-A0C4-A535791F6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8162" y="3525069"/>
                  <a:ext cx="309984" cy="309984"/>
                </a:xfrm>
                <a:prstGeom prst="rect">
                  <a:avLst/>
                </a:prstGeom>
              </p:spPr>
            </p:pic>
          </p:grp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xmlns="" id="{0125676F-4930-4711-87FF-E7D87F092EA4}"/>
                  </a:ext>
                </a:extLst>
              </p:cNvPr>
              <p:cNvCxnSpPr/>
              <p:nvPr/>
            </p:nvCxnSpPr>
            <p:spPr>
              <a:xfrm>
                <a:off x="6196300" y="3432439"/>
                <a:ext cx="2077988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2B0C0AE3-39F1-4FCC-ADA8-BE244696B6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49446" y="3032977"/>
                <a:ext cx="479618" cy="429675"/>
                <a:chOff x="7522594" y="3667366"/>
                <a:chExt cx="827113" cy="838200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xmlns="" id="{2B818C25-2524-44B2-8189-FDF10DF53FEE}"/>
                    </a:ext>
                  </a:extLst>
                </p:cNvPr>
                <p:cNvSpPr/>
                <p:nvPr/>
              </p:nvSpPr>
              <p:spPr>
                <a:xfrm>
                  <a:off x="7613790" y="3667366"/>
                  <a:ext cx="620829" cy="650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59" name="그래픽 258">
                  <a:extLst>
                    <a:ext uri="{FF2B5EF4-FFF2-40B4-BE49-F238E27FC236}">
                      <a16:creationId xmlns:a16="http://schemas.microsoft.com/office/drawing/2014/main" xmlns="" id="{7C6099ED-6275-4F1B-90DC-D60A95377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xmlns="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4524" y="3813027"/>
                  <a:ext cx="359361" cy="359361"/>
                </a:xfrm>
                <a:prstGeom prst="rect">
                  <a:avLst/>
                </a:prstGeom>
              </p:spPr>
            </p:pic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xmlns="" id="{99D95AA2-8D83-4AA5-9BC8-5E69F704FDE2}"/>
                    </a:ext>
                  </a:extLst>
                </p:cNvPr>
                <p:cNvSpPr txBox="1"/>
                <p:nvPr/>
              </p:nvSpPr>
              <p:spPr>
                <a:xfrm>
                  <a:off x="7522594" y="4085283"/>
                  <a:ext cx="827113" cy="420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</p:grp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xmlns="" id="{5926F656-C67B-4D3C-898B-EA9196DD783B}"/>
                  </a:ext>
                </a:extLst>
              </p:cNvPr>
              <p:cNvSpPr/>
              <p:nvPr/>
            </p:nvSpPr>
            <p:spPr>
              <a:xfrm>
                <a:off x="6217762" y="4716215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xmlns="" id="{B2C8E2B8-19E4-424F-AE13-BB68A518D100}"/>
                  </a:ext>
                </a:extLst>
              </p:cNvPr>
              <p:cNvSpPr/>
              <p:nvPr/>
            </p:nvSpPr>
            <p:spPr>
              <a:xfrm>
                <a:off x="6211488" y="3440531"/>
                <a:ext cx="2062800" cy="83379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xmlns="" id="{9DDF208D-2A1F-49E8-B558-495781445AEF}"/>
                  </a:ext>
                </a:extLst>
              </p:cNvPr>
              <p:cNvSpPr/>
              <p:nvPr/>
            </p:nvSpPr>
            <p:spPr>
              <a:xfrm>
                <a:off x="6218461" y="4291936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xmlns="" id="{C7267D96-2A64-4455-91DE-337A73450265}"/>
                  </a:ext>
                </a:extLst>
              </p:cNvPr>
              <p:cNvSpPr txBox="1"/>
              <p:nvPr/>
            </p:nvSpPr>
            <p:spPr>
              <a:xfrm>
                <a:off x="6581462" y="4737439"/>
                <a:ext cx="14029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휴지가 없어요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xmlns="" id="{479CCA00-AB41-4960-B396-3A054612D0BF}"/>
                  </a:ext>
                </a:extLst>
              </p:cNvPr>
              <p:cNvSpPr txBox="1"/>
              <p:nvPr/>
            </p:nvSpPr>
            <p:spPr>
              <a:xfrm>
                <a:off x="6581462" y="4896136"/>
                <a:ext cx="17588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 진짜 변비탈출 기회가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왔어여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...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근데 화장실에 휴지가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…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xmlns="" id="{B587B948-DE83-4288-A24E-158B651D27E1}"/>
                  </a:ext>
                </a:extLst>
              </p:cNvPr>
              <p:cNvSpPr/>
              <p:nvPr/>
            </p:nvSpPr>
            <p:spPr>
              <a:xfrm>
                <a:off x="6241976" y="474709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래픽 6">
                <a:extLst>
                  <a:ext uri="{FF2B5EF4-FFF2-40B4-BE49-F238E27FC236}">
                    <a16:creationId xmlns:a16="http://schemas.microsoft.com/office/drawing/2014/main" xmlns="" id="{AEBCD667-359D-469D-924F-F57EE41CD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xmlns="" r:embed="rId31"/>
                  </a:ext>
                </a:extLst>
              </a:blip>
              <a:stretch>
                <a:fillRect/>
              </a:stretch>
            </p:blipFill>
            <p:spPr>
              <a:xfrm>
                <a:off x="6241976" y="475107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" name="그래픽 7">
                <a:extLst>
                  <a:ext uri="{FF2B5EF4-FFF2-40B4-BE49-F238E27FC236}">
                    <a16:creationId xmlns:a16="http://schemas.microsoft.com/office/drawing/2014/main" xmlns="" id="{05181F4E-6F00-4EE6-985A-78869EE89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xmlns="" r:embed="rId33"/>
                  </a:ext>
                </a:extLst>
              </a:blip>
              <a:stretch>
                <a:fillRect/>
              </a:stretch>
            </p:blipFill>
            <p:spPr>
              <a:xfrm>
                <a:off x="6241976" y="432444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xmlns="" id="{EDE8B9DA-6682-46E5-B8EB-2D822D91AAD2}"/>
                  </a:ext>
                </a:extLst>
              </p:cNvPr>
              <p:cNvSpPr txBox="1"/>
              <p:nvPr/>
            </p:nvSpPr>
            <p:spPr>
              <a:xfrm>
                <a:off x="6581462" y="4312650"/>
                <a:ext cx="1220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깨끗해요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급할때는</a:t>
                </a:r>
                <a:r>
                  <a:rPr lang="en-US" altLang="ko-KR" sz="1050" dirty="0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xmlns="" id="{16C37961-C6F5-42BE-A49E-5D838C22B1CD}"/>
                  </a:ext>
                </a:extLst>
              </p:cNvPr>
              <p:cNvSpPr txBox="1"/>
              <p:nvPr/>
            </p:nvSpPr>
            <p:spPr>
              <a:xfrm>
                <a:off x="6581462" y="4471347"/>
                <a:ext cx="11705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칸 수도 많고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관리도 잘되는 듯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!! 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xmlns="" id="{E6BB21B2-7A35-4514-9896-AA78E74D79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xmlns="" r:embed="rId35"/>
                  </a:ext>
                </a:extLst>
              </a:blip>
              <a:stretch>
                <a:fillRect/>
              </a:stretch>
            </p:blipFill>
            <p:spPr>
              <a:xfrm>
                <a:off x="8080990" y="4306123"/>
                <a:ext cx="144000" cy="216000"/>
              </a:xfrm>
              <a:prstGeom prst="rect">
                <a:avLst/>
              </a:prstGeom>
            </p:spPr>
          </p:pic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xmlns="" id="{C2534F4E-EEFE-497C-A15D-639469D7BF1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p:blipFill>
            <p:spPr>
              <a:xfrm>
                <a:off x="8086070" y="4742462"/>
                <a:ext cx="144000" cy="144000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ED3B57B6-C11A-4484-B6C4-4539C5528332}"/>
                  </a:ext>
                </a:extLst>
              </p:cNvPr>
              <p:cNvSpPr txBox="1"/>
              <p:nvPr/>
            </p:nvSpPr>
            <p:spPr>
              <a:xfrm>
                <a:off x="6582161" y="3620695"/>
                <a:ext cx="144943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주소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경기도 시흥시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정왕동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한국산업기술대학교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동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관리기관명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한국산업기술대학교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연락처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031 – 8041 - ****</a:t>
                </a:r>
              </a:p>
              <a:p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X</a:t>
                </a: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개방 시간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00:00 ~ 24:00</a:t>
                </a:r>
              </a:p>
              <a:p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xmlns="" id="{84789195-9F7B-428E-A0A3-FB4E8EB4AFF6}"/>
                  </a:ext>
                </a:extLst>
              </p:cNvPr>
              <p:cNvSpPr/>
              <p:nvPr/>
            </p:nvSpPr>
            <p:spPr>
              <a:xfrm>
                <a:off x="6242675" y="347165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7" name="그래픽 126">
                <a:extLst>
                  <a:ext uri="{FF2B5EF4-FFF2-40B4-BE49-F238E27FC236}">
                    <a16:creationId xmlns:a16="http://schemas.microsoft.com/office/drawing/2014/main" xmlns="" id="{6C664774-7A2D-485C-93D1-C63E818C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6318484" y="3552242"/>
                <a:ext cx="208383" cy="19882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65C13492-83C2-468D-AA8B-3C1A8316AD6F}"/>
                  </a:ext>
                </a:extLst>
              </p:cNvPr>
              <p:cNvSpPr txBox="1"/>
              <p:nvPr/>
            </p:nvSpPr>
            <p:spPr>
              <a:xfrm>
                <a:off x="6582161" y="3461998"/>
                <a:ext cx="8963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en-US" altLang="ko-KR" sz="1050" dirty="0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58.1m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92111F93-C3E1-40A0-B04E-5DF1F3CD47DE}"/>
                  </a:ext>
                </a:extLst>
              </p:cNvPr>
              <p:cNvGrpSpPr/>
              <p:nvPr/>
            </p:nvGrpSpPr>
            <p:grpSpPr>
              <a:xfrm>
                <a:off x="7850608" y="3864918"/>
                <a:ext cx="360000" cy="437067"/>
                <a:chOff x="7850608" y="3769668"/>
                <a:chExt cx="360000" cy="437067"/>
              </a:xfrm>
            </p:grpSpPr>
            <p:pic>
              <p:nvPicPr>
                <p:cNvPr id="129" name="그래픽 128">
                  <a:extLst>
                    <a:ext uri="{FF2B5EF4-FFF2-40B4-BE49-F238E27FC236}">
                      <a16:creationId xmlns:a16="http://schemas.microsoft.com/office/drawing/2014/main" xmlns="" id="{BD695B70-24E1-4A5E-A9A8-86995AB4E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xmlns="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0608" y="3769668"/>
                  <a:ext cx="360000" cy="360000"/>
                </a:xfrm>
                <a:prstGeom prst="rect">
                  <a:avLst/>
                </a:prstGeom>
              </p:spPr>
            </p:pic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xmlns="" id="{038BC141-1E3E-48CD-8954-54AFE169C182}"/>
                    </a:ext>
                  </a:extLst>
                </p:cNvPr>
                <p:cNvSpPr txBox="1"/>
                <p:nvPr/>
              </p:nvSpPr>
              <p:spPr>
                <a:xfrm>
                  <a:off x="7895581" y="4006680"/>
                  <a:ext cx="27924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4.2</a:t>
                  </a:r>
                  <a:endPara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309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4BA6CF-4B85-48A0-82B3-CEBE307D7357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627" y="1509092"/>
            <a:chExt cx="3934035" cy="412321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12B50417-5570-460F-AB68-EEF89274232B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241783" y="703685"/>
              <a:chExt cx="5450630" cy="545063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B8646363-45F6-4CE4-820C-5200C6B51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6BDD8E4B-CBE4-45AA-B275-4A4F9B92E47E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D43EB60F-2554-4B00-879E-2DEEAB6A22E7}"/>
                </a:ext>
              </a:extLst>
            </p:cNvPr>
            <p:cNvGrpSpPr/>
            <p:nvPr/>
          </p:nvGrpSpPr>
          <p:grpSpPr>
            <a:xfrm>
              <a:off x="6202650" y="1879496"/>
              <a:ext cx="2082122" cy="369332"/>
              <a:chOff x="6205773" y="1881001"/>
              <a:chExt cx="2082122" cy="36933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6AC5799D-16E7-49A7-BA32-F1F7736D72AB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17127FB8-3F5F-4E9F-8B17-5A084743BD7A}"/>
                  </a:ext>
                </a:extLst>
              </p:cNvPr>
              <p:cNvSpPr txBox="1"/>
              <p:nvPr/>
            </p:nvSpPr>
            <p:spPr>
              <a:xfrm>
                <a:off x="6887721" y="1881001"/>
                <a:ext cx="872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</a:p>
            </p:txBody>
          </p:sp>
          <p:pic>
            <p:nvPicPr>
              <p:cNvPr id="113" name="그래픽 112">
                <a:extLst>
                  <a:ext uri="{FF2B5EF4-FFF2-40B4-BE49-F238E27FC236}">
                    <a16:creationId xmlns:a16="http://schemas.microsoft.com/office/drawing/2014/main" xmlns="" id="{F5CE6BCE-9F1A-4787-904E-7FD7821A7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xmlns="" id="{D7D41F35-6220-485F-A4D7-A20A379C20BD}"/>
                </a:ext>
              </a:extLst>
            </p:cNvPr>
            <p:cNvGrpSpPr/>
            <p:nvPr/>
          </p:nvGrpSpPr>
          <p:grpSpPr>
            <a:xfrm>
              <a:off x="6215331" y="2207184"/>
              <a:ext cx="2061933" cy="1218133"/>
              <a:chOff x="1004434" y="2980460"/>
              <a:chExt cx="2061933" cy="1218133"/>
            </a:xfrm>
          </p:grpSpPr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xmlns="" id="{DA4098DE-571E-4F6E-A2DA-E394BDD83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0514" b="37712"/>
              <a:stretch/>
            </p:blipFill>
            <p:spPr>
              <a:xfrm>
                <a:off x="1004434" y="2980460"/>
                <a:ext cx="2061933" cy="1218133"/>
              </a:xfrm>
              <a:prstGeom prst="rect">
                <a:avLst/>
              </a:prstGeom>
            </p:spPr>
          </p:pic>
          <p:pic>
            <p:nvPicPr>
              <p:cNvPr id="243" name="그래픽 242">
                <a:extLst>
                  <a:ext uri="{FF2B5EF4-FFF2-40B4-BE49-F238E27FC236}">
                    <a16:creationId xmlns:a16="http://schemas.microsoft.com/office/drawing/2014/main" xmlns="" id="{031683E6-F4B8-49EC-B9E1-CB627766A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99763" y="3437391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252" name="그래픽 251">
                <a:extLst>
                  <a:ext uri="{FF2B5EF4-FFF2-40B4-BE49-F238E27FC236}">
                    <a16:creationId xmlns:a16="http://schemas.microsoft.com/office/drawing/2014/main" xmlns="" id="{4D03BFD8-F8D9-4164-A0C4-A535791F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1668162" y="3525069"/>
                <a:ext cx="309984" cy="309984"/>
              </a:xfrm>
              <a:prstGeom prst="rect">
                <a:avLst/>
              </a:prstGeom>
            </p:spPr>
          </p:pic>
        </p:grp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xmlns="" id="{0125676F-4930-4711-87FF-E7D87F092EA4}"/>
                </a:ext>
              </a:extLst>
            </p:cNvPr>
            <p:cNvCxnSpPr/>
            <p:nvPr/>
          </p:nvCxnSpPr>
          <p:spPr>
            <a:xfrm>
              <a:off x="6196300" y="3432439"/>
              <a:ext cx="207798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2B0C0AE3-39F1-4FCC-ADA8-BE244696B6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9446" y="3032977"/>
              <a:ext cx="479618" cy="429675"/>
              <a:chOff x="7522594" y="3667366"/>
              <a:chExt cx="827113" cy="838200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xmlns="" id="{2B818C25-2524-44B2-8189-FDF10DF53FEE}"/>
                  </a:ext>
                </a:extLst>
              </p:cNvPr>
              <p:cNvSpPr/>
              <p:nvPr/>
            </p:nvSpPr>
            <p:spPr>
              <a:xfrm>
                <a:off x="7613790" y="366736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9" name="그래픽 258">
                <a:extLst>
                  <a:ext uri="{FF2B5EF4-FFF2-40B4-BE49-F238E27FC236}">
                    <a16:creationId xmlns:a16="http://schemas.microsoft.com/office/drawing/2014/main" xmlns="" id="{7C6099ED-6275-4F1B-90DC-D60A95377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44524" y="3813027"/>
                <a:ext cx="359361" cy="359361"/>
              </a:xfrm>
              <a:prstGeom prst="rect">
                <a:avLst/>
              </a:prstGeom>
            </p:spPr>
          </p:pic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xmlns="" id="{99D95AA2-8D83-4AA5-9BC8-5E69F704FDE2}"/>
                  </a:ext>
                </a:extLst>
              </p:cNvPr>
              <p:cNvSpPr txBox="1"/>
              <p:nvPr/>
            </p:nvSpPr>
            <p:spPr>
              <a:xfrm>
                <a:off x="7522594" y="4085283"/>
                <a:ext cx="827113" cy="42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사용률 조회</a:t>
                </a:r>
              </a:p>
            </p:txBody>
          </p:sp>
        </p:grp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5926F656-C67B-4D3C-898B-EA9196DD783B}"/>
                </a:ext>
              </a:extLst>
            </p:cNvPr>
            <p:cNvSpPr/>
            <p:nvPr/>
          </p:nvSpPr>
          <p:spPr>
            <a:xfrm>
              <a:off x="6217762" y="4716215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xmlns="" id="{B2C8E2B8-19E4-424F-AE13-BB68A518D100}"/>
                </a:ext>
              </a:extLst>
            </p:cNvPr>
            <p:cNvSpPr/>
            <p:nvPr/>
          </p:nvSpPr>
          <p:spPr>
            <a:xfrm>
              <a:off x="6211488" y="3440531"/>
              <a:ext cx="2062800" cy="8337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9DDF208D-2A1F-49E8-B558-495781445AEF}"/>
                </a:ext>
              </a:extLst>
            </p:cNvPr>
            <p:cNvSpPr/>
            <p:nvPr/>
          </p:nvSpPr>
          <p:spPr>
            <a:xfrm>
              <a:off x="6218461" y="4291936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C7267D96-2A64-4455-91DE-337A73450265}"/>
                </a:ext>
              </a:extLst>
            </p:cNvPr>
            <p:cNvSpPr txBox="1"/>
            <p:nvPr/>
          </p:nvSpPr>
          <p:spPr>
            <a:xfrm>
              <a:off x="6581462" y="4737439"/>
              <a:ext cx="14029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휴지가 없어요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479CCA00-AB41-4960-B396-3A054612D0BF}"/>
                </a:ext>
              </a:extLst>
            </p:cNvPr>
            <p:cNvSpPr txBox="1"/>
            <p:nvPr/>
          </p:nvSpPr>
          <p:spPr>
            <a:xfrm>
              <a:off x="6581462" y="4896136"/>
              <a:ext cx="1758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 진짜 변비탈출 기회가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왔어여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...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근데 화장실에 휴지가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…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xmlns="" id="{B587B948-DE83-4288-A24E-158B651D27E1}"/>
                </a:ext>
              </a:extLst>
            </p:cNvPr>
            <p:cNvSpPr/>
            <p:nvPr/>
          </p:nvSpPr>
          <p:spPr>
            <a:xfrm>
              <a:off x="6241976" y="474709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xmlns="" id="{AEBCD667-359D-469D-924F-F57EE41C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241976" y="4751076"/>
              <a:ext cx="360000" cy="36000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xmlns="" id="{05181F4E-6F00-4EE6-985A-78869EE8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241976" y="4324449"/>
              <a:ext cx="360000" cy="360000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xmlns="" id="{EDE8B9DA-6682-46E5-B8EB-2D822D91AAD2}"/>
                </a:ext>
              </a:extLst>
            </p:cNvPr>
            <p:cNvSpPr txBox="1"/>
            <p:nvPr/>
          </p:nvSpPr>
          <p:spPr>
            <a:xfrm>
              <a:off x="6581462" y="4312650"/>
              <a:ext cx="1220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깨끗해요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급할때는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16C37961-C6F5-42BE-A49E-5D838C22B1CD}"/>
                </a:ext>
              </a:extLst>
            </p:cNvPr>
            <p:cNvSpPr txBox="1"/>
            <p:nvPr/>
          </p:nvSpPr>
          <p:spPr>
            <a:xfrm>
              <a:off x="6581462" y="4471347"/>
              <a:ext cx="117051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 칸 수도 많고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관리도 잘되는 듯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!! 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xmlns="" id="{E6BB21B2-7A35-4514-9896-AA78E74D791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080990" y="4306123"/>
              <a:ext cx="144000" cy="216000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xmlns="" id="{C2534F4E-EEFE-497C-A15D-639469D7BF1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086070" y="4742462"/>
              <a:ext cx="144000" cy="1440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D3B57B6-C11A-4484-B6C4-4539C5528332}"/>
                </a:ext>
              </a:extLst>
            </p:cNvPr>
            <p:cNvSpPr txBox="1"/>
            <p:nvPr/>
          </p:nvSpPr>
          <p:spPr>
            <a:xfrm>
              <a:off x="6582161" y="3620695"/>
              <a:ext cx="144943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주소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경기도 시흥시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정왕동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한국산업기술대학교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동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관리기관명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한국산업기술대학교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연락처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031 – 8041 - ****</a:t>
              </a:r>
            </a:p>
            <a:p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남녀공용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여부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X</a:t>
              </a: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개방 시간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00:00 ~ 24:00</a:t>
              </a:r>
            </a:p>
            <a:p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84789195-9F7B-428E-A0A3-FB4E8EB4AFF6}"/>
                </a:ext>
              </a:extLst>
            </p:cNvPr>
            <p:cNvSpPr/>
            <p:nvPr/>
          </p:nvSpPr>
          <p:spPr>
            <a:xfrm>
              <a:off x="6242675" y="347165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6C664774-7A2D-485C-93D1-C63E818C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318484" y="3552242"/>
              <a:ext cx="208383" cy="19882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65C13492-83C2-468D-AA8B-3C1A8316AD6F}"/>
                </a:ext>
              </a:extLst>
            </p:cNvPr>
            <p:cNvSpPr txBox="1"/>
            <p:nvPr/>
          </p:nvSpPr>
          <p:spPr>
            <a:xfrm>
              <a:off x="6582161" y="3461998"/>
              <a:ext cx="896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58.1m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92111F93-C3E1-40A0-B04E-5DF1F3CD47DE}"/>
                </a:ext>
              </a:extLst>
            </p:cNvPr>
            <p:cNvGrpSpPr/>
            <p:nvPr/>
          </p:nvGrpSpPr>
          <p:grpSpPr>
            <a:xfrm>
              <a:off x="7850608" y="3864918"/>
              <a:ext cx="360000" cy="437067"/>
              <a:chOff x="7850608" y="3769668"/>
              <a:chExt cx="360000" cy="437067"/>
            </a:xfrm>
          </p:grpSpPr>
          <p:pic>
            <p:nvPicPr>
              <p:cNvPr id="129" name="그래픽 128">
                <a:extLst>
                  <a:ext uri="{FF2B5EF4-FFF2-40B4-BE49-F238E27FC236}">
                    <a16:creationId xmlns:a16="http://schemas.microsoft.com/office/drawing/2014/main" xmlns="" id="{BD695B70-24E1-4A5E-A9A8-86995AB4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7850608" y="376966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038BC141-1E3E-48CD-8954-54AFE169C182}"/>
                  </a:ext>
                </a:extLst>
              </p:cNvPr>
              <p:cNvSpPr txBox="1"/>
              <p:nvPr/>
            </p:nvSpPr>
            <p:spPr>
              <a:xfrm>
                <a:off x="7895581" y="4006680"/>
                <a:ext cx="2792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4.2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09595" y="1475823"/>
            <a:ext cx="2508768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getToilet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getSeat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사용률 조회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사용자별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사용률 조회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2686713" y="2716869"/>
            <a:ext cx="884779" cy="104954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3DB2976-63FB-40EC-9341-C0A737C307F9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19200"/>
            <a:chExt cx="3934035" cy="412321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2999E0C-B121-4345-B225-9DD2CFDDC922}"/>
                </a:ext>
              </a:extLst>
            </p:cNvPr>
            <p:cNvGrpSpPr/>
            <p:nvPr/>
          </p:nvGrpSpPr>
          <p:grpSpPr>
            <a:xfrm>
              <a:off x="5274627" y="1519200"/>
              <a:ext cx="3934035" cy="4123214"/>
              <a:chOff x="241783" y="703685"/>
              <a:chExt cx="5450630" cy="545063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4974E1A4-285F-4A92-8724-D2060478A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F366C716-887B-4EA4-94A6-63FAB68077A6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12CBEDE3-3013-446B-8D11-46ED3C9E2C85}"/>
                </a:ext>
              </a:extLst>
            </p:cNvPr>
            <p:cNvGrpSpPr/>
            <p:nvPr/>
          </p:nvGrpSpPr>
          <p:grpSpPr>
            <a:xfrm>
              <a:off x="6202650" y="1879496"/>
              <a:ext cx="2082122" cy="369332"/>
              <a:chOff x="6205773" y="1881001"/>
              <a:chExt cx="2082122" cy="36933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EC5BDD14-A749-404A-9EA5-3BA4BCB4B6B0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AC011E54-FA51-4842-9CCC-914045AB5D40}"/>
                  </a:ext>
                </a:extLst>
              </p:cNvPr>
              <p:cNvSpPr txBox="1"/>
              <p:nvPr/>
            </p:nvSpPr>
            <p:spPr>
              <a:xfrm>
                <a:off x="6887721" y="1881001"/>
                <a:ext cx="872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사용률 조회</a:t>
                </a:r>
              </a:p>
            </p:txBody>
          </p:sp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BD7E6A0D-DCA6-4A0F-A847-8F46494A5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xmlns="" id="{42C27576-B321-4B0E-8D44-33E3BCDE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763298" y="2313908"/>
              <a:ext cx="314325" cy="314325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xmlns="" id="{E38E8EAF-2580-4301-91A1-5A770A31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7090724" y="2313907"/>
              <a:ext cx="314325" cy="314325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xmlns="" id="{7BC4F4E5-F6A7-496E-AEF4-C0705FBF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7418150" y="2309241"/>
              <a:ext cx="313200" cy="3132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E10C12A-7B08-4821-BD52-53C877BDC057}"/>
                </a:ext>
              </a:extLst>
            </p:cNvPr>
            <p:cNvSpPr/>
            <p:nvPr/>
          </p:nvSpPr>
          <p:spPr>
            <a:xfrm>
              <a:off x="6325628" y="2984207"/>
              <a:ext cx="572810" cy="392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7D1F505-F8DF-43D1-B9BE-41E63E1BD065}"/>
                </a:ext>
              </a:extLst>
            </p:cNvPr>
            <p:cNvSpPr/>
            <p:nvPr/>
          </p:nvSpPr>
          <p:spPr>
            <a:xfrm>
              <a:off x="6325628" y="3402849"/>
              <a:ext cx="572810" cy="3924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A099FA2C-5DF1-4702-A905-34846CAEB558}"/>
                </a:ext>
              </a:extLst>
            </p:cNvPr>
            <p:cNvSpPr/>
            <p:nvPr/>
          </p:nvSpPr>
          <p:spPr>
            <a:xfrm>
              <a:off x="6325628" y="3824923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BE31187B-B2D3-4A0E-B984-943321B456F1}"/>
                </a:ext>
              </a:extLst>
            </p:cNvPr>
            <p:cNvSpPr/>
            <p:nvPr/>
          </p:nvSpPr>
          <p:spPr>
            <a:xfrm>
              <a:off x="6323904" y="4245680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AC7271A2-78B9-4732-9DFF-7226EDA7058E}"/>
                </a:ext>
              </a:extLst>
            </p:cNvPr>
            <p:cNvSpPr/>
            <p:nvPr/>
          </p:nvSpPr>
          <p:spPr>
            <a:xfrm>
              <a:off x="6323904" y="4672831"/>
              <a:ext cx="572810" cy="3924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0BEA590-C127-47F6-B281-D140B2B5F043}"/>
                </a:ext>
              </a:extLst>
            </p:cNvPr>
            <p:cNvSpPr/>
            <p:nvPr/>
          </p:nvSpPr>
          <p:spPr>
            <a:xfrm>
              <a:off x="7577357" y="2984207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23606F0-975F-458B-A631-7B5845962599}"/>
                </a:ext>
              </a:extLst>
            </p:cNvPr>
            <p:cNvSpPr/>
            <p:nvPr/>
          </p:nvSpPr>
          <p:spPr>
            <a:xfrm>
              <a:off x="7577357" y="3402849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A180AEE-A4A4-4F4A-8C38-01BF8860EA80}"/>
                </a:ext>
              </a:extLst>
            </p:cNvPr>
            <p:cNvSpPr/>
            <p:nvPr/>
          </p:nvSpPr>
          <p:spPr>
            <a:xfrm>
              <a:off x="7577357" y="3824923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2960DD1-2024-4481-8B91-F2D7A6886ED9}"/>
                </a:ext>
              </a:extLst>
            </p:cNvPr>
            <p:cNvSpPr/>
            <p:nvPr/>
          </p:nvSpPr>
          <p:spPr>
            <a:xfrm>
              <a:off x="7575633" y="4245680"/>
              <a:ext cx="572810" cy="3924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97BBE430-317C-461F-BFC3-381DD0F8CD79}"/>
                </a:ext>
              </a:extLst>
            </p:cNvPr>
            <p:cNvSpPr/>
            <p:nvPr/>
          </p:nvSpPr>
          <p:spPr>
            <a:xfrm>
              <a:off x="7575633" y="4672831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4C1E7EE-7ABF-47BA-BED8-9C0B26134BC6}"/>
                </a:ext>
              </a:extLst>
            </p:cNvPr>
            <p:cNvSpPr txBox="1"/>
            <p:nvPr/>
          </p:nvSpPr>
          <p:spPr>
            <a:xfrm>
              <a:off x="6369698" y="3893521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58C1728-7D3D-4E25-8E01-E157F3E2964C}"/>
                </a:ext>
              </a:extLst>
            </p:cNvPr>
            <p:cNvSpPr txBox="1"/>
            <p:nvPr/>
          </p:nvSpPr>
          <p:spPr>
            <a:xfrm>
              <a:off x="7621427" y="3892559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1AA80-F577-4C26-897B-CBD1D6267CDE}"/>
                </a:ext>
              </a:extLst>
            </p:cNvPr>
            <p:cNvSpPr txBox="1"/>
            <p:nvPr/>
          </p:nvSpPr>
          <p:spPr>
            <a:xfrm>
              <a:off x="7621427" y="4744141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1BF278A4-92C1-41F3-89CB-22E7B1658246}"/>
                </a:ext>
              </a:extLst>
            </p:cNvPr>
            <p:cNvSpPr txBox="1"/>
            <p:nvPr/>
          </p:nvSpPr>
          <p:spPr>
            <a:xfrm>
              <a:off x="7621427" y="3468850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2B900BE-B5C7-45A8-820B-E0E015EB7F09}"/>
                </a:ext>
              </a:extLst>
            </p:cNvPr>
            <p:cNvSpPr txBox="1"/>
            <p:nvPr/>
          </p:nvSpPr>
          <p:spPr>
            <a:xfrm>
              <a:off x="7621427" y="3054976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DA94F7F-5D4A-4CEF-A227-2DA632074E81}"/>
                </a:ext>
              </a:extLst>
            </p:cNvPr>
            <p:cNvSpPr txBox="1"/>
            <p:nvPr/>
          </p:nvSpPr>
          <p:spPr>
            <a:xfrm>
              <a:off x="6369698" y="4312093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xmlns="" id="{67A31FBA-2434-425F-BCBF-7608C1834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7682038" y="4252074"/>
              <a:ext cx="360000" cy="36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863F2BE-3B9A-433A-81F0-2758AC1A376A}"/>
                </a:ext>
              </a:extLst>
            </p:cNvPr>
            <p:cNvSpPr/>
            <p:nvPr/>
          </p:nvSpPr>
          <p:spPr>
            <a:xfrm>
              <a:off x="7011713" y="267375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6/10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1075</Words>
  <Application>Microsoft Office PowerPoint</Application>
  <PresentationFormat>화면 슬라이드 쇼(4:3)</PresentationFormat>
  <Paragraphs>391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a가시고기L</vt:lpstr>
      <vt:lpstr>나눔바른고딕</vt:lpstr>
      <vt:lpstr>나눔손글씨 펜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220</cp:revision>
  <dcterms:created xsi:type="dcterms:W3CDTF">2018-01-01T19:02:44Z</dcterms:created>
  <dcterms:modified xsi:type="dcterms:W3CDTF">2018-02-13T15:59:49Z</dcterms:modified>
</cp:coreProperties>
</file>