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62" r:id="rId2"/>
    <p:sldId id="363" r:id="rId3"/>
    <p:sldId id="360" r:id="rId4"/>
    <p:sldId id="361" r:id="rId5"/>
    <p:sldId id="36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85F"/>
    <a:srgbClr val="6BBDE5"/>
    <a:srgbClr val="F2F2F2"/>
    <a:srgbClr val="BBBBBB"/>
    <a:srgbClr val="E9EBEB"/>
    <a:srgbClr val="DEE2E2"/>
    <a:srgbClr val="3B7E5B"/>
    <a:srgbClr val="54985B"/>
    <a:srgbClr val="3D4746"/>
    <a:srgbClr val="4F7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59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23068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findToilet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?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findToilet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?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화장실 위치를 지도에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findToilet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77884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getToiletList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가까운 화장실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getToiletList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67054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getToilet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선택한 화장실 상세정보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getToilet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45256"/>
              </p:ext>
            </p:extLst>
          </p:nvPr>
        </p:nvGraphicFramePr>
        <p:xfrm>
          <a:off x="4933220" y="4035717"/>
          <a:ext cx="384248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3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getSeat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getSeat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선택한 화장실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자리 상세정보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getSeat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toilet_UID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05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03869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CheckID</a:t>
                      </a:r>
                      <a:r>
                        <a:rPr lang="en-US" altLang="ko-KR" sz="1400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Boolean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회원가입 시 중복되는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If(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CheckID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94278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CheckUser()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Boolean CheckUser()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true / false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로그인 시 사용자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id, pw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확인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If(CheckUser()) { … }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31389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addUser</a:t>
                      </a:r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  <a:endParaRPr lang="en-US" altLang="ko-KR" sz="1400" kern="120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addUser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회원가입 시 신규 내용 추가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addUser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user_id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user_pw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6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65611"/>
              </p:ext>
            </p:extLst>
          </p:nvPr>
        </p:nvGraphicFramePr>
        <p:xfrm>
          <a:off x="1097820" y="2120281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getReviewList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 /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 / </a:t>
                      </a: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getReviewList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모든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getReviewList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79380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선택한 사용후기 내용출력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review_UID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28561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getMyReview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사용자가 작성한 후기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getMyReview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xmlns="" id="{A5A7B198-5468-42BD-A95A-24BEBF091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66855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addReview</a:t>
                      </a: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addReview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 String review)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사용자가 작성한 후기를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addReview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(review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);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896B195-30A0-402A-838E-874186C9BF7D}"/>
              </a:ext>
            </a:extLst>
          </p:cNvPr>
          <p:cNvSpPr txBox="1"/>
          <p:nvPr/>
        </p:nvSpPr>
        <p:spPr>
          <a:xfrm>
            <a:off x="2385273" y="1529166"/>
            <a:ext cx="3796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ko-KR" altLang="en-US" sz="1400" dirty="0">
                <a:latin typeface="+mj-ea"/>
                <a:ea typeface="+mj-ea"/>
              </a:rPr>
              <a:t>사용후기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시설물 고장 신청</a:t>
            </a:r>
            <a:r>
              <a:rPr lang="en-US" altLang="ko-KR" sz="1400" dirty="0">
                <a:latin typeface="+mj-ea"/>
                <a:ea typeface="+mj-ea"/>
              </a:rPr>
              <a:t>, Q&amp;A</a:t>
            </a:r>
            <a:endParaRPr lang="en-US" altLang="ko-KR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152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52020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getWrongList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모든 시설물 고장 신청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wrong_title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85140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선택한 시설물 고장 신청 내용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wrong_UID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26445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getMyWrong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사용자가 작성한 신청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826DE8E-5042-456C-BB78-A53E3580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91943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addWrong</a:t>
                      </a: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addWrong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 String wrong 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사용자가 작성한 후기를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addWrong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(wrong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);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94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구름 68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구름 69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구름 70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482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모듈 상세 설계 </a:t>
            </a:r>
            <a:r>
              <a:rPr lang="en-US" altLang="ko-KR" sz="2400" dirty="0"/>
              <a:t>– Server (?/?)</a:t>
            </a:r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5" name="TextBox 54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15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44403" y="673556"/>
            <a:ext cx="6393470" cy="1175520"/>
            <a:chOff x="905740" y="710010"/>
            <a:chExt cx="6393470" cy="1175520"/>
          </a:xfrm>
        </p:grpSpPr>
        <p:sp>
          <p:nvSpPr>
            <p:cNvPr id="72" name="순서도: 처리 71">
              <a:extLst>
                <a:ext uri="{FF2B5EF4-FFF2-40B4-BE49-F238E27FC236}">
                  <a16:creationId xmlns:a16="http://schemas.microsoft.com/office/drawing/2014/main" xmlns="" id="{ACE0CD1D-7C38-4552-90BA-7DAF92654359}"/>
                </a:ext>
              </a:extLst>
            </p:cNvPr>
            <p:cNvSpPr/>
            <p:nvPr/>
          </p:nvSpPr>
          <p:spPr>
            <a:xfrm>
              <a:off x="1151619" y="1567375"/>
              <a:ext cx="1232991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+mj-ea"/>
                  <a:ea typeface="+mj-ea"/>
                </a:rPr>
                <a:t>API</a:t>
              </a:r>
              <a:endParaRPr lang="ko-KR" altLang="en-US" sz="1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05740" y="920023"/>
              <a:ext cx="2592000" cy="40842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59157" y="710010"/>
              <a:ext cx="25749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>
                  <a:solidFill>
                    <a:schemeClr val="bg1"/>
                  </a:solidFill>
                </a:rPr>
                <a:t>Database Access  </a:t>
              </a:r>
              <a:r>
                <a:rPr lang="en-US" altLang="ko-KR" sz="1400" dirty="0">
                  <a:solidFill>
                    <a:schemeClr val="bg1"/>
                  </a:solidFill>
                </a:rPr>
                <a:t>(2/2)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5ADFE3F-7B01-4599-A863-1BE0BF2EF418}"/>
                </a:ext>
              </a:extLst>
            </p:cNvPr>
            <p:cNvSpPr txBox="1"/>
            <p:nvPr/>
          </p:nvSpPr>
          <p:spPr>
            <a:xfrm>
              <a:off x="3503193" y="975359"/>
              <a:ext cx="3796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j-ea"/>
                  <a:ea typeface="+mj-ea"/>
                </a:rPr>
                <a:t>- </a:t>
              </a:r>
              <a:r>
                <a:rPr lang="ko-KR" altLang="en-US" sz="1400" dirty="0">
                  <a:latin typeface="+mj-ea"/>
                  <a:ea typeface="+mj-ea"/>
                </a:rPr>
                <a:t>데</a:t>
              </a:r>
              <a:r>
                <a:rPr lang="ko-KR" altLang="en-US" sz="1200" dirty="0">
                  <a:latin typeface="+mj-ea"/>
                  <a:ea typeface="+mj-ea"/>
                </a:rPr>
                <a:t>이터베이스 연동</a:t>
              </a:r>
              <a:endParaRPr lang="en-US" altLang="ko-KR" sz="1050" dirty="0">
                <a:latin typeface="+mj-ea"/>
                <a:ea typeface="+mj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8AD75681-1DA3-4155-9EAD-0798C2E2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57237"/>
              </p:ext>
            </p:extLst>
          </p:nvPr>
        </p:nvGraphicFramePr>
        <p:xfrm>
          <a:off x="1097820" y="2128373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getQAList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getQAList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모든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Q&amp;A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getQAList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QA_title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3C4DC57B-1E1E-4E1F-8EB8-204D69B60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97223"/>
              </p:ext>
            </p:extLst>
          </p:nvPr>
        </p:nvGraphicFramePr>
        <p:xfrm>
          <a:off x="4940279" y="2119498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getQA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선택한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Q&amp;A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내용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getWrong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(QA_UID)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BDC86A5E-4AFA-4465-90AD-F3989F19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32892"/>
              </p:ext>
            </p:extLst>
          </p:nvPr>
        </p:nvGraphicFramePr>
        <p:xfrm>
          <a:off x="1097820" y="4035927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getMyQA</a:t>
                      </a:r>
                      <a:r>
                        <a:rPr lang="en-US" altLang="ko-KR" sz="14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getMyQA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사용자가 작성한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Q&amp;A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목록 출력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getMyQA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user_UID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A826DE8E-5042-456C-BB78-A53E3580D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22423"/>
              </p:ext>
            </p:extLst>
          </p:nvPr>
        </p:nvGraphicFramePr>
        <p:xfrm>
          <a:off x="4940279" y="4027052"/>
          <a:ext cx="379601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759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718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addQA</a:t>
                      </a:r>
                      <a:r>
                        <a:rPr lang="en-US" altLang="ko-KR" sz="1400" kern="12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76717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형식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void </a:t>
                      </a:r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addQA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 String QA 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리턴값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X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2876211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사용자가 작성한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Q&amp;A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를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에 등록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0514238"/>
                  </a:ext>
                </a:extLst>
              </a:tr>
              <a:tr h="277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addQA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(QA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);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637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59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2602</TotalTime>
  <Words>488</Words>
  <Application>Microsoft Office PowerPoint</Application>
  <PresentationFormat>화면 슬라이드 쇼(4:3)</PresentationFormat>
  <Paragraphs>242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a가시고기L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207</cp:revision>
  <dcterms:created xsi:type="dcterms:W3CDTF">2018-01-01T19:02:44Z</dcterms:created>
  <dcterms:modified xsi:type="dcterms:W3CDTF">2018-02-13T11:26:49Z</dcterms:modified>
</cp:coreProperties>
</file>