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4" r:id="rId2"/>
    <p:sldId id="309" r:id="rId3"/>
    <p:sldId id="305" r:id="rId4"/>
    <p:sldId id="307" r:id="rId5"/>
    <p:sldId id="308" r:id="rId6"/>
    <p:sldId id="30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22" autoAdjust="0"/>
  </p:normalViewPr>
  <p:slideViewPr>
    <p:cSldViewPr snapToGrid="0">
      <p:cViewPr>
        <p:scale>
          <a:sx n="83" d="100"/>
          <a:sy n="83" d="100"/>
        </p:scale>
        <p:origin x="-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355-6C19-4645-B156-90C7E1BC740C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AE0F-5E47-4BFB-8824-5EB307575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smtClean="0"/>
              <a:t>Server </a:t>
            </a:r>
            <a:r>
              <a:rPr lang="en-US" altLang="ko-KR" sz="2400" dirty="0" smtClean="0"/>
              <a:t>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5096451"/>
            <a:chOff x="905741" y="710010"/>
            <a:chExt cx="7009699" cy="5096451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err="1" smtClean="0">
                  <a:latin typeface="+mj-ea"/>
                </a:rPr>
                <a:t>아두이노와</a:t>
              </a:r>
              <a:r>
                <a:rPr lang="ko-KR" altLang="en-US" sz="1400" dirty="0" smtClean="0">
                  <a:latin typeface="+mj-ea"/>
                </a:rPr>
                <a:t>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연동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84365" y="5102609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>
                  <a:latin typeface="+mj-ea"/>
                </a:rPr>
                <a:t>conn : 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와 연결 확인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 err="1" smtClean="0">
                  <a:latin typeface="+mj-ea"/>
                </a:rPr>
                <a:t>servername</a:t>
              </a:r>
              <a:r>
                <a:rPr lang="en-US" altLang="ko-KR" sz="1400" dirty="0" smtClean="0">
                  <a:latin typeface="+mj-ea"/>
                </a:rPr>
                <a:t> : </a:t>
              </a:r>
              <a:r>
                <a:rPr lang="ko-KR" altLang="en-US" sz="1400" dirty="0" smtClean="0">
                  <a:latin typeface="+mj-ea"/>
                </a:rPr>
                <a:t>서버 주소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$username : </a:t>
              </a:r>
              <a:r>
                <a:rPr lang="ko-KR" altLang="en-US" sz="1400" dirty="0" smtClean="0">
                  <a:latin typeface="+mj-ea"/>
                </a:rPr>
                <a:t>사용자 이름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$password : </a:t>
              </a:r>
              <a:r>
                <a:rPr lang="ko-KR" altLang="en-US" sz="1400" dirty="0" smtClean="0">
                  <a:latin typeface="+mj-ea"/>
                </a:rPr>
                <a:t>비밀번호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 err="1" smtClean="0">
                  <a:latin typeface="+mj-ea"/>
                </a:rPr>
                <a:t>dbname</a:t>
              </a:r>
              <a:r>
                <a:rPr lang="en-US" altLang="ko-KR" sz="1400" dirty="0" smtClean="0">
                  <a:latin typeface="+mj-ea"/>
                </a:rPr>
                <a:t> : DB</a:t>
              </a:r>
              <a:r>
                <a:rPr lang="ko-KR" altLang="en-US" sz="1400" dirty="0" smtClean="0">
                  <a:latin typeface="+mj-ea"/>
                </a:rPr>
                <a:t>이름</a:t>
              </a:r>
              <a:endParaRPr lang="en-US" altLang="ko-KR" sz="1400" dirty="0" smtClean="0"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5283241"/>
              <a:ext cx="51450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</a:t>
              </a:r>
              <a:r>
                <a:rPr lang="en-US" altLang="ko-KR" sz="1400" dirty="0" err="1">
                  <a:latin typeface="+mj-ea"/>
                </a:rPr>
                <a:t>servername</a:t>
              </a:r>
              <a:r>
                <a:rPr lang="en-US" altLang="ko-KR" sz="1400" dirty="0">
                  <a:latin typeface="+mj-ea"/>
                </a:rPr>
                <a:t> </a:t>
              </a:r>
              <a:r>
                <a:rPr lang="en-US" altLang="ko-KR" sz="1400" dirty="0" smtClean="0">
                  <a:latin typeface="+mj-ea"/>
                </a:rPr>
                <a:t>, $username, $password, $</a:t>
              </a:r>
              <a:r>
                <a:rPr lang="en-US" altLang="ko-KR" sz="1400" dirty="0" err="1" smtClean="0">
                  <a:latin typeface="+mj-ea"/>
                </a:rPr>
                <a:t>dbname</a:t>
              </a:r>
              <a:r>
                <a:rPr lang="en-US" altLang="ko-KR" sz="1400" dirty="0" smtClean="0">
                  <a:latin typeface="+mj-ea"/>
                </a:rPr>
                <a:t>  </a:t>
              </a:r>
              <a:r>
                <a:rPr lang="ko-KR" altLang="en-US" sz="1400" dirty="0" smtClean="0">
                  <a:latin typeface="+mj-ea"/>
                </a:rPr>
                <a:t>정보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rduinoConn.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smtClean="0"/>
              <a:t>Server </a:t>
            </a:r>
            <a:r>
              <a:rPr lang="en-US" altLang="ko-KR" sz="2400" dirty="0" smtClean="0"/>
              <a:t>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09699" cy="4377108"/>
            <a:chOff x="905741" y="710010"/>
            <a:chExt cx="7009699" cy="4377108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err="1" smtClean="0">
                  <a:latin typeface="+mj-ea"/>
                </a:rPr>
                <a:t>아두이노에서</a:t>
              </a:r>
              <a:r>
                <a:rPr lang="ko-KR" altLang="en-US" sz="1400" dirty="0" smtClean="0">
                  <a:latin typeface="+mj-ea"/>
                </a:rPr>
                <a:t> 측정한 값들을 </a:t>
              </a:r>
              <a:r>
                <a:rPr lang="en-US" altLang="ko-KR" sz="1400" dirty="0" smtClean="0">
                  <a:latin typeface="+mj-ea"/>
                </a:rPr>
                <a:t>DB</a:t>
              </a:r>
              <a:r>
                <a:rPr lang="ko-KR" altLang="en-US" sz="1400" dirty="0" smtClean="0">
                  <a:latin typeface="+mj-ea"/>
                </a:rPr>
                <a:t>에 저장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$distance : IR</a:t>
              </a:r>
              <a:r>
                <a:rPr lang="ko-KR" altLang="en-US" sz="1400" dirty="0">
                  <a:latin typeface="+mj-ea"/>
                </a:rPr>
                <a:t>거리센서 측정 값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재실 여부</a:t>
              </a:r>
              <a:r>
                <a:rPr lang="en-US" altLang="ko-KR" sz="1400" dirty="0">
                  <a:latin typeface="+mj-ea"/>
                </a:rPr>
                <a:t>)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$</a:t>
              </a:r>
              <a:r>
                <a:rPr lang="en-US" altLang="ko-KR" sz="1400" dirty="0" smtClean="0">
                  <a:latin typeface="+mj-ea"/>
                </a:rPr>
                <a:t>b</a:t>
              </a:r>
              <a:r>
                <a:rPr lang="en-US" altLang="ko-KR" sz="1400" dirty="0" smtClean="0">
                  <a:latin typeface="+mj-ea"/>
                </a:rPr>
                <a:t>utton :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en-US" altLang="ko-KR" sz="1400" dirty="0" smtClean="0">
                  <a:latin typeface="+mj-ea"/>
                </a:rPr>
                <a:t>PUSH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smtClean="0">
                  <a:latin typeface="+mj-ea"/>
                </a:rPr>
                <a:t>$time : </a:t>
              </a:r>
              <a:r>
                <a:rPr lang="ko-KR" altLang="en-US" sz="1400" dirty="0" smtClean="0">
                  <a:latin typeface="+mj-ea"/>
                </a:rPr>
                <a:t>재실 후 지난 시간 측정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632442"/>
              <a:ext cx="4572000" cy="454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>
                  <a:latin typeface="+mj-ea"/>
                </a:rPr>
                <a:t>$distance, $</a:t>
              </a:r>
              <a:r>
                <a:rPr lang="en-US" altLang="ko-KR" sz="1400" dirty="0" smtClean="0">
                  <a:latin typeface="+mj-ea"/>
                </a:rPr>
                <a:t>button,</a:t>
              </a:r>
              <a:r>
                <a:rPr lang="en-US" altLang="ko-KR" sz="1400" dirty="0">
                  <a:latin typeface="+mj-ea"/>
                </a:rPr>
                <a:t> $time</a:t>
              </a:r>
              <a:r>
                <a:rPr lang="en-US" altLang="ko-KR" sz="1400" dirty="0" smtClean="0">
                  <a:latin typeface="+mj-ea"/>
                </a:rPr>
                <a:t>  </a:t>
              </a:r>
              <a:r>
                <a:rPr lang="ko-KR" altLang="en-US" sz="1400" dirty="0" smtClean="0">
                  <a:latin typeface="+mj-ea"/>
                </a:rPr>
                <a:t>변경 사항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arduinoData.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(1/3)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44404" y="673556"/>
            <a:ext cx="7009699" cy="5766330"/>
            <a:chOff x="944404" y="673556"/>
            <a:chExt cx="7009699" cy="5766330"/>
          </a:xfrm>
        </p:grpSpPr>
        <p:grpSp>
          <p:nvGrpSpPr>
            <p:cNvPr id="4" name="그룹 3"/>
            <p:cNvGrpSpPr/>
            <p:nvPr/>
          </p:nvGrpSpPr>
          <p:grpSpPr>
            <a:xfrm>
              <a:off x="944404" y="673556"/>
              <a:ext cx="7009699" cy="3684138"/>
              <a:chOff x="905741" y="710010"/>
              <a:chExt cx="7009699" cy="3684138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기 능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087AA7C-0054-442E-BAE4-9AA72A3F33BA}"/>
                  </a:ext>
                </a:extLst>
              </p:cNvPr>
              <p:cNvSpPr/>
              <p:nvPr/>
            </p:nvSpPr>
            <p:spPr>
              <a:xfrm>
                <a:off x="1365681" y="1846330"/>
                <a:ext cx="654975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서버와 데이터 연동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사용자 재실 여부 판단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재실</a:t>
                </a:r>
                <a:r>
                  <a:rPr lang="en-US" altLang="ko-KR" sz="1400" dirty="0" smtClean="0">
                    <a:latin typeface="+mj-ea"/>
                    <a:ea typeface="+mj-ea"/>
                  </a:rPr>
                  <a:t>/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비어있음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이용시간 측정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장시간 이용중인 사용자에게 경고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타이머 초기화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79" name="순서도: 처리 78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4075993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다루는 정보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05741" y="932445"/>
                <a:ext cx="3240000" cy="396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9157" y="710010"/>
                <a:ext cx="3362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sz="2000" dirty="0" err="1" smtClean="0">
                    <a:solidFill>
                      <a:schemeClr val="bg1"/>
                    </a:solidFill>
                  </a:rPr>
                  <a:t>Arduino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297120" y="4408561"/>
              <a:ext cx="654975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ssid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: </a:t>
              </a:r>
              <a:r>
                <a:rPr lang="ko-KR" altLang="en-US" sz="1400" dirty="0" smtClean="0">
                  <a:latin typeface="+mj-ea"/>
                  <a:ea typeface="+mj-ea"/>
                </a:rPr>
                <a:t>연결 할 </a:t>
              </a:r>
              <a:r>
                <a:rPr lang="en-US" altLang="ko-KR" sz="1400" dirty="0" smtClean="0">
                  <a:latin typeface="+mj-ea"/>
                  <a:ea typeface="+mj-ea"/>
                </a:rPr>
                <a:t>WIFI </a:t>
              </a:r>
              <a:r>
                <a:rPr lang="ko-KR" altLang="en-US" sz="1400" dirty="0" smtClean="0">
                  <a:latin typeface="+mj-ea"/>
                  <a:ea typeface="+mj-ea"/>
                </a:rPr>
                <a:t>이름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pass : </a:t>
              </a:r>
              <a:r>
                <a:rPr lang="ko-KR" altLang="en-US" sz="1400" dirty="0" smtClean="0">
                  <a:latin typeface="+mj-ea"/>
                  <a:ea typeface="+mj-ea"/>
                </a:rPr>
                <a:t>네트워크 비밀번호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status : WIFI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실드</a:t>
              </a:r>
              <a:r>
                <a:rPr lang="ko-KR" altLang="en-US" sz="1400" dirty="0" smtClean="0">
                  <a:latin typeface="+mj-ea"/>
                  <a:ea typeface="+mj-ea"/>
                </a:rPr>
                <a:t> 상태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server : </a:t>
              </a:r>
              <a:r>
                <a:rPr lang="ko-KR" altLang="en-US" sz="1400" dirty="0" smtClean="0">
                  <a:latin typeface="+mj-ea"/>
                  <a:ea typeface="+mj-ea"/>
                </a:rPr>
                <a:t>접속 할 서버 주소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led : led </a:t>
              </a:r>
              <a:r>
                <a:rPr lang="ko-KR" altLang="en-US" sz="1400" dirty="0" smtClean="0">
                  <a:latin typeface="+mj-ea"/>
                  <a:ea typeface="+mj-ea"/>
                </a:rPr>
                <a:t>점등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button : </a:t>
              </a:r>
              <a:r>
                <a:rPr lang="ko-KR" altLang="en-US" sz="1400" dirty="0" smtClean="0">
                  <a:latin typeface="+mj-ea"/>
                  <a:ea typeface="+mj-ea"/>
                </a:rPr>
                <a:t>버튼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푸쉬</a:t>
              </a:r>
              <a:endParaRPr lang="en-US" altLang="ko-KR" sz="1400" dirty="0" smtClean="0">
                <a:latin typeface="+mj-ea"/>
                <a:ea typeface="+mj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4908110" y="4408561"/>
            <a:ext cx="3547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출력</a:t>
            </a:r>
            <a:endParaRPr lang="en-US" altLang="ko-KR" sz="14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j-ea"/>
                <a:ea typeface="+mj-ea"/>
              </a:rPr>
              <a:t>ir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적외선 거리 측정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time : IR</a:t>
            </a:r>
            <a:r>
              <a:rPr lang="ko-KR" altLang="en-US" sz="1400" dirty="0" smtClean="0">
                <a:latin typeface="+mj-ea"/>
                <a:ea typeface="+mj-ea"/>
              </a:rPr>
              <a:t>센서 감지 후 지난 시간 계산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distance : IR</a:t>
            </a:r>
            <a:r>
              <a:rPr lang="ko-KR" altLang="en-US" sz="1400" dirty="0" smtClean="0">
                <a:latin typeface="+mj-ea"/>
                <a:ea typeface="+mj-ea"/>
              </a:rPr>
              <a:t>센서에서 측정 값 계산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2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753576" cy="4690242"/>
            <a:chOff x="905741" y="710010"/>
            <a:chExt cx="5753576" cy="469024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069710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고려 사항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1829518"/>
              <a:ext cx="497105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smtClean="0">
                  <a:latin typeface="+mj-ea"/>
                </a:rPr>
                <a:t>WIFI </a:t>
              </a:r>
              <a:r>
                <a:rPr lang="ko-KR" altLang="en-US" sz="1400" dirty="0" smtClean="0">
                  <a:latin typeface="+mj-ea"/>
                </a:rPr>
                <a:t>연결 상태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smtClean="0">
                  <a:latin typeface="+mj-ea"/>
                </a:rPr>
                <a:t>IR </a:t>
              </a:r>
              <a:r>
                <a:rPr lang="ko-KR" altLang="en-US" sz="1400" dirty="0" smtClean="0">
                  <a:latin typeface="+mj-ea"/>
                </a:rPr>
                <a:t>거리센서 측정 값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 감지 후 지난 시간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ko-KR" altLang="en-US" sz="1400" dirty="0" err="1" smtClean="0">
                  <a:latin typeface="+mj-ea"/>
                </a:rPr>
                <a:t>푸쉬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446145"/>
              <a:ext cx="52936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</a:t>
              </a:r>
              <a:r>
                <a:rPr lang="ko-KR" altLang="en-US" sz="1400" dirty="0" smtClean="0">
                  <a:latin typeface="+mj-ea"/>
                </a:rPr>
                <a:t>가 연결된 상태에서만 데이터 전송 가능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센서가 너무 멀리 설치할 경우 감지 불가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(2/3)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44404" y="673556"/>
            <a:ext cx="7999741" cy="5497705"/>
            <a:chOff x="944404" y="673556"/>
            <a:chExt cx="7999741" cy="5497705"/>
          </a:xfrm>
        </p:grpSpPr>
        <p:grpSp>
          <p:nvGrpSpPr>
            <p:cNvPr id="4" name="그룹 3"/>
            <p:cNvGrpSpPr/>
            <p:nvPr/>
          </p:nvGrpSpPr>
          <p:grpSpPr>
            <a:xfrm>
              <a:off x="944404" y="673556"/>
              <a:ext cx="3515739" cy="1076664"/>
              <a:chOff x="905741" y="710010"/>
              <a:chExt cx="3515739" cy="1076664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회로도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05741" y="932445"/>
                <a:ext cx="3240000" cy="396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59157" y="710010"/>
                <a:ext cx="33623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000" dirty="0" smtClean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sz="2000" dirty="0" err="1" smtClean="0">
                    <a:solidFill>
                      <a:schemeClr val="bg1"/>
                    </a:solidFill>
                  </a:rPr>
                  <a:t>Arduino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282" y="1951664"/>
              <a:ext cx="7753863" cy="4219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각 삼각형 5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5" name="TextBox 4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946" y="161605"/>
            <a:ext cx="526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기타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81435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Q. </a:t>
            </a:r>
            <a:r>
              <a:rPr lang="ko-KR" altLang="en-US" b="1" dirty="0" err="1" smtClean="0"/>
              <a:t>아두이노랑</a:t>
            </a:r>
            <a:r>
              <a:rPr lang="ko-KR" altLang="en-US" b="1" dirty="0" smtClean="0"/>
              <a:t> 서버연동 예제에는 하나로 </a:t>
            </a:r>
            <a:r>
              <a:rPr lang="ko-KR" altLang="en-US" b="1" dirty="0" err="1" smtClean="0"/>
              <a:t>되있는거</a:t>
            </a:r>
            <a:r>
              <a:rPr lang="ko-KR" altLang="en-US" b="1" dirty="0" smtClean="0"/>
              <a:t> 분리시켜 놨는데 </a:t>
            </a:r>
            <a:r>
              <a:rPr lang="ko-KR" altLang="en-US" b="1" dirty="0" err="1" smtClean="0"/>
              <a:t>걍</a:t>
            </a:r>
            <a:r>
              <a:rPr lang="ko-KR" altLang="en-US" b="1" dirty="0" smtClean="0"/>
              <a:t> 합칠까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Q. </a:t>
            </a:r>
            <a:r>
              <a:rPr lang="ko-KR" altLang="en-US" b="1" dirty="0" err="1" smtClean="0"/>
              <a:t>첫페이지에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다루는정보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conn</a:t>
            </a:r>
            <a:r>
              <a:rPr lang="ko-KR" altLang="en-US" b="1" dirty="0" smtClean="0"/>
              <a:t>만 </a:t>
            </a:r>
            <a:r>
              <a:rPr lang="ko-KR" altLang="en-US" b="1" dirty="0" err="1" smtClean="0"/>
              <a:t>냅두고</a:t>
            </a:r>
            <a:r>
              <a:rPr lang="ko-KR" altLang="en-US" b="1" dirty="0" smtClean="0"/>
              <a:t> 나머지는 기록할 정보로 뺄까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Q. </a:t>
            </a:r>
            <a:r>
              <a:rPr lang="ko-KR" altLang="en-US" b="1" dirty="0" smtClean="0"/>
              <a:t>이 사진을 넣을까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말까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r>
              <a:rPr lang="en-US" altLang="ko-KR" b="1" dirty="0" smtClean="0"/>
              <a:t>Q. </a:t>
            </a:r>
            <a:r>
              <a:rPr lang="ko-KR" altLang="en-US" b="1" dirty="0" smtClean="0"/>
              <a:t>여기선 한 개만 구현시켜놨는데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다 할까 말까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r>
              <a:rPr lang="en-US" altLang="ko-KR" b="1" dirty="0" smtClean="0"/>
              <a:t>Q. </a:t>
            </a:r>
            <a:r>
              <a:rPr lang="ko-KR" altLang="en-US" b="1" dirty="0" smtClean="0"/>
              <a:t>사진을 각각 하나씩 할까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같이할까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(</a:t>
            </a:r>
            <a:r>
              <a:rPr lang="en-US" altLang="ko-KR" b="1" dirty="0" err="1" smtClean="0"/>
              <a:t>lcd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ir</a:t>
            </a:r>
            <a:r>
              <a:rPr lang="en-US" altLang="ko-KR" b="1" dirty="0" smtClean="0"/>
              <a:t>, led, button </a:t>
            </a:r>
            <a:r>
              <a:rPr lang="ko-KR" altLang="en-US" b="1" dirty="0" smtClean="0"/>
              <a:t>각각 따로 해서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개로 만들까 지금처럼 한번에 할까 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수정 요청 다 들어드립니다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12" y="3306930"/>
            <a:ext cx="77533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441</Words>
  <Application>Microsoft Office PowerPoint</Application>
  <PresentationFormat>화면 슬라이드 쇼(4:3)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집</cp:lastModifiedBy>
  <cp:revision>84</cp:revision>
  <dcterms:created xsi:type="dcterms:W3CDTF">2018-01-01T19:02:44Z</dcterms:created>
  <dcterms:modified xsi:type="dcterms:W3CDTF">2018-02-08T07:22:35Z</dcterms:modified>
</cp:coreProperties>
</file>