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4" r:id="rId2"/>
    <p:sldId id="309" r:id="rId3"/>
    <p:sldId id="305" r:id="rId4"/>
    <p:sldId id="307" r:id="rId5"/>
    <p:sldId id="308" r:id="rId6"/>
    <p:sldId id="313" r:id="rId7"/>
    <p:sldId id="318" r:id="rId8"/>
    <p:sldId id="319" r:id="rId9"/>
    <p:sldId id="320" r:id="rId10"/>
    <p:sldId id="321" r:id="rId11"/>
    <p:sldId id="310" r:id="rId12"/>
    <p:sldId id="314" r:id="rId13"/>
    <p:sldId id="311" r:id="rId14"/>
    <p:sldId id="315" r:id="rId15"/>
    <p:sldId id="316" r:id="rId16"/>
    <p:sldId id="317" r:id="rId17"/>
    <p:sldId id="322" r:id="rId18"/>
    <p:sldId id="32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2E2"/>
    <a:srgbClr val="FF33CC"/>
    <a:srgbClr val="E9EBEB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22" autoAdjust="0"/>
  </p:normalViewPr>
  <p:slideViewPr>
    <p:cSldViewPr snapToGrid="0">
      <p:cViewPr varScale="1">
        <p:scale>
          <a:sx n="85" d="100"/>
          <a:sy n="85" d="100"/>
        </p:scale>
        <p:origin x="3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355-6C19-4645-B156-90C7E1BC740C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AE0F-5E47-4BFB-8824-5EB307575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(1/6)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09699" cy="5096451"/>
            <a:chOff x="905741" y="710010"/>
            <a:chExt cx="7009699" cy="5096451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+mj-ea"/>
                </a:rPr>
                <a:t>서버를 통한 </a:t>
              </a:r>
              <a:r>
                <a:rPr lang="ko-KR" altLang="en-US" sz="1400" dirty="0" err="1" smtClean="0">
                  <a:latin typeface="+mj-ea"/>
                </a:rPr>
                <a:t>아두이노와</a:t>
              </a:r>
              <a:r>
                <a:rPr lang="ko-KR" altLang="en-US" sz="1400" dirty="0" smtClean="0">
                  <a:latin typeface="+mj-ea"/>
                </a:rPr>
                <a:t> </a:t>
              </a:r>
              <a:r>
                <a:rPr lang="en-US" altLang="ko-KR" sz="1400" dirty="0" smtClean="0">
                  <a:latin typeface="+mj-ea"/>
                </a:rPr>
                <a:t>DB</a:t>
              </a:r>
              <a:r>
                <a:rPr lang="ko-KR" altLang="en-US" sz="1400" dirty="0" smtClean="0">
                  <a:latin typeface="+mj-ea"/>
                </a:rPr>
                <a:t>연동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84365" y="5102609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97105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</a:t>
              </a:r>
              <a:r>
                <a:rPr lang="en-US" altLang="ko-KR" sz="1400" dirty="0">
                  <a:latin typeface="+mj-ea"/>
                </a:rPr>
                <a:t>conn :  </a:t>
              </a:r>
              <a:r>
                <a:rPr lang="en-US" altLang="ko-KR" sz="1400" dirty="0" smtClean="0">
                  <a:latin typeface="+mj-ea"/>
                </a:rPr>
                <a:t>DB</a:t>
              </a:r>
              <a:r>
                <a:rPr lang="ko-KR" altLang="en-US" sz="1400" dirty="0" smtClean="0">
                  <a:latin typeface="+mj-ea"/>
                </a:rPr>
                <a:t>와 연결 확인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</a:t>
              </a:r>
              <a:r>
                <a:rPr lang="en-US" altLang="ko-KR" sz="1400" dirty="0" err="1" smtClean="0">
                  <a:latin typeface="+mj-ea"/>
                </a:rPr>
                <a:t>servername</a:t>
              </a:r>
              <a:r>
                <a:rPr lang="en-US" altLang="ko-KR" sz="1400" dirty="0" smtClean="0">
                  <a:latin typeface="+mj-ea"/>
                </a:rPr>
                <a:t> : </a:t>
              </a:r>
              <a:r>
                <a:rPr lang="ko-KR" altLang="en-US" sz="1400" dirty="0" smtClean="0">
                  <a:latin typeface="+mj-ea"/>
                </a:rPr>
                <a:t>서버 주소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$username : </a:t>
              </a:r>
              <a:r>
                <a:rPr lang="ko-KR" altLang="en-US" sz="1400" dirty="0" smtClean="0">
                  <a:latin typeface="+mj-ea"/>
                </a:rPr>
                <a:t>사용자 이름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$password : </a:t>
              </a:r>
              <a:r>
                <a:rPr lang="ko-KR" altLang="en-US" sz="1400" dirty="0" smtClean="0">
                  <a:latin typeface="+mj-ea"/>
                </a:rPr>
                <a:t>비밀번호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</a:t>
              </a:r>
              <a:r>
                <a:rPr lang="en-US" altLang="ko-KR" sz="1400" dirty="0" err="1" smtClean="0">
                  <a:latin typeface="+mj-ea"/>
                </a:rPr>
                <a:t>dbname</a:t>
              </a:r>
              <a:r>
                <a:rPr lang="en-US" altLang="ko-KR" sz="1400" dirty="0" smtClean="0">
                  <a:latin typeface="+mj-ea"/>
                </a:rPr>
                <a:t> : DB</a:t>
              </a:r>
              <a:r>
                <a:rPr lang="ko-KR" altLang="en-US" sz="1400" dirty="0" smtClean="0">
                  <a:latin typeface="+mj-ea"/>
                </a:rPr>
                <a:t>이름</a:t>
              </a:r>
              <a:endParaRPr lang="en-US" altLang="ko-KR" sz="1400" dirty="0" smtClean="0"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5283241"/>
              <a:ext cx="51450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>
                  <a:latin typeface="+mj-ea"/>
                </a:rPr>
                <a:t>$</a:t>
              </a:r>
              <a:r>
                <a:rPr lang="en-US" altLang="ko-KR" sz="1400" dirty="0" err="1">
                  <a:latin typeface="+mj-ea"/>
                </a:rPr>
                <a:t>servername</a:t>
              </a:r>
              <a:r>
                <a:rPr lang="en-US" altLang="ko-KR" sz="1400" dirty="0">
                  <a:latin typeface="+mj-ea"/>
                </a:rPr>
                <a:t> </a:t>
              </a:r>
              <a:r>
                <a:rPr lang="en-US" altLang="ko-KR" sz="1400" dirty="0" smtClean="0">
                  <a:latin typeface="+mj-ea"/>
                </a:rPr>
                <a:t>, $username, $password, $</a:t>
              </a:r>
              <a:r>
                <a:rPr lang="en-US" altLang="ko-KR" sz="1400" dirty="0" err="1" smtClean="0">
                  <a:latin typeface="+mj-ea"/>
                </a:rPr>
                <a:t>dbname</a:t>
              </a:r>
              <a:r>
                <a:rPr lang="en-US" altLang="ko-KR" sz="1400" dirty="0" smtClean="0">
                  <a:latin typeface="+mj-ea"/>
                </a:rPr>
                <a:t>  </a:t>
              </a:r>
              <a:r>
                <a:rPr lang="ko-KR" altLang="en-US" sz="1400" dirty="0" smtClean="0">
                  <a:latin typeface="+mj-ea"/>
                </a:rPr>
                <a:t>정보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a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rduinoConn.php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3708487" y="2044165"/>
            <a:ext cx="44596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번 </a:t>
            </a:r>
            <a:r>
              <a:rPr lang="en-US" altLang="ko-KR" sz="28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2</a:t>
            </a:r>
            <a:r>
              <a:rPr lang="ko-KR" altLang="en-US" sz="28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번 페이지 합치세요</a:t>
            </a:r>
            <a:r>
              <a:rPr lang="en-US" altLang="ko-KR" sz="28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~</a:t>
            </a:r>
            <a:endParaRPr lang="en-US" altLang="ko-KR" sz="28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IR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2931610" y="1074454"/>
            <a:ext cx="6549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회로도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개버전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개버전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택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62" y="2017566"/>
            <a:ext cx="5166007" cy="486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69" y="1886613"/>
            <a:ext cx="3914181" cy="516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2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944404" y="673556"/>
            <a:ext cx="7999228" cy="4749281"/>
            <a:chOff x="944404" y="673556"/>
            <a:chExt cx="7999228" cy="4749281"/>
          </a:xfrm>
        </p:grpSpPr>
        <p:grpSp>
          <p:nvGrpSpPr>
            <p:cNvPr id="4" name="그룹 3"/>
            <p:cNvGrpSpPr/>
            <p:nvPr/>
          </p:nvGrpSpPr>
          <p:grpSpPr>
            <a:xfrm>
              <a:off x="944404" y="673556"/>
              <a:ext cx="3515739" cy="1076664"/>
              <a:chOff x="905741" y="710010"/>
              <a:chExt cx="3515739" cy="1076664"/>
            </a:xfrm>
          </p:grpSpPr>
          <p:sp>
            <p:nvSpPr>
              <p:cNvPr id="72" name="순서도: 처리 71">
                <a:extLst>
                  <a:ext uri="{FF2B5EF4-FFF2-40B4-BE49-F238E27FC236}">
                    <a16:creationId xmlns="" xmlns:a16="http://schemas.microsoft.com/office/drawing/2014/main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1468519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회로도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05741" y="932445"/>
                <a:ext cx="3240000" cy="396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59157" y="710010"/>
                <a:ext cx="33623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sz="2000" dirty="0" err="1" smtClean="0">
                    <a:solidFill>
                      <a:schemeClr val="bg1"/>
                    </a:solidFill>
                  </a:rPr>
                  <a:t>Arduino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282" y="2089087"/>
              <a:ext cx="7753350" cy="333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2004897" y="62220"/>
            <a:ext cx="6549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이사진을 넣게 된다면 새로운 페이지로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만들어야되는데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너무 공간이 많이 남지 않습니까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????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아 답이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빠꾸를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먹자군요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5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회로도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20" y="1345462"/>
            <a:ext cx="7305522" cy="511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4783220" y="647235"/>
            <a:ext cx="6549759" cy="71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개짜리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4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LED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52" y="1895647"/>
            <a:ext cx="5890161" cy="259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77" y="4466841"/>
            <a:ext cx="5983247" cy="24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5208283" y="1288897"/>
            <a:ext cx="6549759" cy="71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택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0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BTN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5208283" y="1288897"/>
            <a:ext cx="6549759" cy="71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택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2063074"/>
            <a:ext cx="5854535" cy="231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4374271"/>
            <a:ext cx="5830321" cy="212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3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LCD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5208283" y="1288897"/>
            <a:ext cx="6549759" cy="71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택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9614" y="2106177"/>
            <a:ext cx="6020358" cy="411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512" y="2437845"/>
            <a:ext cx="7911043" cy="353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IR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센서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5208283" y="1288897"/>
            <a:ext cx="6549759" cy="71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택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7590" y="2774269"/>
            <a:ext cx="5828734" cy="286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44" y="2861450"/>
            <a:ext cx="5578522" cy="247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회로도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584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20" y="1345462"/>
            <a:ext cx="7305522" cy="511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3730274" y="188888"/>
            <a:ext cx="6549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&lt;&lt;&lt;&lt;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회로도 조금이라도 크게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보이기위해서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이렇게 할까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????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1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회로도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4184404" y="938905"/>
            <a:ext cx="379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en-US" altLang="ko-KR" sz="1200" dirty="0" smtClean="0">
                <a:latin typeface="+mj-ea"/>
                <a:ea typeface="+mj-ea"/>
              </a:rPr>
              <a:t>LED </a:t>
            </a:r>
            <a:r>
              <a:rPr lang="ko-KR" altLang="en-US" sz="1200" dirty="0" smtClean="0">
                <a:latin typeface="+mj-ea"/>
                <a:ea typeface="+mj-ea"/>
              </a:rPr>
              <a:t>회로도</a:t>
            </a:r>
            <a:endParaRPr lang="en-US" altLang="ko-KR" sz="1050" dirty="0">
              <a:latin typeface="+mj-ea"/>
              <a:ea typeface="+mj-ea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32" y="1338328"/>
            <a:ext cx="6882602" cy="53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77095" y="2463008"/>
            <a:ext cx="6549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&lt;&lt;&lt;&lt;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이런식으로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하면 회로도 그나마 크게 보임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(1/6)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09699" cy="4377108"/>
            <a:chOff x="905741" y="710010"/>
            <a:chExt cx="7009699" cy="4377108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err="1" smtClean="0">
                  <a:latin typeface="+mj-ea"/>
                </a:rPr>
                <a:t>아두이노에서</a:t>
              </a:r>
              <a:r>
                <a:rPr lang="ko-KR" altLang="en-US" sz="1400" dirty="0" smtClean="0">
                  <a:latin typeface="+mj-ea"/>
                </a:rPr>
                <a:t> 측정한 값들을 </a:t>
              </a:r>
              <a:r>
                <a:rPr lang="en-US" altLang="ko-KR" sz="1400" dirty="0" smtClean="0">
                  <a:latin typeface="+mj-ea"/>
                </a:rPr>
                <a:t>DB</a:t>
              </a:r>
              <a:r>
                <a:rPr lang="ko-KR" altLang="en-US" sz="1400" dirty="0" smtClean="0">
                  <a:latin typeface="+mj-ea"/>
                </a:rPr>
                <a:t>에 저장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9710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>
                  <a:latin typeface="+mj-ea"/>
                </a:rPr>
                <a:t>$distance : IR</a:t>
              </a:r>
              <a:r>
                <a:rPr lang="ko-KR" altLang="en-US" sz="1400" dirty="0">
                  <a:latin typeface="+mj-ea"/>
                </a:rPr>
                <a:t>거리센서 측정 값</a:t>
              </a:r>
              <a:r>
                <a:rPr lang="en-US" altLang="ko-KR" sz="1400" dirty="0">
                  <a:latin typeface="+mj-ea"/>
                </a:rPr>
                <a:t>(</a:t>
              </a:r>
              <a:r>
                <a:rPr lang="ko-KR" altLang="en-US" sz="1400" dirty="0">
                  <a:latin typeface="+mj-ea"/>
                </a:rPr>
                <a:t>재실 여부</a:t>
              </a:r>
              <a:r>
                <a:rPr lang="en-US" altLang="ko-KR" sz="1400" dirty="0">
                  <a:latin typeface="+mj-ea"/>
                </a:rPr>
                <a:t>)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$button : </a:t>
              </a:r>
              <a:r>
                <a:rPr lang="ko-KR" altLang="en-US" sz="1400" dirty="0" smtClean="0">
                  <a:latin typeface="+mj-ea"/>
                </a:rPr>
                <a:t>버튼 </a:t>
              </a:r>
              <a:r>
                <a:rPr lang="en-US" altLang="ko-KR" sz="1400" dirty="0" smtClean="0">
                  <a:latin typeface="+mj-ea"/>
                </a:rPr>
                <a:t>PUSH</a:t>
              </a:r>
              <a:r>
                <a:rPr lang="ko-KR" altLang="en-US" sz="1400" dirty="0" smtClean="0">
                  <a:latin typeface="+mj-ea"/>
                </a:rPr>
                <a:t> 여부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$time : </a:t>
              </a:r>
              <a:r>
                <a:rPr lang="ko-KR" altLang="en-US" sz="1400" dirty="0" smtClean="0">
                  <a:latin typeface="+mj-ea"/>
                </a:rPr>
                <a:t>재실 후 지난 시간 측정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632442"/>
              <a:ext cx="4572000" cy="4546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>
                  <a:latin typeface="+mj-ea"/>
                </a:rPr>
                <a:t>$distance, $</a:t>
              </a:r>
              <a:r>
                <a:rPr lang="en-US" altLang="ko-KR" sz="1400" dirty="0" smtClean="0">
                  <a:latin typeface="+mj-ea"/>
                </a:rPr>
                <a:t>button,</a:t>
              </a:r>
              <a:r>
                <a:rPr lang="en-US" altLang="ko-KR" sz="1400" dirty="0">
                  <a:latin typeface="+mj-ea"/>
                </a:rPr>
                <a:t> $time</a:t>
              </a:r>
              <a:r>
                <a:rPr lang="en-US" altLang="ko-KR" sz="1400" dirty="0" smtClean="0">
                  <a:latin typeface="+mj-ea"/>
                </a:rPr>
                <a:t>  </a:t>
              </a:r>
              <a:r>
                <a:rPr lang="ko-KR" altLang="en-US" sz="1400" dirty="0" smtClean="0">
                  <a:latin typeface="+mj-ea"/>
                </a:rPr>
                <a:t>변경 사항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arduinoData.php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7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(1/3)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44404" y="673556"/>
            <a:ext cx="7009699" cy="5766330"/>
            <a:chOff x="944404" y="673556"/>
            <a:chExt cx="7009699" cy="5766330"/>
          </a:xfrm>
        </p:grpSpPr>
        <p:grpSp>
          <p:nvGrpSpPr>
            <p:cNvPr id="4" name="그룹 3"/>
            <p:cNvGrpSpPr/>
            <p:nvPr/>
          </p:nvGrpSpPr>
          <p:grpSpPr>
            <a:xfrm>
              <a:off x="944404" y="673556"/>
              <a:ext cx="7009699" cy="3684138"/>
              <a:chOff x="905741" y="710010"/>
              <a:chExt cx="7009699" cy="3684138"/>
            </a:xfrm>
          </p:grpSpPr>
          <p:sp>
            <p:nvSpPr>
              <p:cNvPr id="72" name="순서도: 처리 71">
                <a:extLst>
                  <a:ext uri="{FF2B5EF4-FFF2-40B4-BE49-F238E27FC236}">
                    <a16:creationId xmlns="" xmlns:a16="http://schemas.microsoft.com/office/drawing/2014/main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1468519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기 능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1087AA7C-0054-442E-BAE4-9AA72A3F33BA}"/>
                  </a:ext>
                </a:extLst>
              </p:cNvPr>
              <p:cNvSpPr/>
              <p:nvPr/>
            </p:nvSpPr>
            <p:spPr>
              <a:xfrm>
                <a:off x="1365681" y="1846330"/>
                <a:ext cx="6549759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서버와 데이터 연동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사용자 재실 여부 판단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재실</a:t>
                </a:r>
                <a:r>
                  <a:rPr lang="en-US" altLang="ko-KR" sz="1400" dirty="0" smtClean="0">
                    <a:latin typeface="+mj-ea"/>
                    <a:ea typeface="+mj-ea"/>
                  </a:rPr>
                  <a:t>/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비어있음 표시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이용시간 측정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장시간 이용중인 사용자에게 경고 표시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타이머 초기화</a:t>
                </a:r>
                <a:endParaRPr lang="en-US" altLang="ko-KR" sz="1400" dirty="0">
                  <a:latin typeface="+mj-ea"/>
                  <a:ea typeface="+mj-ea"/>
                </a:endParaRPr>
              </a:p>
            </p:txBody>
          </p:sp>
          <p:sp>
            <p:nvSpPr>
              <p:cNvPr id="79" name="순서도: 처리 78">
                <a:extLst>
                  <a:ext uri="{FF2B5EF4-FFF2-40B4-BE49-F238E27FC236}">
                    <a16:creationId xmlns="" xmlns:a16="http://schemas.microsoft.com/office/drawing/2014/main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4075993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다루는 정보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05741" y="932445"/>
                <a:ext cx="3240000" cy="396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59157" y="710010"/>
                <a:ext cx="33623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sz="2000" dirty="0" err="1" smtClean="0">
                    <a:solidFill>
                      <a:schemeClr val="bg1"/>
                    </a:solidFill>
                  </a:rPr>
                  <a:t>Arduino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297120" y="4408561"/>
              <a:ext cx="654975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ssid</a:t>
              </a:r>
              <a:r>
                <a:rPr lang="en-US" altLang="ko-KR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: </a:t>
              </a:r>
              <a:r>
                <a:rPr lang="ko-KR" altLang="en-US" sz="1400" dirty="0" smtClean="0">
                  <a:latin typeface="+mj-ea"/>
                  <a:ea typeface="+mj-ea"/>
                </a:rPr>
                <a:t>연결 할 </a:t>
              </a:r>
              <a:r>
                <a:rPr lang="en-US" altLang="ko-KR" sz="1400" dirty="0" smtClean="0">
                  <a:latin typeface="+mj-ea"/>
                  <a:ea typeface="+mj-ea"/>
                </a:rPr>
                <a:t>WIFI </a:t>
              </a:r>
              <a:r>
                <a:rPr lang="ko-KR" altLang="en-US" sz="1400" dirty="0" smtClean="0">
                  <a:latin typeface="+mj-ea"/>
                  <a:ea typeface="+mj-ea"/>
                </a:rPr>
                <a:t>이름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pass : </a:t>
              </a:r>
              <a:r>
                <a:rPr lang="ko-KR" altLang="en-US" sz="1400" dirty="0" smtClean="0">
                  <a:latin typeface="+mj-ea"/>
                  <a:ea typeface="+mj-ea"/>
                </a:rPr>
                <a:t>네트워크 비밀번호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status : WIFI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실드</a:t>
              </a:r>
              <a:r>
                <a:rPr lang="ko-KR" altLang="en-US" sz="1400" dirty="0" smtClean="0">
                  <a:latin typeface="+mj-ea"/>
                  <a:ea typeface="+mj-ea"/>
                </a:rPr>
                <a:t> 상태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server : </a:t>
              </a:r>
              <a:r>
                <a:rPr lang="ko-KR" altLang="en-US" sz="1400" dirty="0" smtClean="0">
                  <a:latin typeface="+mj-ea"/>
                  <a:ea typeface="+mj-ea"/>
                </a:rPr>
                <a:t>접속 할 서버 주소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led : led </a:t>
              </a:r>
              <a:r>
                <a:rPr lang="ko-KR" altLang="en-US" sz="1400" dirty="0" smtClean="0">
                  <a:latin typeface="+mj-ea"/>
                  <a:ea typeface="+mj-ea"/>
                </a:rPr>
                <a:t>점등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button : </a:t>
              </a:r>
              <a:r>
                <a:rPr lang="ko-KR" altLang="en-US" sz="1400" dirty="0" smtClean="0">
                  <a:latin typeface="+mj-ea"/>
                  <a:ea typeface="+mj-ea"/>
                </a:rPr>
                <a:t>버튼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푸쉬</a:t>
              </a:r>
              <a:endParaRPr lang="en-US" altLang="ko-KR" sz="1400" dirty="0" smtClean="0">
                <a:latin typeface="+mj-ea"/>
                <a:ea typeface="+mj-ea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4908110" y="4408561"/>
            <a:ext cx="3547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j-ea"/>
                <a:ea typeface="+mj-ea"/>
              </a:rPr>
              <a:t>lcd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 err="1" smtClean="0">
                <a:latin typeface="+mj-ea"/>
                <a:ea typeface="+mj-ea"/>
              </a:rPr>
              <a:t>lcd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출력</a:t>
            </a:r>
            <a:endParaRPr lang="en-US" altLang="ko-KR" sz="140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j-ea"/>
                <a:ea typeface="+mj-ea"/>
              </a:rPr>
              <a:t>ir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적외선 거리 측정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time : IR</a:t>
            </a:r>
            <a:r>
              <a:rPr lang="ko-KR" altLang="en-US" sz="1400" dirty="0" smtClean="0">
                <a:latin typeface="+mj-ea"/>
                <a:ea typeface="+mj-ea"/>
              </a:rPr>
              <a:t>센서 감지 후 지난 시간 계산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distance : IR</a:t>
            </a:r>
            <a:r>
              <a:rPr lang="ko-KR" altLang="en-US" sz="1400" dirty="0" smtClean="0">
                <a:latin typeface="+mj-ea"/>
                <a:ea typeface="+mj-ea"/>
              </a:rPr>
              <a:t>센서에서 측정 값 계산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12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5753576" cy="4690242"/>
            <a:chOff x="905741" y="710010"/>
            <a:chExt cx="5753576" cy="4690242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4069710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고려 사항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1829518"/>
              <a:ext cx="497105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WIFI </a:t>
              </a:r>
              <a:r>
                <a:rPr lang="ko-KR" altLang="en-US" sz="1400" dirty="0" smtClean="0">
                  <a:latin typeface="+mj-ea"/>
                </a:rPr>
                <a:t>연결 상태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거리센서 측정 값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센서 감지 후 지난 시간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smtClean="0">
                  <a:latin typeface="+mj-ea"/>
                </a:rPr>
                <a:t>버튼 </a:t>
              </a:r>
              <a:r>
                <a:rPr lang="ko-KR" altLang="en-US" sz="1400" dirty="0" err="1" smtClean="0">
                  <a:latin typeface="+mj-ea"/>
                </a:rPr>
                <a:t>푸쉬</a:t>
              </a:r>
              <a:r>
                <a:rPr lang="ko-KR" altLang="en-US" sz="1400" dirty="0" smtClean="0">
                  <a:latin typeface="+mj-ea"/>
                </a:rPr>
                <a:t> 여부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446145"/>
              <a:ext cx="52936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WIFI</a:t>
              </a:r>
              <a:r>
                <a:rPr lang="ko-KR" altLang="en-US" sz="1400" dirty="0" smtClean="0">
                  <a:latin typeface="+mj-ea"/>
                </a:rPr>
                <a:t>가 연결된 상태에서만 데이터 전송 가능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센서가 너무 멀리 설치할 경우 감지 불가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(2/3)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46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44404" y="673556"/>
            <a:ext cx="7999741" cy="5497705"/>
            <a:chOff x="944404" y="673556"/>
            <a:chExt cx="7999741" cy="5497705"/>
          </a:xfrm>
        </p:grpSpPr>
        <p:grpSp>
          <p:nvGrpSpPr>
            <p:cNvPr id="4" name="그룹 3"/>
            <p:cNvGrpSpPr/>
            <p:nvPr/>
          </p:nvGrpSpPr>
          <p:grpSpPr>
            <a:xfrm>
              <a:off x="944404" y="673556"/>
              <a:ext cx="3515739" cy="1076664"/>
              <a:chOff x="905741" y="710010"/>
              <a:chExt cx="3515739" cy="1076664"/>
            </a:xfrm>
          </p:grpSpPr>
          <p:sp>
            <p:nvSpPr>
              <p:cNvPr id="72" name="순서도: 처리 71">
                <a:extLst>
                  <a:ext uri="{FF2B5EF4-FFF2-40B4-BE49-F238E27FC236}">
                    <a16:creationId xmlns="" xmlns:a16="http://schemas.microsoft.com/office/drawing/2014/main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1468519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회로도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05741" y="932445"/>
                <a:ext cx="3240000" cy="396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59157" y="710010"/>
                <a:ext cx="33623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sz="2000" dirty="0" err="1" smtClean="0">
                    <a:solidFill>
                      <a:schemeClr val="bg1"/>
                    </a:solidFill>
                  </a:rPr>
                  <a:t>Arduino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282" y="1951664"/>
              <a:ext cx="7753863" cy="4219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4320284" y="806624"/>
            <a:ext cx="4004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개짜리 전체 회로도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6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회로도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24" y="1345462"/>
            <a:ext cx="5370376" cy="519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190282" y="2186302"/>
            <a:ext cx="65497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개짜리 전체 회로도</a:t>
            </a:r>
            <a:endParaRPr lang="en-US" altLang="ko-KR" sz="3200" dirty="0" smtClean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 다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구현한거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넣으니까 너무 작아서 안보임</a:t>
            </a:r>
            <a:endParaRPr lang="en-US" altLang="ko-KR" sz="3200" dirty="0" smtClean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한개짜리도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잘 안보여서 뭐라 할 것 같은데 이건 더욱 더 답이 없음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2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LED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4794" y="2118612"/>
            <a:ext cx="5510151" cy="42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2931610" y="1074454"/>
            <a:ext cx="6549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회로도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개버전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개버전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택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3799"/>
            <a:ext cx="3452495" cy="47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2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BTN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2931610" y="1074454"/>
            <a:ext cx="6549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회로도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개버전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개버전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택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440" y="1951664"/>
            <a:ext cx="5108271" cy="497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23" y="2120941"/>
            <a:ext cx="4070440" cy="461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3515739" cy="1076664"/>
            <a:chOff x="905741" y="710010"/>
            <a:chExt cx="3515739" cy="107666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LCD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2931610" y="1074454"/>
            <a:ext cx="6549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회로도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개버전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개버전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3200" dirty="0" err="1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택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1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84" y="1945408"/>
            <a:ext cx="4952451" cy="509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99" y="1951664"/>
            <a:ext cx="5410528" cy="415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2503019" y="2854574"/>
            <a:ext cx="6549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이것도 역시 </a:t>
            </a:r>
            <a:r>
              <a:rPr lang="en-US" altLang="ko-KR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3200" dirty="0" smtClean="0">
                <a:solidFill>
                  <a:srgbClr val="FF0000"/>
                </a:solidFill>
                <a:latin typeface="궁서" pitchFamily="18" charset="-127"/>
                <a:ea typeface="궁서" pitchFamily="18" charset="-127"/>
              </a:rPr>
              <a:t>개짜리는 잘 안보임</a:t>
            </a:r>
            <a:endParaRPr lang="en-US" altLang="ko-KR" sz="3200" dirty="0">
              <a:solidFill>
                <a:srgbClr val="FF0000"/>
              </a:solidFill>
              <a:latin typeface="궁서" pitchFamily="18" charset="-127"/>
              <a:ea typeface="궁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7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767</Words>
  <Application>Microsoft Office PowerPoint</Application>
  <PresentationFormat>화면 슬라이드 쇼(4:3)</PresentationFormat>
  <Paragraphs>294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a가시고기L</vt:lpstr>
      <vt:lpstr>궁서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92</cp:revision>
  <dcterms:created xsi:type="dcterms:W3CDTF">2018-01-01T19:02:44Z</dcterms:created>
  <dcterms:modified xsi:type="dcterms:W3CDTF">2018-02-11T01:35:50Z</dcterms:modified>
</cp:coreProperties>
</file>