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5" r:id="rId2"/>
    <p:sldId id="351" r:id="rId3"/>
    <p:sldId id="350" r:id="rId4"/>
    <p:sldId id="349" r:id="rId5"/>
    <p:sldId id="307" r:id="rId6"/>
    <p:sldId id="343" r:id="rId7"/>
    <p:sldId id="34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E2E2E2"/>
    <a:srgbClr val="E6E6E6"/>
    <a:srgbClr val="E0E0E0"/>
    <a:srgbClr val="EEEEEE"/>
    <a:srgbClr val="CFCFCF"/>
    <a:srgbClr val="B6B6B6"/>
    <a:srgbClr val="B2BCBD"/>
    <a:srgbClr val="FF33CC"/>
    <a:srgbClr val="E9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964" autoAdjust="0"/>
  </p:normalViewPr>
  <p:slideViewPr>
    <p:cSldViewPr snapToGrid="0">
      <p:cViewPr>
        <p:scale>
          <a:sx n="80" d="100"/>
          <a:sy n="80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355-6C19-4645-B156-90C7E1BC740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AE0F-5E47-4BFB-8824-5EB307575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90282" y="1432065"/>
            <a:ext cx="6763821" cy="5007821"/>
            <a:chOff x="1190282" y="1432065"/>
            <a:chExt cx="6763821" cy="5007821"/>
          </a:xfrm>
        </p:grpSpPr>
        <p:grpSp>
          <p:nvGrpSpPr>
            <p:cNvPr id="4" name="그룹 3"/>
            <p:cNvGrpSpPr/>
            <p:nvPr/>
          </p:nvGrpSpPr>
          <p:grpSpPr>
            <a:xfrm>
              <a:off x="1190282" y="1432065"/>
              <a:ext cx="6763821" cy="2925629"/>
              <a:chOff x="1151619" y="1468519"/>
              <a:chExt cx="6763821" cy="2925629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기 능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087AA7C-0054-442E-BAE4-9AA72A3F33BA}"/>
                  </a:ext>
                </a:extLst>
              </p:cNvPr>
              <p:cNvSpPr/>
              <p:nvPr/>
            </p:nvSpPr>
            <p:spPr>
              <a:xfrm>
                <a:off x="1365681" y="1846330"/>
                <a:ext cx="654975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</a:rPr>
                  <a:t>- </a:t>
                </a:r>
                <a:r>
                  <a:rPr lang="ko-KR" altLang="en-US" sz="1400" dirty="0" err="1" smtClean="0">
                    <a:latin typeface="+mj-ea"/>
                  </a:rPr>
                  <a:t>아두이노와</a:t>
                </a:r>
                <a:r>
                  <a:rPr lang="ko-KR" altLang="en-US" sz="1400" dirty="0" smtClean="0">
                    <a:latin typeface="+mj-ea"/>
                  </a:rPr>
                  <a:t> 서버 연동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사용자 재실 여부 판단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재실</a:t>
                </a:r>
                <a:r>
                  <a:rPr lang="en-US" altLang="ko-KR" sz="1400" dirty="0" smtClean="0">
                    <a:latin typeface="+mj-ea"/>
                    <a:ea typeface="+mj-ea"/>
                  </a:rPr>
                  <a:t>/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비어있음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이용시간 측정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장시간 이용중인 사용자에게 경고 표시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타이머 초기화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79" name="순서도: 처리 78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4075993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다루는 정보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297120" y="4408561"/>
              <a:ext cx="654975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ssid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: </a:t>
              </a:r>
              <a:r>
                <a:rPr lang="ko-KR" altLang="en-US" sz="1400" dirty="0" smtClean="0">
                  <a:latin typeface="+mj-ea"/>
                  <a:ea typeface="+mj-ea"/>
                </a:rPr>
                <a:t>연결 할 </a:t>
              </a:r>
              <a:r>
                <a:rPr lang="en-US" altLang="ko-KR" sz="1400" dirty="0" smtClean="0">
                  <a:latin typeface="+mj-ea"/>
                  <a:ea typeface="+mj-ea"/>
                </a:rPr>
                <a:t>WIFI </a:t>
              </a:r>
              <a:r>
                <a:rPr lang="ko-KR" altLang="en-US" sz="1400" dirty="0" smtClean="0">
                  <a:latin typeface="+mj-ea"/>
                  <a:ea typeface="+mj-ea"/>
                </a:rPr>
                <a:t>이름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passwd</a:t>
              </a:r>
              <a:r>
                <a:rPr lang="en-US" altLang="ko-KR" sz="1400" dirty="0" smtClean="0">
                  <a:latin typeface="+mj-ea"/>
                  <a:ea typeface="+mj-ea"/>
                </a:rPr>
                <a:t> : </a:t>
              </a:r>
              <a:r>
                <a:rPr lang="ko-KR" altLang="en-US" sz="1400" dirty="0" smtClean="0">
                  <a:latin typeface="+mj-ea"/>
                  <a:ea typeface="+mj-ea"/>
                </a:rPr>
                <a:t>네트워크 비밀번호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status : WIFI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실드</a:t>
              </a:r>
              <a:r>
                <a:rPr lang="ko-KR" altLang="en-US" sz="1400" dirty="0" smtClean="0">
                  <a:latin typeface="+mj-ea"/>
                  <a:ea typeface="+mj-ea"/>
                </a:rPr>
                <a:t> 상태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server : </a:t>
              </a:r>
              <a:r>
                <a:rPr lang="ko-KR" altLang="en-US" sz="1400" dirty="0" smtClean="0">
                  <a:latin typeface="+mj-ea"/>
                  <a:ea typeface="+mj-ea"/>
                </a:rPr>
                <a:t>접속 할 서버 주소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led : led </a:t>
              </a:r>
              <a:r>
                <a:rPr lang="ko-KR" altLang="en-US" sz="1400" dirty="0" smtClean="0">
                  <a:latin typeface="+mj-ea"/>
                  <a:ea typeface="+mj-ea"/>
                </a:rPr>
                <a:t>점등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button : </a:t>
              </a:r>
              <a:r>
                <a:rPr lang="ko-KR" altLang="en-US" sz="1400" dirty="0" smtClean="0">
                  <a:latin typeface="+mj-ea"/>
                  <a:ea typeface="+mj-ea"/>
                </a:rPr>
                <a:t>버튼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푸쉬</a:t>
              </a:r>
              <a:endParaRPr lang="en-US" altLang="ko-KR" sz="1400" dirty="0" smtClean="0">
                <a:latin typeface="+mj-ea"/>
                <a:ea typeface="+mj-ea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4908110" y="4408561"/>
            <a:ext cx="3547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 err="1" smtClean="0">
                <a:latin typeface="+mj-ea"/>
                <a:ea typeface="+mj-ea"/>
              </a:rPr>
              <a:t>lcd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출력</a:t>
            </a:r>
            <a:endParaRPr lang="en-US" altLang="ko-KR" sz="14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sensor : </a:t>
            </a:r>
            <a:r>
              <a:rPr lang="ko-KR" altLang="en-US" sz="1400" dirty="0" smtClean="0">
                <a:latin typeface="+mj-ea"/>
                <a:ea typeface="+mj-ea"/>
              </a:rPr>
              <a:t>적외선 거리 측정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distance : IR </a:t>
            </a:r>
            <a:r>
              <a:rPr lang="ko-KR" altLang="en-US" sz="1400" dirty="0" smtClean="0">
                <a:latin typeface="+mj-ea"/>
              </a:rPr>
              <a:t>거리센서 측정 값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>
                <a:latin typeface="+mj-ea"/>
              </a:rPr>
              <a:t>time : </a:t>
            </a:r>
            <a:r>
              <a:rPr lang="en-US" altLang="ko-KR" sz="1400" dirty="0" smtClean="0">
                <a:latin typeface="+mj-ea"/>
              </a:rPr>
              <a:t>IR </a:t>
            </a:r>
            <a:r>
              <a:rPr lang="ko-KR" altLang="en-US" sz="1400" dirty="0" smtClean="0">
                <a:latin typeface="+mj-ea"/>
              </a:rPr>
              <a:t>거리센서 </a:t>
            </a:r>
            <a:r>
              <a:rPr lang="ko-KR" altLang="en-US" sz="1400" dirty="0">
                <a:latin typeface="+mj-ea"/>
              </a:rPr>
              <a:t>감지 후 지난 </a:t>
            </a:r>
            <a:r>
              <a:rPr lang="ko-KR" altLang="en-US" sz="1400" dirty="0" smtClean="0">
                <a:latin typeface="+mj-ea"/>
              </a:rPr>
              <a:t>시간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44404" y="895991"/>
            <a:ext cx="196769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97820" y="673556"/>
            <a:ext cx="3628559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smtClean="0">
                <a:solidFill>
                  <a:schemeClr val="bg1"/>
                </a:solidFill>
              </a:rPr>
              <a:t>SERVER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-(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1/3)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2828370" y="901443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smtClean="0">
                <a:latin typeface="+mj-ea"/>
                <a:ea typeface="+mj-ea"/>
              </a:rPr>
              <a:t>서버와 </a:t>
            </a:r>
            <a:r>
              <a:rPr lang="en-US" altLang="ko-KR" dirty="0" smtClean="0">
                <a:latin typeface="+mj-ea"/>
                <a:ea typeface="+mj-ea"/>
              </a:rPr>
              <a:t>DB???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2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90282" y="1432065"/>
            <a:ext cx="6763821" cy="4361491"/>
            <a:chOff x="1190282" y="1432065"/>
            <a:chExt cx="6763821" cy="4361491"/>
          </a:xfrm>
        </p:grpSpPr>
        <p:grpSp>
          <p:nvGrpSpPr>
            <p:cNvPr id="4" name="그룹 3"/>
            <p:cNvGrpSpPr/>
            <p:nvPr/>
          </p:nvGrpSpPr>
          <p:grpSpPr>
            <a:xfrm>
              <a:off x="1190282" y="1432065"/>
              <a:ext cx="6763821" cy="2925629"/>
              <a:chOff x="1151619" y="1468519"/>
              <a:chExt cx="6763821" cy="2925629"/>
            </a:xfrm>
          </p:grpSpPr>
          <p:sp>
            <p:nvSpPr>
              <p:cNvPr id="72" name="순서도: 처리 71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1468519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기 능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087AA7C-0054-442E-BAE4-9AA72A3F33BA}"/>
                  </a:ext>
                </a:extLst>
              </p:cNvPr>
              <p:cNvSpPr/>
              <p:nvPr/>
            </p:nvSpPr>
            <p:spPr>
              <a:xfrm>
                <a:off x="1365681" y="1846330"/>
                <a:ext cx="654975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</a:rPr>
                  <a:t>- </a:t>
                </a:r>
                <a:r>
                  <a:rPr lang="ko-KR" altLang="en-US" sz="1400" dirty="0" err="1" smtClean="0">
                    <a:latin typeface="+mj-ea"/>
                  </a:rPr>
                  <a:t>아두이노</a:t>
                </a:r>
                <a:r>
                  <a:rPr lang="ko-KR" altLang="en-US" sz="1400" dirty="0" smtClean="0">
                    <a:latin typeface="+mj-ea"/>
                  </a:rPr>
                  <a:t> </a:t>
                </a:r>
                <a:r>
                  <a:rPr lang="en-US" altLang="ko-KR" sz="1400" dirty="0" smtClean="0">
                    <a:latin typeface="+mj-ea"/>
                  </a:rPr>
                  <a:t>WIFI </a:t>
                </a:r>
                <a:r>
                  <a:rPr lang="ko-KR" altLang="en-US" sz="1400" dirty="0" smtClean="0">
                    <a:latin typeface="+mj-ea"/>
                  </a:rPr>
                  <a:t>연결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서버로 데이터 전송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http </a:t>
                </a:r>
                <a:r>
                  <a:rPr lang="ko-KR" altLang="en-US" sz="1400" dirty="0" smtClean="0">
                    <a:latin typeface="+mj-ea"/>
                    <a:ea typeface="+mj-ea"/>
                  </a:rPr>
                  <a:t>헤더 요청</a:t>
                </a:r>
                <a:endParaRPr lang="en-US" altLang="ko-KR" sz="1400" dirty="0" smtClean="0">
                  <a:latin typeface="+mj-ea"/>
                  <a:ea typeface="+mj-ea"/>
                </a:endParaRP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  <a:r>
                  <a:rPr lang="en-US" altLang="ko-KR" sz="1400" dirty="0" smtClean="0">
                    <a:latin typeface="+mj-ea"/>
                    <a:ea typeface="+mj-ea"/>
                  </a:rPr>
                  <a:t>PHP</a:t>
                </a:r>
                <a:br>
                  <a:rPr lang="en-US" altLang="ko-KR" sz="1400" dirty="0" smtClean="0">
                    <a:latin typeface="+mj-ea"/>
                    <a:ea typeface="+mj-ea"/>
                  </a:rPr>
                </a:br>
                <a:r>
                  <a:rPr lang="en-US" altLang="ko-KR" sz="1400" dirty="0" smtClean="0">
                    <a:latin typeface="+mj-ea"/>
                    <a:ea typeface="+mj-ea"/>
                  </a:rPr>
                  <a:t>- </a:t>
                </a:r>
              </a:p>
              <a:p>
                <a:pPr fontAlgn="base" latinLnBrk="0">
                  <a:lnSpc>
                    <a:spcPct val="150000"/>
                  </a:lnSpc>
                </a:pPr>
                <a:r>
                  <a:rPr lang="en-US" altLang="ko-KR" sz="1400" dirty="0" smtClean="0">
                    <a:latin typeface="+mj-ea"/>
                    <a:ea typeface="+mj-ea"/>
                  </a:rPr>
                  <a:t>-</a:t>
                </a:r>
                <a:endParaRPr lang="en-US" altLang="ko-KR" sz="1400" dirty="0">
                  <a:latin typeface="+mj-ea"/>
                  <a:ea typeface="+mj-ea"/>
                </a:endParaRPr>
              </a:p>
            </p:txBody>
          </p:sp>
          <p:sp>
            <p:nvSpPr>
              <p:cNvPr id="79" name="순서도: 처리 78">
                <a:extLst>
                  <a:ext uri="{FF2B5EF4-FFF2-40B4-BE49-F238E27FC236}">
                    <a16:creationId xmlns:a16="http://schemas.microsoft.com/office/drawing/2014/main" xmlns="" id="{ACE0CD1D-7C38-4552-90BA-7DAF92654359}"/>
                  </a:ext>
                </a:extLst>
              </p:cNvPr>
              <p:cNvSpPr/>
              <p:nvPr/>
            </p:nvSpPr>
            <p:spPr>
              <a:xfrm>
                <a:off x="1151619" y="4075993"/>
                <a:ext cx="1232991" cy="318155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다루는 정보</a:t>
                </a:r>
                <a:endParaRPr lang="ko-KR" altLang="en-US" sz="1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297120" y="4408561"/>
              <a:ext cx="654975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ssid</a:t>
              </a:r>
              <a:r>
                <a:rPr lang="en-US" altLang="ko-KR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: </a:t>
              </a:r>
              <a:r>
                <a:rPr lang="ko-KR" altLang="en-US" sz="1400" dirty="0" smtClean="0">
                  <a:latin typeface="+mj-ea"/>
                  <a:ea typeface="+mj-ea"/>
                </a:rPr>
                <a:t>연결 할 </a:t>
              </a:r>
              <a:r>
                <a:rPr lang="en-US" altLang="ko-KR" sz="1400" dirty="0" smtClean="0">
                  <a:latin typeface="+mj-ea"/>
                  <a:ea typeface="+mj-ea"/>
                </a:rPr>
                <a:t>WIFI </a:t>
              </a:r>
              <a:r>
                <a:rPr lang="ko-KR" altLang="en-US" sz="1400" dirty="0" smtClean="0">
                  <a:latin typeface="+mj-ea"/>
                  <a:ea typeface="+mj-ea"/>
                </a:rPr>
                <a:t>이름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err="1" smtClean="0">
                  <a:latin typeface="+mj-ea"/>
                  <a:ea typeface="+mj-ea"/>
                </a:rPr>
                <a:t>passwd</a:t>
              </a:r>
              <a:r>
                <a:rPr lang="en-US" altLang="ko-KR" sz="1400" dirty="0" smtClean="0">
                  <a:latin typeface="+mj-ea"/>
                  <a:ea typeface="+mj-ea"/>
                </a:rPr>
                <a:t> : </a:t>
              </a:r>
              <a:r>
                <a:rPr lang="ko-KR" altLang="en-US" sz="1400" dirty="0" smtClean="0">
                  <a:latin typeface="+mj-ea"/>
                  <a:ea typeface="+mj-ea"/>
                </a:rPr>
                <a:t>네트워크 비밀번호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status : WIFI </a:t>
              </a:r>
              <a:r>
                <a:rPr lang="ko-KR" altLang="en-US" sz="1400" dirty="0" err="1" smtClean="0">
                  <a:latin typeface="+mj-ea"/>
                  <a:ea typeface="+mj-ea"/>
                </a:rPr>
                <a:t>실드</a:t>
              </a:r>
              <a:r>
                <a:rPr lang="ko-KR" altLang="en-US" sz="1400" dirty="0" smtClean="0">
                  <a:latin typeface="+mj-ea"/>
                  <a:ea typeface="+mj-ea"/>
                </a:rPr>
                <a:t> 상태</a:t>
              </a:r>
              <a:endParaRPr lang="en-US" altLang="ko-KR" sz="1400" dirty="0" smtClean="0"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  <a:ea typeface="+mj-ea"/>
                </a:rPr>
                <a:t>- server : </a:t>
              </a:r>
              <a:r>
                <a:rPr lang="ko-KR" altLang="en-US" sz="1400" dirty="0" smtClean="0">
                  <a:latin typeface="+mj-ea"/>
                  <a:ea typeface="+mj-ea"/>
                </a:rPr>
                <a:t>접속 할 서버 </a:t>
              </a:r>
              <a:r>
                <a:rPr lang="ko-KR" altLang="en-US" sz="1400" dirty="0" smtClean="0">
                  <a:latin typeface="+mj-ea"/>
                  <a:ea typeface="+mj-ea"/>
                </a:rPr>
                <a:t>주소</a:t>
              </a:r>
              <a:endParaRPr lang="en-US" altLang="ko-KR" sz="1400" dirty="0" smtClean="0">
                <a:latin typeface="+mj-ea"/>
                <a:ea typeface="+mj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44404" y="895991"/>
            <a:ext cx="196769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-(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1/3)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2828370" y="901443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dirty="0" err="1" smtClean="0">
                <a:latin typeface="+mj-ea"/>
                <a:ea typeface="+mj-ea"/>
              </a:rPr>
              <a:t>아두이노와</a:t>
            </a:r>
            <a:r>
              <a:rPr lang="ko-KR" altLang="en-US" dirty="0" smtClean="0">
                <a:latin typeface="+mj-ea"/>
                <a:ea typeface="+mj-ea"/>
              </a:rPr>
              <a:t> 서버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3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753576" cy="4690242"/>
            <a:chOff x="905741" y="710010"/>
            <a:chExt cx="5753576" cy="469024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069710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고려 사항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1829518"/>
              <a:ext cx="497105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 </a:t>
              </a:r>
              <a:r>
                <a:rPr lang="ko-KR" altLang="en-US" sz="1400" dirty="0" smtClean="0">
                  <a:latin typeface="+mj-ea"/>
                </a:rPr>
                <a:t>연결 상태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거리센서 측정 값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거리센서 감지 후 지난 시간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ko-KR" altLang="en-US" sz="1400" dirty="0" err="1" smtClean="0">
                  <a:latin typeface="+mj-ea"/>
                </a:rPr>
                <a:t>푸쉬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446145"/>
              <a:ext cx="52936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</a:t>
              </a:r>
              <a:r>
                <a:rPr lang="ko-KR" altLang="en-US" sz="1400" dirty="0" smtClean="0">
                  <a:latin typeface="+mj-ea"/>
                </a:rPr>
                <a:t>가 연결된 상태에서만 데이터 전송 가능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센서가 너무 멀리 설치할 경우 감지 불가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967695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6285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-(2/3)</a:t>
              </a:r>
              <a:endParaRPr lang="en-US" altLang="ko-KR" sz="14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16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90282" y="1432065"/>
            <a:ext cx="1232991" cy="2925629"/>
            <a:chOff x="1151619" y="1468519"/>
            <a:chExt cx="1232991" cy="2925629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407599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44404" y="895991"/>
            <a:ext cx="196769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</a:rPr>
              <a:t>-(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1/3)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297120" y="4408561"/>
            <a:ext cx="65497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led : led </a:t>
            </a:r>
            <a:r>
              <a:rPr lang="ko-KR" altLang="en-US" sz="1400" dirty="0" smtClean="0">
                <a:latin typeface="+mj-ea"/>
                <a:ea typeface="+mj-ea"/>
              </a:rPr>
              <a:t>점등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button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버튼 </a:t>
            </a:r>
            <a:r>
              <a:rPr lang="ko-KR" altLang="en-US" sz="1400" dirty="0" err="1" smtClean="0">
                <a:latin typeface="+mj-ea"/>
                <a:ea typeface="+mj-ea"/>
              </a:rPr>
              <a:t>푸쉬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출력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ir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적외선 거리 </a:t>
            </a:r>
            <a:r>
              <a:rPr lang="ko-KR" altLang="en-US" sz="1400" dirty="0" smtClean="0">
                <a:latin typeface="+mj-ea"/>
              </a:rPr>
              <a:t>측정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4344" y="1809876"/>
            <a:ext cx="65497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LCD</a:t>
            </a:r>
            <a:r>
              <a:rPr lang="ko-KR" altLang="en-US" sz="1400" dirty="0" smtClean="0">
                <a:latin typeface="+mj-ea"/>
                <a:ea typeface="+mj-ea"/>
              </a:rPr>
              <a:t>를 통해 비어있음</a:t>
            </a:r>
            <a:r>
              <a:rPr lang="en-US" altLang="ko-KR" sz="1400" dirty="0" smtClean="0">
                <a:latin typeface="+mj-ea"/>
                <a:ea typeface="+mj-ea"/>
              </a:rPr>
              <a:t>/</a:t>
            </a:r>
            <a:r>
              <a:rPr lang="ko-KR" altLang="en-US" sz="1400" dirty="0" err="1" smtClean="0">
                <a:latin typeface="+mj-ea"/>
                <a:ea typeface="+mj-ea"/>
              </a:rPr>
              <a:t>사용중</a:t>
            </a:r>
            <a:r>
              <a:rPr lang="ko-KR" altLang="en-US" sz="1400" dirty="0" smtClean="0">
                <a:latin typeface="+mj-ea"/>
                <a:ea typeface="+mj-ea"/>
              </a:rPr>
              <a:t> 표시</a:t>
            </a:r>
            <a:r>
              <a:rPr lang="en-US" altLang="ko-KR" sz="1400" dirty="0" smtClean="0">
                <a:latin typeface="+mj-ea"/>
                <a:ea typeface="+mj-ea"/>
              </a:rPr>
              <a:t/>
            </a:r>
            <a:br>
              <a:rPr lang="en-US" altLang="ko-KR" sz="1400" dirty="0" smtClean="0">
                <a:latin typeface="+mj-ea"/>
                <a:ea typeface="+mj-ea"/>
              </a:rPr>
            </a:b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j-ea"/>
                <a:ea typeface="+mj-ea"/>
              </a:rPr>
              <a:t>장시간 이용 시 </a:t>
            </a:r>
            <a:r>
              <a:rPr lang="en-US" altLang="ko-KR" sz="1400" dirty="0" smtClean="0">
                <a:latin typeface="+mj-ea"/>
                <a:ea typeface="+mj-ea"/>
              </a:rPr>
              <a:t>LED</a:t>
            </a:r>
            <a:r>
              <a:rPr lang="ko-KR" altLang="en-US" sz="1400" dirty="0" smtClean="0">
                <a:latin typeface="+mj-ea"/>
                <a:ea typeface="+mj-ea"/>
              </a:rPr>
              <a:t>점등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Button</a:t>
            </a:r>
            <a:r>
              <a:rPr lang="ko-KR" altLang="en-US" sz="1400" dirty="0" smtClean="0">
                <a:latin typeface="+mj-ea"/>
                <a:ea typeface="+mj-ea"/>
              </a:rPr>
              <a:t>을 이용해 시간 초기화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smtClean="0">
                <a:latin typeface="+mj-ea"/>
                <a:ea typeface="+mj-ea"/>
              </a:rPr>
              <a:t>- 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2828370" y="901443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sz="1400" dirty="0" err="1" smtClean="0">
                <a:latin typeface="+mj-ea"/>
                <a:ea typeface="+mj-ea"/>
              </a:rPr>
              <a:t>아두이노</a:t>
            </a:r>
            <a:r>
              <a:rPr lang="ko-KR" altLang="en-US" sz="1400" dirty="0" smtClean="0">
                <a:latin typeface="+mj-ea"/>
                <a:ea typeface="+mj-ea"/>
              </a:rPr>
              <a:t> 내부 통신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37721"/>
              </p:ext>
            </p:extLst>
          </p:nvPr>
        </p:nvGraphicFramePr>
        <p:xfrm>
          <a:off x="3579176" y="3943336"/>
          <a:ext cx="4103543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427"/>
                <a:gridCol w="883471"/>
                <a:gridCol w="1643645"/>
              </a:tblGrid>
              <a:tr h="28100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역할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led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LED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점등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button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푸쉬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LiquidCrystal_I2C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lcd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LCD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sensor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적외선 측정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1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5753576" cy="4690242"/>
            <a:chOff x="905741" y="710010"/>
            <a:chExt cx="5753576" cy="4690242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069710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고려 사항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1829518"/>
              <a:ext cx="497105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 </a:t>
              </a:r>
              <a:r>
                <a:rPr lang="ko-KR" altLang="en-US" sz="1400" dirty="0" smtClean="0">
                  <a:latin typeface="+mj-ea"/>
                </a:rPr>
                <a:t>연결 상태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거리센서 측정 값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거리센서 감지 후 지난 시간</a:t>
              </a:r>
              <a:endParaRPr lang="en-US" altLang="ko-KR" sz="1400" dirty="0" smtClean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버튼 </a:t>
              </a:r>
              <a:r>
                <a:rPr lang="ko-KR" altLang="en-US" sz="1400" dirty="0" err="1" smtClean="0">
                  <a:latin typeface="+mj-ea"/>
                </a:rPr>
                <a:t>푸쉬</a:t>
              </a:r>
              <a:r>
                <a:rPr lang="ko-KR" altLang="en-US" sz="1400" dirty="0" smtClean="0">
                  <a:latin typeface="+mj-ea"/>
                </a:rPr>
                <a:t> 여부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446145"/>
              <a:ext cx="52936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WIFI</a:t>
              </a:r>
              <a:r>
                <a:rPr lang="ko-KR" altLang="en-US" sz="1400" dirty="0" smtClean="0">
                  <a:latin typeface="+mj-ea"/>
                </a:rPr>
                <a:t>가 연결된 상태에서만 데이터 전송 가능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IR </a:t>
              </a:r>
              <a:r>
                <a:rPr lang="ko-KR" altLang="en-US" sz="1400" dirty="0" smtClean="0">
                  <a:latin typeface="+mj-ea"/>
                </a:rPr>
                <a:t>센서가 너무 멀리 설치할 경우 감지 불가</a:t>
              </a:r>
              <a:endParaRPr lang="en-US" altLang="ko-KR" sz="1400" dirty="0">
                <a:latin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967695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6285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Arduino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ea"/>
                </a:rPr>
                <a:t>-(2/3)</a:t>
              </a:r>
              <a:endParaRPr lang="en-US" altLang="ko-KR" sz="14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4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데이터 구조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endParaRPr lang="ko-KR" altLang="en-US" sz="2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27912"/>
              </p:ext>
            </p:extLst>
          </p:nvPr>
        </p:nvGraphicFramePr>
        <p:xfrm>
          <a:off x="4918270" y="2303538"/>
          <a:ext cx="3352793" cy="3256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380"/>
                <a:gridCol w="1169413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button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LiquidCrystal_I2C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lcd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sensor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distance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80492"/>
              </p:ext>
            </p:extLst>
          </p:nvPr>
        </p:nvGraphicFramePr>
        <p:xfrm>
          <a:off x="1351721" y="2304660"/>
          <a:ext cx="3352793" cy="230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713"/>
                <a:gridCol w="2555080"/>
              </a:tblGrid>
              <a:tr h="4106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serverConn</a:t>
                      </a:r>
                      <a:endParaRPr lang="en-US" altLang="ko-KR" sz="2000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ssid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 ]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passwd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 ]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</a:rPr>
                        <a:t>status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4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44404" y="895991"/>
            <a:ext cx="196769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-(3/3)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45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44404" y="895991"/>
            <a:ext cx="284382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(3/3)</a:t>
            </a:r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336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3. I2C </a:t>
            </a:r>
            <a:r>
              <a:rPr lang="ko-KR" altLang="en-US" sz="2000" dirty="0" smtClean="0">
                <a:solidFill>
                  <a:schemeClr val="bg1"/>
                </a:solidFill>
              </a:rPr>
              <a:t>통신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24" y="1310334"/>
            <a:ext cx="5582489" cy="538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471</Words>
  <Application>Microsoft Office PowerPoint</Application>
  <PresentationFormat>화면 슬라이드 쇼(4:3)</PresentationFormat>
  <Paragraphs>185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집</cp:lastModifiedBy>
  <cp:revision>112</cp:revision>
  <dcterms:created xsi:type="dcterms:W3CDTF">2018-01-01T19:02:44Z</dcterms:created>
  <dcterms:modified xsi:type="dcterms:W3CDTF">2018-02-13T08:55:50Z</dcterms:modified>
</cp:coreProperties>
</file>