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7001-2DF4-4656-A6D7-352ED567A962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04C8-BDA8-4784-B783-10D762BD4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3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7001-2DF4-4656-A6D7-352ED567A962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04C8-BDA8-4784-B783-10D762BD4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9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7001-2DF4-4656-A6D7-352ED567A962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04C8-BDA8-4784-B783-10D762BD4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7001-2DF4-4656-A6D7-352ED567A962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04C8-BDA8-4784-B783-10D762BD4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7001-2DF4-4656-A6D7-352ED567A962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04C8-BDA8-4784-B783-10D762BD4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9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7001-2DF4-4656-A6D7-352ED567A962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04C8-BDA8-4784-B783-10D762BD4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7001-2DF4-4656-A6D7-352ED567A962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04C8-BDA8-4784-B783-10D762BD4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7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7001-2DF4-4656-A6D7-352ED567A962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04C8-BDA8-4784-B783-10D762BD4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7001-2DF4-4656-A6D7-352ED567A962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04C8-BDA8-4784-B783-10D762BD4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0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7001-2DF4-4656-A6D7-352ED567A962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04C8-BDA8-4784-B783-10D762BD4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7001-2DF4-4656-A6D7-352ED567A962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04C8-BDA8-4784-B783-10D762BD4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4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7001-2DF4-4656-A6D7-352ED567A962}" type="datetimeFigureOut">
              <a:rPr lang="ko-KR" altLang="en-US" smtClean="0"/>
              <a:t>2018-01-27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04C8-BDA8-4784-B783-10D762BD4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l="18984" t="30606" r="18770" b="14173"/>
          <a:stretch/>
        </p:blipFill>
        <p:spPr>
          <a:xfrm>
            <a:off x="6189184" y="1101436"/>
            <a:ext cx="2303651" cy="300297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23454" y="1971968"/>
            <a:ext cx="2317173" cy="7514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3454" y="654628"/>
            <a:ext cx="2317173" cy="34497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9139" y="2056353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TOMS</a:t>
            </a:r>
          </a:p>
          <a:p>
            <a:pPr algn="ctr"/>
            <a:r>
              <a:rPr lang="en-US" altLang="ko-KR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(</a:t>
            </a:r>
            <a:r>
              <a:rPr lang="ko-KR" altLang="en-US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로고</a:t>
            </a:r>
            <a:r>
              <a:rPr lang="en-US" altLang="ko-KR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/</a:t>
            </a:r>
            <a:r>
              <a:rPr lang="ko-KR" altLang="en-US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이름의 로고화</a:t>
            </a:r>
            <a:r>
              <a:rPr lang="en-US" altLang="ko-KR" dirty="0">
                <a:latin typeface="a스마일B" panose="02020600000000000000" pitchFamily="18" charset="-127"/>
                <a:ea typeface="a스마일B" panose="02020600000000000000" pitchFamily="18" charset="-127"/>
              </a:rPr>
              <a:t>)</a:t>
            </a:r>
            <a:endParaRPr lang="ko-KR" altLang="en-US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04754" y="654628"/>
            <a:ext cx="2330695" cy="3449782"/>
            <a:chOff x="3404754" y="654628"/>
            <a:chExt cx="2330695" cy="344978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8273" y="691579"/>
              <a:ext cx="2317176" cy="341283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404754" y="654628"/>
              <a:ext cx="2317173" cy="4468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04754" y="654628"/>
              <a:ext cx="2317173" cy="34497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2022" y="700932"/>
              <a:ext cx="742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TOMS</a:t>
              </a:r>
              <a:endParaRPr lang="ko-KR" altLang="en-US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86054" y="654627"/>
            <a:ext cx="2317173" cy="3449782"/>
            <a:chOff x="3404754" y="654628"/>
            <a:chExt cx="2317173" cy="3449782"/>
          </a:xfrm>
        </p:grpSpPr>
        <p:sp>
          <p:nvSpPr>
            <p:cNvPr id="22" name="직사각형 21"/>
            <p:cNvSpPr/>
            <p:nvPr/>
          </p:nvSpPr>
          <p:spPr>
            <a:xfrm>
              <a:off x="3404754" y="654628"/>
              <a:ext cx="2317173" cy="4468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04754" y="654628"/>
              <a:ext cx="2317173" cy="34497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92022" y="700932"/>
              <a:ext cx="742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TOMS</a:t>
              </a:r>
              <a:endParaRPr lang="ko-KR" altLang="en-US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726006" y="4234767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+ </a:t>
            </a:r>
            <a:r>
              <a:rPr lang="ko-KR" altLang="en-US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화장실 사용률</a:t>
            </a:r>
            <a:endParaRPr lang="ko-KR" altLang="en-US" dirty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34061" t="45149" r="33089" b="42431"/>
          <a:stretch/>
        </p:blipFill>
        <p:spPr>
          <a:xfrm>
            <a:off x="3968993" y="2060289"/>
            <a:ext cx="1215736" cy="67541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rcRect b="55087"/>
          <a:stretch/>
        </p:blipFill>
        <p:spPr>
          <a:xfrm>
            <a:off x="6186054" y="1101435"/>
            <a:ext cx="2317173" cy="172015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178795" y="2821585"/>
            <a:ext cx="2321300" cy="1282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267884" y="2985942"/>
            <a:ext cx="19351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화장실 이름</a:t>
            </a:r>
            <a:endParaRPr lang="en-US" altLang="ko-KR" sz="140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r>
              <a:rPr lang="ko-KR" altLang="en-US" sz="14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화장실 주소</a:t>
            </a:r>
            <a:endParaRPr lang="en-US" altLang="ko-KR" sz="140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r>
              <a:rPr lang="ko-KR" altLang="en-US" sz="14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거리</a:t>
            </a:r>
            <a:endParaRPr lang="en-US" altLang="ko-KR" sz="140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r>
              <a:rPr lang="ko-KR" altLang="en-US" sz="140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사용칸</a:t>
            </a:r>
            <a:r>
              <a:rPr lang="en-US" altLang="ko-KR" sz="14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/</a:t>
            </a:r>
            <a:r>
              <a:rPr lang="ko-KR" altLang="en-US" sz="140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전체칸</a:t>
            </a:r>
            <a:r>
              <a:rPr lang="ko-KR" altLang="en-US" sz="14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en-US" altLang="ko-KR" sz="14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(</a:t>
            </a:r>
            <a:r>
              <a:rPr lang="ko-KR" altLang="en-US" sz="14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사용률</a:t>
            </a:r>
            <a:r>
              <a:rPr lang="en-US" altLang="ko-KR" sz="14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53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404754" y="654628"/>
            <a:ext cx="2317173" cy="3449782"/>
            <a:chOff x="3404754" y="654628"/>
            <a:chExt cx="2317173" cy="3449782"/>
          </a:xfrm>
        </p:grpSpPr>
        <p:sp>
          <p:nvSpPr>
            <p:cNvPr id="8" name="직사각형 7"/>
            <p:cNvSpPr/>
            <p:nvPr/>
          </p:nvSpPr>
          <p:spPr>
            <a:xfrm>
              <a:off x="3404754" y="654628"/>
              <a:ext cx="2317173" cy="4468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04754" y="654628"/>
              <a:ext cx="2317173" cy="34497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2022" y="700932"/>
              <a:ext cx="742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TOMS</a:t>
              </a:r>
              <a:endParaRPr lang="ko-KR" altLang="en-US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86054" y="654627"/>
            <a:ext cx="2317173" cy="3449782"/>
            <a:chOff x="3404754" y="654628"/>
            <a:chExt cx="2317173" cy="3449782"/>
          </a:xfrm>
        </p:grpSpPr>
        <p:sp>
          <p:nvSpPr>
            <p:cNvPr id="22" name="직사각형 21"/>
            <p:cNvSpPr/>
            <p:nvPr/>
          </p:nvSpPr>
          <p:spPr>
            <a:xfrm>
              <a:off x="3404754" y="654628"/>
              <a:ext cx="2317173" cy="4468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04754" y="654628"/>
              <a:ext cx="2317173" cy="34497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92022" y="700932"/>
              <a:ext cx="742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TOMS</a:t>
              </a:r>
              <a:endParaRPr lang="ko-KR" altLang="en-US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09932" y="654626"/>
            <a:ext cx="2317173" cy="3449782"/>
            <a:chOff x="3404754" y="654628"/>
            <a:chExt cx="2317173" cy="3449782"/>
          </a:xfrm>
        </p:grpSpPr>
        <p:sp>
          <p:nvSpPr>
            <p:cNvPr id="33" name="직사각형 32"/>
            <p:cNvSpPr/>
            <p:nvPr/>
          </p:nvSpPr>
          <p:spPr>
            <a:xfrm>
              <a:off x="3404754" y="654628"/>
              <a:ext cx="2317173" cy="4468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04754" y="654628"/>
              <a:ext cx="2317173" cy="34497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92022" y="700932"/>
              <a:ext cx="742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a스마일B" panose="02020600000000000000" pitchFamily="18" charset="-127"/>
                  <a:ea typeface="a스마일B" panose="02020600000000000000" pitchFamily="18" charset="-127"/>
                </a:rPr>
                <a:t>TOMS</a:t>
              </a:r>
              <a:endParaRPr lang="ko-KR" altLang="en-US" dirty="0"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942178" y="3011998"/>
            <a:ext cx="1872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00 ~ 20 </a:t>
            </a:r>
            <a:r>
              <a:rPr lang="ko-KR" altLang="en-US" sz="14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분   </a:t>
            </a:r>
            <a:r>
              <a:rPr lang="ko-KR" altLang="en-US" sz="1400" dirty="0" err="1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사용중</a:t>
            </a:r>
            <a:endParaRPr lang="en-US" altLang="ko-KR" sz="140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r>
              <a:rPr lang="en-US" altLang="ko-KR" sz="14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21 ~ 30 </a:t>
            </a:r>
            <a:r>
              <a:rPr lang="ko-KR" altLang="en-US" sz="14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분     경고</a:t>
            </a:r>
            <a:endParaRPr lang="en-US" altLang="ko-KR" sz="140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r>
              <a:rPr lang="en-US" altLang="ko-KR" sz="14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31 </a:t>
            </a:r>
            <a:r>
              <a:rPr lang="ko-KR" altLang="en-US" sz="14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분 </a:t>
            </a:r>
            <a:r>
              <a:rPr lang="en-US" altLang="ko-KR" sz="14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~         </a:t>
            </a:r>
            <a:r>
              <a:rPr lang="ko-KR" altLang="en-US" sz="1400" dirty="0" smtClean="0">
                <a:latin typeface="a스마일B" panose="02020600000000000000" pitchFamily="18" charset="-127"/>
                <a:ea typeface="a스마일B" panose="02020600000000000000" pitchFamily="18" charset="-127"/>
              </a:rPr>
              <a:t>위급</a:t>
            </a:r>
            <a:endParaRPr lang="en-US" altLang="ko-KR" sz="1400" dirty="0" smtClean="0"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xmlns:lc="http://schemas.openxmlformats.org/drawingml/2006/lockedCanvas" id="{64F43E8D-5CAB-4240-BC39-2615AE36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57" y="1349376"/>
            <a:ext cx="1269784" cy="138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</TotalTime>
  <Words>40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a스마일B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9</cp:revision>
  <dcterms:created xsi:type="dcterms:W3CDTF">2018-01-26T18:25:26Z</dcterms:created>
  <dcterms:modified xsi:type="dcterms:W3CDTF">2018-01-27T09:55:53Z</dcterms:modified>
</cp:coreProperties>
</file>