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" action="ppaction://noaction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263182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화장실을 </a:t>
            </a:r>
            <a:r>
              <a:rPr lang="ko-KR" altLang="en-US" sz="1300" dirty="0"/>
              <a:t>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</a:t>
            </a:r>
            <a:r>
              <a:rPr lang="ko-KR" altLang="en-US" sz="1300" dirty="0" smtClean="0"/>
              <a:t>화장실을 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순서대로 </a:t>
            </a:r>
            <a:r>
              <a:rPr lang="ko-KR" altLang="en-US" sz="1300" dirty="0"/>
              <a:t>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 </a:t>
            </a:r>
            <a:r>
              <a:rPr lang="ko-KR" altLang="en-US" sz="1300" dirty="0"/>
              <a:t>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0" y="1687535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" action="ppaction://noaction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470339" y="315123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수동 잠금 장치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460898" y="470081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측정 시작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6" y="2267670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17" y="2382628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센서를 </a:t>
            </a:r>
            <a:r>
              <a:rPr lang="ko-KR" altLang="en-US" sz="1300" dirty="0"/>
              <a:t>통해 </a:t>
            </a:r>
            <a:r>
              <a:rPr lang="ko-KR" altLang="en-US" sz="1300" dirty="0" smtClean="0"/>
              <a:t>잠금 장치까지 </a:t>
            </a:r>
            <a:r>
              <a:rPr lang="ko-KR" altLang="en-US" sz="1300" dirty="0"/>
              <a:t>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재실 </a:t>
            </a:r>
            <a:r>
              <a:rPr lang="ko-KR" altLang="en-US" sz="1300" dirty="0"/>
              <a:t>여부는 표시할 수 있지만 </a:t>
            </a:r>
            <a:r>
              <a:rPr lang="ko-KR" altLang="en-US" sz="1300" dirty="0" smtClean="0"/>
              <a:t>잠금 장치에 </a:t>
            </a:r>
            <a:r>
              <a:rPr lang="ko-KR" altLang="en-US" sz="1300" dirty="0"/>
              <a:t>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17" y="3997186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자동적으로 </a:t>
            </a:r>
            <a:r>
              <a:rPr lang="ko-KR" altLang="en-US" sz="1300" dirty="0"/>
              <a:t>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6" y="3915817"/>
            <a:ext cx="707172" cy="707172"/>
          </a:xfrm>
          <a:prstGeom prst="rect">
            <a:avLst/>
          </a:prstGeom>
        </p:spPr>
      </p:pic>
      <p:sp>
        <p:nvSpPr>
          <p:cNvPr id="40" name="순서도: 처리 39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263182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074226" y="349425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3" y="1804510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" action="ppaction://noaction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2" y="956294"/>
            <a:ext cx="3031106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연장 버튼 누름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사고 </a:t>
            </a:r>
            <a:r>
              <a:rPr lang="ko-KR" altLang="en-US" sz="1300" dirty="0"/>
              <a:t>발생이 아닌 단순 사용 </a:t>
            </a:r>
            <a:r>
              <a:rPr lang="ko-KR" altLang="en-US" sz="1300" dirty="0" smtClean="0"/>
              <a:t>시간 때문인 </a:t>
            </a:r>
            <a:r>
              <a:rPr lang="ko-KR" altLang="en-US" sz="1300" dirty="0"/>
              <a:t>경우에 대해 필요한 </a:t>
            </a:r>
            <a:r>
              <a:rPr lang="ko-KR" altLang="en-US" sz="1300" dirty="0" smtClean="0"/>
              <a:t>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   중간 </a:t>
            </a:r>
            <a:r>
              <a:rPr lang="ko-KR" altLang="en-US" sz="1300" dirty="0"/>
              <a:t>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위급 표시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762954" y="598225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1" y="2877311"/>
            <a:ext cx="3175485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0" y="4664583"/>
            <a:ext cx="3175485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513191" y="1239697"/>
            <a:ext cx="6798974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지적사항</a:t>
            </a:r>
            <a:r>
              <a:rPr lang="ko-KR" altLang="en-US" sz="2400" dirty="0" smtClean="0"/>
              <a:t> 답변 내용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" action="ppaction://noaction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7964" y="1778335"/>
            <a:ext cx="224862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00" dirty="0" smtClean="0"/>
              <a:t>해당 슬라이드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00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3502098" y="-720336"/>
            <a:ext cx="3175485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4820" y="1630968"/>
            <a:ext cx="3428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구체적 데모 계획 추가</a:t>
            </a:r>
            <a:endParaRPr lang="en-US" altLang="ko-KR" sz="15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사용 재료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크기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도면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전략 등 서술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3547217" y="1117359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912243" y="964339"/>
            <a:ext cx="188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데모방안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8670" y="2992506"/>
            <a:ext cx="6798974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65311" y="3531144"/>
            <a:ext cx="224862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00" dirty="0" smtClean="0"/>
              <a:t>해당 슬라이드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72167" y="3383777"/>
            <a:ext cx="3428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시스템의 필요성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설문조사</a:t>
            </a:r>
            <a:r>
              <a:rPr lang="en-US" altLang="ko-KR" sz="1500" dirty="0" smtClean="0"/>
              <a:t>)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적용 대상과 방안 서술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3203320" y="2870256"/>
            <a:ext cx="3375060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378079" y="2747147"/>
            <a:ext cx="314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필요성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적용 방안에 대한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13191" y="4869764"/>
            <a:ext cx="6798974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49832" y="5408402"/>
            <a:ext cx="224862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00" dirty="0" smtClean="0"/>
              <a:t>해당 슬라이드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56688" y="5261035"/>
            <a:ext cx="3428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err="1" smtClean="0"/>
              <a:t>상황별</a:t>
            </a:r>
            <a:r>
              <a:rPr lang="ko-KR" altLang="en-US" sz="1500" dirty="0" smtClean="0"/>
              <a:t> 시나리오 서술</a:t>
            </a:r>
            <a:endParaRPr lang="en-US" altLang="ko-KR" sz="15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및  포함 기능과 필요성 서술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3547217" y="475328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3901488" y="4603788"/>
            <a:ext cx="190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상황별</a:t>
            </a:r>
            <a:r>
              <a:rPr lang="ko-KR" altLang="en-US" sz="1400" dirty="0" smtClean="0">
                <a:solidFill>
                  <a:schemeClr val="bg1"/>
                </a:solidFill>
              </a:rPr>
              <a:t> 필요성 정리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</TotalTime>
  <Words>401</Words>
  <Application>Microsoft Office PowerPoint</Application>
  <PresentationFormat>화면 슬라이드 쇼(4:3)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a가시고기L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70</cp:revision>
  <dcterms:created xsi:type="dcterms:W3CDTF">2018-01-01T19:02:44Z</dcterms:created>
  <dcterms:modified xsi:type="dcterms:W3CDTF">2018-01-17T15:58:02Z</dcterms:modified>
</cp:coreProperties>
</file>