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9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EB"/>
    <a:srgbClr val="DEE2E2"/>
    <a:srgbClr val="3B7E5B"/>
    <a:srgbClr val="54985B"/>
    <a:srgbClr val="3D4746"/>
    <a:srgbClr val="4F7898"/>
    <a:srgbClr val="889596"/>
    <a:srgbClr val="B2BCBD"/>
    <a:srgbClr val="859595"/>
    <a:srgbClr val="3E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8837" autoAdjust="0"/>
  </p:normalViewPr>
  <p:slideViewPr>
    <p:cSldViewPr snapToGrid="0">
      <p:cViewPr varScale="1">
        <p:scale>
          <a:sx n="91" d="100"/>
          <a:sy n="9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11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11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9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페이지 </a:t>
            </a:r>
            <a:r>
              <a:rPr lang="ko-KR" altLang="en-US" sz="1200" dirty="0" smtClean="0"/>
              <a:t>졸업 연구 개요 </a:t>
            </a:r>
            <a:r>
              <a:rPr lang="en-US" altLang="ko-KR" sz="1200" dirty="0" smtClean="0"/>
              <a:t>(3/3)</a:t>
            </a:r>
            <a:r>
              <a:rPr lang="ko-KR" altLang="en-US" sz="1200" baseline="0" dirty="0" smtClean="0"/>
              <a:t> </a:t>
            </a:r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3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01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394079" y="1753030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많은 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화장실 시설물에 </a:t>
            </a:r>
            <a:r>
              <a:rPr lang="ko-KR" altLang="en-US" dirty="0">
                <a:latin typeface="+mn-ea"/>
              </a:rPr>
              <a:t>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부족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불편함을 모두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 smtClean="0">
                <a:latin typeface="+mn-ea"/>
              </a:rPr>
              <a:t>가 부담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</a:t>
            </a:r>
            <a:r>
              <a:rPr lang="ko-KR" altLang="en-US" dirty="0" smtClean="0">
                <a:latin typeface="+mn-ea"/>
              </a:rPr>
              <a:t>→ 빠른 조치 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</a:t>
            </a:r>
            <a:r>
              <a:rPr lang="ko-KR" altLang="en-US" dirty="0" smtClean="0">
                <a:latin typeface="+mn-ea"/>
              </a:rPr>
              <a:t>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</a:t>
            </a:r>
            <a:r>
              <a:rPr lang="ko-KR" altLang="en-US" dirty="0">
                <a:latin typeface="+mn-ea"/>
              </a:rPr>
              <a:t> 등 모든 기능 갖춘 시스템 </a:t>
            </a:r>
            <a:r>
              <a:rPr lang="ko-KR" altLang="en-US" dirty="0" smtClean="0">
                <a:latin typeface="+mn-ea"/>
              </a:rPr>
              <a:t>부재</a:t>
            </a:r>
            <a:endParaRPr lang="en-US" altLang="ko-KR" dirty="0" smtClean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이러한 문제들을 관리할 수 있는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 smtClean="0">
                <a:latin typeface="+mn-ea"/>
              </a:rPr>
              <a:t>필요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9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8946" y="161605"/>
            <a:ext cx="278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졸업 연구 </a:t>
            </a:r>
            <a:r>
              <a:rPr lang="ko-KR" altLang="en-US" sz="2400" dirty="0" smtClean="0">
                <a:solidFill>
                  <a:srgbClr val="FF0000"/>
                </a:solidFill>
              </a:rPr>
              <a:t>개요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3/3)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 smtClean="0">
                <a:solidFill>
                  <a:schemeClr val="tx1"/>
                </a:solidFill>
              </a:rPr>
              <a:t>관련 설문조사</a:t>
            </a:r>
            <a:endParaRPr lang="en-US" altLang="ko-KR" sz="1350" dirty="0" smtClean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8" name="TextBox 47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03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62" name="그룹 61"/>
          <p:cNvGrpSpPr/>
          <p:nvPr/>
        </p:nvGrpSpPr>
        <p:grpSpPr>
          <a:xfrm>
            <a:off x="4873645" y="1510045"/>
            <a:ext cx="3927385" cy="2245917"/>
            <a:chOff x="827478" y="3881052"/>
            <a:chExt cx="3927385" cy="2245917"/>
          </a:xfrm>
        </p:grpSpPr>
        <p:sp>
          <p:nvSpPr>
            <p:cNvPr id="63" name="TextBox 62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 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5" name="차트 64"/>
            <p:cNvGraphicFramePr/>
            <p:nvPr>
              <p:extLst/>
            </p:nvPr>
          </p:nvGraphicFramePr>
          <p:xfrm>
            <a:off x="1234501" y="4301855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68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134</Words>
  <Application>Microsoft Office PowerPoint</Application>
  <PresentationFormat>화면 슬라이드 쇼(4:3)</PresentationFormat>
  <Paragraphs>38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집</cp:lastModifiedBy>
  <cp:revision>61</cp:revision>
  <dcterms:created xsi:type="dcterms:W3CDTF">2018-01-01T19:02:44Z</dcterms:created>
  <dcterms:modified xsi:type="dcterms:W3CDTF">2018-01-20T12:08:33Z</dcterms:modified>
</cp:coreProperties>
</file>