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5" r:id="rId2"/>
    <p:sldId id="294" r:id="rId3"/>
    <p:sldId id="296" r:id="rId4"/>
    <p:sldId id="29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31" autoAdjust="0"/>
  </p:normalViewPr>
  <p:slideViewPr>
    <p:cSldViewPr snapToGrid="0">
      <p:cViewPr>
        <p:scale>
          <a:sx n="83" d="100"/>
          <a:sy n="83" d="100"/>
        </p:scale>
        <p:origin x="-161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355-6C19-4645-B156-90C7E1BC740C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AE0F-5E47-4BFB-8824-5EB307575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페이지 </a:t>
            </a:r>
            <a:r>
              <a:rPr lang="ko-KR" altLang="en-US" sz="1200" dirty="0" smtClean="0"/>
              <a:t>졸업 연구 개요 </a:t>
            </a:r>
            <a:r>
              <a:rPr lang="en-US" altLang="ko-KR" sz="1200" dirty="0" smtClean="0"/>
              <a:t>(3/3)</a:t>
            </a:r>
            <a:r>
              <a:rPr lang="ko-KR" altLang="en-US" sz="1200" baseline="0" dirty="0" smtClean="0"/>
              <a:t> </a:t>
            </a:r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0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1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참고문헌 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1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3/3)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 smtClean="0">
                <a:solidFill>
                  <a:schemeClr val="tx1"/>
                </a:solidFill>
              </a:rPr>
              <a:t>관련 설문조사</a:t>
            </a:r>
            <a:endParaRPr lang="en-US" altLang="ko-KR" sz="1350" dirty="0" smtClean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8" name="TextBox 47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>
                <p:ext uri="{D42A27DB-BD31-4B8C-83A1-F6EECF244321}">
                  <p14:modId xmlns:p14="http://schemas.microsoft.com/office/powerpoint/2010/main" val="4213347201"/>
                </p:ext>
              </p:extLst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>
                <p:ext uri="{D42A27DB-BD31-4B8C-83A1-F6EECF244321}">
                  <p14:modId xmlns:p14="http://schemas.microsoft.com/office/powerpoint/2010/main" val="3728776717"/>
                </p:ext>
              </p:extLst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62" name="그룹 61"/>
          <p:cNvGrpSpPr/>
          <p:nvPr/>
        </p:nvGrpSpPr>
        <p:grpSpPr>
          <a:xfrm>
            <a:off x="4873645" y="1510045"/>
            <a:ext cx="3927385" cy="2245917"/>
            <a:chOff x="827478" y="3881052"/>
            <a:chExt cx="3927385" cy="2245917"/>
          </a:xfrm>
        </p:grpSpPr>
        <p:sp>
          <p:nvSpPr>
            <p:cNvPr id="63" name="TextBox 62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 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5" name="차트 64"/>
            <p:cNvGraphicFramePr/>
            <p:nvPr>
              <p:extLst>
                <p:ext uri="{D42A27DB-BD31-4B8C-83A1-F6EECF244321}">
                  <p14:modId xmlns:p14="http://schemas.microsoft.com/office/powerpoint/2010/main" val="3305595228"/>
                </p:ext>
              </p:extLst>
            </p:nvPr>
          </p:nvGraphicFramePr>
          <p:xfrm>
            <a:off x="1234501" y="4301855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93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3/3)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</a:t>
            </a:r>
            <a:r>
              <a:rPr lang="ko-KR" altLang="en-US" sz="1350" dirty="0" smtClean="0">
                <a:solidFill>
                  <a:schemeClr val="tx1"/>
                </a:solidFill>
              </a:rPr>
              <a:t>필요성</a:t>
            </a:r>
            <a:endParaRPr lang="en-US" altLang="ko-KR" sz="1350" dirty="0" smtClean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7" name="직사각형 16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6" name="모서리가 둥근 직사각형 25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2" name="구름 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구름 42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많은 사람들이 화장실 이용 시 대기 시간 및 관리 상태와 관련된 불편을 겪은 경험이 있음</a:t>
            </a:r>
            <a:endParaRPr lang="en-US" altLang="ko-KR" sz="80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화장실의 고장 난 시설물들이 고쳐졌는지 이용자들이 알 수 있는 방법 부족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화장실 사용률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상태 등을 한 눈에 볼 수 있고 관리할 수 있는 시스템이 있다면 이러한 불편들을 빠르게 해결 가능</a:t>
            </a:r>
            <a:endParaRPr lang="en-US" altLang="ko-KR" sz="1600" dirty="0"/>
          </a:p>
        </p:txBody>
      </p:sp>
      <p:sp>
        <p:nvSpPr>
          <p:cNvPr id="47" name="TextBox 4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7823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3/3)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>
                <p:ext uri="{D42A27DB-BD31-4B8C-83A1-F6EECF244321}">
                  <p14:modId xmlns:p14="http://schemas.microsoft.com/office/powerpoint/2010/main" val="4077704904"/>
                </p:ext>
              </p:extLst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>
                <p:ext uri="{D42A27DB-BD31-4B8C-83A1-F6EECF244321}">
                  <p14:modId xmlns:p14="http://schemas.microsoft.com/office/powerpoint/2010/main" val="1640566796"/>
                </p:ext>
              </p:extLst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1024902629"/>
                </p:ext>
              </p:extLst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2017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19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</a:t>
            </a:r>
            <a:r>
              <a:rPr lang="ko-KR" altLang="en-US" sz="2400" dirty="0" smtClean="0"/>
              <a:t>개요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3/3)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>
                <p:ext uri="{D42A27DB-BD31-4B8C-83A1-F6EECF244321}">
                  <p14:modId xmlns:p14="http://schemas.microsoft.com/office/powerpoint/2010/main" val="2283090990"/>
                </p:ext>
              </p:extLst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휴지가 부족하다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변기가 막혀있다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청소가 제대로 안되어 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문이 고장 나 있거나 구멍이 뚫려있다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범죄가 발생 할 까봐 불안하다</a:t>
              </a:r>
              <a:r>
                <a:rPr lang="en-US" altLang="ko-KR" sz="1100" dirty="0" smtClean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>
                <p:ext uri="{D42A27DB-BD31-4B8C-83A1-F6EECF244321}">
                  <p14:modId xmlns:p14="http://schemas.microsoft.com/office/powerpoint/2010/main" val="535916188"/>
                </p:ext>
              </p:extLst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>
                <p:ext uri="{D42A27DB-BD31-4B8C-83A1-F6EECF244321}">
                  <p14:modId xmlns:p14="http://schemas.microsoft.com/office/powerpoint/2010/main" val="2900771618"/>
                </p:ext>
              </p:extLst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21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287</Words>
  <Application>Microsoft Office PowerPoint</Application>
  <PresentationFormat>화면 슬라이드 쇼(4:3)</PresentationFormat>
  <Paragraphs>81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집</cp:lastModifiedBy>
  <cp:revision>68</cp:revision>
  <dcterms:created xsi:type="dcterms:W3CDTF">2018-01-01T19:02:44Z</dcterms:created>
  <dcterms:modified xsi:type="dcterms:W3CDTF">2018-01-18T11:42:00Z</dcterms:modified>
</cp:coreProperties>
</file>