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058C-5442-478C-81B9-CBFBEAB11A22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2198-0958-4E2E-B240-9D5D8D6B2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0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2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3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1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4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8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6E23-71D3-43DE-ABBA-0F46D1AB21E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187F3-288E-4373-B592-0785BEBD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41178" y="1548477"/>
            <a:ext cx="7690969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49DCD9-F1C2-4DE6-B608-84A1C6E3E7FD}"/>
              </a:ext>
            </a:extLst>
          </p:cNvPr>
          <p:cNvSpPr/>
          <p:nvPr/>
        </p:nvSpPr>
        <p:spPr>
          <a:xfrm>
            <a:off x="3601900" y="1374516"/>
            <a:ext cx="2615774" cy="3606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28061" y="1250617"/>
            <a:ext cx="289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LCD</a:t>
            </a:r>
            <a:r>
              <a:rPr lang="ko-KR" altLang="en-US" sz="1400" dirty="0">
                <a:solidFill>
                  <a:schemeClr val="bg1"/>
                </a:solidFill>
              </a:rPr>
              <a:t> 한글 글씨 구현 해 볼 것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1179" y="3062077"/>
            <a:ext cx="7690968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27708" y="3400545"/>
            <a:ext cx="32725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앱과 웹을 통한 화장실 관리 기능 추가</a:t>
            </a:r>
            <a:endParaRPr lang="en-US" altLang="ko-KR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2704328" y="2915489"/>
            <a:ext cx="4248000" cy="3496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2754980" y="2792352"/>
            <a:ext cx="490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화장실 이용 데이터 분석을 통한 관리자 기능 추가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1178" y="4652141"/>
            <a:ext cx="7690969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009346" y="4530497"/>
            <a:ext cx="1728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028363" y="4432923"/>
            <a:ext cx="17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</a:rPr>
              <a:t>관리자 기능 보강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01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1" name="TextBox 40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65751" y="3397356"/>
            <a:ext cx="113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D1B6E6-3CB1-480D-9C0D-B047DF315B2D}"/>
              </a:ext>
            </a:extLst>
          </p:cNvPr>
          <p:cNvSpPr txBox="1"/>
          <p:nvPr/>
        </p:nvSpPr>
        <p:spPr>
          <a:xfrm>
            <a:off x="1641295" y="4937883"/>
            <a:ext cx="4725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시설 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비품 관리로 효율적이고 편리한 관리 기능 추가</a:t>
            </a:r>
            <a:endParaRPr lang="en-US" altLang="ko-KR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627708" y="1891519"/>
            <a:ext cx="356642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배열 선언 및 함수 사용하여 구현 완료</a:t>
            </a: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42176" y="1885363"/>
            <a:ext cx="110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59" name="TextBox 5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61863" y="4937883"/>
            <a:ext cx="113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4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/>
              <a:t>- </a:t>
            </a:r>
            <a:r>
              <a:rPr lang="en-US" altLang="ko-KR" dirty="0"/>
              <a:t>1. LCD</a:t>
            </a:r>
            <a:r>
              <a:rPr lang="ko-KR" altLang="en-US" dirty="0"/>
              <a:t> 한글 글씨 구현해 볼 것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03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직사각형 35"/>
          <p:cNvSpPr/>
          <p:nvPr/>
        </p:nvSpPr>
        <p:spPr>
          <a:xfrm>
            <a:off x="1080000" y="883569"/>
            <a:ext cx="1548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구현 방법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7168F-904F-40F7-8797-2E2DCB37C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1" y="3680574"/>
            <a:ext cx="3861576" cy="21721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1E722D-CCA6-4E15-9522-2A3993363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81" y="3680574"/>
            <a:ext cx="3861576" cy="21721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67023" y="1391642"/>
            <a:ext cx="68035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크기가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인 </a:t>
            </a:r>
            <a:r>
              <a:rPr lang="en-US" altLang="ko-KR" sz="1400" dirty="0">
                <a:latin typeface="+mn-ea"/>
              </a:rPr>
              <a:t>byte</a:t>
            </a:r>
            <a:r>
              <a:rPr lang="ko-KR" altLang="en-US" sz="1400" dirty="0">
                <a:latin typeface="+mn-ea"/>
              </a:rPr>
              <a:t>형 배열 선언 후 글씨 매핑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createChar</a:t>
            </a:r>
            <a:r>
              <a:rPr lang="en-US" altLang="ko-KR" sz="1400" dirty="0">
                <a:latin typeface="+mn-ea"/>
              </a:rPr>
              <a:t>(num, data) </a:t>
            </a:r>
            <a:r>
              <a:rPr lang="ko-KR" altLang="en-US" sz="1400" dirty="0">
                <a:latin typeface="+mn-ea"/>
              </a:rPr>
              <a:t>이용하여 호출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write(num)</a:t>
            </a:r>
            <a:r>
              <a:rPr lang="ko-KR" altLang="en-US" sz="1400" dirty="0">
                <a:latin typeface="+mn-ea"/>
              </a:rPr>
              <a:t>이용하여 출력</a:t>
            </a:r>
          </a:p>
        </p:txBody>
      </p:sp>
      <p:sp>
        <p:nvSpPr>
          <p:cNvPr id="29" name="직사각형 35">
            <a:extLst>
              <a:ext uri="{FF2B5EF4-FFF2-40B4-BE49-F238E27FC236}">
                <a16:creationId xmlns:a16="http://schemas.microsoft.com/office/drawing/2014/main" id="{38BC0B41-E535-4A1C-9CA8-90A5867C3F16}"/>
              </a:ext>
            </a:extLst>
          </p:cNvPr>
          <p:cNvSpPr/>
          <p:nvPr/>
        </p:nvSpPr>
        <p:spPr>
          <a:xfrm>
            <a:off x="1080000" y="2940245"/>
            <a:ext cx="1548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구현 결과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0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46" y="-83583"/>
            <a:ext cx="8191156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/>
              <a:t>-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화장실 </a:t>
            </a:r>
            <a:r>
              <a:rPr lang="ko-KR" altLang="en-US" sz="1400" dirty="0"/>
              <a:t>이용 데이터 분석을 통한 관리자 기능 추가</a:t>
            </a:r>
            <a:endParaRPr lang="en-US" altLang="ko-KR" sz="1400" dirty="0"/>
          </a:p>
        </p:txBody>
      </p:sp>
      <p:sp>
        <p:nvSpPr>
          <p:cNvPr id="26" name="직사각형 35"/>
          <p:cNvSpPr/>
          <p:nvPr/>
        </p:nvSpPr>
        <p:spPr>
          <a:xfrm>
            <a:off x="1080000" y="954000"/>
            <a:ext cx="392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화장실 청결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시설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비품 리스트 관리 기능 추가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직사각형 35"/>
          <p:cNvSpPr/>
          <p:nvPr/>
        </p:nvSpPr>
        <p:spPr>
          <a:xfrm>
            <a:off x="1080000" y="3556800"/>
            <a:ext cx="3096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휴지 잔량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비누 잔량 확인 기능 추가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1458749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App</a:t>
            </a:r>
            <a:r>
              <a:rPr lang="ko-KR" altLang="en-US" sz="1400" dirty="0" smtClean="0"/>
              <a:t>에서 입력</a:t>
            </a:r>
            <a:r>
              <a:rPr lang="en-US" altLang="ko-KR" sz="1400" dirty="0" smtClean="0"/>
              <a:t>,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App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Web</a:t>
            </a:r>
            <a:r>
              <a:rPr lang="ko-KR" altLang="en-US" sz="1400" dirty="0" smtClean="0"/>
              <a:t>에 리스트 출력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2133233"/>
            <a:ext cx="6803519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→ 관리자가 쉽게 현황 확인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4059267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센서 감지</a:t>
            </a:r>
            <a:r>
              <a:rPr lang="en-US" altLang="ko-KR" sz="1400" dirty="0" smtClean="0"/>
              <a:t>,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App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Web</a:t>
            </a:r>
            <a:r>
              <a:rPr lang="ko-KR" altLang="en-US" sz="1400" dirty="0" smtClean="0"/>
              <a:t>에서 확인</a:t>
            </a:r>
            <a:endParaRPr lang="en-US" altLang="ko-KR" sz="1400" dirty="0" smtClean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4749219"/>
            <a:ext cx="68035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→ 관리자가 쉽게 잔량을 확인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29" y="951196"/>
            <a:ext cx="3943320" cy="47979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5053427" y="5727475"/>
            <a:ext cx="6803519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050" dirty="0" smtClean="0"/>
              <a:t>▲ 실제 화장실 관리자가 사용하는 시설 </a:t>
            </a:r>
            <a:r>
              <a:rPr lang="ko-KR" altLang="en-US" sz="1050" dirty="0" err="1" smtClean="0"/>
              <a:t>점검표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135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ea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8946" y="-83583"/>
            <a:ext cx="819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/>
              <a:t>- </a:t>
            </a:r>
            <a:r>
              <a:rPr lang="en-US" altLang="ko-KR" sz="1400" dirty="0" smtClean="0"/>
              <a:t>3. </a:t>
            </a:r>
            <a:r>
              <a:rPr lang="ko-KR" altLang="en-US" sz="1400" dirty="0" smtClean="0"/>
              <a:t>관리자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보강</a:t>
            </a:r>
            <a:endParaRPr lang="en-US" altLang="ko-KR" sz="1400" dirty="0"/>
          </a:p>
        </p:txBody>
      </p:sp>
      <p:sp>
        <p:nvSpPr>
          <p:cNvPr id="67" name="직사각형 35"/>
          <p:cNvSpPr/>
          <p:nvPr/>
        </p:nvSpPr>
        <p:spPr>
          <a:xfrm>
            <a:off x="1080000" y="3557355"/>
            <a:ext cx="17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추가된 관리자 기능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3942340"/>
            <a:ext cx="68035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청소 내역 확인 기능</a:t>
            </a:r>
            <a:r>
              <a:rPr lang="en-US" altLang="ko-KR" sz="1400" dirty="0" smtClean="0"/>
              <a:t>			- </a:t>
            </a:r>
            <a:r>
              <a:rPr lang="ko-KR" altLang="en-US" sz="1400" dirty="0" smtClean="0"/>
              <a:t>휴지 잔량 파악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점검 내역 확인 기능</a:t>
            </a:r>
            <a:r>
              <a:rPr lang="en-US" altLang="ko-KR" sz="1400" dirty="0" smtClean="0"/>
              <a:t>			- </a:t>
            </a:r>
            <a:r>
              <a:rPr lang="ko-KR" altLang="en-US" sz="1400" dirty="0" smtClean="0"/>
              <a:t>비누 잔량 파악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비품 수량 확인 기능</a:t>
            </a:r>
            <a:endParaRPr lang="en-US" altLang="ko-KR" sz="1400" dirty="0" smtClean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4930258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화장실의 전체적인 상황 파악 뿐만 아니라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시설 관리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비품 관리에 있어서 보다 효율적이고 편리한 관리 가능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35"/>
          <p:cNvSpPr/>
          <p:nvPr/>
        </p:nvSpPr>
        <p:spPr>
          <a:xfrm>
            <a:off x="1080000" y="953905"/>
            <a:ext cx="17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완료된 관리자 기능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1324377"/>
            <a:ext cx="6803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화장실 칸 사용 시간 확인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시간 </a:t>
            </a:r>
            <a:r>
              <a:rPr lang="ko-KR" altLang="en-US" sz="1400" dirty="0"/>
              <a:t>측정으로 </a:t>
            </a:r>
            <a:r>
              <a:rPr lang="ko-KR" altLang="en-US" sz="1400" dirty="0" smtClean="0"/>
              <a:t>사용자 상태 확인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사용자의 화장실 사용 후기 조회 및 댓글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시설물 고장 신청 조회 및 댓글 기능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2636112"/>
            <a:ext cx="680351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사용자의 상태 확인 </a:t>
            </a:r>
            <a:r>
              <a:rPr lang="ko-KR" altLang="en-US" sz="1400" dirty="0">
                <a:solidFill>
                  <a:srgbClr val="FF0000"/>
                </a:solidFill>
              </a:rPr>
              <a:t>기</a:t>
            </a:r>
            <a:r>
              <a:rPr lang="ko-KR" altLang="en-US" sz="1400" dirty="0" smtClean="0">
                <a:solidFill>
                  <a:srgbClr val="FF0000"/>
                </a:solidFill>
              </a:rPr>
              <a:t>능으로 긴급상황에 빠른 대처 가능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하지만 관리자의 </a:t>
            </a:r>
            <a:r>
              <a:rPr lang="en-US" altLang="ko-KR" sz="1400" dirty="0" smtClean="0">
                <a:solidFill>
                  <a:srgbClr val="FF0000"/>
                </a:solidFill>
              </a:rPr>
              <a:t>Web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 필요성 부족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AEA719A6-100D-44DB-9B99-3A239EDFE5D2}" vid="{8D60F99D-40F8-48CA-BA2F-2AF19EE242C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48</TotalTime>
  <Words>286</Words>
  <Application>Microsoft Office PowerPoint</Application>
  <PresentationFormat>화면 슬라이드 쇼(4:3)</PresentationFormat>
  <Paragraphs>81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a가시고기L</vt:lpstr>
      <vt:lpstr>THE외계인설명서</vt:lpstr>
      <vt:lpstr>맑은 고딕</vt:lpstr>
      <vt:lpstr>Arial</vt:lpstr>
      <vt:lpstr>Calibri</vt:lpstr>
      <vt:lpstr>Calibri Light</vt:lpstr>
      <vt:lpstr>테마1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2018-05-14T14:31:22Z</dcterms:created>
  <dcterms:modified xsi:type="dcterms:W3CDTF">2018-05-14T15:32:00Z</dcterms:modified>
</cp:coreProperties>
</file>