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298" r:id="rId10"/>
    <p:sldId id="300" r:id="rId11"/>
    <p:sldId id="271" r:id="rId12"/>
    <p:sldId id="299" r:id="rId13"/>
    <p:sldId id="307" r:id="rId14"/>
    <p:sldId id="302" r:id="rId15"/>
    <p:sldId id="296" r:id="rId16"/>
    <p:sldId id="301" r:id="rId17"/>
    <p:sldId id="319" r:id="rId18"/>
    <p:sldId id="320" r:id="rId19"/>
    <p:sldId id="308" r:id="rId20"/>
    <p:sldId id="317" r:id="rId21"/>
    <p:sldId id="318" r:id="rId22"/>
    <p:sldId id="303" r:id="rId23"/>
    <p:sldId id="283" r:id="rId24"/>
    <p:sldId id="285" r:id="rId25"/>
    <p:sldId id="311" r:id="rId26"/>
    <p:sldId id="313" r:id="rId27"/>
    <p:sldId id="314" r:id="rId28"/>
    <p:sldId id="315" r:id="rId29"/>
    <p:sldId id="316" r:id="rId30"/>
    <p:sldId id="310" r:id="rId31"/>
    <p:sldId id="306" r:id="rId32"/>
    <p:sldId id="294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  <p:embeddedFont>
      <p:font typeface="Wingdings 2" panose="05020102010507070707" pitchFamily="18" charset="2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2750" autoAdjust="0"/>
  </p:normalViewPr>
  <p:slideViewPr>
    <p:cSldViewPr>
      <p:cViewPr varScale="1">
        <p:scale>
          <a:sx n="80" d="100"/>
          <a:sy n="80" d="100"/>
        </p:scale>
        <p:origin x="18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580" y="393305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IoT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기술을 이용한 화장실 관리 시스템 연구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2018. 07. 20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(TOM)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박누리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박준민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배은재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철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이하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39921"/>
        </p:xfrm>
        <a:graphic>
          <a:graphicData uri="http://schemas.openxmlformats.org/drawingml/2006/table">
            <a:tbl>
              <a:tblPr/>
              <a:tblGrid>
                <a:gridCol w="800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80220"/>
              </p:ext>
            </p:extLst>
          </p:nvPr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주변 화장실 검색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메인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위치와 주변 화장실 검색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현재 위치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Google Map 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이용하여 사용자의 현재 위치를 확인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∎주변화장실 검색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주변의 가까운 화장실을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마커 표시를 누르면 해당 화장실의 간단한 정보 확인을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5" name="_x248557120" descr="EMB0000305c5776">
            <a:extLst>
              <a:ext uri="{FF2B5EF4-FFF2-40B4-BE49-F238E27FC236}">
                <a16:creationId xmlns:a16="http://schemas.microsoft.com/office/drawing/2014/main" id="{FCE979B7-1635-45C8-8FA8-5B193D3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1970622" cy="38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25119"/>
              </p:ext>
            </p:extLst>
          </p:nvPr>
        </p:nvGraphicFramePr>
        <p:xfrm>
          <a:off x="539552" y="1340768"/>
          <a:ext cx="7992888" cy="4573665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더 자세히 알아보기를 눌렀을 때 뜨는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자세한 정보를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화장실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주소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남녀공용여부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편의시설을 조회할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49" name="_x248557280" descr="EMB0000305c5796">
            <a:extLst>
              <a:ext uri="{FF2B5EF4-FFF2-40B4-BE49-F238E27FC236}">
                <a16:creationId xmlns:a16="http://schemas.microsoft.com/office/drawing/2014/main" id="{97DF8FE9-5250-41FE-A424-2BA085E2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8" y="1793380"/>
            <a:ext cx="1991626" cy="38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1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40154"/>
        </p:xfrm>
        <a:graphic>
          <a:graphicData uri="http://schemas.openxmlformats.org/drawingml/2006/table">
            <a:tbl>
              <a:tblPr/>
              <a:tblGrid>
                <a:gridCol w="122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088231"/>
        </p:xfrm>
        <a:graphic>
          <a:graphicData uri="http://schemas.openxmlformats.org/drawingml/2006/table">
            <a:tbl>
              <a:tblPr/>
              <a:tblGrid>
                <a:gridCol w="129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51252"/>
              </p:ext>
            </p:extLst>
          </p:nvPr>
        </p:nvGraphicFramePr>
        <p:xfrm>
          <a:off x="463748" y="4796282"/>
          <a:ext cx="8180218" cy="16416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오렌지보드 </a:t>
                      </a:r>
                      <a:r>
                        <a:rPr kumimoji="1" lang="en-US" altLang="ko-KR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WiFi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WiFi250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 내장되어 별도의 모듈 없이 </a:t>
                      </a:r>
                      <a:r>
                        <a:rPr kumimoji="1" lang="en-US" altLang="ko-KR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WiFi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에 연결이 가능한 </a:t>
                      </a:r>
                      <a:r>
                        <a:rPr kumimoji="1" lang="ko-KR" altLang="en-US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아두이노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호환보드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주변 장치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적외선 거리측정센서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적외선 센서를 이용하여 거리를 측정할 수 있는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LED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Button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7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LCD</a:t>
                      </a: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빛의 양을 측정할 수 있는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321874709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>
                <a:latin typeface="+mj-lt"/>
              </a:rPr>
              <a:t>※ HW </a:t>
            </a:r>
            <a:r>
              <a:rPr lang="ko-KR" altLang="en-US" sz="1100" b="1" i="1" dirty="0">
                <a:latin typeface="+mj-lt"/>
              </a:rPr>
              <a:t>설계 도면</a:t>
            </a:r>
            <a:r>
              <a:rPr lang="en-US" altLang="ko-KR" sz="1100" b="1" i="1" dirty="0">
                <a:latin typeface="+mj-lt"/>
              </a:rPr>
              <a:t> </a:t>
            </a:r>
            <a:r>
              <a:rPr lang="ko-KR" altLang="en-US" sz="1100" b="1" i="1" dirty="0">
                <a:latin typeface="+mj-lt"/>
              </a:rPr>
              <a:t>또는</a:t>
            </a:r>
            <a:r>
              <a:rPr lang="en-US" altLang="ko-KR" sz="1100" b="1" i="1" dirty="0">
                <a:latin typeface="+mj-lt"/>
              </a:rPr>
              <a:t> HW </a:t>
            </a:r>
            <a:r>
              <a:rPr lang="ko-KR" altLang="en-US" sz="1100" b="1" i="1" dirty="0">
                <a:latin typeface="+mj-lt"/>
              </a:rPr>
              <a:t>제작 사진 첨부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8719AC-C8B4-403C-B2FB-25BA3F01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579370"/>
            <a:ext cx="2880320" cy="30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7581"/>
              </p:ext>
            </p:extLst>
          </p:nvPr>
        </p:nvGraphicFramePr>
        <p:xfrm>
          <a:off x="5490755" y="1571980"/>
          <a:ext cx="3185701" cy="4312662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적외선 거리측정센서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LCD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Button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87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CDS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7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18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A2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핀에 연결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13175"/>
                  </a:ext>
                </a:extLst>
              </a:tr>
              <a:tr h="15327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CLED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92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8218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76FE43C-B152-490A-9CA6-7BDB5DC7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09942"/>
            <a:ext cx="5180081" cy="34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2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901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61751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currentTime1 =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- time1; 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현재시간 측정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ledOn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seatState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if(currentTime1&lt;500){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미만일 경우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비어있는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seatState1 = 0;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if(currentTime1&lt;10000){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일반적인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1;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if(currentTime1&lt;20000){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2;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이상일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위험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3;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067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시간 측정 및 칸 상태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사용시간을 측정하고 화장실 칸의 상태를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96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35194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ledOn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if(currentTime1 &gt; 10000){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측정된 시간이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초가 지나면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HIGH);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버튼이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눌릴경우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시간 초기화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{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LOW);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 }</a:t>
                      </a:r>
                    </a:p>
                    <a:p>
                      <a:pPr fontAlgn="base" latinLnBrk="0"/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btnPush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//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버튼이 눌렸을 경우 시간 초기화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(btn1) == HIGH){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time1=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delay(100);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버튼에 인터럽트를 설정하여 버튼의 상태를 비동기적으로 전송한다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Timer1.initialize(100000);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Timer1.attachInterrupt(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94282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점멸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점등 및 측정된 시간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측정된 시간에 따라 </a:t>
                      </a:r>
                      <a:r>
                        <a:rPr lang="en-US" altLang="ko-KR" sz="1000" dirty="0"/>
                        <a:t>LED</a:t>
                      </a:r>
                      <a:r>
                        <a:rPr lang="ko-KR" altLang="en-US" sz="1000" dirty="0"/>
                        <a:t>를 점등 또는 점멸하고 측정된 시간을 초기화한다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29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6913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LCD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한글설정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328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 한글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에 한글을 출력하기위한 배열 설정이다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6CF9E9-AE65-45DA-B463-6AF1414D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0940"/>
              </p:ext>
            </p:extLst>
          </p:nvPr>
        </p:nvGraphicFramePr>
        <p:xfrm>
          <a:off x="146429" y="2768912"/>
          <a:ext cx="609600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8538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3053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2119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69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사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newChar1[8]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용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newChar2[8]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중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newChar3[8]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5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비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newChar4[8]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어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newChar5[8]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있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newChar6[8]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음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newChar7[8]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971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118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5240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재실여부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설정했던 한글을 선언하고 </a:t>
                      </a:r>
                      <a:r>
                        <a:rPr lang="en-US" altLang="ko-KR" sz="1000" dirty="0"/>
                        <a:t>LCD </a:t>
                      </a:r>
                      <a:r>
                        <a:rPr lang="ko-KR" altLang="en-US" sz="1000" dirty="0"/>
                        <a:t>디스플레이에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7BECEC-F22C-4182-92B0-45297BE3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7848"/>
              </p:ext>
            </p:extLst>
          </p:nvPr>
        </p:nvGraphicFramePr>
        <p:xfrm>
          <a:off x="391496" y="2676186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7448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56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//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설정했던 한글 배열 선언</a:t>
                      </a:r>
                      <a:endParaRPr kumimoji="1" lang="en-US" altLang="ko-KR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void </a:t>
                      </a: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korean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lcd1.createChar(0, newChar1);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lcd1.createChar(1, newChar2);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lcd1.createChar(2, newChar3);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lcd1.createChar(3, newChar4);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lcd1.createChar(4, newChar5);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lcd1.createChar(5, newChar6);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lcd1.createChar(6, newChar7);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사용중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lcd1UseChar(){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lcd1.write(1);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lcd1.write(2);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비어있음＇출력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lcd1EptChar(){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lcd1.write(3);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lcd1.write(4);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lcd1.write(5);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lcd1.write(6);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2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660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tissue(){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(cLed1, HIGH); //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빛을 감지하기위해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int cdsValue1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analogRead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(cds1); 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if(cdsValue1 &gt; 700){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부족한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2;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if(cdsValue1 &gt; 300){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보통인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1;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tissueState1 = 0;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충분한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4813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화장지 잔량확인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CDS </a:t>
                      </a:r>
                      <a:r>
                        <a:rPr lang="ko-KR" altLang="en-US" sz="1000" dirty="0"/>
                        <a:t>셀을 이용해 감지되는 빛의 양에 따라 화장지의 잔량을 파악한다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4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OO </a:t>
            </a:r>
            <a:r>
              <a:rPr lang="ko-KR" altLang="en-US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OO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OS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50882" y="1268760"/>
          <a:ext cx="8242236" cy="5108875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9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4906859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/>
              <a:t>Green 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화장지 관리 시스템은 </a:t>
            </a:r>
            <a:r>
              <a:rPr lang="en-US" altLang="ko-KR" sz="1200" dirty="0"/>
              <a:t>IoT </a:t>
            </a:r>
            <a:r>
              <a:rPr lang="ko-KR" altLang="en-US" sz="1200" dirty="0"/>
              <a:t>서버 웹과 애플리케이션으로 구성 되어있다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사용자가 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메인 화면에서 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45736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CB581D-533A-41C5-AE77-78280A7CD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33" y="2929794"/>
            <a:ext cx="4040849" cy="24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시스템을 전체적으로 파악 할 수 있는 </a:t>
            </a:r>
            <a:r>
              <a:rPr lang="en-US" altLang="ko-KR" sz="1600" b="1" i="1" dirty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en-US" altLang="ko-KR" sz="1200" dirty="0"/>
              <a:t>OO</a:t>
            </a:r>
            <a:r>
              <a:rPr lang="ko-KR" altLang="en-US" sz="1200" dirty="0"/>
              <a:t>하여 프로그램을 실행한다</a:t>
            </a:r>
            <a:r>
              <a:rPr lang="en-US" altLang="ko-KR" sz="1200" dirty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②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③ 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159BC3-9C8C-4AB7-B22D-A5DAC3C6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418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</a:t>
            </a:r>
            <a:r>
              <a:rPr lang="ko-KR" altLang="en-US" sz="1050" b="1" i="1" dirty="0">
                <a:latin typeface="+mj-lt"/>
              </a:rPr>
              <a:t>시스템을 전체적으로 파악 할 수 있는 메뉴 구성도 작성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제어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음성인식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음성정보 읽기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0320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시간 측정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사용자의 사용시간을 측정한다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 표시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점등하여 칸 안의 사용자에게 표시한다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확인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 안에 사용자가 있는지 확인할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 초기화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눌러 사용시간을 초기화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표시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대기중인 사용자에게 칸 안의 상태를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잔량 확인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보관함에 화장지가 얼마나 남았는지 알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측정한 센서 값들을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3492</Words>
  <Application>Microsoft Office PowerPoint</Application>
  <PresentationFormat>화면 슬라이드 쇼(4:3)</PresentationFormat>
  <Paragraphs>1014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Wingdings 2</vt:lpstr>
      <vt:lpstr>Monotype Sorts</vt:lpstr>
      <vt:lpstr>Wingdings</vt:lpstr>
      <vt:lpstr>현대하모니 M</vt:lpstr>
      <vt:lpstr>Times New Roman</vt:lpstr>
      <vt:lpstr>Arial</vt:lpstr>
      <vt:lpstr>돋움</vt:lpstr>
      <vt:lpstr>Tahoma</vt:lpstr>
      <vt:lpstr>맑은 고딕</vt:lpstr>
      <vt:lpstr>굴림</vt:lpstr>
      <vt:lpstr>Calibri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박준민</cp:lastModifiedBy>
  <cp:revision>120</cp:revision>
  <dcterms:created xsi:type="dcterms:W3CDTF">2014-04-16T00:55:54Z</dcterms:created>
  <dcterms:modified xsi:type="dcterms:W3CDTF">2018-07-20T11:35:22Z</dcterms:modified>
</cp:coreProperties>
</file>