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8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BD9385-1C86-47D6-AF6E-75B9A522195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7C8A7-7549-4104-9415-B81EDEAB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9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01C6FF0-3597-462A-958A-68D76CAF3EA5}"/>
              </a:ext>
            </a:extLst>
          </p:cNvPr>
          <p:cNvSpPr/>
          <p:nvPr/>
        </p:nvSpPr>
        <p:spPr>
          <a:xfrm>
            <a:off x="775855" y="2563090"/>
            <a:ext cx="2039916" cy="865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;</a:t>
            </a:r>
          </a:p>
          <a:p>
            <a:pPr algn="ctr"/>
            <a:r>
              <a:rPr lang="en-US" dirty="0"/>
              <a:t>PESAWAT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FC3C2E7-F1FA-4053-ABF8-CD7D4ED75CFA}"/>
              </a:ext>
            </a:extLst>
          </p:cNvPr>
          <p:cNvSpPr/>
          <p:nvPr/>
        </p:nvSpPr>
        <p:spPr>
          <a:xfrm rot="20516017">
            <a:off x="2965112" y="1976645"/>
            <a:ext cx="1843314" cy="32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830F328-5343-4991-AF21-D4A883C88F95}"/>
              </a:ext>
            </a:extLst>
          </p:cNvPr>
          <p:cNvSpPr/>
          <p:nvPr/>
        </p:nvSpPr>
        <p:spPr>
          <a:xfrm>
            <a:off x="3130339" y="2882685"/>
            <a:ext cx="1843314" cy="32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83ABBD-1AB7-47D6-8E9D-BF8F89438099}"/>
              </a:ext>
            </a:extLst>
          </p:cNvPr>
          <p:cNvSpPr/>
          <p:nvPr/>
        </p:nvSpPr>
        <p:spPr>
          <a:xfrm rot="1826741">
            <a:off x="2898408" y="4039453"/>
            <a:ext cx="1843314" cy="32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0DD10C-AA6B-460D-ADB1-3B2991A98556}"/>
              </a:ext>
            </a:extLst>
          </p:cNvPr>
          <p:cNvSpPr/>
          <p:nvPr/>
        </p:nvSpPr>
        <p:spPr>
          <a:xfrm>
            <a:off x="5123544" y="970721"/>
            <a:ext cx="3730171" cy="1281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;</a:t>
            </a:r>
          </a:p>
          <a:p>
            <a:pPr algn="ctr"/>
            <a:r>
              <a:rPr lang="en-US" dirty="0"/>
              <a:t>*  RODA </a:t>
            </a:r>
          </a:p>
          <a:p>
            <a:pPr algn="ctr"/>
            <a:r>
              <a:rPr lang="en-US" dirty="0"/>
              <a:t>* SAYAP</a:t>
            </a:r>
          </a:p>
          <a:p>
            <a:pPr algn="ctr"/>
            <a:r>
              <a:rPr lang="en-US" dirty="0"/>
              <a:t>* PINTU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7F6AD8-4389-42AA-8EE8-C4AB2352E27C}"/>
              </a:ext>
            </a:extLst>
          </p:cNvPr>
          <p:cNvSpPr/>
          <p:nvPr/>
        </p:nvSpPr>
        <p:spPr>
          <a:xfrm>
            <a:off x="5288221" y="2404412"/>
            <a:ext cx="3730171" cy="1281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;</a:t>
            </a:r>
          </a:p>
          <a:p>
            <a:pPr algn="ctr"/>
            <a:r>
              <a:rPr lang="en-US" dirty="0"/>
              <a:t>* TERBANG</a:t>
            </a:r>
            <a:br>
              <a:rPr lang="en-US" dirty="0"/>
            </a:br>
            <a:r>
              <a:rPr lang="en-US" dirty="0"/>
              <a:t>* MENDARAT</a:t>
            </a:r>
            <a:br>
              <a:rPr lang="en-US" dirty="0"/>
            </a:b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C416F5-62EA-445F-AA55-71949CF85511}"/>
              </a:ext>
            </a:extLst>
          </p:cNvPr>
          <p:cNvSpPr/>
          <p:nvPr/>
        </p:nvSpPr>
        <p:spPr>
          <a:xfrm>
            <a:off x="4733476" y="4337879"/>
            <a:ext cx="3730171" cy="1281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OBJEK ;</a:t>
            </a:r>
          </a:p>
          <a:p>
            <a:pPr algn="ctr"/>
            <a:r>
              <a:rPr lang="en-US" dirty="0"/>
              <a:t>* GARUDA</a:t>
            </a:r>
          </a:p>
          <a:p>
            <a:pPr algn="ctr"/>
            <a:r>
              <a:rPr lang="en-US" dirty="0"/>
              <a:t>* LION AIR</a:t>
            </a:r>
          </a:p>
        </p:txBody>
      </p:sp>
    </p:spTree>
    <p:extLst>
      <p:ext uri="{BB962C8B-B14F-4D97-AF65-F5344CB8AC3E}">
        <p14:creationId xmlns:p14="http://schemas.microsoft.com/office/powerpoint/2010/main" val="256792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47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2019-10-01T14:54:04Z</dcterms:created>
  <dcterms:modified xsi:type="dcterms:W3CDTF">2019-10-01T15:55:11Z</dcterms:modified>
</cp:coreProperties>
</file>