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6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AB71-9026-48BD-957A-6C81C115C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6F2D-DA3D-4CB9-A81F-43264B7E01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汇报人：王子晨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2985" y="2766060"/>
            <a:ext cx="2405380" cy="1325880"/>
          </a:xfrm>
        </p:spPr>
        <p:txBody>
          <a:bodyPr>
            <a:norm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Thoughts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57965" y="2024010"/>
            <a:ext cx="247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Focal-SAM: Focal Sharpness-Aware Minimization for Long-Tailed Classification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Sicong Li 1 2 Qianqian Xu 3 Zhiyong Yang 4 Zitai Wang 3</a:t>
            </a:r>
            <a:endParaRPr lang="en-US" altLang="zh-CN"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</a:rPr>
              <a:t>Linchao Zhang 5 Xiaochun Cao 6 Qingming Huang 4 7 3</a:t>
            </a:r>
            <a:endParaRPr lang="en-US" altLang="zh-CN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0405"/>
            <a:ext cx="10515600" cy="45574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Long-Tailed Distribution</a:t>
            </a: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</p:txBody>
      </p:sp>
      <p:pic>
        <p:nvPicPr>
          <p:cNvPr id="2" name="图片 1" descr="longtail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010" y="1773555"/>
            <a:ext cx="5149215" cy="3465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0405"/>
            <a:ext cx="10515600" cy="4557420"/>
          </a:xfrm>
        </p:spPr>
        <p:txBody>
          <a:bodyPr/>
          <a:p>
            <a:pPr marL="0" indent="0">
              <a:buNone/>
            </a:pPr>
            <a:endParaRPr lang="en-US" altLang="zh-CN" sz="36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endParaRPr lang="en-US" altLang="zh-CN" sz="36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6" name="图片 5" descr="ChatGPT Image 2025年9月15日 09_47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725" y="1623695"/>
            <a:ext cx="5416550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680405"/>
            <a:ext cx="10515600" cy="455742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Sharpness-Aware Minimization (</a:t>
            </a:r>
            <a:r>
              <a:rPr lang="en-US" altLang="zh-CN" sz="2600" b="1" dirty="0">
                <a:latin typeface="Times New Roman Bold" panose="02020503050405090304" charset="0"/>
                <a:cs typeface="Times New Roman Bold" panose="02020503050405090304" charset="0"/>
              </a:rPr>
              <a:t>SAM)</a:t>
            </a:r>
            <a:endParaRPr lang="en-US" altLang="zh-CN" sz="36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60" y="2164080"/>
            <a:ext cx="526288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0405"/>
            <a:ext cx="10515600" cy="4557420"/>
          </a:xfrm>
        </p:spPr>
        <p:txBody>
          <a:bodyPr/>
          <a:p>
            <a:pPr marL="0" indent="0">
              <a:buNone/>
            </a:pPr>
            <a:r>
              <a:rPr lang="en-US" altLang="zh-CN" sz="3600" b="1" dirty="0">
                <a:latin typeface="Times New Roman Bold" panose="02020503050405090304" charset="0"/>
                <a:cs typeface="Times New Roman Bold" panose="02020503050405090304" charset="0"/>
              </a:rPr>
              <a:t>Recent Methods</a:t>
            </a:r>
            <a:endParaRPr lang="en-US" altLang="zh-CN" sz="36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488440"/>
            <a:ext cx="7797800" cy="41300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1. ImbSAM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2. CC-SAM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745"/>
            <a:ext cx="10515600" cy="499237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Focal-SAM</a:t>
            </a:r>
            <a:endParaRPr lang="en-US" altLang="zh-CN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488440"/>
            <a:ext cx="7797800" cy="4130040"/>
          </a:xfrm>
          <a:prstGeom prst="rect">
            <a:avLst/>
          </a:prstGeom>
        </p:spPr>
        <p:txBody>
          <a:bodyPr>
            <a:noAutofit/>
          </a:bodyPr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941070"/>
            <a:ext cx="10988040" cy="5224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745"/>
            <a:ext cx="10515600" cy="499237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Method</a:t>
            </a:r>
            <a:endParaRPr lang="en-US" altLang="zh-CN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972185"/>
            <a:ext cx="7797800" cy="41300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class-wise sharpness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                                                              （1）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focal sharpness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                                                              （2）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objective function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Times New Roman Regular" panose="02020503050405090304" charset="0"/>
                <a:ea typeface="NimbusRomNo9L-Regu"/>
                <a:cs typeface="Times New Roman Regular" panose="02020503050405090304" charset="0"/>
              </a:rPr>
              <a:t>                                                              （3）</a:t>
            </a:r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  <a:p>
            <a:endParaRPr lang="en-US" altLang="zh-CN" sz="2600">
              <a:solidFill>
                <a:srgbClr val="000000"/>
              </a:solidFill>
              <a:latin typeface="Times New Roman Regular" panose="02020503050405090304" charset="0"/>
              <a:ea typeface="NimbusRomNo9L-Regu"/>
              <a:cs typeface="Times New Roman Regular" panose="0202050305040509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3840"/>
            <a:ext cx="543560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0390"/>
            <a:ext cx="4914900" cy="901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4852035"/>
            <a:ext cx="37592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8605"/>
            <a:ext cx="10515600" cy="3553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文字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Helvetica Neue</vt:lpstr>
      <vt:lpstr>-apple-system</vt:lpstr>
      <vt:lpstr>Thonburi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-apple-system</vt:lpstr>
      <vt:lpstr>苹方-简</vt:lpstr>
      <vt:lpstr>Times New Roman Regular</vt:lpstr>
      <vt:lpstr>Times New Roman</vt:lpstr>
      <vt:lpstr>NimbusRomNo9L-Regu</vt:lpstr>
      <vt:lpstr>NimbusRomNo9L-Regu</vt:lpstr>
      <vt:lpstr>Times New Roman Bold</vt:lpstr>
      <vt:lpstr>汉仪大宋简</vt:lpstr>
      <vt:lpstr>Office 主题​​</vt:lpstr>
      <vt:lpstr>组会汇报</vt:lpstr>
      <vt:lpstr>文献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子晨 王</dc:creator>
  <cp:lastModifiedBy>阳光</cp:lastModifiedBy>
  <cp:revision>33</cp:revision>
  <dcterms:created xsi:type="dcterms:W3CDTF">2025-09-17T08:13:13Z</dcterms:created>
  <dcterms:modified xsi:type="dcterms:W3CDTF">2025-09-17T08:13:13Z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868ABCC95E004319AC2AD1D0E622BC83_12</vt:lpwstr>
  </property>
  <property fmtid="{D5CDD505-2E9C-101B-9397-08002B2CF9AE}" pid="3" name="KSOProductBuildVer">
    <vt:lpwstr>2052-6.13.2.8918</vt:lpwstr>
  </property>
</Properties>
</file>