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78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7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29" y="102915"/>
            <a:ext cx="2219516" cy="62900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42527" y="2617664"/>
            <a:ext cx="9583807" cy="5219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en-US" altLang="zh-CN" sz="2800" b="1" i="0" u="none" strike="noStrike" baseline="0" dirty="0">
                <a:latin typeface="Centaur" panose="02030504050205020304" pitchFamily="18" charset="0"/>
              </a:rPr>
              <a:t>Continual Test-Time Domain Adaptation</a:t>
            </a:r>
            <a:endParaRPr lang="en-US" altLang="zh-CN" sz="2800" b="1" i="0" u="none" strike="noStrike" baseline="0" dirty="0">
              <a:latin typeface="Centaur" panose="020305040502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9819" y="2617305"/>
            <a:ext cx="1272209" cy="3407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783957" y="2617305"/>
            <a:ext cx="1437861" cy="3407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-29819" y="3042566"/>
            <a:ext cx="1265996" cy="723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783957" y="3042566"/>
            <a:ext cx="1437861" cy="723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Text Box 2"/>
          <p:cNvSpPr txBox="1"/>
          <p:nvPr/>
        </p:nvSpPr>
        <p:spPr>
          <a:xfrm>
            <a:off x="5001260" y="5949950"/>
            <a:ext cx="142934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dirty="0">
                <a:latin typeface="+mn-ea"/>
                <a:cs typeface="+mn-ea"/>
              </a:rPr>
              <a:t>CVPR 2022</a:t>
            </a:r>
            <a:endParaRPr lang="en-US" dirty="0">
              <a:latin typeface="+mn-ea"/>
              <a:cs typeface="+mn-ea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948055" y="3804285"/>
            <a:ext cx="10172065" cy="9004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261" y="0"/>
            <a:ext cx="2431378" cy="68904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 flipV="1">
            <a:off x="-1" y="137160"/>
            <a:ext cx="301441" cy="5518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76555" y="184785"/>
            <a:ext cx="2292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 dirty="0">
                <a:latin typeface="Centaur" panose="02030504050205020304" pitchFamily="18" charset="0"/>
              </a:rPr>
              <a:t>Background</a:t>
            </a:r>
            <a:endParaRPr lang="en-US" altLang="zh-CN" sz="2800" b="1" dirty="0">
              <a:latin typeface="Centaur" panose="02030504050205020304" pitchFamily="18" charset="0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rcRect l="7494"/>
          <a:stretch>
            <a:fillRect/>
          </a:stretch>
        </p:blipFill>
        <p:spPr>
          <a:xfrm>
            <a:off x="801370" y="1701800"/>
            <a:ext cx="10744200" cy="32048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261" y="0"/>
            <a:ext cx="2431378" cy="68904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 flipV="1">
            <a:off x="-1" y="137160"/>
            <a:ext cx="301441" cy="5518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76555" y="184785"/>
            <a:ext cx="2292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 dirty="0">
                <a:latin typeface="Centaur" panose="02030504050205020304" pitchFamily="18" charset="0"/>
              </a:rPr>
              <a:t>Background</a:t>
            </a:r>
            <a:endParaRPr lang="en-US" altLang="zh-CN" sz="2800" b="1" dirty="0">
              <a:latin typeface="Centaur" panose="02030504050205020304" pitchFamily="18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rcRect l="6890"/>
          <a:stretch>
            <a:fillRect/>
          </a:stretch>
        </p:blipFill>
        <p:spPr>
          <a:xfrm>
            <a:off x="301625" y="1290955"/>
            <a:ext cx="6024245" cy="43795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25870" y="1877695"/>
            <a:ext cx="5249545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1600"/>
              <a:t>Existing methods, which are mostly based on self-training and entropy regularization, can suffer from these non-stationary environments.</a:t>
            </a:r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Due to the distribution shift over time in the target domain, pseudo-labels become unreliable.</a:t>
            </a:r>
            <a:endParaRPr lang="zh-CN" altLang="en-US" sz="160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 sz="1600"/>
          </a:p>
          <a:p>
            <a:pPr indent="0">
              <a:buFont typeface="Wingdings" panose="05000000000000000000" charset="0"/>
              <a:buNone/>
            </a:pPr>
            <a:endParaRPr lang="en-US" altLang="zh-CN" sz="16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600"/>
              <a:t>The noisy pseudolabels can further lead to error accumulation and catastrophic forgetting.</a:t>
            </a:r>
            <a:endParaRPr lang="en-US" altLang="zh-CN" sz="160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261" y="0"/>
            <a:ext cx="2431378" cy="68904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 flipV="1">
            <a:off x="-1" y="137160"/>
            <a:ext cx="301441" cy="5518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76555" y="184785"/>
            <a:ext cx="2292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 dirty="0">
                <a:latin typeface="Centaur" panose="02030504050205020304" pitchFamily="18" charset="0"/>
                <a:sym typeface="+mn-ea"/>
              </a:rPr>
              <a:t>Methods</a:t>
            </a:r>
            <a:endParaRPr lang="en-US" altLang="zh-CN" sz="2800" b="1" dirty="0">
              <a:latin typeface="Centaur" panose="02030504050205020304" pitchFamily="18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511175" y="854075"/>
            <a:ext cx="5242560" cy="56876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99860" y="2528570"/>
            <a:ext cx="4857750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Methodology</a:t>
            </a:r>
            <a:endParaRPr lang="zh-CN" altLang="en-US" sz="2800" b="1"/>
          </a:p>
          <a:p>
            <a:endParaRPr lang="zh-CN" altLang="en-US" sz="2800" b="1"/>
          </a:p>
          <a:p>
            <a:r>
              <a:rPr lang="en-US" altLang="zh-CN"/>
              <a:t>1</a:t>
            </a:r>
            <a:r>
              <a:rPr lang="zh-CN" altLang="en-US"/>
              <a:t>、Weight-Averaged Pseudo-Labels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、Augmentation-Averaged Pseudo-Labels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、Stochastic Restoration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261" y="0"/>
            <a:ext cx="2431378" cy="68904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 flipV="1">
            <a:off x="-1" y="137160"/>
            <a:ext cx="301441" cy="5518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76555" y="184785"/>
            <a:ext cx="2292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 dirty="0">
                <a:latin typeface="Centaur" panose="02030504050205020304" pitchFamily="18" charset="0"/>
                <a:sym typeface="+mn-ea"/>
              </a:rPr>
              <a:t>Experiments</a:t>
            </a:r>
            <a:endParaRPr lang="en-US" altLang="zh-CN" sz="2800" b="1" dirty="0">
              <a:latin typeface="Centaur" panose="020305040502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2413" y="1719263"/>
            <a:ext cx="11687175" cy="34194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261" y="0"/>
            <a:ext cx="2431378" cy="68904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 flipV="1">
            <a:off x="-1" y="137160"/>
            <a:ext cx="301441" cy="5518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76555" y="184785"/>
            <a:ext cx="2292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 dirty="0">
                <a:latin typeface="Centaur" panose="02030504050205020304" pitchFamily="18" charset="0"/>
                <a:sym typeface="+mn-ea"/>
              </a:rPr>
              <a:t>Experiments</a:t>
            </a:r>
            <a:endParaRPr lang="en-US" altLang="zh-CN" sz="2800" b="1" dirty="0">
              <a:latin typeface="Centaur" panose="02030504050205020304" pitchFamily="18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3838" y="1890713"/>
            <a:ext cx="11744325" cy="30765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261" y="0"/>
            <a:ext cx="2431378" cy="68904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 flipV="1">
            <a:off x="-1" y="137160"/>
            <a:ext cx="301441" cy="5518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76555" y="184785"/>
            <a:ext cx="2292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 dirty="0">
                <a:latin typeface="Centaur" panose="02030504050205020304" pitchFamily="18" charset="0"/>
                <a:sym typeface="+mn-ea"/>
              </a:rPr>
              <a:t>Experiments</a:t>
            </a:r>
            <a:endParaRPr lang="en-US" altLang="zh-CN" sz="2800" b="1" dirty="0">
              <a:latin typeface="Centaur" panose="02030504050205020304" pitchFamily="18" charset="0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38125" y="1962150"/>
            <a:ext cx="11715750" cy="29337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 flipV="1">
            <a:off x="10099675" y="3135630"/>
            <a:ext cx="2092325" cy="576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flipV="1">
            <a:off x="0" y="3135630"/>
            <a:ext cx="2257425" cy="576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420995" y="3008630"/>
            <a:ext cx="21031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Centaur" panose="02030504050205020304" pitchFamily="18" charset="0"/>
              </a:rPr>
              <a:t>Thanks</a:t>
            </a:r>
            <a:endParaRPr lang="zh-CN" altLang="en-US" sz="4800" dirty="0">
              <a:latin typeface="Centaur" panose="020305040502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996" y="44195"/>
            <a:ext cx="1722256" cy="4880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commondata" val="eyJoZGlkIjoiYWQxOTk0OTgzNGZmNzEyYmZjYjAzNjZmNDM4NmFjMWQ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Application>WPS 演示</Application>
  <PresentationFormat>宽屏</PresentationFormat>
  <Paragraphs>34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Centaur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踩着上帝的小丑</cp:lastModifiedBy>
  <cp:revision>159</cp:revision>
  <dcterms:created xsi:type="dcterms:W3CDTF">2019-06-19T02:08:00Z</dcterms:created>
  <dcterms:modified xsi:type="dcterms:W3CDTF">2024-10-14T05:20:55Z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32666C7C967D4746B7949168E8E65FFE_11</vt:lpwstr>
  </property>
</Properties>
</file>