
<file path=[Content_Types].xml><?xml version="1.0" encoding="utf-8"?>
<Types xmlns="http://schemas.openxmlformats.org/package/2006/content-types">
  <Default Extension="jpeg" ContentType="image/jpeg"/>
  <Default Extension="JPG" ContentType="image/.jpg"/>
  <Default Extension="gif" ContentType="image/gi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00"/>
  </p:handoutMasterIdLst>
  <p:sldIdLst>
    <p:sldId id="256" r:id="rId3"/>
    <p:sldId id="264" r:id="rId5"/>
    <p:sldId id="337" r:id="rId6"/>
    <p:sldId id="330" r:id="rId7"/>
    <p:sldId id="329" r:id="rId8"/>
    <p:sldId id="331" r:id="rId9"/>
    <p:sldId id="332" r:id="rId10"/>
    <p:sldId id="341" r:id="rId11"/>
    <p:sldId id="322" r:id="rId12"/>
    <p:sldId id="323" r:id="rId13"/>
    <p:sldId id="324" r:id="rId14"/>
    <p:sldId id="312" r:id="rId15"/>
    <p:sldId id="313" r:id="rId16"/>
    <p:sldId id="314" r:id="rId17"/>
    <p:sldId id="353" r:id="rId18"/>
    <p:sldId id="366" r:id="rId19"/>
    <p:sldId id="367" r:id="rId20"/>
    <p:sldId id="318" r:id="rId21"/>
    <p:sldId id="315" r:id="rId22"/>
    <p:sldId id="340" r:id="rId23"/>
    <p:sldId id="395" r:id="rId24"/>
    <p:sldId id="258" r:id="rId25"/>
    <p:sldId id="259" r:id="rId26"/>
    <p:sldId id="261" r:id="rId27"/>
    <p:sldId id="262" r:id="rId28"/>
    <p:sldId id="394" r:id="rId29"/>
    <p:sldId id="381" r:id="rId30"/>
    <p:sldId id="382" r:id="rId31"/>
    <p:sldId id="284" r:id="rId32"/>
    <p:sldId id="349" r:id="rId33"/>
    <p:sldId id="350" r:id="rId34"/>
    <p:sldId id="352" r:id="rId35"/>
    <p:sldId id="285" r:id="rId36"/>
    <p:sldId id="286" r:id="rId37"/>
    <p:sldId id="287" r:id="rId38"/>
    <p:sldId id="288" r:id="rId39"/>
    <p:sldId id="289" r:id="rId40"/>
    <p:sldId id="291" r:id="rId41"/>
    <p:sldId id="302" r:id="rId42"/>
    <p:sldId id="303" r:id="rId43"/>
    <p:sldId id="391" r:id="rId44"/>
    <p:sldId id="392" r:id="rId45"/>
    <p:sldId id="380" r:id="rId46"/>
    <p:sldId id="293" r:id="rId47"/>
    <p:sldId id="292" r:id="rId48"/>
    <p:sldId id="364" r:id="rId49"/>
    <p:sldId id="370" r:id="rId50"/>
    <p:sldId id="372" r:id="rId51"/>
    <p:sldId id="374" r:id="rId52"/>
    <p:sldId id="375" r:id="rId53"/>
    <p:sldId id="376" r:id="rId54"/>
    <p:sldId id="377" r:id="rId55"/>
    <p:sldId id="378" r:id="rId56"/>
    <p:sldId id="309" r:id="rId57"/>
    <p:sldId id="361" r:id="rId58"/>
    <p:sldId id="359" r:id="rId59"/>
    <p:sldId id="360" r:id="rId60"/>
    <p:sldId id="321" r:id="rId61"/>
    <p:sldId id="342" r:id="rId62"/>
    <p:sldId id="396" r:id="rId63"/>
    <p:sldId id="397" r:id="rId64"/>
    <p:sldId id="269" r:id="rId65"/>
    <p:sldId id="398" r:id="rId66"/>
    <p:sldId id="400" r:id="rId67"/>
    <p:sldId id="274" r:id="rId68"/>
    <p:sldId id="354" r:id="rId69"/>
    <p:sldId id="386" r:id="rId70"/>
    <p:sldId id="276" r:id="rId71"/>
    <p:sldId id="277" r:id="rId72"/>
    <p:sldId id="351" r:id="rId73"/>
    <p:sldId id="403" r:id="rId74"/>
    <p:sldId id="358" r:id="rId75"/>
    <p:sldId id="333" r:id="rId76"/>
    <p:sldId id="280" r:id="rId77"/>
    <p:sldId id="299" r:id="rId78"/>
    <p:sldId id="300" r:id="rId79"/>
    <p:sldId id="279" r:id="rId80"/>
    <p:sldId id="365" r:id="rId81"/>
    <p:sldId id="368" r:id="rId82"/>
    <p:sldId id="338" r:id="rId83"/>
    <p:sldId id="339" r:id="rId84"/>
    <p:sldId id="357" r:id="rId85"/>
    <p:sldId id="390" r:id="rId86"/>
    <p:sldId id="294" r:id="rId87"/>
    <p:sldId id="402" r:id="rId88"/>
    <p:sldId id="295" r:id="rId89"/>
    <p:sldId id="404" r:id="rId90"/>
    <p:sldId id="326" r:id="rId91"/>
    <p:sldId id="355" r:id="rId92"/>
    <p:sldId id="281" r:id="rId93"/>
    <p:sldId id="283" r:id="rId94"/>
    <p:sldId id="343" r:id="rId95"/>
    <p:sldId id="334" r:id="rId96"/>
    <p:sldId id="344" r:id="rId97"/>
    <p:sldId id="379" r:id="rId98"/>
    <p:sldId id="356" r:id="rId99"/>
  </p:sldIdLst>
  <p:sldSz cx="9144000" cy="6858000" type="screen4x3"/>
  <p:notesSz cx="7099300" cy="10234930"/>
  <p:defaultTextStyle>
    <a:defPPr>
      <a:defRPr lang="fr-FR"/>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Comic Sans MS" panose="030F0702030302020204" pitchFamily="6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EE7012"/>
    <a:srgbClr val="FF9900"/>
    <a:srgbClr val="FF9966"/>
    <a:srgbClr val="3333CC"/>
    <a:srgbClr val="FF4747"/>
    <a:srgbClr val="FFFF66"/>
    <a:srgbClr val="FF0000"/>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7065"/>
    <p:restoredTop sz="99115"/>
  </p:normalViewPr>
  <p:slideViewPr>
    <p:cSldViewPr snapToGrid="0" showGuides="1">
      <p:cViewPr varScale="1">
        <p:scale>
          <a:sx n="65" d="100"/>
          <a:sy n="65" d="100"/>
        </p:scale>
        <p:origin x="612" y="78"/>
      </p:cViewPr>
      <p:guideLst>
        <p:guide orient="horz" pos="2160"/>
        <p:guide pos="2880"/>
      </p:guideLst>
    </p:cSldViewPr>
  </p:slideViewPr>
  <p:outlineViewPr>
    <p:cViewPr>
      <p:scale>
        <a:sx n="33" d="100"/>
        <a:sy n="33" d="100"/>
      </p:scale>
      <p:origin x="0" y="7056"/>
    </p:cViewPr>
  </p:outlineViewPr>
  <p:notesTextViewPr>
    <p:cViewPr>
      <p:scale>
        <a:sx n="100" d="100"/>
        <a:sy n="100" d="100"/>
      </p:scale>
      <p:origin x="0" y="0"/>
    </p:cViewPr>
  </p:notesTextViewPr>
  <p:sorterViewPr showFormatting="0">
    <p:cViewPr>
      <p:scale>
        <a:sx n="75" d="100"/>
        <a:sy n="75" d="100"/>
      </p:scale>
      <p:origin x="0" y="5892"/>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3" Type="http://schemas.openxmlformats.org/officeDocument/2006/relationships/tableStyles" Target="tableStyles.xml"/><Relationship Id="rId102" Type="http://schemas.openxmlformats.org/officeDocument/2006/relationships/viewProps" Target="viewProps.xml"/><Relationship Id="rId101" Type="http://schemas.openxmlformats.org/officeDocument/2006/relationships/presProps" Target="presProps.xml"/><Relationship Id="rId100"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22" tIns="49511" rIns="99022" bIns="49511" numCol="1" anchor="t" anchorCtr="0" compatLnSpc="1"/>
          <a:lstStyle>
            <a:lvl1pPr defTabSz="990600">
              <a:defRPr sz="1300" smtClean="0">
                <a:latin typeface="Arial" panose="020B0604020202020204" pitchFamily="34" charset="0"/>
                <a:cs typeface="Arial" panose="020B0604020202020204" pitchFamily="34" charset="0"/>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8195"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22" tIns="49511" rIns="99022" bIns="49511" numCol="1" anchor="t" anchorCtr="0" compatLnSpc="1"/>
          <a:lstStyle>
            <a:lvl1pPr algn="r" defTabSz="990600">
              <a:defRPr sz="1300" smtClean="0">
                <a:latin typeface="Arial" panose="020B0604020202020204" pitchFamily="34" charset="0"/>
                <a:cs typeface="Arial" panose="020B0604020202020204" pitchFamily="34" charset="0"/>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8196"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22" tIns="49511" rIns="99022" bIns="49511" numCol="1" anchor="b" anchorCtr="0" compatLnSpc="1"/>
          <a:lstStyle>
            <a:lvl1pPr defTabSz="990600">
              <a:defRPr sz="1300" smtClean="0">
                <a:latin typeface="Arial" panose="020B0604020202020204" pitchFamily="34" charset="0"/>
                <a:cs typeface="Arial" panose="020B0604020202020204" pitchFamily="34" charset="0"/>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8197"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22" tIns="49511" rIns="99022" bIns="49511" numCol="1" anchor="b" anchorCtr="0" compatLnSpc="1"/>
          <a:lstStyle>
            <a:lvl1pPr algn="r" defTabSz="990600">
              <a:defRPr sz="1300">
                <a:latin typeface="Arial" panose="020B0604020202020204" pitchFamily="34" charset="0"/>
              </a:defRPr>
            </a:lvl1pPr>
          </a:lstStyle>
          <a:p>
            <a:pPr marL="0" marR="0" lvl="0" indent="0" algn="r" defTabSz="990600" rtl="0" eaLnBrk="1" fontAlgn="base" latinLnBrk="0" hangingPunct="1">
              <a:lnSpc>
                <a:spcPct val="100000"/>
              </a:lnSpc>
              <a:spcBef>
                <a:spcPct val="0"/>
              </a:spcBef>
              <a:spcAft>
                <a:spcPct val="0"/>
              </a:spcAft>
              <a:buClrTx/>
              <a:buSzTx/>
              <a:buFontTx/>
              <a:buNone/>
              <a:defRPr/>
            </a:pPr>
            <a:fld id="{6C749BCA-E9D2-4799-8DF6-59A92769EB75}" type="slidenum">
              <a:rPr kumimoji="0" lang="en-US" altLang="zh-CN" sz="13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21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22" tIns="49511" rIns="99022" bIns="49511" numCol="1" anchor="t" anchorCtr="0" compatLnSpc="1"/>
          <a:lstStyle>
            <a:lvl1pPr defTabSz="990600">
              <a:defRPr sz="1300" smtClean="0">
                <a:latin typeface="Arial" panose="020B0604020202020204" pitchFamily="34" charset="0"/>
                <a:cs typeface="Arial" panose="020B0604020202020204" pitchFamily="34" charset="0"/>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219"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22" tIns="49511" rIns="99022" bIns="49511" numCol="1" anchor="t" anchorCtr="0" compatLnSpc="1"/>
          <a:lstStyle>
            <a:lvl1pPr algn="r" defTabSz="990600">
              <a:defRPr sz="1300" smtClean="0">
                <a:latin typeface="Arial" panose="020B0604020202020204" pitchFamily="34" charset="0"/>
                <a:cs typeface="Arial" panose="020B0604020202020204" pitchFamily="34" charset="0"/>
              </a:defRPr>
            </a:lvl1pPr>
          </a:lstStyle>
          <a:p>
            <a:pPr marL="0" marR="0" lvl="0" indent="0" algn="r"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076" name="Rectangle 4"/>
          <p:cNvSpPr>
            <a:spLocks noGrp="1" noRot="1" noChangeAspect="1" noTextEdit="1"/>
          </p:cNvSpPr>
          <p:nvPr>
            <p:ph type="sldImg" idx="2"/>
          </p:nvPr>
        </p:nvSpPr>
        <p:spPr>
          <a:xfrm>
            <a:off x="992188" y="768350"/>
            <a:ext cx="5116512" cy="3836988"/>
          </a:xfrm>
          <a:prstGeom prst="rect">
            <a:avLst/>
          </a:prstGeom>
          <a:noFill/>
          <a:ln w="9525" cap="flat" cmpd="sng">
            <a:solidFill>
              <a:srgbClr val="000000"/>
            </a:solidFill>
            <a:prstDash val="solid"/>
            <a:miter/>
            <a:headEnd type="none" w="med" len="med"/>
            <a:tailEnd type="none" w="med" len="med"/>
          </a:ln>
        </p:spPr>
      </p:sp>
      <p:sp>
        <p:nvSpPr>
          <p:cNvPr id="9221" name="Rectangle 5"/>
          <p:cNvSpPr>
            <a:spLocks noGrp="1" noChangeArrowheads="1"/>
          </p:cNvSpPr>
          <p:nvPr>
            <p:ph type="body" sz="quarter" idx="3"/>
          </p:nvPr>
        </p:nvSpPr>
        <p:spPr bwMode="auto">
          <a:xfrm>
            <a:off x="709613" y="4859338"/>
            <a:ext cx="5680075" cy="4606925"/>
          </a:xfrm>
          <a:prstGeom prst="rect">
            <a:avLst/>
          </a:prstGeom>
          <a:noFill/>
          <a:ln w="9525">
            <a:noFill/>
            <a:miter lim="800000"/>
          </a:ln>
          <a:effectLst/>
        </p:spPr>
        <p:txBody>
          <a:bodyPr vert="horz" wrap="square" lIns="99022" tIns="49511" rIns="99022" bIns="49511"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Cliquez pour modifier les styles du texte du masque</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Deuxième niveau</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Troisième niveau</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Quatrième niveau</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Cinquième niveau</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9222"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22" tIns="49511" rIns="99022" bIns="49511" numCol="1" anchor="b" anchorCtr="0" compatLnSpc="1"/>
          <a:lstStyle>
            <a:lvl1pPr defTabSz="990600">
              <a:defRPr sz="1300" smtClean="0">
                <a:latin typeface="Arial" panose="020B0604020202020204" pitchFamily="34" charset="0"/>
                <a:cs typeface="Arial" panose="020B0604020202020204" pitchFamily="34" charset="0"/>
              </a:defRPr>
            </a:lvl1pPr>
          </a:lstStyle>
          <a:p>
            <a:pPr marL="0" marR="0" lvl="0" indent="0" algn="l" defTabSz="990600" rtl="0" eaLnBrk="1" fontAlgn="base" latinLnBrk="0" hangingPunct="1">
              <a:lnSpc>
                <a:spcPct val="100000"/>
              </a:lnSpc>
              <a:spcBef>
                <a:spcPct val="0"/>
              </a:spcBef>
              <a:spcAft>
                <a:spcPct val="0"/>
              </a:spcAft>
              <a:buClrTx/>
              <a:buSzTx/>
              <a:buFontTx/>
              <a:buNone/>
              <a:defRPr/>
            </a:pP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9223"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22" tIns="49511" rIns="99022" bIns="49511" numCol="1" anchor="b" anchorCtr="0" compatLnSpc="1"/>
          <a:lstStyle>
            <a:lvl1pPr algn="r" defTabSz="990600">
              <a:defRPr sz="1300">
                <a:latin typeface="Arial" panose="020B0604020202020204" pitchFamily="34" charset="0"/>
              </a:defRPr>
            </a:lvl1pPr>
          </a:lstStyle>
          <a:p>
            <a:pPr marL="0" marR="0" lvl="0" indent="0" algn="r" defTabSz="990600" rtl="0" eaLnBrk="1" fontAlgn="base" latinLnBrk="0" hangingPunct="1">
              <a:lnSpc>
                <a:spcPct val="100000"/>
              </a:lnSpc>
              <a:spcBef>
                <a:spcPct val="0"/>
              </a:spcBef>
              <a:spcAft>
                <a:spcPct val="0"/>
              </a:spcAft>
              <a:buClrTx/>
              <a:buSzTx/>
              <a:buFontTx/>
              <a:buNone/>
              <a:defRPr/>
            </a:pPr>
            <a:fld id="{F2EA7855-5C64-4D58-BAA4-74BBA0579EBE}" type="slidenum">
              <a:rPr kumimoji="0" lang="en-US" altLang="zh-CN" sz="1300" b="0" i="0" u="none" strike="noStrike" kern="1200" cap="none" spc="0" normalizeH="0" baseline="0" noProof="0" smtClean="0">
                <a:ln>
                  <a:noFill/>
                </a:ln>
                <a:solidFill>
                  <a:schemeClr val="tx1"/>
                </a:solidFill>
                <a:effectLst/>
                <a:uLnTx/>
                <a:uFillTx/>
                <a:latin typeface="Arial" panose="020B0604020202020204" pitchFamily="34" charset="0"/>
                <a:ea typeface="+mn-ea"/>
                <a:cs typeface="Arial" panose="020B0604020202020204" pitchFamily="34" charset="0"/>
              </a:rPr>
            </a:fld>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7"/>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
        <p:nvSpPr>
          <p:cNvPr id="6147" name="Rectangle 2"/>
          <p:cNvSpPr>
            <a:spLocks noGrp="1" noRot="1" noChangeAspect="1" noTextEdit="1"/>
          </p:cNvSpPr>
          <p:nvPr>
            <p:ph type="sldImg"/>
          </p:nvPr>
        </p:nvSpPr>
        <p:spPr>
          <a:ln/>
        </p:spPr>
      </p:sp>
      <p:sp>
        <p:nvSpPr>
          <p:cNvPr id="6148" name="Rectangle 3"/>
          <p:cNvSpPr>
            <a:spLocks noGrp="1"/>
          </p:cNvSpPr>
          <p:nvPr>
            <p:ph type="body" idx="1"/>
          </p:nvPr>
        </p:nvSpPr>
        <p:spPr>
          <a:ln/>
        </p:spPr>
        <p:txBody>
          <a:bodyPr wrap="square" lIns="99022" tIns="49511" rIns="99022" bIns="49511" anchor="t" anchorCtr="0"/>
          <a:p>
            <a:pPr lvl="0" eaLnBrk="1" hangingPunct="1"/>
            <a:endParaRPr lang="en-US" altLang="zh-CN" dirty="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Espace réservé de l'image des diapositives 1"/>
          <p:cNvSpPr>
            <a:spLocks noGrp="1" noRot="1" noChangeAspect="1" noTextEdit="1"/>
          </p:cNvSpPr>
          <p:nvPr>
            <p:ph type="sldImg"/>
          </p:nvPr>
        </p:nvSpPr>
        <p:spPr>
          <a:ln/>
        </p:spPr>
      </p:sp>
      <p:sp>
        <p:nvSpPr>
          <p:cNvPr id="37891"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37892"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Espace réservé de l'image des diapositives 1"/>
          <p:cNvSpPr>
            <a:spLocks noGrp="1" noRot="1" noChangeAspect="1" noTextEdit="1"/>
          </p:cNvSpPr>
          <p:nvPr>
            <p:ph type="sldImg"/>
          </p:nvPr>
        </p:nvSpPr>
        <p:spPr>
          <a:ln/>
        </p:spPr>
      </p:sp>
      <p:sp>
        <p:nvSpPr>
          <p:cNvPr id="39939"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39940"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Espace réservé de l'image des diapositives 1"/>
          <p:cNvSpPr>
            <a:spLocks noGrp="1" noRot="1" noChangeAspect="1" noTextEdit="1"/>
          </p:cNvSpPr>
          <p:nvPr>
            <p:ph type="sldImg"/>
          </p:nvPr>
        </p:nvSpPr>
        <p:spPr>
          <a:ln/>
        </p:spPr>
      </p:sp>
      <p:sp>
        <p:nvSpPr>
          <p:cNvPr id="41987"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41988"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Espace réservé de l'image des diapositives 1"/>
          <p:cNvSpPr>
            <a:spLocks noGrp="1" noRot="1" noChangeAspect="1" noTextEdit="1"/>
          </p:cNvSpPr>
          <p:nvPr>
            <p:ph type="sldImg"/>
          </p:nvPr>
        </p:nvSpPr>
        <p:spPr>
          <a:ln/>
        </p:spPr>
      </p:sp>
      <p:sp>
        <p:nvSpPr>
          <p:cNvPr id="44035"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44036"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Espace réservé de l'image des diapositives 1"/>
          <p:cNvSpPr>
            <a:spLocks noGrp="1" noRot="1" noChangeAspect="1" noTextEdit="1"/>
          </p:cNvSpPr>
          <p:nvPr>
            <p:ph type="sldImg"/>
          </p:nvPr>
        </p:nvSpPr>
        <p:spPr>
          <a:ln/>
        </p:spPr>
      </p:sp>
      <p:sp>
        <p:nvSpPr>
          <p:cNvPr id="48131"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48132"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Espace réservé de l'image des diapositives 1"/>
          <p:cNvSpPr>
            <a:spLocks noGrp="1" noRot="1" noChangeAspect="1" noTextEdit="1"/>
          </p:cNvSpPr>
          <p:nvPr>
            <p:ph type="sldImg"/>
          </p:nvPr>
        </p:nvSpPr>
        <p:spPr>
          <a:ln/>
        </p:spPr>
      </p:sp>
      <p:sp>
        <p:nvSpPr>
          <p:cNvPr id="52227"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52228"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Espace réservé de l'image des diapositives 1"/>
          <p:cNvSpPr>
            <a:spLocks noGrp="1" noRot="1" noChangeAspect="1" noTextEdit="1"/>
          </p:cNvSpPr>
          <p:nvPr>
            <p:ph type="sldImg"/>
          </p:nvPr>
        </p:nvSpPr>
        <p:spPr>
          <a:ln/>
        </p:spPr>
      </p:sp>
      <p:sp>
        <p:nvSpPr>
          <p:cNvPr id="54275"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54276"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Espace réservé de l'image des diapositives 1"/>
          <p:cNvSpPr>
            <a:spLocks noGrp="1" noRot="1" noChangeAspect="1" noTextEdit="1"/>
          </p:cNvSpPr>
          <p:nvPr>
            <p:ph type="sldImg"/>
          </p:nvPr>
        </p:nvSpPr>
        <p:spPr>
          <a:ln/>
        </p:spPr>
      </p:sp>
      <p:sp>
        <p:nvSpPr>
          <p:cNvPr id="56323"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56324"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Espace réservé de l'image des diapositives 1"/>
          <p:cNvSpPr>
            <a:spLocks noGrp="1" noRot="1" noChangeAspect="1" noTextEdit="1"/>
          </p:cNvSpPr>
          <p:nvPr>
            <p:ph type="sldImg"/>
          </p:nvPr>
        </p:nvSpPr>
        <p:spPr>
          <a:ln/>
        </p:spPr>
      </p:sp>
      <p:sp>
        <p:nvSpPr>
          <p:cNvPr id="58371"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58372"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Espace réservé de l'image des diapositives 1"/>
          <p:cNvSpPr>
            <a:spLocks noGrp="1" noRot="1" noChangeAspect="1" noTextEdit="1"/>
          </p:cNvSpPr>
          <p:nvPr>
            <p:ph type="sldImg"/>
          </p:nvPr>
        </p:nvSpPr>
        <p:spPr>
          <a:ln/>
        </p:spPr>
      </p:sp>
      <p:sp>
        <p:nvSpPr>
          <p:cNvPr id="60419"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60420"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Espace réservé de l'image des diapositives 1"/>
          <p:cNvSpPr>
            <a:spLocks noGrp="1" noRot="1" noChangeAspect="1" noTextEdit="1"/>
          </p:cNvSpPr>
          <p:nvPr>
            <p:ph type="sldImg"/>
          </p:nvPr>
        </p:nvSpPr>
        <p:spPr>
          <a:ln/>
        </p:spPr>
      </p:sp>
      <p:sp>
        <p:nvSpPr>
          <p:cNvPr id="8195"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8196"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7"/>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
        <p:nvSpPr>
          <p:cNvPr id="62467" name="Rectangle 2"/>
          <p:cNvSpPr>
            <a:spLocks noRot="1" noTextEdit="1"/>
          </p:cNvSpPr>
          <p:nvPr>
            <p:ph type="sldImg"/>
          </p:nvPr>
        </p:nvSpPr>
        <p:spPr>
          <a:ln/>
        </p:spPr>
      </p:sp>
      <p:sp>
        <p:nvSpPr>
          <p:cNvPr id="62468" name="Rectangle 3"/>
          <p:cNvSpPr>
            <a:spLocks noGrp="1"/>
          </p:cNvSpPr>
          <p:nvPr>
            <p:ph type="body" idx="1"/>
          </p:nvPr>
        </p:nvSpPr>
        <p:spPr>
          <a:ln/>
        </p:spPr>
        <p:txBody>
          <a:bodyPr wrap="square" lIns="99022" tIns="49511" rIns="99022" bIns="49511" anchor="t" anchorCtr="0"/>
          <a:p>
            <a:pPr lvl="0" eaLnBrk="1" hangingPunct="1"/>
            <a:endParaRPr lang="en-US" altLang="zh-CN" dirty="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Espace réservé de l'image des diapositives 1"/>
          <p:cNvSpPr>
            <a:spLocks noGrp="1" noRot="1" noChangeAspect="1" noTextEdit="1"/>
          </p:cNvSpPr>
          <p:nvPr>
            <p:ph type="sldImg"/>
          </p:nvPr>
        </p:nvSpPr>
        <p:spPr>
          <a:ln/>
        </p:spPr>
      </p:sp>
      <p:sp>
        <p:nvSpPr>
          <p:cNvPr id="64515"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64516"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Espace réservé de l'image des diapositives 1"/>
          <p:cNvSpPr>
            <a:spLocks noGrp="1" noRot="1" noChangeAspect="1" noTextEdit="1"/>
          </p:cNvSpPr>
          <p:nvPr>
            <p:ph type="sldImg"/>
          </p:nvPr>
        </p:nvSpPr>
        <p:spPr>
          <a:ln/>
        </p:spPr>
      </p:sp>
      <p:sp>
        <p:nvSpPr>
          <p:cNvPr id="66563"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66564"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Espace réservé de l'image des diapositives 1"/>
          <p:cNvSpPr>
            <a:spLocks noGrp="1" noRot="1" noChangeAspect="1" noTextEdit="1"/>
          </p:cNvSpPr>
          <p:nvPr>
            <p:ph type="sldImg"/>
          </p:nvPr>
        </p:nvSpPr>
        <p:spPr>
          <a:ln/>
        </p:spPr>
      </p:sp>
      <p:sp>
        <p:nvSpPr>
          <p:cNvPr id="68611"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68612"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Espace réservé de l'image des diapositives 1"/>
          <p:cNvSpPr>
            <a:spLocks noGrp="1" noRot="1" noChangeAspect="1" noTextEdit="1"/>
          </p:cNvSpPr>
          <p:nvPr>
            <p:ph type="sldImg"/>
          </p:nvPr>
        </p:nvSpPr>
        <p:spPr>
          <a:ln/>
        </p:spPr>
      </p:sp>
      <p:sp>
        <p:nvSpPr>
          <p:cNvPr id="73731"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73732"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Espace réservé de l'image des diapositives 1"/>
          <p:cNvSpPr>
            <a:spLocks noGrp="1" noRot="1" noChangeAspect="1" noTextEdit="1"/>
          </p:cNvSpPr>
          <p:nvPr>
            <p:ph type="sldImg"/>
          </p:nvPr>
        </p:nvSpPr>
        <p:spPr>
          <a:ln/>
        </p:spPr>
      </p:sp>
      <p:sp>
        <p:nvSpPr>
          <p:cNvPr id="75779"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75780"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Rectangle 7"/>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87425"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
        <p:nvSpPr>
          <p:cNvPr id="79875" name="Rectangle 2"/>
          <p:cNvSpPr>
            <a:spLocks noRot="1" noTextEdit="1"/>
          </p:cNvSpPr>
          <p:nvPr>
            <p:ph type="sldImg"/>
          </p:nvPr>
        </p:nvSpPr>
        <p:spPr>
          <a:ln/>
        </p:spPr>
      </p:sp>
      <p:sp>
        <p:nvSpPr>
          <p:cNvPr id="79876" name="Rectangle 3"/>
          <p:cNvSpPr>
            <a:spLocks noGrp="1"/>
          </p:cNvSpPr>
          <p:nvPr>
            <p:ph type="body" idx="1"/>
          </p:nvPr>
        </p:nvSpPr>
        <p:spPr>
          <a:ln/>
        </p:spPr>
        <p:txBody>
          <a:bodyPr wrap="square" lIns="99022" tIns="49511" rIns="99022" bIns="49511" anchor="t" anchorCtr="0"/>
          <a:p>
            <a:pPr lvl="0" eaLnBrk="1" hangingPunct="1"/>
            <a:endParaRPr lang="en-US" altLang="zh-CN" dirty="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Espace réservé de l'image des diapositives 1"/>
          <p:cNvSpPr>
            <a:spLocks noGrp="1" noRot="1" noChangeAspect="1" noTextEdit="1"/>
          </p:cNvSpPr>
          <p:nvPr>
            <p:ph type="sldImg"/>
          </p:nvPr>
        </p:nvSpPr>
        <p:spPr>
          <a:ln/>
        </p:spPr>
      </p:sp>
      <p:sp>
        <p:nvSpPr>
          <p:cNvPr id="87043"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87044"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Espace réservé de l'image des diapositives 1"/>
          <p:cNvSpPr>
            <a:spLocks noGrp="1" noRot="1" noChangeAspect="1" noTextEdit="1"/>
          </p:cNvSpPr>
          <p:nvPr>
            <p:ph type="sldImg"/>
          </p:nvPr>
        </p:nvSpPr>
        <p:spPr>
          <a:ln/>
        </p:spPr>
      </p:sp>
      <p:sp>
        <p:nvSpPr>
          <p:cNvPr id="89091"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89092"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Rectangle 7"/>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
        <p:nvSpPr>
          <p:cNvPr id="97283" name="Rectangle 2"/>
          <p:cNvSpPr>
            <a:spLocks noRot="1" noTextEdit="1"/>
          </p:cNvSpPr>
          <p:nvPr>
            <p:ph type="sldImg"/>
          </p:nvPr>
        </p:nvSpPr>
        <p:spPr>
          <a:ln/>
        </p:spPr>
      </p:sp>
      <p:sp>
        <p:nvSpPr>
          <p:cNvPr id="97284" name="Rectangle 3"/>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Espace réservé de l'image des diapositives 1"/>
          <p:cNvSpPr>
            <a:spLocks noGrp="1" noRot="1" noChangeAspect="1" noTextEdit="1"/>
          </p:cNvSpPr>
          <p:nvPr>
            <p:ph type="sldImg"/>
          </p:nvPr>
        </p:nvSpPr>
        <p:spPr>
          <a:ln/>
        </p:spPr>
      </p:sp>
      <p:sp>
        <p:nvSpPr>
          <p:cNvPr id="19459"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19460"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Espace réservé de l'image des diapositives 1"/>
          <p:cNvSpPr>
            <a:spLocks noGrp="1" noRot="1" noChangeAspect="1" noTextEdit="1"/>
          </p:cNvSpPr>
          <p:nvPr>
            <p:ph type="sldImg"/>
          </p:nvPr>
        </p:nvSpPr>
        <p:spPr>
          <a:ln/>
        </p:spPr>
      </p:sp>
      <p:sp>
        <p:nvSpPr>
          <p:cNvPr id="101379"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101380"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Rectangle 7"/>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
        <p:nvSpPr>
          <p:cNvPr id="105475" name="Rectangle 2"/>
          <p:cNvSpPr>
            <a:spLocks noRot="1" noTextEdit="1"/>
          </p:cNvSpPr>
          <p:nvPr>
            <p:ph type="sldImg"/>
          </p:nvPr>
        </p:nvSpPr>
        <p:spPr>
          <a:ln/>
        </p:spPr>
      </p:sp>
      <p:sp>
        <p:nvSpPr>
          <p:cNvPr id="105476" name="Rectangle 3"/>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Espace réservé de l'image des diapositives 1"/>
          <p:cNvSpPr>
            <a:spLocks noGrp="1" noRot="1" noChangeAspect="1" noTextEdit="1"/>
          </p:cNvSpPr>
          <p:nvPr>
            <p:ph type="sldImg"/>
          </p:nvPr>
        </p:nvSpPr>
        <p:spPr>
          <a:ln/>
        </p:spPr>
      </p:sp>
      <p:sp>
        <p:nvSpPr>
          <p:cNvPr id="107523"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107524"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Espace réservé de l'image des diapositives 1"/>
          <p:cNvSpPr>
            <a:spLocks noGrp="1" noRot="1" noChangeAspect="1" noTextEdit="1"/>
          </p:cNvSpPr>
          <p:nvPr>
            <p:ph type="sldImg"/>
          </p:nvPr>
        </p:nvSpPr>
        <p:spPr>
          <a:ln/>
        </p:spPr>
      </p:sp>
      <p:sp>
        <p:nvSpPr>
          <p:cNvPr id="109571"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109572"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Espace réservé de l'image des diapositives 1"/>
          <p:cNvSpPr>
            <a:spLocks noGrp="1" noRot="1" noChangeAspect="1" noTextEdit="1"/>
          </p:cNvSpPr>
          <p:nvPr>
            <p:ph type="sldImg"/>
          </p:nvPr>
        </p:nvSpPr>
        <p:spPr>
          <a:ln/>
        </p:spPr>
      </p:sp>
      <p:sp>
        <p:nvSpPr>
          <p:cNvPr id="114691"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114692"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Espace réservé de l'image des diapositives 1"/>
          <p:cNvSpPr>
            <a:spLocks noGrp="1" noRot="1" noChangeAspect="1" noTextEdit="1"/>
          </p:cNvSpPr>
          <p:nvPr>
            <p:ph type="sldImg"/>
          </p:nvPr>
        </p:nvSpPr>
        <p:spPr>
          <a:ln/>
        </p:spPr>
      </p:sp>
      <p:sp>
        <p:nvSpPr>
          <p:cNvPr id="116739"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116740"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Espace réservé de l'image des diapositives 1"/>
          <p:cNvSpPr>
            <a:spLocks noGrp="1" noRot="1" noChangeAspect="1" noTextEdit="1"/>
          </p:cNvSpPr>
          <p:nvPr>
            <p:ph type="sldImg"/>
          </p:nvPr>
        </p:nvSpPr>
        <p:spPr>
          <a:ln/>
        </p:spPr>
      </p:sp>
      <p:sp>
        <p:nvSpPr>
          <p:cNvPr id="118787"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118788"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Espace réservé de l'image des diapositives 1"/>
          <p:cNvSpPr>
            <a:spLocks noGrp="1" noRot="1" noChangeAspect="1" noTextEdit="1"/>
          </p:cNvSpPr>
          <p:nvPr>
            <p:ph type="sldImg"/>
          </p:nvPr>
        </p:nvSpPr>
        <p:spPr>
          <a:ln/>
        </p:spPr>
      </p:sp>
      <p:sp>
        <p:nvSpPr>
          <p:cNvPr id="120835"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120836"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Espace réservé de l'image des diapositives 1"/>
          <p:cNvSpPr>
            <a:spLocks noGrp="1" noRot="1" noChangeAspect="1" noTextEdit="1"/>
          </p:cNvSpPr>
          <p:nvPr>
            <p:ph type="sldImg"/>
          </p:nvPr>
        </p:nvSpPr>
        <p:spPr>
          <a:ln/>
        </p:spPr>
      </p:sp>
      <p:sp>
        <p:nvSpPr>
          <p:cNvPr id="124931"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124932"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Espace réservé de l'image des diapositives 1"/>
          <p:cNvSpPr>
            <a:spLocks noGrp="1" noRot="1" noChangeAspect="1" noTextEdit="1"/>
          </p:cNvSpPr>
          <p:nvPr>
            <p:ph type="sldImg"/>
          </p:nvPr>
        </p:nvSpPr>
        <p:spPr>
          <a:ln/>
        </p:spPr>
      </p:sp>
      <p:sp>
        <p:nvSpPr>
          <p:cNvPr id="126979"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126980"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Espace réservé de l'image des diapositives 1"/>
          <p:cNvSpPr>
            <a:spLocks noGrp="1" noRot="1" noChangeAspect="1" noTextEdit="1"/>
          </p:cNvSpPr>
          <p:nvPr>
            <p:ph type="sldImg"/>
          </p:nvPr>
        </p:nvSpPr>
        <p:spPr>
          <a:ln/>
        </p:spPr>
      </p:sp>
      <p:sp>
        <p:nvSpPr>
          <p:cNvPr id="21507"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21508"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Espace réservé de l'image des diapositives 1"/>
          <p:cNvSpPr>
            <a:spLocks noGrp="1" noRot="1" noChangeAspect="1" noTextEdit="1"/>
          </p:cNvSpPr>
          <p:nvPr>
            <p:ph type="sldImg"/>
          </p:nvPr>
        </p:nvSpPr>
        <p:spPr>
          <a:ln/>
        </p:spPr>
      </p:sp>
      <p:sp>
        <p:nvSpPr>
          <p:cNvPr id="129027"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129028"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Espace réservé de l'image des diapositives 1"/>
          <p:cNvSpPr>
            <a:spLocks noGrp="1" noRot="1" noChangeAspect="1" noTextEdit="1"/>
          </p:cNvSpPr>
          <p:nvPr>
            <p:ph type="sldImg"/>
          </p:nvPr>
        </p:nvSpPr>
        <p:spPr>
          <a:ln/>
        </p:spPr>
      </p:sp>
      <p:sp>
        <p:nvSpPr>
          <p:cNvPr id="132099"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132100"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Espace réservé de l'image des diapositives 1"/>
          <p:cNvSpPr>
            <a:spLocks noGrp="1" noRot="1" noChangeAspect="1" noTextEdit="1"/>
          </p:cNvSpPr>
          <p:nvPr>
            <p:ph type="sldImg"/>
          </p:nvPr>
        </p:nvSpPr>
        <p:spPr>
          <a:ln/>
        </p:spPr>
      </p:sp>
      <p:sp>
        <p:nvSpPr>
          <p:cNvPr id="134147"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134148"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Espace réservé de l'image des diapositives 1"/>
          <p:cNvSpPr>
            <a:spLocks noGrp="1" noRot="1" noChangeAspect="1" noTextEdit="1"/>
          </p:cNvSpPr>
          <p:nvPr>
            <p:ph type="sldImg"/>
          </p:nvPr>
        </p:nvSpPr>
        <p:spPr>
          <a:ln/>
        </p:spPr>
      </p:sp>
      <p:sp>
        <p:nvSpPr>
          <p:cNvPr id="136195"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136196"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Espace réservé de l'image des diapositives 1"/>
          <p:cNvSpPr>
            <a:spLocks noGrp="1" noRot="1" noChangeAspect="1" noTextEdit="1"/>
          </p:cNvSpPr>
          <p:nvPr>
            <p:ph type="sldImg"/>
          </p:nvPr>
        </p:nvSpPr>
        <p:spPr>
          <a:ln/>
        </p:spPr>
      </p:sp>
      <p:sp>
        <p:nvSpPr>
          <p:cNvPr id="138243"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138244"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Espace réservé de l'image des diapositives 1"/>
          <p:cNvSpPr>
            <a:spLocks noGrp="1" noRot="1" noChangeAspect="1" noTextEdit="1"/>
          </p:cNvSpPr>
          <p:nvPr>
            <p:ph type="sldImg"/>
          </p:nvPr>
        </p:nvSpPr>
        <p:spPr>
          <a:ln/>
        </p:spPr>
      </p:sp>
      <p:sp>
        <p:nvSpPr>
          <p:cNvPr id="142339"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142340"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Espace réservé de l'image des diapositives 1"/>
          <p:cNvSpPr>
            <a:spLocks noGrp="1" noRot="1" noChangeAspect="1" noTextEdit="1"/>
          </p:cNvSpPr>
          <p:nvPr>
            <p:ph type="sldImg"/>
          </p:nvPr>
        </p:nvSpPr>
        <p:spPr>
          <a:ln/>
        </p:spPr>
      </p:sp>
      <p:sp>
        <p:nvSpPr>
          <p:cNvPr id="144387"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144388"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Espace réservé de l'image des diapositives 1"/>
          <p:cNvSpPr>
            <a:spLocks noGrp="1" noRot="1" noChangeAspect="1" noTextEdit="1"/>
          </p:cNvSpPr>
          <p:nvPr>
            <p:ph type="sldImg"/>
          </p:nvPr>
        </p:nvSpPr>
        <p:spPr>
          <a:ln/>
        </p:spPr>
      </p:sp>
      <p:sp>
        <p:nvSpPr>
          <p:cNvPr id="23555"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23556"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Espace réservé de l'image des diapositives 1"/>
          <p:cNvSpPr>
            <a:spLocks noGrp="1" noRot="1" noChangeAspect="1" noTextEdit="1"/>
          </p:cNvSpPr>
          <p:nvPr>
            <p:ph type="sldImg"/>
          </p:nvPr>
        </p:nvSpPr>
        <p:spPr>
          <a:ln/>
        </p:spPr>
      </p:sp>
      <p:sp>
        <p:nvSpPr>
          <p:cNvPr id="25603"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25604"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Espace réservé de l'image des diapositives 1"/>
          <p:cNvSpPr>
            <a:spLocks noGrp="1" noRot="1" noChangeAspect="1" noTextEdit="1"/>
          </p:cNvSpPr>
          <p:nvPr>
            <p:ph type="sldImg"/>
          </p:nvPr>
        </p:nvSpPr>
        <p:spPr>
          <a:ln/>
        </p:spPr>
      </p:sp>
      <p:sp>
        <p:nvSpPr>
          <p:cNvPr id="29699"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29700"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Espace réservé de l'image des diapositives 1"/>
          <p:cNvSpPr>
            <a:spLocks noGrp="1" noRot="1" noChangeAspect="1" noTextEdit="1"/>
          </p:cNvSpPr>
          <p:nvPr>
            <p:ph type="sldImg"/>
          </p:nvPr>
        </p:nvSpPr>
        <p:spPr>
          <a:ln/>
        </p:spPr>
      </p:sp>
      <p:sp>
        <p:nvSpPr>
          <p:cNvPr id="31747"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31748"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Espace réservé de l'image des diapositives 1"/>
          <p:cNvSpPr>
            <a:spLocks noGrp="1" noRot="1" noChangeAspect="1" noTextEdit="1"/>
          </p:cNvSpPr>
          <p:nvPr>
            <p:ph type="sldImg"/>
          </p:nvPr>
        </p:nvSpPr>
        <p:spPr>
          <a:ln/>
        </p:spPr>
      </p:sp>
      <p:sp>
        <p:nvSpPr>
          <p:cNvPr id="35843" name="Espace réservé des commentaires 2"/>
          <p:cNvSpPr>
            <a:spLocks noGrp="1"/>
          </p:cNvSpPr>
          <p:nvPr>
            <p:ph type="body" idx="1"/>
          </p:nvPr>
        </p:nvSpPr>
        <p:spPr>
          <a:ln/>
        </p:spPr>
        <p:txBody>
          <a:bodyPr wrap="square" lIns="99022" tIns="49511" rIns="99022" bIns="49511" anchor="t" anchorCtr="0"/>
          <a:p>
            <a:pPr lvl="0"/>
            <a:endParaRPr lang="en-US" altLang="zh-CN" dirty="0">
              <a:ea typeface="宋体" panose="02010600030101010101" pitchFamily="2" charset="-122"/>
            </a:endParaRPr>
          </a:p>
        </p:txBody>
      </p:sp>
      <p:sp>
        <p:nvSpPr>
          <p:cNvPr id="35844" name="Espace réservé du numéro de diapositive 3"/>
          <p:cNvSpPr txBox="1">
            <a:spLocks noGrp="1"/>
          </p:cNvSpPr>
          <p:nvPr>
            <p:ph type="sldNum" sz="quarter"/>
          </p:nvPr>
        </p:nvSpPr>
        <p:spPr>
          <a:xfrm>
            <a:off x="4021138" y="9721850"/>
            <a:ext cx="3076575" cy="511175"/>
          </a:xfrm>
          <a:prstGeom prst="rect">
            <a:avLst/>
          </a:prstGeom>
          <a:noFill/>
          <a:ln w="9525">
            <a:noFill/>
          </a:ln>
        </p:spPr>
        <p:txBody>
          <a:bodyPr lIns="99022" tIns="49511" rIns="99022" bIns="49511" anchor="b" anchorCtr="0"/>
          <a:p>
            <a:pPr lvl="0" algn="r" defTabSz="990600" eaLnBrk="1" hangingPunct="1">
              <a:spcBef>
                <a:spcPct val="0"/>
              </a:spcBef>
            </a:pPr>
            <a:fld id="{9A0DB2DC-4C9A-4742-B13C-FB6460FD3503}" type="slidenum">
              <a:rPr lang="en-US" altLang="zh-CN" sz="1300" dirty="0">
                <a:ea typeface="宋体" panose="02010600030101010101" pitchFamily="2" charset="-122"/>
              </a:rPr>
            </a:fld>
            <a:endParaRPr lang="en-US" altLang="zh-CN" sz="1300"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ctrTitle" hasCustomPrompt="1"/>
          </p:nvPr>
        </p:nvSpPr>
        <p:spPr>
          <a:xfrm>
            <a:off x="685800" y="1219200"/>
            <a:ext cx="7772400" cy="1470025"/>
          </a:xfrm>
        </p:spPr>
        <p:txBody>
          <a:bodyPr/>
          <a:lstStyle>
            <a:lvl1pPr>
              <a:defRPr/>
            </a:lvl1pPr>
          </a:lstStyle>
          <a:p>
            <a:r>
              <a:rPr lang="en-US"/>
              <a:t>Cliquez pour modifier le style du titre</a:t>
            </a:r>
            <a:endParaRPr lang="en-US"/>
          </a:p>
        </p:txBody>
      </p:sp>
      <p:sp>
        <p:nvSpPr>
          <p:cNvPr id="19459" name="Rectangle 3"/>
          <p:cNvSpPr>
            <a:spLocks noGrp="1" noChangeArrowheads="1"/>
          </p:cNvSpPr>
          <p:nvPr>
            <p:ph type="subTitle" idx="1" hasCustomPrompt="1"/>
          </p:nvPr>
        </p:nvSpPr>
        <p:spPr>
          <a:xfrm>
            <a:off x="1295400" y="3048000"/>
            <a:ext cx="6400800" cy="1752600"/>
          </a:xfrm>
        </p:spPr>
        <p:txBody>
          <a:bodyPr/>
          <a:lstStyle>
            <a:lvl1pPr marL="0" indent="0" algn="ctr">
              <a:buFont typeface="Wingdings" panose="05000000000000000000" pitchFamily="2" charset="2"/>
              <a:buNone/>
              <a:defRPr/>
            </a:lvl1pPr>
          </a:lstStyle>
          <a:p>
            <a:r>
              <a:rPr lang="en-US"/>
              <a:t>Cliquez pour modifier le style des sous-titres du masque</a:t>
            </a:r>
            <a:endParaRPr lang="en-US"/>
          </a:p>
        </p:txBody>
      </p:sp>
      <p:sp>
        <p:nvSpPr>
          <p:cNvPr id="6" name="Footer Placeholder 3"/>
          <p:cNvSpPr>
            <a:spLocks noGrp="1" noChangeArrowheads="1"/>
          </p:cNvSpPr>
          <p:nvPr>
            <p:ph type="ftr" sz="quarter" idx="3"/>
          </p:nvPr>
        </p:nvSpPr>
        <p:spPr bwMode="auto">
          <a:xfrm>
            <a:off x="457200" y="6248400"/>
            <a:ext cx="2895600" cy="476250"/>
          </a:xfrm>
          <a:prstGeom prst="rect">
            <a:avLst/>
          </a:prstGeom>
          <a:ln>
            <a:miter lim="800000"/>
          </a:ln>
        </p:spPr>
        <p:txBody>
          <a:bodyPr vert="horz" wrap="square" lIns="91440" tIns="45720" rIns="91440" bIns="45720" numCol="1" anchor="t" anchorCtr="0" compatLnSpc="1"/>
          <a:lstStyle>
            <a:lvl1pPr algn="ctr">
              <a:defRPr b="0">
                <a:solidFill>
                  <a:schemeClr val="tx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7" name="Slide Number Placeholder 4"/>
          <p:cNvSpPr>
            <a:spLocks noGrp="1" noChangeArrowheads="1"/>
          </p:cNvSpPr>
          <p:nvPr>
            <p:ph type="sldNum" sz="quarter" idx="4"/>
          </p:nvPr>
        </p:nvSpPr>
        <p:spPr bwMode="auto">
          <a:xfrm>
            <a:off x="6553200" y="6245225"/>
            <a:ext cx="2133600" cy="476250"/>
          </a:xfrm>
          <a:prstGeom prst="rect">
            <a:avLst/>
          </a:prstGeom>
          <a:ln>
            <a:miter lim="800000"/>
          </a:ln>
        </p:spPr>
        <p:txBody>
          <a:bodyPr vert="horz" wrap="square" lIns="91440" tIns="45720" rIns="91440" bIns="45720" numCol="1" anchor="t" anchorCtr="0" compatLnSpc="1"/>
          <a:lstStyle>
            <a:lvl1pPr>
              <a:defRPr>
                <a:solidFill>
                  <a:schemeClr val="tx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20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a:t>Cliquez pour modifier le style du titre</a:t>
            </a:r>
            <a:endParaRPr lang="fr-FR"/>
          </a:p>
        </p:txBody>
      </p:sp>
      <p:sp>
        <p:nvSpPr>
          <p:cNvPr id="3" name="Espace réservé du texte vertical 2"/>
          <p:cNvSpPr>
            <a:spLocks noGrp="1"/>
          </p:cNvSpPr>
          <p:nvPr>
            <p:ph type="body" orient="vert" idx="1" hasCustomPrompt="1"/>
          </p:nvPr>
        </p:nvSpPr>
        <p:spPr/>
        <p:txBody>
          <a:bodyPr vert="eaVert"/>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页脚占位符 3"/>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fr-FR" altLang="zh-CN" sz="1400" b="1"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Arial" panose="020B0604020202020204" pitchFamily="34" charset="0"/>
              </a:rPr>
              <a:t>Arnaud Legout © 2010-2012</a:t>
            </a:r>
            <a:endParaRPr kumimoji="0" lang="en-US" sz="1400" b="1"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B55E73-84EC-4D16-B041-EC459325CBE0}" type="slidenum">
              <a:rPr kumimoji="0" lang="fr-FR" altLang="zh-CN" sz="2000" b="0" i="0" u="none" strike="noStrike" kern="1200" cap="none" spc="0" normalizeH="0" baseline="0" noProof="0" smtClean="0">
                <a:ln>
                  <a:noFill/>
                </a:ln>
                <a:solidFill>
                  <a:srgbClr val="3333CC"/>
                </a:solidFill>
                <a:effectLst/>
                <a:uLnTx/>
                <a:uFillTx/>
                <a:latin typeface="Calibri" panose="020F0502020204030204" pitchFamily="34" charset="0"/>
                <a:ea typeface="宋体" panose="02010600030101010101" pitchFamily="2" charset="-122"/>
                <a:cs typeface="Calibri" panose="020F0502020204030204" pitchFamily="34" charset="0"/>
              </a:rPr>
            </a:fld>
            <a:endParaRPr kumimoji="0" lang="fr-FR" altLang="zh-CN" sz="2000" b="0" i="0" u="none" strike="noStrike" kern="1200" cap="none" spc="0" normalizeH="0" baseline="0" noProof="0">
              <a:ln>
                <a:noFill/>
              </a:ln>
              <a:solidFill>
                <a:srgbClr val="3333CC"/>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6629400" y="274638"/>
            <a:ext cx="2057400" cy="5851525"/>
          </a:xfrm>
        </p:spPr>
        <p:txBody>
          <a:bodyPr vert="eaVert"/>
          <a:lstStyle/>
          <a:p>
            <a:r>
              <a:rPr lang="fr-FR"/>
              <a:t>Cliquez pour modifier le style du titre</a:t>
            </a:r>
            <a:endParaRPr lang="fr-FR"/>
          </a:p>
        </p:txBody>
      </p:sp>
      <p:sp>
        <p:nvSpPr>
          <p:cNvPr id="3" name="Espace réservé du texte vertical 2"/>
          <p:cNvSpPr>
            <a:spLocks noGrp="1"/>
          </p:cNvSpPr>
          <p:nvPr>
            <p:ph type="body" orient="vert" idx="1" hasCustomPrompt="1"/>
          </p:nvPr>
        </p:nvSpPr>
        <p:spPr>
          <a:xfrm>
            <a:off x="457200" y="274638"/>
            <a:ext cx="6019800" cy="5851525"/>
          </a:xfrm>
        </p:spPr>
        <p:txBody>
          <a:bodyPr vert="eaVert"/>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页脚占位符 3"/>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fr-FR" altLang="zh-CN" sz="1400" b="1"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Arial" panose="020B0604020202020204" pitchFamily="34" charset="0"/>
              </a:rPr>
              <a:t>Arnaud Legout © 2010-2012</a:t>
            </a:r>
            <a:endParaRPr kumimoji="0" lang="en-US" sz="1400" b="1"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B55E73-84EC-4D16-B041-EC459325CBE0}" type="slidenum">
              <a:rPr kumimoji="0" lang="fr-FR" altLang="zh-CN" sz="2000" b="0" i="0" u="none" strike="noStrike" kern="1200" cap="none" spc="0" normalizeH="0" baseline="0" noProof="0" smtClean="0">
                <a:ln>
                  <a:noFill/>
                </a:ln>
                <a:solidFill>
                  <a:srgbClr val="3333CC"/>
                </a:solidFill>
                <a:effectLst/>
                <a:uLnTx/>
                <a:uFillTx/>
                <a:latin typeface="Calibri" panose="020F0502020204030204" pitchFamily="34" charset="0"/>
                <a:ea typeface="宋体" panose="02010600030101010101" pitchFamily="2" charset="-122"/>
                <a:cs typeface="Calibri" panose="020F0502020204030204" pitchFamily="34" charset="0"/>
              </a:rPr>
            </a:fld>
            <a:endParaRPr kumimoji="0" lang="fr-FR" altLang="zh-CN" sz="2000" b="0" i="0" u="none" strike="noStrike" kern="1200" cap="none" spc="0" normalizeH="0" baseline="0" noProof="0">
              <a:ln>
                <a:noFill/>
              </a:ln>
              <a:solidFill>
                <a:srgbClr val="3333CC"/>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reserve="1">
  <p:cSld name="Titre. Contenu et text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457200" y="274638"/>
            <a:ext cx="8229600" cy="1143000"/>
          </a:xfrm>
        </p:spPr>
        <p:txBody>
          <a:bodyPr/>
          <a:lstStyle/>
          <a:p>
            <a:r>
              <a:rPr lang="fr-FR"/>
              <a:t>Cliquez pour modifier le style du titre</a:t>
            </a:r>
            <a:endParaRPr lang="fr-FR"/>
          </a:p>
        </p:txBody>
      </p:sp>
      <p:sp>
        <p:nvSpPr>
          <p:cNvPr id="3" name="Espace réservé du contenu 2"/>
          <p:cNvSpPr>
            <a:spLocks noGrp="1"/>
          </p:cNvSpPr>
          <p:nvPr>
            <p:ph sz="half" idx="1" hasCustomPrompt="1"/>
          </p:nvPr>
        </p:nvSpPr>
        <p:spPr>
          <a:xfrm>
            <a:off x="457200" y="1600200"/>
            <a:ext cx="4038600" cy="4525963"/>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u texte 3"/>
          <p:cNvSpPr>
            <a:spLocks noGrp="1"/>
          </p:cNvSpPr>
          <p:nvPr>
            <p:ph type="body" sz="half" idx="2" hasCustomPrompt="1"/>
          </p:nvPr>
        </p:nvSpPr>
        <p:spPr>
          <a:xfrm>
            <a:off x="4648200" y="1600200"/>
            <a:ext cx="4038600" cy="4525963"/>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5" name="页脚占位符 4"/>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fr-FR" altLang="zh-CN" sz="1400" b="1"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Arial" panose="020B0604020202020204" pitchFamily="34" charset="0"/>
              </a:rPr>
              <a:t>Arnaud Legout © 2010-2012</a:t>
            </a:r>
            <a:endParaRPr kumimoji="0" lang="en-US" sz="1400" b="1"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B55E73-84EC-4D16-B041-EC459325CBE0}" type="slidenum">
              <a:rPr kumimoji="0" lang="fr-FR" altLang="zh-CN" sz="2000" b="0" i="0" u="none" strike="noStrike" kern="1200" cap="none" spc="0" normalizeH="0" baseline="0" noProof="0" smtClean="0">
                <a:ln>
                  <a:noFill/>
                </a:ln>
                <a:solidFill>
                  <a:srgbClr val="3333CC"/>
                </a:solidFill>
                <a:effectLst/>
                <a:uLnTx/>
                <a:uFillTx/>
                <a:latin typeface="Calibri" panose="020F0502020204030204" pitchFamily="34" charset="0"/>
                <a:ea typeface="宋体" panose="02010600030101010101" pitchFamily="2" charset="-122"/>
                <a:cs typeface="Calibri" panose="020F0502020204030204" pitchFamily="34" charset="0"/>
              </a:rPr>
            </a:fld>
            <a:endParaRPr kumimoji="0" lang="fr-FR" altLang="zh-CN" sz="2000" b="0" i="0" u="none" strike="noStrike" kern="1200" cap="none" spc="0" normalizeH="0" baseline="0" noProof="0">
              <a:ln>
                <a:noFill/>
              </a:ln>
              <a:solidFill>
                <a:srgbClr val="3333CC"/>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a:t>Cliquez pour modifier le style du titre</a:t>
            </a:r>
            <a:endParaRPr lang="fr-FR"/>
          </a:p>
        </p:txBody>
      </p:sp>
      <p:sp>
        <p:nvSpPr>
          <p:cNvPr id="3" name="Espace réservé du contenu 2"/>
          <p:cNvSpPr>
            <a:spLocks noGrp="1"/>
          </p:cNvSpPr>
          <p:nvPr>
            <p:ph idx="1" hasCustomPrompt="1"/>
          </p:nvPr>
        </p:nvSpPr>
        <p:spPr/>
        <p:txBody>
          <a:bodyPr/>
          <a:lstStyle/>
          <a:p>
            <a:pPr lvl="0"/>
            <a:r>
              <a:rPr lang="fr-FR" dirty="0"/>
              <a:t>Cliquez pour modifier les styles du texte du masque</a:t>
            </a:r>
            <a:endParaRPr lang="fr-FR" dirty="0"/>
          </a:p>
          <a:p>
            <a:pPr lvl="1"/>
            <a:r>
              <a:rPr lang="fr-FR" dirty="0"/>
              <a:t>Deuxième niveau</a:t>
            </a:r>
            <a:endParaRPr lang="fr-FR" dirty="0"/>
          </a:p>
          <a:p>
            <a:pPr lvl="2"/>
            <a:r>
              <a:rPr lang="fr-FR" dirty="0"/>
              <a:t>Troisième niveau</a:t>
            </a:r>
            <a:endParaRPr lang="fr-FR" dirty="0"/>
          </a:p>
          <a:p>
            <a:pPr lvl="3"/>
            <a:r>
              <a:rPr lang="fr-FR" dirty="0"/>
              <a:t>Quatrième niveau</a:t>
            </a:r>
            <a:endParaRPr lang="fr-FR" dirty="0"/>
          </a:p>
          <a:p>
            <a:pPr lvl="4"/>
            <a:r>
              <a:rPr lang="fr-FR" dirty="0"/>
              <a:t>Cinquième niveau</a:t>
            </a:r>
            <a:endParaRPr lang="fr-FR" dirty="0"/>
          </a:p>
        </p:txBody>
      </p:sp>
      <p:sp>
        <p:nvSpPr>
          <p:cNvPr id="4" name="页脚占位符 3"/>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fr-FR" altLang="zh-CN" sz="1400" b="1"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Arial" panose="020B0604020202020204" pitchFamily="34" charset="0"/>
              </a:rPr>
              <a:t>Arnaud Legout © 2010-2012</a:t>
            </a:r>
            <a:endParaRPr kumimoji="0" lang="en-US" sz="1400" b="1"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B55E73-84EC-4D16-B041-EC459325CBE0}" type="slidenum">
              <a:rPr kumimoji="0" lang="fr-FR" altLang="zh-CN" sz="2000" b="0" i="0" u="none" strike="noStrike" kern="1200" cap="none" spc="0" normalizeH="0" baseline="0" noProof="0" smtClean="0">
                <a:ln>
                  <a:noFill/>
                </a:ln>
                <a:solidFill>
                  <a:srgbClr val="3333CC"/>
                </a:solidFill>
                <a:effectLst/>
                <a:uLnTx/>
                <a:uFillTx/>
                <a:latin typeface="Calibri" panose="020F0502020204030204" pitchFamily="34" charset="0"/>
                <a:ea typeface="宋体" panose="02010600030101010101" pitchFamily="2" charset="-122"/>
                <a:cs typeface="Calibri" panose="020F0502020204030204" pitchFamily="34" charset="0"/>
              </a:rPr>
            </a:fld>
            <a:endParaRPr kumimoji="0" lang="fr-FR" altLang="zh-CN" sz="2000" b="0" i="0" u="none" strike="noStrike" kern="1200" cap="none" spc="0" normalizeH="0" baseline="0" noProof="0">
              <a:ln>
                <a:noFill/>
              </a:ln>
              <a:solidFill>
                <a:srgbClr val="3333CC"/>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722313" y="4406900"/>
            <a:ext cx="7772400" cy="1362075"/>
          </a:xfrm>
        </p:spPr>
        <p:txBody>
          <a:bodyPr anchor="t"/>
          <a:lstStyle>
            <a:lvl1pPr algn="l">
              <a:defRPr sz="4000" b="1" cap="all"/>
            </a:lvl1pPr>
          </a:lstStyle>
          <a:p>
            <a:r>
              <a:rPr lang="fr-FR"/>
              <a:t>Cliquez pour modifier le style du titre</a:t>
            </a:r>
            <a:endParaRPr lang="fr-FR"/>
          </a:p>
        </p:txBody>
      </p:sp>
      <p:sp>
        <p:nvSpPr>
          <p:cNvPr id="3" name="Espace réservé du texte 2"/>
          <p:cNvSpPr>
            <a:spLocks noGrp="1"/>
          </p:cNvSpPr>
          <p:nvPr>
            <p:ph type="body" idx="1" hasCustomPrompt="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endParaRPr lang="fr-FR"/>
          </a:p>
        </p:txBody>
      </p:sp>
      <p:sp>
        <p:nvSpPr>
          <p:cNvPr id="4" name="页脚占位符 3"/>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fr-FR" altLang="zh-CN" sz="1400" b="1"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Arial" panose="020B0604020202020204" pitchFamily="34" charset="0"/>
              </a:rPr>
              <a:t>Arnaud Legout © 2010-2012</a:t>
            </a:r>
            <a:endParaRPr kumimoji="0" lang="en-US" sz="1400" b="1"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5" name="灯片编号占位符 4"/>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B55E73-84EC-4D16-B041-EC459325CBE0}" type="slidenum">
              <a:rPr kumimoji="0" lang="fr-FR" altLang="zh-CN" sz="2000" b="0" i="0" u="none" strike="noStrike" kern="1200" cap="none" spc="0" normalizeH="0" baseline="0" noProof="0" smtClean="0">
                <a:ln>
                  <a:noFill/>
                </a:ln>
                <a:solidFill>
                  <a:srgbClr val="3333CC"/>
                </a:solidFill>
                <a:effectLst/>
                <a:uLnTx/>
                <a:uFillTx/>
                <a:latin typeface="Calibri" panose="020F0502020204030204" pitchFamily="34" charset="0"/>
                <a:ea typeface="宋体" panose="02010600030101010101" pitchFamily="2" charset="-122"/>
                <a:cs typeface="Calibri" panose="020F0502020204030204" pitchFamily="34" charset="0"/>
              </a:rPr>
            </a:fld>
            <a:endParaRPr kumimoji="0" lang="fr-FR" altLang="zh-CN" sz="2000" b="0" i="0" u="none" strike="noStrike" kern="1200" cap="none" spc="0" normalizeH="0" baseline="0" noProof="0">
              <a:ln>
                <a:noFill/>
              </a:ln>
              <a:solidFill>
                <a:srgbClr val="3333CC"/>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a:t>Cliquez pour modifier le style du titre</a:t>
            </a:r>
            <a:endParaRPr lang="fr-FR"/>
          </a:p>
        </p:txBody>
      </p:sp>
      <p:sp>
        <p:nvSpPr>
          <p:cNvPr id="3" name="Espace réservé du contenu 2"/>
          <p:cNvSpPr>
            <a:spLocks noGrp="1"/>
          </p:cNvSpPr>
          <p:nvPr>
            <p:ph sz="half" idx="1" hasCustomPrompt="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u contenu 3"/>
          <p:cNvSpPr>
            <a:spLocks noGrp="1"/>
          </p:cNvSpPr>
          <p:nvPr>
            <p:ph sz="half" idx="2" hasCustomPrompt="1"/>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5" name="页脚占位符 4"/>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fr-FR" altLang="zh-CN" sz="1400" b="1"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Arial" panose="020B0604020202020204" pitchFamily="34" charset="0"/>
              </a:rPr>
              <a:t>Arnaud Legout © 2010-2012</a:t>
            </a:r>
            <a:endParaRPr kumimoji="0" lang="en-US" sz="1400" b="1"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B55E73-84EC-4D16-B041-EC459325CBE0}" type="slidenum">
              <a:rPr kumimoji="0" lang="fr-FR" altLang="zh-CN" sz="2000" b="0" i="0" u="none" strike="noStrike" kern="1200" cap="none" spc="0" normalizeH="0" baseline="0" noProof="0" smtClean="0">
                <a:ln>
                  <a:noFill/>
                </a:ln>
                <a:solidFill>
                  <a:srgbClr val="3333CC"/>
                </a:solidFill>
                <a:effectLst/>
                <a:uLnTx/>
                <a:uFillTx/>
                <a:latin typeface="Calibri" panose="020F0502020204030204" pitchFamily="34" charset="0"/>
                <a:ea typeface="宋体" panose="02010600030101010101" pitchFamily="2" charset="-122"/>
                <a:cs typeface="Calibri" panose="020F0502020204030204" pitchFamily="34" charset="0"/>
              </a:rPr>
            </a:fld>
            <a:endParaRPr kumimoji="0" lang="fr-FR" altLang="zh-CN" sz="2000" b="0" i="0" u="none" strike="noStrike" kern="1200" cap="none" spc="0" normalizeH="0" baseline="0" noProof="0">
              <a:ln>
                <a:noFill/>
              </a:ln>
              <a:solidFill>
                <a:srgbClr val="3333CC"/>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fr-FR"/>
              <a:t>Cliquez pour modifier le style du titre</a:t>
            </a:r>
            <a:endParaRPr lang="fr-FR"/>
          </a:p>
        </p:txBody>
      </p:sp>
      <p:sp>
        <p:nvSpPr>
          <p:cNvPr id="3" name="Espace réservé du texte 2"/>
          <p:cNvSpPr>
            <a:spLocks noGrp="1"/>
          </p:cNvSpPr>
          <p:nvPr>
            <p:ph type="body" idx="1" hasCustomPrompt="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endParaRPr lang="fr-FR"/>
          </a:p>
        </p:txBody>
      </p:sp>
      <p:sp>
        <p:nvSpPr>
          <p:cNvPr id="4" name="Espace réservé du contenu 3"/>
          <p:cNvSpPr>
            <a:spLocks noGrp="1"/>
          </p:cNvSpPr>
          <p:nvPr>
            <p:ph sz="half" idx="2" hasCustomPrompt="1"/>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5" name="Espace réservé du texte 4"/>
          <p:cNvSpPr>
            <a:spLocks noGrp="1"/>
          </p:cNvSpPr>
          <p:nvPr>
            <p:ph type="body" sz="quarter" idx="3" hasCustomPrompt="1"/>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endParaRPr lang="fr-FR"/>
          </a:p>
        </p:txBody>
      </p:sp>
      <p:sp>
        <p:nvSpPr>
          <p:cNvPr id="6" name="Espace réservé du contenu 5"/>
          <p:cNvSpPr>
            <a:spLocks noGrp="1"/>
          </p:cNvSpPr>
          <p:nvPr>
            <p:ph sz="quarter" idx="4" hasCustomPrompt="1"/>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7" name="页脚占位符 6"/>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fr-FR" altLang="zh-CN" sz="1400" b="1"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Arial" panose="020B0604020202020204" pitchFamily="34" charset="0"/>
              </a:rPr>
              <a:t>Arnaud Legout © 2010-2012</a:t>
            </a:r>
            <a:endParaRPr kumimoji="0" lang="en-US" sz="1400" b="1"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8" name="灯片编号占位符 7"/>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B55E73-84EC-4D16-B041-EC459325CBE0}" type="slidenum">
              <a:rPr kumimoji="0" lang="fr-FR" altLang="zh-CN" sz="2000" b="0" i="0" u="none" strike="noStrike" kern="1200" cap="none" spc="0" normalizeH="0" baseline="0" noProof="0" smtClean="0">
                <a:ln>
                  <a:noFill/>
                </a:ln>
                <a:solidFill>
                  <a:srgbClr val="3333CC"/>
                </a:solidFill>
                <a:effectLst/>
                <a:uLnTx/>
                <a:uFillTx/>
                <a:latin typeface="Calibri" panose="020F0502020204030204" pitchFamily="34" charset="0"/>
                <a:ea typeface="宋体" panose="02010600030101010101" pitchFamily="2" charset="-122"/>
                <a:cs typeface="Calibri" panose="020F0502020204030204" pitchFamily="34" charset="0"/>
              </a:rPr>
            </a:fld>
            <a:endParaRPr kumimoji="0" lang="fr-FR" altLang="zh-CN" sz="2000" b="0" i="0" u="none" strike="noStrike" kern="1200" cap="none" spc="0" normalizeH="0" baseline="0" noProof="0">
              <a:ln>
                <a:noFill/>
              </a:ln>
              <a:solidFill>
                <a:srgbClr val="3333CC"/>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a:t>Cliquez pour modifier le style du titre</a:t>
            </a:r>
            <a:endParaRPr lang="fr-FR"/>
          </a:p>
        </p:txBody>
      </p:sp>
      <p:sp>
        <p:nvSpPr>
          <p:cNvPr id="3" name="页脚占位符 2"/>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fr-FR" altLang="zh-CN" sz="1400" b="1"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Arial" panose="020B0604020202020204" pitchFamily="34" charset="0"/>
              </a:rPr>
              <a:t>Arnaud Legout © 2010-2012</a:t>
            </a:r>
            <a:endParaRPr kumimoji="0" lang="en-US" sz="1400" b="1"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4" name="灯片编号占位符 3"/>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B55E73-84EC-4D16-B041-EC459325CBE0}" type="slidenum">
              <a:rPr kumimoji="0" lang="fr-FR" altLang="zh-CN" sz="2000" b="0" i="0" u="none" strike="noStrike" kern="1200" cap="none" spc="0" normalizeH="0" baseline="0" noProof="0" smtClean="0">
                <a:ln>
                  <a:noFill/>
                </a:ln>
                <a:solidFill>
                  <a:srgbClr val="3333CC"/>
                </a:solidFill>
                <a:effectLst/>
                <a:uLnTx/>
                <a:uFillTx/>
                <a:latin typeface="Calibri" panose="020F0502020204030204" pitchFamily="34" charset="0"/>
                <a:ea typeface="宋体" panose="02010600030101010101" pitchFamily="2" charset="-122"/>
                <a:cs typeface="Calibri" panose="020F0502020204030204" pitchFamily="34" charset="0"/>
              </a:rPr>
            </a:fld>
            <a:endParaRPr kumimoji="0" lang="fr-FR" altLang="zh-CN" sz="2000" b="0" i="0" u="none" strike="noStrike" kern="1200" cap="none" spc="0" normalizeH="0" baseline="0" noProof="0">
              <a:ln>
                <a:noFill/>
              </a:ln>
              <a:solidFill>
                <a:srgbClr val="3333CC"/>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fr-FR" altLang="zh-CN" sz="1400" b="1"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Arial" panose="020B0604020202020204" pitchFamily="34" charset="0"/>
              </a:rPr>
              <a:t>Arnaud Legout © 2010-2012</a:t>
            </a:r>
            <a:endParaRPr kumimoji="0" lang="en-US" sz="1400" b="1"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3" name="灯片编号占位符 2"/>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B55E73-84EC-4D16-B041-EC459325CBE0}" type="slidenum">
              <a:rPr kumimoji="0" lang="fr-FR" altLang="zh-CN" sz="2000" b="0" i="0" u="none" strike="noStrike" kern="1200" cap="none" spc="0" normalizeH="0" baseline="0" noProof="0" smtClean="0">
                <a:ln>
                  <a:noFill/>
                </a:ln>
                <a:solidFill>
                  <a:srgbClr val="3333CC"/>
                </a:solidFill>
                <a:effectLst/>
                <a:uLnTx/>
                <a:uFillTx/>
                <a:latin typeface="Calibri" panose="020F0502020204030204" pitchFamily="34" charset="0"/>
                <a:ea typeface="宋体" panose="02010600030101010101" pitchFamily="2" charset="-122"/>
                <a:cs typeface="Calibri" panose="020F0502020204030204" pitchFamily="34" charset="0"/>
              </a:rPr>
            </a:fld>
            <a:endParaRPr kumimoji="0" lang="fr-FR" altLang="zh-CN" sz="2000" b="0" i="0" u="none" strike="noStrike" kern="1200" cap="none" spc="0" normalizeH="0" baseline="0" noProof="0">
              <a:ln>
                <a:noFill/>
              </a:ln>
              <a:solidFill>
                <a:srgbClr val="3333CC"/>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457200" y="273050"/>
            <a:ext cx="3008313" cy="1162050"/>
          </a:xfrm>
        </p:spPr>
        <p:txBody>
          <a:bodyPr anchor="b"/>
          <a:lstStyle>
            <a:lvl1pPr algn="l">
              <a:defRPr sz="2000" b="1"/>
            </a:lvl1pPr>
          </a:lstStyle>
          <a:p>
            <a:r>
              <a:rPr lang="fr-FR"/>
              <a:t>Cliquez pour modifier le style du titre</a:t>
            </a:r>
            <a:endParaRPr lang="fr-FR"/>
          </a:p>
        </p:txBody>
      </p:sp>
      <p:sp>
        <p:nvSpPr>
          <p:cNvPr id="3" name="Espace réservé du contenu 2"/>
          <p:cNvSpPr>
            <a:spLocks noGrp="1"/>
          </p:cNvSpPr>
          <p:nvPr>
            <p:ph idx="1" hasCustomPrompt="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u texte 3"/>
          <p:cNvSpPr>
            <a:spLocks noGrp="1"/>
          </p:cNvSpPr>
          <p:nvPr>
            <p:ph type="body" sz="half" idx="2" hasCustomPrompt="1"/>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endParaRPr lang="fr-FR"/>
          </a:p>
        </p:txBody>
      </p:sp>
      <p:sp>
        <p:nvSpPr>
          <p:cNvPr id="5" name="页脚占位符 4"/>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fr-FR" altLang="zh-CN" sz="1400" b="1"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Arial" panose="020B0604020202020204" pitchFamily="34" charset="0"/>
              </a:rPr>
              <a:t>Arnaud Legout © 2010-2012</a:t>
            </a:r>
            <a:endParaRPr kumimoji="0" lang="en-US" sz="1400" b="1"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B55E73-84EC-4D16-B041-EC459325CBE0}" type="slidenum">
              <a:rPr kumimoji="0" lang="fr-FR" altLang="zh-CN" sz="2000" b="0" i="0" u="none" strike="noStrike" kern="1200" cap="none" spc="0" normalizeH="0" baseline="0" noProof="0" smtClean="0">
                <a:ln>
                  <a:noFill/>
                </a:ln>
                <a:solidFill>
                  <a:srgbClr val="3333CC"/>
                </a:solidFill>
                <a:effectLst/>
                <a:uLnTx/>
                <a:uFillTx/>
                <a:latin typeface="Calibri" panose="020F0502020204030204" pitchFamily="34" charset="0"/>
                <a:ea typeface="宋体" panose="02010600030101010101" pitchFamily="2" charset="-122"/>
                <a:cs typeface="Calibri" panose="020F0502020204030204" pitchFamily="34" charset="0"/>
              </a:rPr>
            </a:fld>
            <a:endParaRPr kumimoji="0" lang="fr-FR" altLang="zh-CN" sz="2000" b="0" i="0" u="none" strike="noStrike" kern="1200" cap="none" spc="0" normalizeH="0" baseline="0" noProof="0">
              <a:ln>
                <a:noFill/>
              </a:ln>
              <a:solidFill>
                <a:srgbClr val="3333CC"/>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792288" y="4800600"/>
            <a:ext cx="5486400" cy="566738"/>
          </a:xfrm>
        </p:spPr>
        <p:txBody>
          <a:bodyPr anchor="b"/>
          <a:lstStyle>
            <a:lvl1pPr algn="l">
              <a:defRPr sz="2000" b="1"/>
            </a:lvl1pPr>
          </a:lstStyle>
          <a:p>
            <a:r>
              <a:rPr lang="fr-FR"/>
              <a:t>Cliquez pour modifier le style du titre</a:t>
            </a:r>
            <a:endParaRPr lang="fr-FR"/>
          </a:p>
        </p:txBody>
      </p:sp>
      <p:sp>
        <p:nvSpPr>
          <p:cNvPr id="3" name="Espace réservé pour une image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0" lang="fr-FR" sz="3200" b="0" i="0" u="none" strike="noStrike" kern="0" cap="none" spc="0" normalizeH="0" baseline="0" noProof="0">
              <a:ln>
                <a:noFill/>
              </a:ln>
              <a:solidFill>
                <a:schemeClr val="tx1"/>
              </a:solidFill>
              <a:effectLst/>
              <a:uLnTx/>
              <a:uFillTx/>
              <a:latin typeface="Calibri" panose="020F0502020204030204" pitchFamily="34" charset="0"/>
              <a:ea typeface="+mn-ea"/>
              <a:cs typeface="Calibri" panose="020F0502020204030204" pitchFamily="34" charset="0"/>
            </a:endParaRPr>
          </a:p>
        </p:txBody>
      </p:sp>
      <p:sp>
        <p:nvSpPr>
          <p:cNvPr id="4" name="Espace réservé du texte 3"/>
          <p:cNvSpPr>
            <a:spLocks noGrp="1"/>
          </p:cNvSpPr>
          <p:nvPr>
            <p:ph type="body" sz="half" idx="2" hasCustomPrompt="1"/>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endParaRPr lang="fr-FR"/>
          </a:p>
        </p:txBody>
      </p:sp>
      <p:sp>
        <p:nvSpPr>
          <p:cNvPr id="5" name="页脚占位符 4"/>
          <p:cNvSpPr>
            <a:spLocks noGrp="1"/>
          </p:cNvSpPr>
          <p:nvPr>
            <p:ph type="ftr" sz="quarter"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fr-FR" altLang="zh-CN" sz="1400" b="1"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Arial" panose="020B0604020202020204" pitchFamily="34" charset="0"/>
              </a:rPr>
              <a:t>Arnaud Legout © 2010-2012</a:t>
            </a:r>
            <a:endParaRPr kumimoji="0" lang="en-US" sz="1400" b="1"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 name="灯片编号占位符 5"/>
          <p:cNvSpPr>
            <a:spLocks noGrp="1"/>
          </p:cNvSpPr>
          <p:nvPr>
            <p:ph type="sldNum" sz="quarter" idx="11"/>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B55E73-84EC-4D16-B041-EC459325CBE0}" type="slidenum">
              <a:rPr kumimoji="0" lang="fr-FR" altLang="zh-CN" sz="2000" b="0" i="0" u="none" strike="noStrike" kern="1200" cap="none" spc="0" normalizeH="0" baseline="0" noProof="0" smtClean="0">
                <a:ln>
                  <a:noFill/>
                </a:ln>
                <a:solidFill>
                  <a:srgbClr val="3333CC"/>
                </a:solidFill>
                <a:effectLst/>
                <a:uLnTx/>
                <a:uFillTx/>
                <a:latin typeface="Calibri" panose="020F0502020204030204" pitchFamily="34" charset="0"/>
                <a:ea typeface="宋体" panose="02010600030101010101" pitchFamily="2" charset="-122"/>
                <a:cs typeface="Calibri" panose="020F0502020204030204" pitchFamily="34" charset="0"/>
              </a:rPr>
            </a:fld>
            <a:endParaRPr kumimoji="0" lang="fr-FR" altLang="zh-CN" sz="2000" b="0" i="0" u="none" strike="noStrike" kern="1200" cap="none" spc="0" normalizeH="0" baseline="0" noProof="0">
              <a:ln>
                <a:noFill/>
              </a:ln>
              <a:solidFill>
                <a:srgbClr val="3333CC"/>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nchorCtr="0"/>
          <a:p>
            <a:pPr lvl="0"/>
            <a:r>
              <a:rPr lang="fr-FR" altLang="zh-CN" dirty="0"/>
              <a:t>Cliquez pour modifier le style du titre</a:t>
            </a:r>
            <a:endParaRPr lang="fr-FR" altLang="zh-CN" dirty="0"/>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p>
            <a:pPr lvl="0"/>
            <a:r>
              <a:rPr lang="fr-FR" altLang="zh-CN" dirty="0"/>
              <a:t>Cliquez pour modifier les styles du texte du masque</a:t>
            </a:r>
            <a:endParaRPr lang="fr-FR" altLang="zh-CN" dirty="0"/>
          </a:p>
          <a:p>
            <a:pPr lvl="1"/>
            <a:r>
              <a:rPr lang="fr-FR" altLang="zh-CN" dirty="0"/>
              <a:t>Deuxième niveau</a:t>
            </a:r>
            <a:endParaRPr lang="fr-FR" altLang="zh-CN" dirty="0"/>
          </a:p>
          <a:p>
            <a:pPr lvl="2"/>
            <a:r>
              <a:rPr lang="fr-FR" altLang="zh-CN" dirty="0"/>
              <a:t>Troisième niveau</a:t>
            </a:r>
            <a:endParaRPr lang="fr-FR" altLang="zh-CN" dirty="0"/>
          </a:p>
          <a:p>
            <a:pPr lvl="3"/>
            <a:r>
              <a:rPr lang="fr-FR" altLang="zh-CN" dirty="0"/>
              <a:t>Quatrième niveau</a:t>
            </a:r>
            <a:endParaRPr lang="fr-FR" altLang="zh-CN" dirty="0"/>
          </a:p>
          <a:p>
            <a:pPr lvl="4"/>
            <a:r>
              <a:rPr lang="fr-FR" altLang="zh-CN" dirty="0"/>
              <a:t>Cinquième niveau</a:t>
            </a:r>
            <a:endParaRPr lang="fr-FR" altLang="zh-CN" dirty="0"/>
          </a:p>
        </p:txBody>
      </p:sp>
      <p:sp>
        <p:nvSpPr>
          <p:cNvPr id="6149" name="Rectangle 5"/>
          <p:cNvSpPr>
            <a:spLocks noGrp="1" noChangeArrowheads="1"/>
          </p:cNvSpPr>
          <p:nvPr>
            <p:ph type="ftr" sz="quarter" idx="3"/>
          </p:nvPr>
        </p:nvSpPr>
        <p:spPr bwMode="auto">
          <a:xfrm>
            <a:off x="0" y="6521450"/>
            <a:ext cx="3967163" cy="336550"/>
          </a:xfrm>
          <a:prstGeom prst="rect">
            <a:avLst/>
          </a:prstGeom>
          <a:noFill/>
          <a:ln w="9525">
            <a:noFill/>
            <a:miter lim="800000"/>
          </a:ln>
          <a:effectLst/>
        </p:spPr>
        <p:txBody>
          <a:bodyPr vert="horz" wrap="square" lIns="91440" tIns="45720" rIns="91440" bIns="45720" numCol="1" anchor="t" anchorCtr="0" compatLnSpc="1"/>
          <a:lstStyle>
            <a:lvl1pPr>
              <a:defRPr sz="1400" b="1">
                <a:solidFill>
                  <a:srgbClr val="3333CC"/>
                </a:solidFill>
                <a:latin typeface="Arial" panose="020B0604020202020204" pitchFamily="34" charset="0"/>
                <a:ea typeface="宋体" panose="02010600030101010101" pitchFamily="2" charset="-122"/>
                <a:cs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fr-FR" altLang="zh-CN" sz="1400" b="1"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Arial" panose="020B0604020202020204" pitchFamily="34" charset="0"/>
              </a:rPr>
              <a:t>Arnaud Legout © 2010-2012</a:t>
            </a:r>
            <a:endParaRPr kumimoji="0" lang="en-US" sz="1400" b="1" i="0" u="none" strike="noStrike" kern="1200" cap="none" spc="0" normalizeH="0" baseline="0" noProof="0">
              <a:ln>
                <a:noFill/>
              </a:ln>
              <a:solidFill>
                <a:srgbClr val="3333CC"/>
              </a:solidFill>
              <a:effectLst/>
              <a:uLnTx/>
              <a:uFillTx/>
              <a:latin typeface="Arial" panose="020B0604020202020204" pitchFamily="34" charset="0"/>
              <a:ea typeface="宋体" panose="02010600030101010101" pitchFamily="2" charset="-122"/>
              <a:cs typeface="Arial" panose="020B0604020202020204" pitchFamily="34" charset="0"/>
            </a:endParaRPr>
          </a:p>
        </p:txBody>
      </p:sp>
      <p:sp>
        <p:nvSpPr>
          <p:cNvPr id="6150" name="Rectangle 6"/>
          <p:cNvSpPr>
            <a:spLocks noGrp="1" noChangeArrowheads="1"/>
          </p:cNvSpPr>
          <p:nvPr>
            <p:ph type="sldNum" sz="quarter" idx="4"/>
          </p:nvPr>
        </p:nvSpPr>
        <p:spPr bwMode="auto">
          <a:xfrm>
            <a:off x="7772400" y="6248400"/>
            <a:ext cx="914400" cy="476250"/>
          </a:xfrm>
          <a:prstGeom prst="rect">
            <a:avLst/>
          </a:prstGeom>
          <a:noFill/>
          <a:ln w="9525">
            <a:noFill/>
            <a:miter lim="800000"/>
          </a:ln>
          <a:effectLst/>
        </p:spPr>
        <p:txBody>
          <a:bodyPr vert="horz" wrap="square" lIns="91440" tIns="45720" rIns="91440" bIns="45720" numCol="1" anchor="t" anchorCtr="0" compatLnSpc="1"/>
          <a:lstStyle>
            <a:lvl1pPr algn="r">
              <a:defRPr sz="2000">
                <a:solidFill>
                  <a:srgbClr val="3333CC"/>
                </a:solidFill>
                <a:latin typeface="Calibri" panose="020F0502020204030204" pitchFamily="34" charset="0"/>
                <a:ea typeface="宋体" panose="02010600030101010101" pitchFamily="2" charset="-122"/>
                <a:cs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8B55E73-84EC-4D16-B041-EC459325CBE0}" type="slidenum">
              <a:rPr kumimoji="0" lang="fr-FR" altLang="zh-CN" sz="2000" b="0" i="0" u="none" strike="noStrike" kern="1200" cap="none" spc="0" normalizeH="0" baseline="0" noProof="0" smtClean="0">
                <a:ln>
                  <a:noFill/>
                </a:ln>
                <a:solidFill>
                  <a:srgbClr val="3333CC"/>
                </a:solidFill>
                <a:effectLst/>
                <a:uLnTx/>
                <a:uFillTx/>
                <a:latin typeface="Calibri" panose="020F0502020204030204" pitchFamily="34" charset="0"/>
                <a:ea typeface="宋体" panose="02010600030101010101" pitchFamily="2" charset="-122"/>
                <a:cs typeface="Calibri" panose="020F0502020204030204" pitchFamily="34" charset="0"/>
              </a:rPr>
            </a:fld>
            <a:endParaRPr kumimoji="0" lang="fr-FR" altLang="zh-CN" sz="2000" b="0" i="0" u="none" strike="noStrike" kern="1200" cap="none" spc="0" normalizeH="0" baseline="0" noProof="0">
              <a:ln>
                <a:noFill/>
              </a:ln>
              <a:solidFill>
                <a:srgbClr val="3333CC"/>
              </a:solidFill>
              <a:effectLst/>
              <a:uLnTx/>
              <a:uFillTx/>
              <a:latin typeface="Calibri" panose="020F0502020204030204" pitchFamily="34" charset="0"/>
              <a:ea typeface="宋体" panose="02010600030101010101" pitchFamily="2" charset="-122"/>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a:solidFill>
            <a:srgbClr val="3333CC"/>
          </a:solidFill>
          <a:latin typeface="Calibri" panose="020F0502020204030204" pitchFamily="34" charset="0"/>
          <a:ea typeface="+mj-ea"/>
          <a:cs typeface="Calibri" panose="020F0502020204030204" pitchFamily="34" charset="0"/>
        </a:defRPr>
      </a:lvl1pPr>
      <a:lvl2pPr algn="ctr" rtl="0" eaLnBrk="0" fontAlgn="base" hangingPunct="0">
        <a:spcBef>
          <a:spcPct val="0"/>
        </a:spcBef>
        <a:spcAft>
          <a:spcPct val="0"/>
        </a:spcAft>
        <a:defRPr sz="4400">
          <a:solidFill>
            <a:srgbClr val="3333CC"/>
          </a:solidFill>
          <a:latin typeface="Calibri" panose="020F0502020204030204" pitchFamily="34" charset="0"/>
          <a:cs typeface="Calibri" panose="020F0502020204030204" pitchFamily="34" charset="0"/>
        </a:defRPr>
      </a:lvl2pPr>
      <a:lvl3pPr algn="ctr" rtl="0" eaLnBrk="0" fontAlgn="base" hangingPunct="0">
        <a:spcBef>
          <a:spcPct val="0"/>
        </a:spcBef>
        <a:spcAft>
          <a:spcPct val="0"/>
        </a:spcAft>
        <a:defRPr sz="4400">
          <a:solidFill>
            <a:srgbClr val="3333CC"/>
          </a:solidFill>
          <a:latin typeface="Calibri" panose="020F0502020204030204" pitchFamily="34" charset="0"/>
          <a:cs typeface="Calibri" panose="020F0502020204030204" pitchFamily="34" charset="0"/>
        </a:defRPr>
      </a:lvl3pPr>
      <a:lvl4pPr algn="ctr" rtl="0" eaLnBrk="0" fontAlgn="base" hangingPunct="0">
        <a:spcBef>
          <a:spcPct val="0"/>
        </a:spcBef>
        <a:spcAft>
          <a:spcPct val="0"/>
        </a:spcAft>
        <a:defRPr sz="4400">
          <a:solidFill>
            <a:srgbClr val="3333CC"/>
          </a:solidFill>
          <a:latin typeface="Calibri" panose="020F0502020204030204" pitchFamily="34" charset="0"/>
          <a:cs typeface="Calibri" panose="020F0502020204030204" pitchFamily="34" charset="0"/>
        </a:defRPr>
      </a:lvl4pPr>
      <a:lvl5pPr algn="ctr" rtl="0" eaLnBrk="0" fontAlgn="base" hangingPunct="0">
        <a:spcBef>
          <a:spcPct val="0"/>
        </a:spcBef>
        <a:spcAft>
          <a:spcPct val="0"/>
        </a:spcAft>
        <a:defRPr sz="4400">
          <a:solidFill>
            <a:srgbClr val="3333CC"/>
          </a:solidFill>
          <a:latin typeface="Calibri" panose="020F0502020204030204" pitchFamily="34" charset="0"/>
          <a:cs typeface="Calibri" panose="020F0502020204030204" pitchFamily="34" charset="0"/>
        </a:defRPr>
      </a:lvl5pPr>
      <a:lvl6pPr marL="457200" algn="ctr" rtl="0" fontAlgn="base">
        <a:spcBef>
          <a:spcPct val="0"/>
        </a:spcBef>
        <a:spcAft>
          <a:spcPct val="0"/>
        </a:spcAft>
        <a:defRPr sz="4400">
          <a:solidFill>
            <a:srgbClr val="3333CC"/>
          </a:solidFill>
          <a:latin typeface="Comic Sans MS" panose="030F0702030302020204" pitchFamily="66" charset="0"/>
        </a:defRPr>
      </a:lvl6pPr>
      <a:lvl7pPr marL="914400" algn="ctr" rtl="0" fontAlgn="base">
        <a:spcBef>
          <a:spcPct val="0"/>
        </a:spcBef>
        <a:spcAft>
          <a:spcPct val="0"/>
        </a:spcAft>
        <a:defRPr sz="4400">
          <a:solidFill>
            <a:srgbClr val="3333CC"/>
          </a:solidFill>
          <a:latin typeface="Comic Sans MS" panose="030F0702030302020204" pitchFamily="66" charset="0"/>
        </a:defRPr>
      </a:lvl7pPr>
      <a:lvl8pPr marL="1371600" algn="ctr" rtl="0" fontAlgn="base">
        <a:spcBef>
          <a:spcPct val="0"/>
        </a:spcBef>
        <a:spcAft>
          <a:spcPct val="0"/>
        </a:spcAft>
        <a:defRPr sz="4400">
          <a:solidFill>
            <a:srgbClr val="3333CC"/>
          </a:solidFill>
          <a:latin typeface="Comic Sans MS" panose="030F0702030302020204" pitchFamily="66" charset="0"/>
        </a:defRPr>
      </a:lvl8pPr>
      <a:lvl9pPr marL="1828800" algn="ctr" rtl="0" fontAlgn="base">
        <a:spcBef>
          <a:spcPct val="0"/>
        </a:spcBef>
        <a:spcAft>
          <a:spcPct val="0"/>
        </a:spcAft>
        <a:defRPr sz="4400">
          <a:solidFill>
            <a:srgbClr val="3333CC"/>
          </a:solidFill>
          <a:latin typeface="Comic Sans MS" panose="030F0702030302020204" pitchFamily="66" charset="0"/>
        </a:defRPr>
      </a:lvl9pPr>
    </p:titleStyle>
    <p:body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image" Target="../media/image7.w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7" Type="http://schemas.openxmlformats.org/officeDocument/2006/relationships/notesSlide" Target="../notesSlides/notesSlide24.xml"/><Relationship Id="rId6" Type="http://schemas.openxmlformats.org/officeDocument/2006/relationships/slideLayout" Target="../slideLayouts/slideLayout2.xml"/><Relationship Id="rId5" Type="http://schemas.openxmlformats.org/officeDocument/2006/relationships/image" Target="../media/image12.GIF"/><Relationship Id="rId4" Type="http://schemas.openxmlformats.org/officeDocument/2006/relationships/image" Target="../media/image11.GIF"/><Relationship Id="rId3" Type="http://schemas.openxmlformats.org/officeDocument/2006/relationships/image" Target="../media/image10.GIF"/><Relationship Id="rId2" Type="http://schemas.openxmlformats.org/officeDocument/2006/relationships/image" Target="../media/image9.wmf"/><Relationship Id="rId1" Type="http://schemas.openxmlformats.org/officeDocument/2006/relationships/image" Target="../media/image8.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image" Target="../media/image7.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tags" Target="../tags/tag2.xml"/><Relationship Id="rId2" Type="http://schemas.openxmlformats.org/officeDocument/2006/relationships/image" Target="../media/image15.png"/><Relationship Id="rId1" Type="http://schemas.openxmlformats.org/officeDocument/2006/relationships/image" Target="../media/image14.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image" Target="../media/image16.wmf"/></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image" Target="../media/image18.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youtube.com/watch?v=ji5_MqicxSo" TargetMode="Externa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inria.fr/40ans/forum/video.fr.php" TargetMode="External"/></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www-sop.inria.fr/members/Gerard.Berry/" TargetMode="External"/><Relationship Id="rId1" Type="http://schemas.openxmlformats.org/officeDocument/2006/relationships/hyperlink" Target="http://www.college-de-france.fr/default/EN/all/cha_inf2009/Lecon_inaugurale_du_19_novembr.jsp" TargetMode="Externa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ted.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type="ctrTitle" hasCustomPrompt="1"/>
          </p:nvPr>
        </p:nvSpPr>
        <p:spPr>
          <a:xfrm>
            <a:off x="590550" y="2222500"/>
            <a:ext cx="8153400" cy="1470025"/>
          </a:xfrm>
          <a:ln/>
        </p:spPr>
        <p:txBody>
          <a:bodyPr vert="horz" wrap="square" lIns="91440" tIns="45720" rIns="91440" bIns="45720" anchor="ctr" anchorCtr="0"/>
          <a:p>
            <a:pPr eaLnBrk="1" hangingPunct="1">
              <a:buClrTx/>
              <a:buSzTx/>
              <a:buFontTx/>
            </a:pPr>
            <a:r>
              <a:rPr lang="en-US" altLang="zh-CN" b="1" dirty="0">
                <a:latin typeface="Calibri" panose="020F0502020204030204" pitchFamily="34" charset="0"/>
                <a:ea typeface="宋体" panose="02010600030101010101" pitchFamily="2" charset="-122"/>
                <a:cs typeface="Calibri" panose="020F0502020204030204" pitchFamily="34" charset="0"/>
              </a:rPr>
              <a:t>How to Give a Good Talk</a:t>
            </a:r>
            <a:endParaRPr lang="fr-FR" altLang="zh-CN" b="1" dirty="0">
              <a:latin typeface="Calibri" panose="020F0502020204030204" pitchFamily="34" charset="0"/>
              <a:ea typeface="宋体" panose="02010600030101010101" pitchFamily="2" charset="-122"/>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Do Not Present Too Much</a:t>
            </a:r>
            <a:endParaRPr lang="en-US" altLang="zh-CN" dirty="0">
              <a:ea typeface="宋体" panose="02010600030101010101" pitchFamily="2" charset="-122"/>
            </a:endParaRPr>
          </a:p>
        </p:txBody>
      </p:sp>
      <p:sp>
        <p:nvSpPr>
          <p:cNvPr id="16387"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Common pitfall</a:t>
            </a:r>
            <a:endParaRPr lang="en-US" altLang="zh-CN" dirty="0">
              <a:ea typeface="宋体" panose="02010600030101010101" pitchFamily="2" charset="-122"/>
            </a:endParaRPr>
          </a:p>
          <a:p>
            <a:pPr lvl="1"/>
            <a:r>
              <a:rPr lang="en-US" altLang="zh-CN" dirty="0">
                <a:ea typeface="宋体" panose="02010600030101010101" pitchFamily="2" charset="-122"/>
              </a:rPr>
              <a:t>“I did a lot and I will present every single bit of my work. They will be impressed!”</a:t>
            </a:r>
            <a:endParaRPr lang="en-US" altLang="zh-CN" dirty="0">
              <a:ea typeface="宋体" panose="02010600030101010101" pitchFamily="2" charset="-122"/>
            </a:endParaRPr>
          </a:p>
          <a:p>
            <a:pPr lvl="2"/>
            <a:r>
              <a:rPr lang="en-US" altLang="zh-CN" dirty="0">
                <a:ea typeface="宋体" panose="02010600030101010101" pitchFamily="2" charset="-122"/>
              </a:rPr>
              <a:t>That shows you are unable to deliver a message</a:t>
            </a:r>
            <a:endParaRPr lang="en-US" altLang="zh-CN" dirty="0">
              <a:ea typeface="宋体" panose="02010600030101010101" pitchFamily="2" charset="-122"/>
            </a:endParaRPr>
          </a:p>
          <a:p>
            <a:r>
              <a:rPr lang="en-US" altLang="zh-CN" dirty="0">
                <a:ea typeface="宋体" panose="02010600030101010101" pitchFamily="2" charset="-122"/>
              </a:rPr>
              <a:t>Do not hesitate to cut your results</a:t>
            </a:r>
            <a:endParaRPr lang="en-US" altLang="zh-CN" dirty="0">
              <a:ea typeface="宋体" panose="02010600030101010101" pitchFamily="2" charset="-122"/>
            </a:endParaRPr>
          </a:p>
          <a:p>
            <a:r>
              <a:rPr lang="en-US" altLang="zh-CN" dirty="0">
                <a:ea typeface="宋体" panose="02010600030101010101" pitchFamily="2" charset="-122"/>
              </a:rPr>
              <a:t>It is better to present 10% of your work that the audience understands than 90% that nobody understands</a:t>
            </a:r>
            <a:endParaRPr lang="en-US" altLang="zh-CN" dirty="0">
              <a:ea typeface="宋体" panose="02010600030101010101" pitchFamily="2" charset="-122"/>
            </a:endParaRPr>
          </a:p>
        </p:txBody>
      </p:sp>
      <p:sp>
        <p:nvSpPr>
          <p:cNvPr id="16388"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Do Not Present Too Much</a:t>
            </a:r>
            <a:endParaRPr lang="en-US" altLang="zh-CN" dirty="0">
              <a:ea typeface="宋体" panose="02010600030101010101" pitchFamily="2" charset="-122"/>
            </a:endParaRPr>
          </a:p>
        </p:txBody>
      </p:sp>
      <p:sp>
        <p:nvSpPr>
          <p:cNvPr id="3"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The audience will remember at most one single message</a:t>
            </a:r>
            <a:endParaRPr lang="en-US" altLang="zh-CN" dirty="0">
              <a:ea typeface="宋体" panose="02010600030101010101" pitchFamily="2" charset="-122"/>
            </a:endParaRPr>
          </a:p>
          <a:p>
            <a:pPr lvl="1"/>
            <a:r>
              <a:rPr lang="en-US" altLang="zh-CN" dirty="0">
                <a:ea typeface="宋体" panose="02010600030101010101" pitchFamily="2" charset="-122"/>
              </a:rPr>
              <a:t>Don’t </a:t>
            </a:r>
            <a:r>
              <a:rPr lang="en-US" altLang="zh-CN" dirty="0">
                <a:solidFill>
                  <a:srgbClr val="FF0000"/>
                </a:solidFill>
                <a:ea typeface="宋体" panose="02010600030101010101" pitchFamily="2" charset="-122"/>
              </a:rPr>
              <a:t>sell</a:t>
            </a:r>
            <a:r>
              <a:rPr lang="en-US" altLang="zh-CN" dirty="0">
                <a:ea typeface="宋体" panose="02010600030101010101" pitchFamily="2" charset="-122"/>
              </a:rPr>
              <a:t> more, but </a:t>
            </a:r>
            <a:r>
              <a:rPr lang="en-US" altLang="zh-CN" dirty="0">
                <a:solidFill>
                  <a:srgbClr val="FF0000"/>
                </a:solidFill>
                <a:ea typeface="宋体" panose="02010600030101010101" pitchFamily="2" charset="-122"/>
              </a:rPr>
              <a:t>sell</a:t>
            </a:r>
            <a:r>
              <a:rPr lang="en-US" altLang="zh-CN" dirty="0">
                <a:ea typeface="宋体" panose="02010600030101010101" pitchFamily="2" charset="-122"/>
              </a:rPr>
              <a:t> it well</a:t>
            </a:r>
            <a:endParaRPr lang="en-US" altLang="zh-CN" dirty="0">
              <a:ea typeface="宋体" panose="02010600030101010101" pitchFamily="2" charset="-122"/>
            </a:endParaRPr>
          </a:p>
          <a:p>
            <a:pPr lvl="1"/>
            <a:endParaRPr lang="en-US" altLang="zh-CN" dirty="0">
              <a:ea typeface="宋体" panose="02010600030101010101" pitchFamily="2" charset="-122"/>
            </a:endParaRPr>
          </a:p>
          <a:p>
            <a:r>
              <a:rPr lang="en-US" altLang="zh-CN" dirty="0">
                <a:ea typeface="宋体" panose="02010600030101010101" pitchFamily="2" charset="-122"/>
              </a:rPr>
              <a:t>Yes, it is marketing</a:t>
            </a:r>
            <a:endParaRPr lang="en-US" altLang="zh-CN" dirty="0">
              <a:ea typeface="宋体" panose="02010600030101010101" pitchFamily="2" charset="-122"/>
            </a:endParaRPr>
          </a:p>
          <a:p>
            <a:pPr lvl="1"/>
            <a:r>
              <a:rPr lang="en-US" altLang="zh-CN" dirty="0">
                <a:ea typeface="宋体" panose="02010600030101010101" pitchFamily="2" charset="-122"/>
              </a:rPr>
              <a:t>Useless to do great research if nobody knows about it</a:t>
            </a:r>
            <a:endParaRPr lang="en-US" altLang="zh-CN" dirty="0">
              <a:ea typeface="宋体" panose="02010600030101010101" pitchFamily="2" charset="-122"/>
            </a:endParaRPr>
          </a:p>
        </p:txBody>
      </p:sp>
      <p:sp>
        <p:nvSpPr>
          <p:cNvPr id="17412"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charRg st="89" end="1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charRg st="110" end="16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Give a Structure to Your Talk</a:t>
            </a:r>
            <a:endParaRPr lang="en-US" altLang="zh-CN" dirty="0">
              <a:ea typeface="宋体" panose="02010600030101010101" pitchFamily="2" charset="-122"/>
            </a:endParaRPr>
          </a:p>
        </p:txBody>
      </p:sp>
      <p:sp>
        <p:nvSpPr>
          <p:cNvPr id="18435" name="Espace réservé du contenu 2"/>
          <p:cNvSpPr>
            <a:spLocks noGrp="1"/>
          </p:cNvSpPr>
          <p:nvPr>
            <p:ph idx="1" hasCustomPrompt="1"/>
          </p:nvPr>
        </p:nvSpPr>
        <p:spPr>
          <a:xfrm>
            <a:off x="398463" y="1600200"/>
            <a:ext cx="8745537" cy="4525963"/>
          </a:xfrm>
          <a:ln/>
        </p:spPr>
        <p:txBody>
          <a:bodyPr vert="horz" wrap="square" lIns="91440" tIns="45720" rIns="91440" bIns="45720" anchor="t" anchorCtr="0"/>
          <a:p>
            <a:r>
              <a:rPr lang="en-US" altLang="zh-CN" dirty="0">
                <a:ea typeface="宋体" panose="02010600030101010101" pitchFamily="2" charset="-122"/>
              </a:rPr>
              <a:t>Give a background</a:t>
            </a:r>
            <a:endParaRPr lang="en-US" altLang="zh-CN" dirty="0">
              <a:ea typeface="宋体" panose="02010600030101010101" pitchFamily="2" charset="-122"/>
            </a:endParaRPr>
          </a:p>
          <a:p>
            <a:pPr lvl="1"/>
            <a:r>
              <a:rPr lang="en-US" altLang="zh-CN" dirty="0">
                <a:ea typeface="宋体" panose="02010600030101010101" pitchFamily="2" charset="-122"/>
              </a:rPr>
              <a:t>Adapt to the audience</a:t>
            </a:r>
            <a:endParaRPr lang="en-US" altLang="zh-CN" dirty="0">
              <a:ea typeface="宋体" panose="02010600030101010101" pitchFamily="2" charset="-122"/>
            </a:endParaRPr>
          </a:p>
          <a:p>
            <a:pPr lvl="1"/>
            <a:r>
              <a:rPr lang="en-US" altLang="zh-CN" dirty="0">
                <a:ea typeface="宋体" panose="02010600030101010101" pitchFamily="2" charset="-122"/>
              </a:rPr>
              <a:t>Adapt the technical granularity of your presentation</a:t>
            </a:r>
            <a:endParaRPr lang="en-US" altLang="zh-CN" dirty="0">
              <a:ea typeface="宋体" panose="02010600030101010101" pitchFamily="2" charset="-122"/>
            </a:endParaRPr>
          </a:p>
          <a:p>
            <a:r>
              <a:rPr lang="en-US" altLang="zh-CN" dirty="0">
                <a:solidFill>
                  <a:srgbClr val="FF0000"/>
                </a:solidFill>
                <a:ea typeface="宋体" panose="02010600030101010101" pitchFamily="2" charset="-122"/>
              </a:rPr>
              <a:t>Motivate your work</a:t>
            </a:r>
            <a:endParaRPr lang="en-US" altLang="zh-CN" dirty="0">
              <a:solidFill>
                <a:srgbClr val="FF0000"/>
              </a:solidFill>
              <a:ea typeface="宋体" panose="02010600030101010101" pitchFamily="2" charset="-122"/>
            </a:endParaRPr>
          </a:p>
          <a:p>
            <a:pPr lvl="1"/>
            <a:r>
              <a:rPr lang="en-US" altLang="zh-CN" dirty="0">
                <a:ea typeface="宋体" panose="02010600030101010101" pitchFamily="2" charset="-122"/>
              </a:rPr>
              <a:t>Why is the subject important and interesting?</a:t>
            </a:r>
            <a:endParaRPr lang="en-US" altLang="zh-CN" dirty="0">
              <a:ea typeface="宋体" panose="02010600030101010101" pitchFamily="2" charset="-122"/>
            </a:endParaRPr>
          </a:p>
          <a:p>
            <a:r>
              <a:rPr lang="en-US" altLang="zh-CN" dirty="0">
                <a:solidFill>
                  <a:srgbClr val="FF0000"/>
                </a:solidFill>
                <a:ea typeface="宋体" panose="02010600030101010101" pitchFamily="2" charset="-122"/>
              </a:rPr>
              <a:t>Focus of your work</a:t>
            </a:r>
            <a:endParaRPr lang="en-US" altLang="zh-CN" dirty="0">
              <a:solidFill>
                <a:srgbClr val="FF0000"/>
              </a:solidFill>
              <a:ea typeface="宋体" panose="02010600030101010101" pitchFamily="2" charset="-122"/>
            </a:endParaRPr>
          </a:p>
          <a:p>
            <a:pPr lvl="1"/>
            <a:r>
              <a:rPr lang="en-US" altLang="zh-CN" dirty="0">
                <a:ea typeface="宋体" panose="02010600030101010101" pitchFamily="2" charset="-122"/>
              </a:rPr>
              <a:t>What is this presentation/work about in a single sentence? What is the problem?</a:t>
            </a:r>
            <a:endParaRPr lang="en-US" altLang="zh-CN" dirty="0">
              <a:ea typeface="宋体" panose="02010600030101010101" pitchFamily="2" charset="-122"/>
            </a:endParaRPr>
          </a:p>
        </p:txBody>
      </p:sp>
      <p:sp>
        <p:nvSpPr>
          <p:cNvPr id="18436"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Give a Structure to Your Talk</a:t>
            </a:r>
            <a:endParaRPr lang="en-US" altLang="zh-CN" dirty="0">
              <a:ea typeface="宋体" panose="02010600030101010101" pitchFamily="2" charset="-122"/>
            </a:endParaRPr>
          </a:p>
        </p:txBody>
      </p:sp>
      <p:sp>
        <p:nvSpPr>
          <p:cNvPr id="20483" name="Espace réservé du contenu 2"/>
          <p:cNvSpPr>
            <a:spLocks noGrp="1"/>
          </p:cNvSpPr>
          <p:nvPr>
            <p:ph idx="1" hasCustomPrompt="1"/>
          </p:nvPr>
        </p:nvSpPr>
        <p:spPr>
          <a:xfrm>
            <a:off x="442913" y="1585913"/>
            <a:ext cx="8382000" cy="4525962"/>
          </a:xfrm>
          <a:ln/>
        </p:spPr>
        <p:txBody>
          <a:bodyPr vert="horz" wrap="square" lIns="91440" tIns="45720" rIns="91440" bIns="45720" anchor="t" anchorCtr="0"/>
          <a:p>
            <a:r>
              <a:rPr lang="en-US" altLang="zh-CN" dirty="0">
                <a:ea typeface="宋体" panose="02010600030101010101" pitchFamily="2" charset="-122"/>
              </a:rPr>
              <a:t>Show methodology and tools</a:t>
            </a:r>
            <a:endParaRPr lang="en-US" altLang="zh-CN" dirty="0">
              <a:ea typeface="宋体" panose="02010600030101010101" pitchFamily="2" charset="-122"/>
            </a:endParaRPr>
          </a:p>
          <a:p>
            <a:r>
              <a:rPr lang="en-US" altLang="zh-CN" dirty="0">
                <a:ea typeface="宋体" panose="02010600030101010101" pitchFamily="2" charset="-122"/>
              </a:rPr>
              <a:t>Show results</a:t>
            </a:r>
            <a:endParaRPr lang="en-US" altLang="zh-CN" dirty="0">
              <a:ea typeface="宋体" panose="02010600030101010101" pitchFamily="2" charset="-122"/>
            </a:endParaRPr>
          </a:p>
          <a:p>
            <a:pPr lvl="1"/>
            <a:r>
              <a:rPr lang="en-US" altLang="zh-CN" dirty="0">
                <a:solidFill>
                  <a:srgbClr val="FF0000"/>
                </a:solidFill>
                <a:ea typeface="宋体" panose="02010600030101010101" pitchFamily="2" charset="-122"/>
              </a:rPr>
              <a:t>Clearly show your contributions</a:t>
            </a:r>
            <a:endParaRPr lang="en-US" altLang="zh-CN" dirty="0">
              <a:solidFill>
                <a:srgbClr val="FF0000"/>
              </a:solidFill>
              <a:ea typeface="宋体" panose="02010600030101010101" pitchFamily="2" charset="-122"/>
            </a:endParaRPr>
          </a:p>
          <a:p>
            <a:r>
              <a:rPr lang="en-US" altLang="zh-CN" dirty="0">
                <a:ea typeface="宋体" panose="02010600030101010101" pitchFamily="2" charset="-122"/>
              </a:rPr>
              <a:t>Conclude with a summary of contributions</a:t>
            </a:r>
            <a:endParaRPr lang="en-US" altLang="zh-CN" dirty="0">
              <a:ea typeface="宋体" panose="02010600030101010101" pitchFamily="2" charset="-122"/>
            </a:endParaRPr>
          </a:p>
          <a:p>
            <a:pPr lvl="1"/>
            <a:r>
              <a:rPr lang="en-US" altLang="zh-CN" dirty="0">
                <a:ea typeface="宋体" panose="02010600030101010101" pitchFamily="2" charset="-122"/>
              </a:rPr>
              <a:t>Impact of this work</a:t>
            </a:r>
            <a:endParaRPr lang="en-US" altLang="zh-CN" dirty="0">
              <a:ea typeface="宋体" panose="02010600030101010101" pitchFamily="2" charset="-122"/>
            </a:endParaRPr>
          </a:p>
          <a:p>
            <a:pPr lvl="1"/>
            <a:r>
              <a:rPr lang="en-US" altLang="zh-CN" dirty="0">
                <a:ea typeface="宋体" panose="02010600030101010101" pitchFamily="2" charset="-122"/>
              </a:rPr>
              <a:t>Future work rarely makes sense unless you are really planning future work</a:t>
            </a:r>
            <a:endParaRPr lang="en-US" altLang="zh-CN" dirty="0">
              <a:ea typeface="宋体" panose="02010600030101010101" pitchFamily="2" charset="-122"/>
            </a:endParaRPr>
          </a:p>
        </p:txBody>
      </p:sp>
      <p:sp>
        <p:nvSpPr>
          <p:cNvPr id="20484"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Give a Structure to Your Talk</a:t>
            </a:r>
            <a:endParaRPr lang="en-US" altLang="zh-CN" dirty="0">
              <a:ea typeface="宋体" panose="02010600030101010101" pitchFamily="2" charset="-122"/>
            </a:endParaRPr>
          </a:p>
        </p:txBody>
      </p:sp>
      <p:sp>
        <p:nvSpPr>
          <p:cNvPr id="22531" name="Espace réservé du contenu 2"/>
          <p:cNvSpPr>
            <a:spLocks noGrp="1"/>
          </p:cNvSpPr>
          <p:nvPr>
            <p:ph idx="1" hasCustomPrompt="1"/>
          </p:nvPr>
        </p:nvSpPr>
        <p:spPr>
          <a:xfrm>
            <a:off x="442913" y="1585913"/>
            <a:ext cx="8229600" cy="4525962"/>
          </a:xfrm>
          <a:ln/>
        </p:spPr>
        <p:txBody>
          <a:bodyPr vert="horz" wrap="square" lIns="91440" tIns="45720" rIns="91440" bIns="45720" anchor="t" anchorCtr="0"/>
          <a:p>
            <a:r>
              <a:rPr lang="en-US" altLang="zh-CN" dirty="0">
                <a:ea typeface="宋体" panose="02010600030101010101" pitchFamily="2" charset="-122"/>
              </a:rPr>
              <a:t>Give an outline</a:t>
            </a:r>
            <a:endParaRPr lang="en-US" altLang="zh-CN" dirty="0">
              <a:ea typeface="宋体" panose="02010600030101010101" pitchFamily="2" charset="-122"/>
            </a:endParaRPr>
          </a:p>
          <a:p>
            <a:pPr lvl="1"/>
            <a:r>
              <a:rPr lang="en-US" altLang="zh-CN" dirty="0">
                <a:ea typeface="宋体" panose="02010600030101010101" pitchFamily="2" charset="-122"/>
              </a:rPr>
              <a:t>You can give it first before or after (better) the background</a:t>
            </a:r>
            <a:endParaRPr lang="en-US" altLang="zh-CN" dirty="0">
              <a:ea typeface="宋体" panose="02010600030101010101" pitchFamily="2" charset="-122"/>
            </a:endParaRPr>
          </a:p>
          <a:p>
            <a:pPr lvl="1"/>
            <a:r>
              <a:rPr lang="en-US" altLang="zh-CN" dirty="0">
                <a:ea typeface="宋体" panose="02010600030101010101" pitchFamily="2" charset="-122"/>
              </a:rPr>
              <a:t>Repeat the outline before each new part</a:t>
            </a:r>
            <a:endParaRPr lang="en-US" altLang="zh-CN" dirty="0">
              <a:ea typeface="宋体" panose="02010600030101010101" pitchFamily="2" charset="-122"/>
            </a:endParaRPr>
          </a:p>
          <a:p>
            <a:pPr lvl="1"/>
            <a:r>
              <a:rPr lang="en-US" altLang="zh-CN" dirty="0">
                <a:ea typeface="宋体" panose="02010600030101010101" pitchFamily="2" charset="-122"/>
              </a:rPr>
              <a:t>Use color to show where you are</a:t>
            </a:r>
            <a:endParaRPr lang="en-US" altLang="zh-CN" dirty="0">
              <a:ea typeface="宋体" panose="02010600030101010101" pitchFamily="2" charset="-122"/>
            </a:endParaRPr>
          </a:p>
          <a:p>
            <a:r>
              <a:rPr lang="en-US" altLang="zh-CN" dirty="0">
                <a:ea typeface="宋体" panose="02010600030101010101" pitchFamily="2" charset="-122"/>
              </a:rPr>
              <a:t>Make clear the structure of your talk to the audience</a:t>
            </a:r>
            <a:endParaRPr lang="en-US" altLang="zh-CN" dirty="0">
              <a:ea typeface="宋体" panose="02010600030101010101" pitchFamily="2" charset="-122"/>
            </a:endParaRPr>
          </a:p>
          <a:p>
            <a:pPr lvl="1"/>
            <a:r>
              <a:rPr lang="en-US" altLang="zh-CN" dirty="0">
                <a:ea typeface="宋体" panose="02010600030101010101" pitchFamily="2" charset="-122"/>
              </a:rPr>
              <a:t>No suspense </a:t>
            </a:r>
            <a:endParaRPr lang="en-US" altLang="zh-CN" dirty="0">
              <a:ea typeface="宋体" panose="02010600030101010101" pitchFamily="2" charset="-122"/>
            </a:endParaRPr>
          </a:p>
        </p:txBody>
      </p:sp>
      <p:sp>
        <p:nvSpPr>
          <p:cNvPr id="22532"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Give a Structure to Your Talk</a:t>
            </a:r>
            <a:endParaRPr lang="en-US" altLang="zh-CN" dirty="0">
              <a:ea typeface="宋体" panose="02010600030101010101" pitchFamily="2" charset="-122"/>
            </a:endParaRPr>
          </a:p>
        </p:txBody>
      </p:sp>
      <p:sp>
        <p:nvSpPr>
          <p:cNvPr id="24579" name="Espace réservé du contenu 2"/>
          <p:cNvSpPr>
            <a:spLocks noGrp="1"/>
          </p:cNvSpPr>
          <p:nvPr>
            <p:ph idx="1" hasCustomPrompt="1"/>
          </p:nvPr>
        </p:nvSpPr>
        <p:spPr>
          <a:xfrm>
            <a:off x="442913" y="1585913"/>
            <a:ext cx="8229600" cy="4525962"/>
          </a:xfrm>
          <a:ln/>
        </p:spPr>
        <p:txBody>
          <a:bodyPr vert="horz" wrap="square" lIns="91440" tIns="45720" rIns="91440" bIns="45720" anchor="t" anchorCtr="0"/>
          <a:p>
            <a:r>
              <a:rPr lang="en-US" altLang="zh-CN" dirty="0">
                <a:ea typeface="宋体" panose="02010600030101010101" pitchFamily="2" charset="-122"/>
              </a:rPr>
              <a:t>No need to go deep into related work (unless it is a survey)</a:t>
            </a:r>
            <a:endParaRPr lang="en-US" altLang="zh-CN" dirty="0">
              <a:ea typeface="宋体" panose="02010600030101010101" pitchFamily="2" charset="-122"/>
            </a:endParaRPr>
          </a:p>
          <a:p>
            <a:pPr lvl="1"/>
            <a:r>
              <a:rPr lang="en-US" altLang="zh-CN" dirty="0">
                <a:ea typeface="宋体" panose="02010600030101010101" pitchFamily="2" charset="-122"/>
              </a:rPr>
              <a:t>Your contributions must be the core</a:t>
            </a:r>
            <a:endParaRPr lang="en-US" altLang="zh-CN" dirty="0">
              <a:ea typeface="宋体" panose="02010600030101010101" pitchFamily="2" charset="-122"/>
            </a:endParaRPr>
          </a:p>
          <a:p>
            <a:pPr lvl="1"/>
            <a:r>
              <a:rPr lang="en-US" altLang="zh-CN" dirty="0">
                <a:ea typeface="宋体" panose="02010600030101010101" pitchFamily="2" charset="-122"/>
              </a:rPr>
              <a:t>But, be prepared to discuss related work</a:t>
            </a:r>
            <a:endParaRPr lang="en-US" altLang="zh-CN" dirty="0">
              <a:ea typeface="宋体" panose="02010600030101010101" pitchFamily="2" charset="-122"/>
            </a:endParaRPr>
          </a:p>
        </p:txBody>
      </p:sp>
      <p:sp>
        <p:nvSpPr>
          <p:cNvPr id="24580"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Alternate Structures</a:t>
            </a:r>
            <a:endParaRPr lang="en-US" altLang="zh-CN" dirty="0">
              <a:ea typeface="宋体" panose="02010600030101010101" pitchFamily="2" charset="-122"/>
            </a:endParaRPr>
          </a:p>
        </p:txBody>
      </p:sp>
      <p:sp>
        <p:nvSpPr>
          <p:cNvPr id="26627"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You need to know what you are doing</a:t>
            </a:r>
            <a:endParaRPr lang="en-US" altLang="zh-CN" dirty="0">
              <a:ea typeface="宋体" panose="02010600030101010101" pitchFamily="2" charset="-122"/>
            </a:endParaRPr>
          </a:p>
          <a:p>
            <a:pPr lvl="1"/>
            <a:r>
              <a:rPr lang="en-US" altLang="zh-CN" dirty="0">
                <a:ea typeface="宋体" panose="02010600030101010101" pitchFamily="2" charset="-122"/>
              </a:rPr>
              <a:t>More original means more risks</a:t>
            </a:r>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Alternate questions and answers</a:t>
            </a:r>
            <a:endParaRPr lang="en-US" altLang="zh-CN" dirty="0">
              <a:ea typeface="宋体" panose="02010600030101010101" pitchFamily="2" charset="-122"/>
            </a:endParaRPr>
          </a:p>
          <a:p>
            <a:pPr lvl="1"/>
            <a:r>
              <a:rPr lang="en-US" altLang="zh-CN" dirty="0">
                <a:ea typeface="宋体" panose="02010600030101010101" pitchFamily="2" charset="-122"/>
              </a:rPr>
              <a:t>Appropriate for tutorials and general talks</a:t>
            </a:r>
            <a:endParaRPr lang="en-US" altLang="zh-CN" dirty="0">
              <a:ea typeface="宋体" panose="02010600030101010101" pitchFamily="2" charset="-122"/>
            </a:endParaRPr>
          </a:p>
          <a:p>
            <a:pPr lvl="1"/>
            <a:r>
              <a:rPr lang="en-US" altLang="zh-CN" dirty="0">
                <a:ea typeface="宋体" panose="02010600030101010101" pitchFamily="2" charset="-122"/>
              </a:rPr>
              <a:t>Less appropriate for technical talks</a:t>
            </a:r>
            <a:endParaRPr lang="en-US" altLang="zh-CN" dirty="0">
              <a:ea typeface="宋体" panose="02010600030101010101" pitchFamily="2" charset="-122"/>
            </a:endParaRPr>
          </a:p>
        </p:txBody>
      </p:sp>
      <p:sp>
        <p:nvSpPr>
          <p:cNvPr id="26628"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Alternate Structures</a:t>
            </a:r>
            <a:endParaRPr lang="en-US" altLang="zh-CN" dirty="0">
              <a:ea typeface="宋体" panose="02010600030101010101" pitchFamily="2" charset="-122"/>
            </a:endParaRPr>
          </a:p>
        </p:txBody>
      </p:sp>
      <p:sp>
        <p:nvSpPr>
          <p:cNvPr id="27651"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No slides</a:t>
            </a:r>
            <a:endParaRPr lang="en-US" altLang="zh-CN" dirty="0">
              <a:ea typeface="宋体" panose="02010600030101010101" pitchFamily="2" charset="-122"/>
            </a:endParaRPr>
          </a:p>
          <a:p>
            <a:pPr lvl="1"/>
            <a:r>
              <a:rPr lang="en-US" altLang="zh-CN" dirty="0">
                <a:ea typeface="宋体" panose="02010600030101010101" pitchFamily="2" charset="-122"/>
              </a:rPr>
              <a:t>Need to be a very strong speaker</a:t>
            </a:r>
            <a:endParaRPr lang="en-US" altLang="zh-CN" dirty="0">
              <a:ea typeface="宋体" panose="02010600030101010101" pitchFamily="2" charset="-122"/>
            </a:endParaRPr>
          </a:p>
          <a:p>
            <a:pPr lvl="1"/>
            <a:r>
              <a:rPr lang="en-US" altLang="zh-CN" dirty="0">
                <a:ea typeface="宋体" panose="02010600030101010101" pitchFamily="2" charset="-122"/>
              </a:rPr>
              <a:t>Need a very well structured presentation</a:t>
            </a:r>
            <a:endParaRPr lang="en-US" altLang="zh-CN" dirty="0">
              <a:ea typeface="宋体" panose="02010600030101010101" pitchFamily="2" charset="-122"/>
            </a:endParaRPr>
          </a:p>
          <a:p>
            <a:pPr lvl="1"/>
            <a:r>
              <a:rPr lang="en-US" altLang="zh-CN" dirty="0">
                <a:ea typeface="宋体" panose="02010600030101010101" pitchFamily="2" charset="-122"/>
              </a:rPr>
              <a:t>Need a very high effort from the audience</a:t>
            </a:r>
            <a:endParaRPr lang="en-US" altLang="zh-CN" dirty="0">
              <a:ea typeface="宋体" panose="02010600030101010101" pitchFamily="2" charset="-122"/>
            </a:endParaRPr>
          </a:p>
          <a:p>
            <a:pPr lvl="2"/>
            <a:r>
              <a:rPr lang="en-US" altLang="zh-CN" dirty="0">
                <a:ea typeface="宋体" panose="02010600030101010101" pitchFamily="2" charset="-122"/>
              </a:rPr>
              <a:t>You must transmit energy</a:t>
            </a:r>
            <a:endParaRPr lang="en-US" altLang="zh-CN" dirty="0">
              <a:ea typeface="宋体" panose="02010600030101010101" pitchFamily="2" charset="-122"/>
            </a:endParaRPr>
          </a:p>
          <a:p>
            <a:pPr lvl="1"/>
            <a:r>
              <a:rPr lang="en-US" altLang="zh-CN" dirty="0">
                <a:ea typeface="宋体" panose="02010600030101010101" pitchFamily="2" charset="-122"/>
              </a:rPr>
              <a:t>Some (lazy) people don’t like such presentation</a:t>
            </a:r>
            <a:endParaRPr lang="en-US" altLang="zh-CN" dirty="0">
              <a:ea typeface="宋体" panose="02010600030101010101" pitchFamily="2" charset="-122"/>
            </a:endParaRPr>
          </a:p>
        </p:txBody>
      </p:sp>
      <p:sp>
        <p:nvSpPr>
          <p:cNvPr id="27652"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Make Summaries</a:t>
            </a:r>
            <a:endParaRPr lang="en-US" altLang="zh-CN" dirty="0">
              <a:ea typeface="宋体" panose="02010600030101010101" pitchFamily="2" charset="-122"/>
            </a:endParaRPr>
          </a:p>
        </p:txBody>
      </p:sp>
      <p:sp>
        <p:nvSpPr>
          <p:cNvPr id="28675"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For each important result</a:t>
            </a:r>
            <a:endParaRPr lang="en-US" altLang="zh-CN" dirty="0">
              <a:ea typeface="宋体" panose="02010600030101010101" pitchFamily="2" charset="-122"/>
            </a:endParaRPr>
          </a:p>
          <a:p>
            <a:r>
              <a:rPr lang="en-US" altLang="zh-CN" dirty="0">
                <a:ea typeface="宋体" panose="02010600030101010101" pitchFamily="2" charset="-122"/>
              </a:rPr>
              <a:t>At the end of each part of your talk</a:t>
            </a:r>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28676"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
        <p:nvSpPr>
          <p:cNvPr id="5" name="ZoneTexte 4"/>
          <p:cNvSpPr txBox="1"/>
          <p:nvPr/>
        </p:nvSpPr>
        <p:spPr>
          <a:xfrm>
            <a:off x="1050925" y="4873625"/>
            <a:ext cx="6502400" cy="585788"/>
          </a:xfrm>
          <a:prstGeom prst="rect">
            <a:avLst/>
          </a:prstGeom>
          <a:solidFill>
            <a:schemeClr val="accent1"/>
          </a:solid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r>
              <a:rPr lang="en-US" altLang="zh-CN" dirty="0">
                <a:ea typeface="宋体" panose="02010600030101010101" pitchFamily="2" charset="-122"/>
              </a:rPr>
              <a:t>Clearly show the take home messages</a:t>
            </a:r>
            <a:endParaRPr lang="en-US" altLang="zh-CN"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Anticipate Q&amp;A</a:t>
            </a:r>
            <a:endParaRPr lang="en-US" altLang="zh-CN" dirty="0">
              <a:ea typeface="宋体" panose="02010600030101010101" pitchFamily="2" charset="-122"/>
            </a:endParaRPr>
          </a:p>
        </p:txBody>
      </p:sp>
      <p:sp>
        <p:nvSpPr>
          <p:cNvPr id="30723"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Prepare backup slides</a:t>
            </a:r>
            <a:endParaRPr lang="en-US" altLang="zh-CN" dirty="0">
              <a:ea typeface="宋体" panose="02010600030101010101" pitchFamily="2" charset="-122"/>
            </a:endParaRPr>
          </a:p>
          <a:p>
            <a:pPr lvl="1"/>
            <a:r>
              <a:rPr lang="en-US" altLang="zh-CN" dirty="0">
                <a:ea typeface="宋体" panose="02010600030101010101" pitchFamily="2" charset="-122"/>
              </a:rPr>
              <a:t>Very impressive when it works</a:t>
            </a:r>
            <a:endParaRPr lang="en-US" altLang="zh-CN" dirty="0">
              <a:ea typeface="宋体" panose="02010600030101010101" pitchFamily="2" charset="-122"/>
            </a:endParaRPr>
          </a:p>
          <a:p>
            <a:pPr lvl="1"/>
            <a:r>
              <a:rPr lang="en-US" altLang="zh-CN" dirty="0">
                <a:ea typeface="宋体" panose="02010600030101010101" pitchFamily="2" charset="-122"/>
              </a:rPr>
              <a:t>You can put technical details or results you did not have time to address in them</a:t>
            </a:r>
            <a:endParaRPr lang="en-US" altLang="zh-CN" dirty="0">
              <a:ea typeface="宋体" panose="02010600030101010101" pitchFamily="2" charset="-122"/>
            </a:endParaRPr>
          </a:p>
          <a:p>
            <a:r>
              <a:rPr lang="en-US" altLang="zh-CN" dirty="0">
                <a:ea typeface="宋体" panose="02010600030101010101" pitchFamily="2" charset="-122"/>
              </a:rPr>
              <a:t>Be prepared to answer questions</a:t>
            </a:r>
            <a:endParaRPr lang="en-US" altLang="zh-CN" dirty="0">
              <a:ea typeface="宋体" panose="02010600030101010101" pitchFamily="2" charset="-122"/>
            </a:endParaRPr>
          </a:p>
          <a:p>
            <a:pPr lvl="1"/>
            <a:r>
              <a:rPr lang="en-US" altLang="zh-CN" dirty="0">
                <a:ea typeface="宋体" panose="02010600030101010101" pitchFamily="2" charset="-122"/>
              </a:rPr>
              <a:t>Rehearse with colleagues</a:t>
            </a:r>
            <a:endParaRPr lang="en-US" altLang="zh-CN" dirty="0">
              <a:ea typeface="宋体" panose="02010600030101010101" pitchFamily="2" charset="-122"/>
            </a:endParaRPr>
          </a:p>
          <a:p>
            <a:pPr lvl="1"/>
            <a:r>
              <a:rPr lang="en-US" altLang="zh-CN" dirty="0">
                <a:ea typeface="宋体" panose="02010600030101010101" pitchFamily="2" charset="-122"/>
              </a:rPr>
              <a:t>Be prepared to hard questions</a:t>
            </a:r>
            <a:endParaRPr lang="en-US" altLang="zh-CN" dirty="0">
              <a:ea typeface="宋体" panose="02010600030101010101" pitchFamily="2" charset="-122"/>
            </a:endParaRPr>
          </a:p>
        </p:txBody>
      </p:sp>
      <p:sp>
        <p:nvSpPr>
          <p:cNvPr id="30724"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Titre 1"/>
          <p:cNvSpPr>
            <a:spLocks noGrp="1"/>
          </p:cNvSpPr>
          <p:nvPr>
            <p:ph type="title" hasCustomPrompt="1"/>
          </p:nvPr>
        </p:nvSpPr>
        <p:spPr>
          <a:ln/>
        </p:spPr>
        <p:txBody>
          <a:bodyPr vert="horz" wrap="square" lIns="91440" tIns="45720" rIns="91440" bIns="45720" anchor="ctr" anchorCtr="0"/>
          <a:p>
            <a:r>
              <a:rPr lang="fr-FR" altLang="zh-CN" dirty="0">
                <a:ea typeface="宋体" panose="02010600030101010101" pitchFamily="2" charset="-122"/>
              </a:rPr>
              <a:t>Be Active!</a:t>
            </a:r>
            <a:endParaRPr lang="fr-FR" altLang="zh-CN" dirty="0">
              <a:ea typeface="宋体" panose="02010600030101010101" pitchFamily="2" charset="-122"/>
            </a:endParaRPr>
          </a:p>
        </p:txBody>
      </p:sp>
      <p:sp>
        <p:nvSpPr>
          <p:cNvPr id="7171"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Make your own opinion</a:t>
            </a:r>
            <a:endParaRPr lang="en-US" altLang="zh-CN" dirty="0">
              <a:ea typeface="宋体" panose="02010600030101010101" pitchFamily="2" charset="-122"/>
            </a:endParaRPr>
          </a:p>
          <a:p>
            <a:pPr lvl="1"/>
            <a:r>
              <a:rPr lang="en-US" altLang="zh-CN" dirty="0">
                <a:ea typeface="宋体" panose="02010600030101010101" pitchFamily="2" charset="-122"/>
              </a:rPr>
              <a:t>Attend presentations</a:t>
            </a:r>
            <a:endParaRPr lang="en-US" altLang="zh-CN" dirty="0">
              <a:ea typeface="宋体" panose="02010600030101010101" pitchFamily="2" charset="-122"/>
            </a:endParaRPr>
          </a:p>
          <a:p>
            <a:pPr lvl="1"/>
            <a:r>
              <a:rPr lang="en-US" altLang="zh-CN" dirty="0">
                <a:ea typeface="宋体" panose="02010600030101010101" pitchFamily="2" charset="-122"/>
              </a:rPr>
              <a:t>Mimic presentations you understand/like</a:t>
            </a:r>
            <a:endParaRPr lang="en-US" altLang="zh-CN" dirty="0">
              <a:ea typeface="宋体" panose="02010600030101010101" pitchFamily="2" charset="-122"/>
            </a:endParaRPr>
          </a:p>
          <a:p>
            <a:r>
              <a:rPr lang="en-US" altLang="zh-CN" dirty="0">
                <a:ea typeface="宋体" panose="02010600030101010101" pitchFamily="2" charset="-122"/>
              </a:rPr>
              <a:t>Never ever consider simplicity and clarity as a proof of weakness</a:t>
            </a:r>
            <a:endParaRPr lang="en-US" altLang="zh-CN" dirty="0">
              <a:ea typeface="宋体" panose="02010600030101010101" pitchFamily="2" charset="-122"/>
            </a:endParaRPr>
          </a:p>
          <a:p>
            <a:r>
              <a:rPr lang="en-US" altLang="zh-CN" dirty="0">
                <a:ea typeface="宋体" panose="02010600030101010101" pitchFamily="2" charset="-122"/>
              </a:rPr>
              <a:t>Never forget that you can violate the rules if you have </a:t>
            </a:r>
            <a:r>
              <a:rPr lang="en-US" altLang="zh-CN" dirty="0">
                <a:solidFill>
                  <a:srgbClr val="FF0000"/>
                </a:solidFill>
                <a:ea typeface="宋体" panose="02010600030101010101" pitchFamily="2" charset="-122"/>
              </a:rPr>
              <a:t>any</a:t>
            </a:r>
            <a:r>
              <a:rPr lang="en-US" altLang="zh-CN" dirty="0">
                <a:ea typeface="宋体" panose="02010600030101010101" pitchFamily="2" charset="-122"/>
              </a:rPr>
              <a:t> good reasons to do so</a:t>
            </a:r>
            <a:endParaRPr lang="en-US" altLang="zh-CN" dirty="0">
              <a:ea typeface="宋体" panose="02010600030101010101" pitchFamily="2" charset="-122"/>
            </a:endParaRPr>
          </a:p>
        </p:txBody>
      </p:sp>
      <p:sp>
        <p:nvSpPr>
          <p:cNvPr id="7172"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Outline</a:t>
            </a:r>
            <a:endParaRPr lang="en-US" altLang="zh-CN" dirty="0">
              <a:ea typeface="宋体" panose="02010600030101010101" pitchFamily="2" charset="-122"/>
            </a:endParaRPr>
          </a:p>
        </p:txBody>
      </p:sp>
      <p:sp>
        <p:nvSpPr>
          <p:cNvPr id="32771"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Why should you bother doing talks?</a:t>
            </a:r>
            <a:endParaRPr lang="en-US" altLang="zh-CN" dirty="0">
              <a:ea typeface="宋体" panose="02010600030101010101" pitchFamily="2" charset="-122"/>
            </a:endParaRPr>
          </a:p>
          <a:p>
            <a:r>
              <a:rPr lang="en-US" altLang="zh-CN" dirty="0">
                <a:ea typeface="宋体" panose="02010600030101010101" pitchFamily="2" charset="-122"/>
              </a:rPr>
              <a:t>How to structure your talk?</a:t>
            </a:r>
            <a:endParaRPr lang="en-US" altLang="zh-CN" dirty="0">
              <a:ea typeface="宋体" panose="02010600030101010101" pitchFamily="2" charset="-122"/>
            </a:endParaRPr>
          </a:p>
          <a:p>
            <a:r>
              <a:rPr lang="en-US" altLang="zh-CN" dirty="0">
                <a:solidFill>
                  <a:srgbClr val="FF0000"/>
                </a:solidFill>
                <a:ea typeface="宋体" panose="02010600030101010101" pitchFamily="2" charset="-122"/>
              </a:rPr>
              <a:t>How to make your slides?</a:t>
            </a:r>
            <a:endParaRPr lang="en-US" altLang="zh-CN" dirty="0">
              <a:solidFill>
                <a:srgbClr val="FF0000"/>
              </a:solidFill>
              <a:ea typeface="宋体" panose="02010600030101010101" pitchFamily="2" charset="-122"/>
            </a:endParaRPr>
          </a:p>
          <a:p>
            <a:r>
              <a:rPr lang="en-US" altLang="zh-CN" dirty="0">
                <a:ea typeface="宋体" panose="02010600030101010101" pitchFamily="2" charset="-122"/>
              </a:rPr>
              <a:t>How to give your talk?</a:t>
            </a:r>
            <a:endParaRPr lang="en-US" altLang="zh-CN" dirty="0">
              <a:ea typeface="宋体" panose="02010600030101010101" pitchFamily="2" charset="-122"/>
            </a:endParaRPr>
          </a:p>
          <a:p>
            <a:r>
              <a:rPr lang="en-US" altLang="zh-CN" dirty="0">
                <a:ea typeface="宋体" panose="02010600030101010101" pitchFamily="2" charset="-122"/>
              </a:rPr>
              <a:t>Great talks examples</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32772"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Slide Template</a:t>
            </a:r>
            <a:endParaRPr lang="en-US" altLang="zh-CN" dirty="0">
              <a:ea typeface="宋体" panose="02010600030101010101" pitchFamily="2" charset="-122"/>
            </a:endParaRPr>
          </a:p>
        </p:txBody>
      </p:sp>
      <p:sp>
        <p:nvSpPr>
          <p:cNvPr id="33795"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Avoid overloaded templates</a:t>
            </a:r>
            <a:endParaRPr lang="en-US" altLang="zh-CN" dirty="0">
              <a:ea typeface="宋体" panose="02010600030101010101" pitchFamily="2" charset="-122"/>
            </a:endParaRPr>
          </a:p>
          <a:p>
            <a:pPr lvl="1"/>
            <a:r>
              <a:rPr lang="en-US" altLang="zh-CN" dirty="0">
                <a:ea typeface="宋体" panose="02010600030101010101" pitchFamily="2" charset="-122"/>
              </a:rPr>
              <a:t>Frequent with some companies that like to justify a costly graphical identity</a:t>
            </a:r>
            <a:endParaRPr lang="en-US" altLang="zh-CN" dirty="0">
              <a:ea typeface="宋体" panose="02010600030101010101" pitchFamily="2" charset="-122"/>
            </a:endParaRPr>
          </a:p>
          <a:p>
            <a:r>
              <a:rPr lang="en-US" altLang="zh-CN" dirty="0">
                <a:ea typeface="宋体" panose="02010600030101010101" pitchFamily="2" charset="-122"/>
              </a:rPr>
              <a:t>Unless you have a graphical talent, keep it simple</a:t>
            </a:r>
            <a:endParaRPr lang="en-US" altLang="zh-CN" dirty="0">
              <a:ea typeface="宋体" panose="02010600030101010101" pitchFamily="2" charset="-122"/>
            </a:endParaRPr>
          </a:p>
          <a:p>
            <a:pPr lvl="1"/>
            <a:r>
              <a:rPr lang="en-US" altLang="zh-CN" dirty="0">
                <a:ea typeface="宋体" panose="02010600030101010101" pitchFamily="2" charset="-122"/>
              </a:rPr>
              <a:t>Make a clear distinction between the title and the rest</a:t>
            </a:r>
            <a:endParaRPr lang="en-US" altLang="zh-CN" dirty="0">
              <a:ea typeface="宋体" panose="02010600030101010101" pitchFamily="2" charset="-122"/>
            </a:endParaRPr>
          </a:p>
          <a:p>
            <a:pPr lvl="1"/>
            <a:r>
              <a:rPr lang="en-US" altLang="zh-CN" dirty="0">
                <a:ea typeface="宋体" panose="02010600030101010101" pitchFamily="2" charset="-122"/>
              </a:rPr>
              <a:t>Do not use complex headers or footers</a:t>
            </a:r>
            <a:endParaRPr lang="en-US" altLang="zh-CN" dirty="0">
              <a:ea typeface="宋体" panose="02010600030101010101" pitchFamily="2" charset="-122"/>
            </a:endParaRPr>
          </a:p>
          <a:p>
            <a:pPr lvl="2"/>
            <a:r>
              <a:rPr lang="en-US" altLang="zh-CN" dirty="0">
                <a:ea typeface="宋体" panose="02010600030101010101" pitchFamily="2" charset="-122"/>
              </a:rPr>
              <a:t>No need to give the presentation title, affiliation, authors list, company logo, etc. on each slide </a:t>
            </a:r>
            <a:endParaRPr lang="en-US" altLang="zh-CN" dirty="0">
              <a:ea typeface="宋体" panose="02010600030101010101" pitchFamily="2" charset="-122"/>
            </a:endParaRPr>
          </a:p>
        </p:txBody>
      </p:sp>
      <p:sp>
        <p:nvSpPr>
          <p:cNvPr id="33796" name="Rectangle 5"/>
          <p:cNvSpPr txBox="1"/>
          <p:nvPr/>
        </p:nvSpPr>
        <p:spPr>
          <a:xfrm>
            <a:off x="6578600" y="6604000"/>
            <a:ext cx="2011363" cy="273050"/>
          </a:xfrm>
          <a:prstGeom prst="rect">
            <a:avLst/>
          </a:prstGeom>
          <a:noFill/>
          <a:ln w="9525">
            <a:noFill/>
          </a:ln>
        </p:spPr>
        <p:txBody>
          <a:bodyPr lIns="0" tIns="0" rIns="0" bIns="0"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r" eaLnBrk="1" hangingPunct="1">
              <a:spcBef>
                <a:spcPct val="0"/>
              </a:spcBef>
              <a:buFontTx/>
              <a:buNone/>
            </a:pPr>
            <a:r>
              <a:rPr lang="fr-FR" altLang="zh-CN" sz="1100" dirty="0">
                <a:solidFill>
                  <a:schemeClr val="bg1"/>
                </a:solidFill>
                <a:ea typeface="宋体" panose="02010600030101010101" pitchFamily="2" charset="-122"/>
              </a:rPr>
              <a:t>Décembre 2011</a:t>
            </a:r>
            <a:endParaRPr lang="fr-FR" altLang="zh-CN" sz="1100" dirty="0">
              <a:solidFill>
                <a:schemeClr val="bg1"/>
              </a:solidFill>
              <a:ea typeface="宋体" panose="02010600030101010101" pitchFamily="2" charset="-122"/>
            </a:endParaRPr>
          </a:p>
        </p:txBody>
      </p:sp>
      <p:sp>
        <p:nvSpPr>
          <p:cNvPr id="33797" name="Rectangle 6"/>
          <p:cNvSpPr txBox="1">
            <a:spLocks noGrp="1"/>
          </p:cNvSpPr>
          <p:nvPr>
            <p:ph type="ftr" sz="quarter" idx="10"/>
          </p:nvPr>
        </p:nvSpPr>
        <p:spPr>
          <a:xfrm>
            <a:off x="1323975" y="6542088"/>
            <a:ext cx="5218113" cy="273050"/>
          </a:xfrm>
          <a:ln/>
        </p:spPr>
        <p:txBody>
          <a:bodyPr lIns="0" tIns="0" rIns="0" bIns="0" anchor="ctr" anchorCtr="0"/>
          <a:p>
            <a:pPr marL="0" indent="0" eaLnBrk="1" hangingPunct="1">
              <a:spcBef>
                <a:spcPct val="0"/>
              </a:spcBef>
              <a:buFontTx/>
              <a:buNone/>
            </a:pPr>
            <a:r>
              <a:rPr lang="fr-FR" altLang="zh-CN" sz="1100" b="1" dirty="0">
                <a:solidFill>
                  <a:schemeClr val="bg1"/>
                </a:solidFill>
                <a:ea typeface="宋体" panose="02010600030101010101" pitchFamily="2" charset="-122"/>
              </a:rPr>
              <a:t>Arnaud Legout – How to Give a Good Talk</a:t>
            </a:r>
            <a:endParaRPr lang="fr-FR" altLang="zh-CN" sz="1100" b="1" dirty="0">
              <a:solidFill>
                <a:schemeClr val="bg1"/>
              </a:solidFill>
              <a:ea typeface="宋体" panose="02010600030101010101" pitchFamily="2" charset="-122"/>
            </a:endParaRPr>
          </a:p>
        </p:txBody>
      </p:sp>
      <p:sp>
        <p:nvSpPr>
          <p:cNvPr id="33798" name="Rectangle 8"/>
          <p:cNvSpPr txBox="1"/>
          <p:nvPr/>
        </p:nvSpPr>
        <p:spPr>
          <a:xfrm>
            <a:off x="8618538" y="6584950"/>
            <a:ext cx="525462" cy="273050"/>
          </a:xfrm>
          <a:prstGeom prst="rect">
            <a:avLst/>
          </a:prstGeom>
          <a:noFill/>
          <a:ln w="9525">
            <a:noFill/>
          </a:ln>
        </p:spPr>
        <p:txBody>
          <a:bodyPr lIns="0" tIns="0" rIns="0" bIns="0"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fr-FR" altLang="zh-CN" sz="1100" dirty="0">
                <a:solidFill>
                  <a:schemeClr val="bg1"/>
                </a:solidFill>
                <a:latin typeface="Comic Sans MS" panose="030F0702030302020204" pitchFamily="66" charset="0"/>
                <a:ea typeface="宋体" panose="02010600030101010101" pitchFamily="2" charset="-122"/>
              </a:rPr>
              <a:t>- </a:t>
            </a:r>
            <a:fld id="{9A0DB2DC-4C9A-4742-B13C-FB6460FD3503}" type="slidenum">
              <a:rPr lang="fr-FR" altLang="zh-CN" sz="1100" dirty="0">
                <a:solidFill>
                  <a:schemeClr val="bg1"/>
                </a:solidFill>
                <a:ea typeface="宋体" panose="02010600030101010101" pitchFamily="2" charset="-122"/>
              </a:rPr>
            </a:fld>
            <a:endParaRPr lang="fr-FR" altLang="zh-CN" sz="1100" dirty="0">
              <a:solidFill>
                <a:schemeClr val="bg1"/>
              </a:solidFill>
              <a:ea typeface="宋体" panose="02010600030101010101" pitchFamily="2" charset="-122"/>
            </a:endParaRPr>
          </a:p>
        </p:txBody>
      </p:sp>
      <p:cxnSp>
        <p:nvCxnSpPr>
          <p:cNvPr id="33799" name="Connecteur droit 18"/>
          <p:cNvCxnSpPr/>
          <p:nvPr/>
        </p:nvCxnSpPr>
        <p:spPr>
          <a:xfrm>
            <a:off x="0" y="1365250"/>
            <a:ext cx="9144000" cy="12700"/>
          </a:xfrm>
          <a:prstGeom prst="line">
            <a:avLst/>
          </a:prstGeom>
          <a:ln w="127000" cap="flat" cmpd="sng">
            <a:solidFill>
              <a:srgbClr val="EE7012"/>
            </a:solidFill>
            <a:prstDash val="soli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Use Slide Numbers</a:t>
            </a:r>
            <a:endParaRPr lang="en-US" altLang="zh-CN" dirty="0">
              <a:ea typeface="宋体" panose="02010600030101010101" pitchFamily="2" charset="-122"/>
            </a:endParaRPr>
          </a:p>
        </p:txBody>
      </p:sp>
      <p:sp>
        <p:nvSpPr>
          <p:cNvPr id="34819" name="Espace réservé du contenu 2"/>
          <p:cNvSpPr>
            <a:spLocks noGrp="1"/>
          </p:cNvSpPr>
          <p:nvPr>
            <p:ph idx="1" hasCustomPrompt="1"/>
          </p:nvPr>
        </p:nvSpPr>
        <p:spPr>
          <a:xfrm>
            <a:off x="457200" y="1600200"/>
            <a:ext cx="8497888" cy="4525963"/>
          </a:xfrm>
          <a:ln/>
        </p:spPr>
        <p:txBody>
          <a:bodyPr vert="horz" wrap="square" lIns="91440" tIns="45720" rIns="91440" bIns="45720" anchor="t" anchorCtr="0"/>
          <a:p>
            <a:r>
              <a:rPr lang="en-US" altLang="zh-CN" dirty="0">
                <a:ea typeface="宋体" panose="02010600030101010101" pitchFamily="2" charset="-122"/>
              </a:rPr>
              <a:t>How do you know which slide it is over 22?</a:t>
            </a:r>
            <a:endParaRPr lang="en-US" altLang="zh-CN" dirty="0">
              <a:ea typeface="宋体" panose="02010600030101010101" pitchFamily="2" charset="-122"/>
            </a:endParaRPr>
          </a:p>
          <a:p>
            <a:pPr lvl="1"/>
            <a:r>
              <a:rPr lang="en-US" altLang="zh-CN" dirty="0">
                <a:ea typeface="宋体" panose="02010600030101010101" pitchFamily="2" charset="-122"/>
              </a:rPr>
              <a:t>“The slide whose title is ‘Use Slide Numbers’”</a:t>
            </a:r>
            <a:endParaRPr lang="en-US" altLang="zh-CN" dirty="0">
              <a:ea typeface="宋体" panose="02010600030101010101" pitchFamily="2" charset="-122"/>
            </a:endParaRPr>
          </a:p>
          <a:p>
            <a:pPr lvl="1"/>
            <a:r>
              <a:rPr lang="en-US" altLang="zh-CN" dirty="0">
                <a:ea typeface="宋体" panose="02010600030101010101" pitchFamily="2" charset="-122"/>
              </a:rPr>
              <a:t>“The slide after ‘Slide Template’”</a:t>
            </a:r>
            <a:endParaRPr lang="en-US" altLang="zh-CN" dirty="0">
              <a:ea typeface="宋体" panose="02010600030101010101" pitchFamily="2" charset="-122"/>
            </a:endParaRPr>
          </a:p>
          <a:p>
            <a:pPr lvl="1"/>
            <a:r>
              <a:rPr lang="en-US" altLang="zh-CN" dirty="0">
                <a:ea typeface="宋体" panose="02010600030101010101" pitchFamily="2" charset="-122"/>
              </a:rPr>
              <a:t>“I don’t remember, go back, again, again, again, again, stop… yes this one!”</a:t>
            </a:r>
            <a:endParaRPr lang="en-US" altLang="zh-CN" dirty="0">
              <a:ea typeface="宋体" panose="02010600030101010101" pitchFamily="2" charset="-122"/>
            </a:endParaRPr>
          </a:p>
          <a:p>
            <a:r>
              <a:rPr lang="en-US" altLang="zh-CN" dirty="0">
                <a:ea typeface="宋体" panose="02010600030101010101" pitchFamily="2" charset="-122"/>
              </a:rPr>
              <a:t>Used to ask questions and to answer</a:t>
            </a:r>
            <a:endParaRPr lang="en-US" altLang="zh-CN" dirty="0">
              <a:ea typeface="宋体" panose="02010600030101010101" pitchFamily="2" charset="-122"/>
            </a:endParaRPr>
          </a:p>
          <a:p>
            <a:r>
              <a:rPr lang="en-US" altLang="zh-CN" dirty="0">
                <a:ea typeface="宋体" panose="02010600030101010101" pitchFamily="2" charset="-122"/>
              </a:rPr>
              <a:t>Used during audio or video conferences</a:t>
            </a:r>
            <a:endParaRPr lang="en-US" altLang="zh-CN" dirty="0">
              <a:ea typeface="宋体" panose="02010600030101010101" pitchFamily="2" charset="-122"/>
            </a:endParaRPr>
          </a:p>
          <a:p>
            <a:r>
              <a:rPr lang="en-US" altLang="zh-CN" dirty="0">
                <a:ea typeface="宋体" panose="02010600030101010101" pitchFamily="2" charset="-122"/>
              </a:rPr>
              <a:t>At least 20 pt</a:t>
            </a:r>
            <a:endParaRPr lang="en-US" altLang="zh-CN" dirty="0">
              <a:ea typeface="宋体" panose="02010600030101010101" pitchFamily="2" charset="-122"/>
            </a:endParaRPr>
          </a:p>
          <a:p>
            <a:pPr lvl="1"/>
            <a:r>
              <a:rPr lang="en-US" altLang="zh-CN" dirty="0">
                <a:ea typeface="宋体" panose="02010600030101010101" pitchFamily="2" charset="-122"/>
              </a:rPr>
              <a:t>Even at the back someone may ask a question</a:t>
            </a:r>
            <a:endParaRPr lang="en-US" altLang="zh-CN" dirty="0">
              <a:ea typeface="宋体" panose="02010600030101010101" pitchFamily="2" charset="-122"/>
            </a:endParaRPr>
          </a:p>
          <a:p>
            <a:pPr lvl="1"/>
            <a:endParaRPr lang="en-US" altLang="zh-CN" dirty="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re 1"/>
          <p:cNvSpPr>
            <a:spLocks noGrp="1"/>
          </p:cNvSpPr>
          <p:nvPr>
            <p:ph type="title" hasCustomPrompt="1"/>
          </p:nvPr>
        </p:nvSpPr>
        <p:spPr>
          <a:ln/>
        </p:spPr>
        <p:txBody>
          <a:bodyPr vert="horz" wrap="square" lIns="91440" tIns="45720" rIns="91440" bIns="45720" anchor="ctr" anchorCtr="0"/>
          <a:p>
            <a:pPr>
              <a:buNone/>
            </a:pPr>
            <a:r>
              <a:rPr lang="en-US" altLang="zh-CN" dirty="0">
                <a:latin typeface="Times New Roman" panose="02020603050405020304" pitchFamily="18" charset="0"/>
                <a:ea typeface="宋体" panose="02010600030101010101" pitchFamily="2" charset="-122"/>
              </a:rPr>
              <a:t>Use non-serif fonts (times)</a:t>
            </a:r>
            <a:endParaRPr lang="en-US" altLang="zh-CN" dirty="0">
              <a:latin typeface="Times New Roman" panose="02020603050405020304" pitchFamily="18" charset="0"/>
              <a:ea typeface="宋体" panose="02010600030101010101" pitchFamily="2" charset="-122"/>
            </a:endParaRPr>
          </a:p>
        </p:txBody>
      </p:sp>
      <p:sp>
        <p:nvSpPr>
          <p:cNvPr id="3" name="Espace réservé du contenu 2"/>
          <p:cNvSpPr>
            <a:spLocks noGrp="1"/>
          </p:cNvSpPr>
          <p:nvPr>
            <p:ph idx="1" hasCustomPrompt="1"/>
          </p:nvPr>
        </p:nvSpPr>
        <p:spPr>
          <a:xfrm>
            <a:off x="584200" y="1600200"/>
            <a:ext cx="85598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US" sz="32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Serif fonts are hard to read</a:t>
            </a:r>
            <a:endParaRPr kumimoji="0" lang="en-US" sz="32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Line width is not uniform</a:t>
            </a:r>
            <a:endParaRPr kumimoji="0" lang="en-US" sz="28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Thin lines may not render well with all </a:t>
            </a:r>
            <a:br>
              <a:rPr kumimoji="0" lang="en-US" sz="28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br>
            <a:r>
              <a:rPr kumimoji="0" lang="en-US" sz="28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projector types</a:t>
            </a:r>
            <a:endParaRPr kumimoji="0" lang="en-US" sz="28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Hard to read from the back</a:t>
            </a:r>
            <a:endParaRPr kumimoji="0" lang="en-US" sz="28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US" sz="32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Use</a:t>
            </a:r>
            <a:endParaRPr kumimoji="0" lang="en-US" sz="3200" b="0" i="0" u="none" strike="noStrike" kern="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mj-lt"/>
                <a:cs typeface="Times New Roman" panose="02020603050405020304" pitchFamily="18" charset="0"/>
              </a:rPr>
              <a:t>Comics: might look childish</a:t>
            </a:r>
            <a:endParaRPr kumimoji="0" lang="en-US" sz="2800" b="0" i="0" u="none" strike="noStrike" kern="0" cap="none" spc="0" normalizeH="0" baseline="0" noProof="0" dirty="0">
              <a:ln>
                <a:noFill/>
              </a:ln>
              <a:solidFill>
                <a:schemeClr val="tx1"/>
              </a:solidFill>
              <a:effectLst/>
              <a:uLnTx/>
              <a:uFillTx/>
              <a:latin typeface="+mj-lt"/>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Arial: looks formal, very (may be too) popular</a:t>
            </a:r>
            <a:endPar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Calibri: good alternative to </a:t>
            </a:r>
            <a:r>
              <a:rPr kumimoji="0" lang="en-US" sz="28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arial</a:t>
            </a:r>
            <a:endParaRPr kumimoji="0" lang="en-US" sz="2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6868"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re 1"/>
          <p:cNvSpPr>
            <a:spLocks noGrp="1"/>
          </p:cNvSpPr>
          <p:nvPr>
            <p:ph type="title" hasCustomPrompt="1"/>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0" cap="none" spc="0" normalizeH="0" baseline="0" noProof="0" dirty="0">
                <a:ln>
                  <a:noFill/>
                </a:ln>
                <a:solidFill>
                  <a:srgbClr val="3333CC"/>
                </a:solidFill>
                <a:effectLst/>
                <a:uLnTx/>
                <a:uFillTx/>
                <a:latin typeface="+mj-lt"/>
                <a:ea typeface="+mj-ea"/>
                <a:cs typeface="Times New Roman" panose="02020603050405020304" pitchFamily="18" charset="0"/>
              </a:rPr>
              <a:t>Use non-serif fonts (comics)</a:t>
            </a:r>
            <a:endParaRPr kumimoji="0" lang="en-US" sz="4400" b="0" i="0" u="none" strike="noStrike" kern="0" cap="none" spc="0" normalizeH="0" baseline="0" noProof="0" dirty="0">
              <a:ln>
                <a:noFill/>
              </a:ln>
              <a:solidFill>
                <a:srgbClr val="3333CC"/>
              </a:solidFill>
              <a:effectLst/>
              <a:uLnTx/>
              <a:uFillTx/>
              <a:latin typeface="+mj-lt"/>
              <a:ea typeface="+mj-ea"/>
              <a:cs typeface="Times New Roman" panose="02020603050405020304" pitchFamily="18" charset="0"/>
            </a:endParaRPr>
          </a:p>
        </p:txBody>
      </p:sp>
      <p:sp>
        <p:nvSpPr>
          <p:cNvPr id="3" name="Espace réservé du contenu 2"/>
          <p:cNvSpPr>
            <a:spLocks noGrp="1"/>
          </p:cNvSpPr>
          <p:nvPr>
            <p:ph idx="1" hasCustomPrompt="1"/>
          </p:nvPr>
        </p:nvSpPr>
        <p:spPr>
          <a:xfrm>
            <a:off x="457200" y="1600200"/>
            <a:ext cx="84899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US" sz="3200" b="0" i="0" u="none" strike="noStrike" kern="0" cap="none" spc="0" normalizeH="0" baseline="0" noProof="0" dirty="0">
                <a:ln>
                  <a:noFill/>
                </a:ln>
                <a:solidFill>
                  <a:schemeClr val="tx1"/>
                </a:solidFill>
                <a:effectLst/>
                <a:uLnTx/>
                <a:uFillTx/>
                <a:latin typeface="+mj-lt"/>
                <a:ea typeface="+mn-ea"/>
                <a:cs typeface="Times New Roman" panose="02020603050405020304" pitchFamily="18" charset="0"/>
              </a:rPr>
              <a:t>Serif fonts hard to read</a:t>
            </a:r>
            <a:endParaRPr kumimoji="0" lang="en-US" sz="3200" b="0" i="0" u="none" strike="noStrike" kern="0" cap="none" spc="0" normalizeH="0" baseline="0" noProof="0" dirty="0">
              <a:ln>
                <a:noFill/>
              </a:ln>
              <a:solidFill>
                <a:schemeClr val="tx1"/>
              </a:solidFill>
              <a:effectLst/>
              <a:uLnTx/>
              <a:uFillTx/>
              <a:latin typeface="+mj-lt"/>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mj-lt"/>
                <a:cs typeface="Times New Roman" panose="02020603050405020304" pitchFamily="18" charset="0"/>
              </a:rPr>
              <a:t>Line width is not uniform</a:t>
            </a:r>
            <a:endParaRPr kumimoji="0" lang="en-US" sz="2800" b="0" i="0" u="none" strike="noStrike" kern="0" cap="none" spc="0" normalizeH="0" baseline="0" noProof="0" dirty="0">
              <a:ln>
                <a:noFill/>
              </a:ln>
              <a:solidFill>
                <a:schemeClr val="tx1"/>
              </a:solidFill>
              <a:effectLst/>
              <a:uLnTx/>
              <a:uFillTx/>
              <a:latin typeface="+mj-lt"/>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mj-lt"/>
                <a:cs typeface="Times New Roman" panose="02020603050405020304" pitchFamily="18" charset="0"/>
              </a:rPr>
              <a:t>Thin lines may not render well with all projector types</a:t>
            </a:r>
            <a:endParaRPr kumimoji="0" lang="en-US" sz="2800" b="0" i="0" u="none" strike="noStrike" kern="0" cap="none" spc="0" normalizeH="0" baseline="0" noProof="0" dirty="0">
              <a:ln>
                <a:noFill/>
              </a:ln>
              <a:solidFill>
                <a:schemeClr val="tx1"/>
              </a:solidFill>
              <a:effectLst/>
              <a:uLnTx/>
              <a:uFillTx/>
              <a:latin typeface="+mj-lt"/>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mj-lt"/>
                <a:cs typeface="Times New Roman" panose="02020603050405020304" pitchFamily="18" charset="0"/>
              </a:rPr>
              <a:t>Hard to read from the back</a:t>
            </a:r>
            <a:endParaRPr kumimoji="0" lang="en-US" sz="2800" b="0" i="0" u="none" strike="noStrike" kern="0" cap="none" spc="0" normalizeH="0" baseline="0" noProof="0" dirty="0">
              <a:ln>
                <a:noFill/>
              </a:ln>
              <a:solidFill>
                <a:schemeClr val="tx1"/>
              </a:solidFill>
              <a:effectLst/>
              <a:uLnTx/>
              <a:uFillTx/>
              <a:latin typeface="+mj-lt"/>
              <a:cs typeface="Times New Roman" panose="02020603050405020304" pitchFamily="18" charset="0"/>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US" sz="3200" b="0" i="0" u="none" strike="noStrike" kern="0" cap="none" spc="0" normalizeH="0" baseline="0" noProof="0" dirty="0">
                <a:ln>
                  <a:noFill/>
                </a:ln>
                <a:solidFill>
                  <a:schemeClr val="tx1"/>
                </a:solidFill>
                <a:effectLst/>
                <a:uLnTx/>
                <a:uFillTx/>
                <a:latin typeface="+mj-lt"/>
                <a:ea typeface="+mn-ea"/>
                <a:cs typeface="Times New Roman" panose="02020603050405020304" pitchFamily="18" charset="0"/>
              </a:rPr>
              <a:t>Use</a:t>
            </a:r>
            <a:endParaRPr kumimoji="0" lang="en-US" sz="3200" b="0" i="0" u="none" strike="noStrike" kern="0" cap="none" spc="0" normalizeH="0" baseline="0" noProof="0" dirty="0">
              <a:ln>
                <a:noFill/>
              </a:ln>
              <a:solidFill>
                <a:schemeClr val="tx1"/>
              </a:solidFill>
              <a:effectLst/>
              <a:uLnTx/>
              <a:uFillTx/>
              <a:latin typeface="+mj-lt"/>
              <a:ea typeface="+mn-ea"/>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mj-lt"/>
                <a:cs typeface="Times New Roman" panose="02020603050405020304" pitchFamily="18" charset="0"/>
              </a:rPr>
              <a:t>Comics: might look childish</a:t>
            </a:r>
            <a:endParaRPr kumimoji="0" lang="en-US" sz="2800" b="0" i="0" u="none" strike="noStrike" kern="0" cap="none" spc="0" normalizeH="0" baseline="0" noProof="0" dirty="0">
              <a:ln>
                <a:noFill/>
              </a:ln>
              <a:solidFill>
                <a:schemeClr val="tx1"/>
              </a:solidFill>
              <a:effectLst/>
              <a:uLnTx/>
              <a:uFillTx/>
              <a:latin typeface="+mj-lt"/>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Arial: looks formal, very (may be too) popular</a:t>
            </a:r>
            <a:endPar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Calibri: good alternative to </a:t>
            </a:r>
            <a:r>
              <a:rPr kumimoji="0" lang="en-US" sz="28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arial</a:t>
            </a:r>
            <a:endParaRPr kumimoji="0" lang="en-US" sz="2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38916"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itre 1"/>
          <p:cNvSpPr>
            <a:spLocks noGrp="1"/>
          </p:cNvSpPr>
          <p:nvPr>
            <p:ph type="title" hasCustomPrompt="1"/>
          </p:nvPr>
        </p:nvSpPr>
        <p:spPr>
          <a:ln/>
        </p:spPr>
        <p:txBody>
          <a:bodyPr vert="horz" wrap="square" lIns="91440" tIns="45720" rIns="91440" bIns="45720" anchor="ctr" anchorCtr="0"/>
          <a:p>
            <a:pPr>
              <a:buNone/>
            </a:pPr>
            <a:r>
              <a:rPr lang="en-US" altLang="zh-CN" dirty="0">
                <a:latin typeface="Arial" panose="020B0604020202020204" pitchFamily="34" charset="0"/>
                <a:ea typeface="宋体" panose="02010600030101010101" pitchFamily="2" charset="-122"/>
              </a:rPr>
              <a:t>Use non-serif fonts (Arial)</a:t>
            </a:r>
            <a:endParaRPr lang="en-US" altLang="zh-CN" dirty="0">
              <a:latin typeface="Arial" panose="020B0604020202020204" pitchFamily="34" charset="0"/>
              <a:ea typeface="宋体" panose="02010600030101010101" pitchFamily="2" charset="-122"/>
            </a:endParaRPr>
          </a:p>
        </p:txBody>
      </p:sp>
      <p:sp>
        <p:nvSpPr>
          <p:cNvPr id="3" name="Espace réservé du contenu 2"/>
          <p:cNvSpPr>
            <a:spLocks noGrp="1"/>
          </p:cNvSpPr>
          <p:nvPr>
            <p:ph idx="1" hasCustomPrompt="1"/>
          </p:nvPr>
        </p:nvSpPr>
        <p:spPr>
          <a:xfrm>
            <a:off x="457200" y="1600200"/>
            <a:ext cx="84899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US" sz="32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Serif fonts hard to read</a:t>
            </a:r>
            <a:endParaRPr kumimoji="0" lang="en-US" sz="32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Line width is not uniform</a:t>
            </a:r>
            <a:endPar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Thin lines may not render well with all </a:t>
            </a:r>
            <a:b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b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projector types</a:t>
            </a:r>
            <a:endPar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Hard to read from the back</a:t>
            </a:r>
            <a:endPar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US" sz="32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rPr>
              <a:t>Use</a:t>
            </a:r>
            <a:endParaRPr kumimoji="0" lang="en-US" sz="3200" b="0" i="0" u="none" strike="noStrike" kern="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mj-lt"/>
                <a:cs typeface="Times New Roman" panose="02020603050405020304" pitchFamily="18" charset="0"/>
              </a:rPr>
              <a:t>Comics: might look childish</a:t>
            </a:r>
            <a:endParaRPr kumimoji="0" lang="en-US" sz="2800" b="0" i="0" u="none" strike="noStrike" kern="0" cap="none" spc="0" normalizeH="0" baseline="0" noProof="0" dirty="0">
              <a:ln>
                <a:noFill/>
              </a:ln>
              <a:solidFill>
                <a:schemeClr val="tx1"/>
              </a:solidFill>
              <a:effectLst/>
              <a:uLnTx/>
              <a:uFillTx/>
              <a:latin typeface="+mj-lt"/>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Arial: looks formal, very (may be too) popular</a:t>
            </a:r>
            <a:endPar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Calibri: good alternative to </a:t>
            </a:r>
            <a:r>
              <a:rPr kumimoji="0" lang="en-US" sz="28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arial</a:t>
            </a:r>
            <a:endParaRPr kumimoji="0" lang="en-US" sz="2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0964"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Use non-serif fonts (Calibri)</a:t>
            </a:r>
            <a:endParaRPr lang="en-US" altLang="zh-CN" dirty="0">
              <a:ea typeface="宋体" panose="02010600030101010101" pitchFamily="2" charset="-122"/>
            </a:endParaRPr>
          </a:p>
        </p:txBody>
      </p:sp>
      <p:sp>
        <p:nvSpPr>
          <p:cNvPr id="3" name="Espace réservé du contenu 2"/>
          <p:cNvSpPr>
            <a:spLocks noGrp="1"/>
          </p:cNvSpPr>
          <p:nvPr>
            <p:ph idx="1" hasCustomPrompt="1"/>
          </p:nvPr>
        </p:nvSpPr>
        <p:spPr>
          <a:xfrm>
            <a:off x="457200" y="1600200"/>
            <a:ext cx="848995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US" sz="3200" b="0" i="0" u="none" strike="noStrike" kern="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Serif fonts hard to read</a:t>
            </a:r>
            <a:endParaRPr kumimoji="0" lang="en-US" sz="3200" b="0" i="0" u="none" strike="noStrike" kern="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Line width is not uniform</a:t>
            </a:r>
            <a:endParaRPr kumimoji="0" lang="en-US" sz="2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Thin lines may not render well with all </a:t>
            </a:r>
            <a:br>
              <a:rPr kumimoji="0" lang="en-US" sz="2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br>
            <a:r>
              <a:rPr kumimoji="0" lang="en-US" sz="2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projector types</a:t>
            </a:r>
            <a:endParaRPr kumimoji="0" lang="en-US" sz="2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Hard to read from the back</a:t>
            </a:r>
            <a:endParaRPr kumimoji="0" lang="en-US" sz="2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US" sz="3200" b="0" i="0" u="none" strike="noStrike" kern="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Use</a:t>
            </a:r>
            <a:endParaRPr kumimoji="0" lang="en-US" sz="3200" b="0" i="0" u="none" strike="noStrike" kern="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mj-lt"/>
                <a:cs typeface="Times New Roman" panose="02020603050405020304" pitchFamily="18" charset="0"/>
              </a:rPr>
              <a:t>Comics: might look childish</a:t>
            </a:r>
            <a:endParaRPr kumimoji="0" lang="en-US" sz="2800" b="0" i="0" u="none" strike="noStrike" kern="0" cap="none" spc="0" normalizeH="0" baseline="0" noProof="0" dirty="0">
              <a:ln>
                <a:noFill/>
              </a:ln>
              <a:solidFill>
                <a:schemeClr val="tx1"/>
              </a:solidFill>
              <a:effectLst/>
              <a:uLnTx/>
              <a:uFillTx/>
              <a:latin typeface="+mj-lt"/>
              <a:cs typeface="Times New Roman" panose="02020603050405020304" pitchFamily="18"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Arial: looks formal, very (may be too) popular</a:t>
            </a:r>
            <a:endParaRPr kumimoji="0" lang="en-US" sz="28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Calibri: good alternative to </a:t>
            </a:r>
            <a:r>
              <a:rPr kumimoji="0" lang="en-US" sz="28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arial</a:t>
            </a:r>
            <a:endParaRPr kumimoji="0" lang="en-US" sz="2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
        <p:nvSpPr>
          <p:cNvPr id="43012"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The Ban Comic Sans Campaign</a:t>
            </a:r>
            <a:endParaRPr lang="en-US" altLang="zh-CN" dirty="0">
              <a:ea typeface="宋体" panose="02010600030101010101" pitchFamily="2" charset="-122"/>
            </a:endParaRPr>
          </a:p>
        </p:txBody>
      </p:sp>
      <p:sp>
        <p:nvSpPr>
          <p:cNvPr id="45059" name="Espace réservé du contenu 2"/>
          <p:cNvSpPr>
            <a:spLocks noGrp="1"/>
          </p:cNvSpPr>
          <p:nvPr>
            <p:ph idx="1" hasCustomPrompt="1"/>
          </p:nvPr>
        </p:nvSpPr>
        <p:spPr>
          <a:xfrm>
            <a:off x="0" y="1587500"/>
            <a:ext cx="5935663" cy="4525963"/>
          </a:xfrm>
          <a:ln/>
        </p:spPr>
        <p:txBody>
          <a:bodyPr vert="horz" wrap="square" lIns="91440" tIns="45720" rIns="91440" bIns="45720" anchor="t" anchorCtr="0"/>
          <a:p>
            <a:r>
              <a:rPr lang="en-US" altLang="zh-CN" dirty="0">
                <a:ea typeface="宋体" panose="02010600030101010101" pitchFamily="2" charset="-122"/>
              </a:rPr>
              <a:t>Some people hate the comic sans font</a:t>
            </a:r>
            <a:endParaRPr lang="en-US" altLang="zh-CN" dirty="0">
              <a:ea typeface="宋体" panose="02010600030101010101" pitchFamily="2" charset="-122"/>
            </a:endParaRPr>
          </a:p>
          <a:p>
            <a:pPr lvl="1"/>
            <a:r>
              <a:rPr lang="en-US" altLang="zh-CN" dirty="0">
                <a:ea typeface="宋体" panose="02010600030101010101" pitchFamily="2" charset="-122"/>
              </a:rPr>
              <a:t>http://bancomicsans.com</a:t>
            </a:r>
            <a:endParaRPr lang="en-US" altLang="zh-CN" dirty="0">
              <a:ea typeface="宋体" panose="02010600030101010101" pitchFamily="2" charset="-122"/>
            </a:endParaRPr>
          </a:p>
          <a:p>
            <a:r>
              <a:rPr lang="en-US" altLang="zh-CN" dirty="0">
                <a:ea typeface="宋体" panose="02010600030101010101" pitchFamily="2" charset="-122"/>
              </a:rPr>
              <a:t>Reasons</a:t>
            </a:r>
            <a:endParaRPr lang="en-US" altLang="zh-CN" dirty="0">
              <a:ea typeface="宋体" panose="02010600030101010101" pitchFamily="2" charset="-122"/>
            </a:endParaRPr>
          </a:p>
          <a:p>
            <a:pPr lvl="1"/>
            <a:r>
              <a:rPr lang="en-US" altLang="zh-CN" dirty="0">
                <a:ea typeface="宋体" panose="02010600030101010101" pitchFamily="2" charset="-122"/>
              </a:rPr>
              <a:t>Ubiquitous</a:t>
            </a:r>
            <a:endParaRPr lang="en-US" altLang="zh-CN" dirty="0">
              <a:ea typeface="宋体" panose="02010600030101010101" pitchFamily="2" charset="-122"/>
            </a:endParaRPr>
          </a:p>
          <a:p>
            <a:pPr lvl="1"/>
            <a:r>
              <a:rPr lang="en-US" altLang="zh-CN" dirty="0">
                <a:ea typeface="宋体" panose="02010600030101010101" pitchFamily="2" charset="-122"/>
              </a:rPr>
              <a:t>Childish, immature, naïve, etc.</a:t>
            </a:r>
            <a:endParaRPr lang="en-US" altLang="zh-CN" dirty="0">
              <a:ea typeface="宋体" panose="02010600030101010101" pitchFamily="2" charset="-122"/>
            </a:endParaRPr>
          </a:p>
          <a:p>
            <a:pPr lvl="2"/>
            <a:r>
              <a:rPr lang="en-US" altLang="zh-CN" dirty="0">
                <a:ea typeface="宋体" panose="02010600030101010101" pitchFamily="2" charset="-122"/>
              </a:rPr>
              <a:t>Inappropriately used (e.g., military)</a:t>
            </a:r>
            <a:endParaRPr lang="en-US" altLang="zh-CN" dirty="0">
              <a:ea typeface="宋体" panose="02010600030101010101" pitchFamily="2" charset="-122"/>
            </a:endParaRPr>
          </a:p>
          <a:p>
            <a:pPr lvl="1"/>
            <a:r>
              <a:rPr lang="en-US" altLang="zh-CN" dirty="0">
                <a:ea typeface="宋体" panose="02010600030101010101" pitchFamily="2" charset="-122"/>
              </a:rPr>
              <a:t>May be, because it comes from Microsoft</a:t>
            </a:r>
            <a:endParaRPr lang="en-US" altLang="zh-CN" dirty="0">
              <a:ea typeface="宋体" panose="02010600030101010101" pitchFamily="2" charset="-122"/>
            </a:endParaRPr>
          </a:p>
          <a:p>
            <a:pPr lvl="1"/>
            <a:endParaRPr lang="en-US" altLang="zh-CN" dirty="0">
              <a:ea typeface="宋体" panose="02010600030101010101" pitchFamily="2" charset="-122"/>
            </a:endParaRPr>
          </a:p>
          <a:p>
            <a:pPr lvl="1"/>
            <a:endParaRPr lang="en-US" altLang="zh-CN" dirty="0">
              <a:ea typeface="宋体" panose="02010600030101010101" pitchFamily="2" charset="-122"/>
            </a:endParaRPr>
          </a:p>
        </p:txBody>
      </p:sp>
      <p:sp>
        <p:nvSpPr>
          <p:cNvPr id="45060" name="Espace réservé du numéro de diapositive 4"/>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pic>
        <p:nvPicPr>
          <p:cNvPr id="45061" name="Picture 9" descr="張相片"/>
          <p:cNvPicPr>
            <a:picLocks noChangeAspect="1"/>
          </p:cNvPicPr>
          <p:nvPr/>
        </p:nvPicPr>
        <p:blipFill>
          <a:blip r:embed="rId1"/>
          <a:stretch>
            <a:fillRect/>
          </a:stretch>
        </p:blipFill>
        <p:spPr>
          <a:xfrm>
            <a:off x="5824538" y="1562100"/>
            <a:ext cx="3008312" cy="4519613"/>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The Ban Comic Sans Campaign</a:t>
            </a:r>
            <a:endParaRPr lang="en-US" altLang="zh-CN" dirty="0">
              <a:ea typeface="宋体" panose="02010600030101010101" pitchFamily="2" charset="-122"/>
            </a:endParaRPr>
          </a:p>
        </p:txBody>
      </p:sp>
      <p:sp>
        <p:nvSpPr>
          <p:cNvPr id="46083"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What to do</a:t>
            </a:r>
            <a:endParaRPr lang="en-US" altLang="zh-CN" dirty="0">
              <a:ea typeface="宋体" panose="02010600030101010101" pitchFamily="2" charset="-122"/>
            </a:endParaRPr>
          </a:p>
          <a:p>
            <a:pPr lvl="1"/>
            <a:r>
              <a:rPr lang="en-US" altLang="zh-CN" dirty="0">
                <a:ea typeface="宋体" panose="02010600030101010101" pitchFamily="2" charset="-122"/>
              </a:rPr>
              <a:t>Be aware you might upset the audience</a:t>
            </a:r>
            <a:endParaRPr lang="en-US" altLang="zh-CN" dirty="0">
              <a:ea typeface="宋体" panose="02010600030101010101" pitchFamily="2" charset="-122"/>
            </a:endParaRPr>
          </a:p>
          <a:p>
            <a:pPr lvl="2"/>
            <a:r>
              <a:rPr lang="en-US" altLang="zh-CN" dirty="0">
                <a:ea typeface="宋体" panose="02010600030101010101" pitchFamily="2" charset="-122"/>
              </a:rPr>
              <a:t>Is it worth taking the risk?</a:t>
            </a:r>
            <a:endParaRPr lang="en-US" altLang="zh-CN" dirty="0">
              <a:ea typeface="宋体" panose="02010600030101010101" pitchFamily="2" charset="-122"/>
            </a:endParaRPr>
          </a:p>
          <a:p>
            <a:pPr lvl="1"/>
            <a:r>
              <a:rPr lang="en-US" altLang="zh-CN" dirty="0">
                <a:ea typeface="宋体" panose="02010600030101010101" pitchFamily="2" charset="-122"/>
              </a:rPr>
              <a:t>Don’t use it for a job application</a:t>
            </a:r>
            <a:endParaRPr lang="en-US" altLang="zh-CN" dirty="0">
              <a:ea typeface="宋体" panose="02010600030101010101" pitchFamily="2" charset="-122"/>
            </a:endParaRPr>
          </a:p>
          <a:p>
            <a:r>
              <a:rPr lang="en-US" altLang="zh-CN" dirty="0">
                <a:ea typeface="宋体" panose="02010600030101010101" pitchFamily="2" charset="-122"/>
              </a:rPr>
              <a:t>Your teachers used it in his/her lectures?</a:t>
            </a:r>
            <a:endParaRPr lang="en-US" altLang="zh-CN" dirty="0">
              <a:ea typeface="宋体" panose="02010600030101010101" pitchFamily="2" charset="-122"/>
            </a:endParaRPr>
          </a:p>
          <a:p>
            <a:pPr lvl="1"/>
            <a:r>
              <a:rPr lang="en-US" altLang="zh-CN" dirty="0">
                <a:ea typeface="宋体" panose="02010600030101010101" pitchFamily="2" charset="-122"/>
              </a:rPr>
              <a:t>Looks less scary than Arial for students</a:t>
            </a:r>
            <a:endParaRPr lang="en-US" altLang="zh-CN" dirty="0">
              <a:ea typeface="宋体" panose="02010600030101010101" pitchFamily="2" charset="-122"/>
            </a:endParaRPr>
          </a:p>
          <a:p>
            <a:pPr lvl="2"/>
            <a:r>
              <a:rPr lang="en-US" altLang="zh-CN" dirty="0">
                <a:ea typeface="宋体" panose="02010600030101010101" pitchFamily="2" charset="-122"/>
              </a:rPr>
              <a:t>It is subjective</a:t>
            </a:r>
            <a:endParaRPr lang="en-US" altLang="zh-CN" dirty="0">
              <a:ea typeface="宋体" panose="02010600030101010101" pitchFamily="2" charset="-122"/>
            </a:endParaRPr>
          </a:p>
          <a:p>
            <a:pPr lvl="1"/>
            <a:r>
              <a:rPr lang="en-US" altLang="zh-CN" dirty="0">
                <a:ea typeface="宋体" panose="02010600030101010101" pitchFamily="2" charset="-122"/>
              </a:rPr>
              <a:t>Calibri Preferred!</a:t>
            </a:r>
            <a:endParaRPr lang="en-US" altLang="zh-CN" dirty="0">
              <a:ea typeface="宋体" panose="02010600030101010101" pitchFamily="2" charset="-122"/>
            </a:endParaRPr>
          </a:p>
          <a:p>
            <a:r>
              <a:rPr lang="en-US" altLang="zh-CN" dirty="0">
                <a:ea typeface="宋体" panose="02010600030101010101" pitchFamily="2" charset="-122"/>
              </a:rPr>
              <a:t>It is very rare today in academic presentations</a:t>
            </a:r>
            <a:endParaRPr lang="en-US" altLang="zh-CN" dirty="0">
              <a:ea typeface="宋体" panose="02010600030101010101" pitchFamily="2" charset="-122"/>
            </a:endParaRPr>
          </a:p>
          <a:p>
            <a:pPr lvl="1">
              <a:buNone/>
            </a:pPr>
            <a:endParaRPr lang="en-US" altLang="zh-CN" dirty="0">
              <a:ea typeface="宋体" panose="02010600030101010101" pitchFamily="2" charset="-122"/>
            </a:endParaRPr>
          </a:p>
          <a:p>
            <a:pPr lvl="1"/>
            <a:endParaRPr lang="en-US" altLang="zh-CN" dirty="0">
              <a:ea typeface="宋体" panose="02010600030101010101" pitchFamily="2" charset="-122"/>
            </a:endParaRPr>
          </a:p>
        </p:txBody>
      </p:sp>
      <p:sp>
        <p:nvSpPr>
          <p:cNvPr id="46084" name="Espace réservé du numéro de diapositive 4"/>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Use Large Fonts</a:t>
            </a:r>
            <a:endParaRPr lang="en-US" altLang="zh-CN" dirty="0">
              <a:ea typeface="宋体" panose="02010600030101010101" pitchFamily="2" charset="-122"/>
            </a:endParaRPr>
          </a:p>
        </p:txBody>
      </p:sp>
      <p:sp>
        <p:nvSpPr>
          <p:cNvPr id="39939"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Font must be larger than 20pt (here it is 32pt)</a:t>
            </a:r>
            <a:endParaRPr lang="en-US" altLang="zh-CN" dirty="0">
              <a:ea typeface="宋体" panose="02010600030101010101" pitchFamily="2" charset="-122"/>
            </a:endParaRPr>
          </a:p>
          <a:p>
            <a:r>
              <a:rPr lang="en-US" altLang="zh-CN" sz="2400" dirty="0">
                <a:ea typeface="宋体" panose="02010600030101010101" pitchFamily="2" charset="-122"/>
              </a:rPr>
              <a:t>Font must be larger than 20pt (here it is 24pt)</a:t>
            </a:r>
            <a:endParaRPr lang="en-US" altLang="zh-CN" sz="2400" dirty="0">
              <a:ea typeface="宋体" panose="02010600030101010101" pitchFamily="2" charset="-122"/>
            </a:endParaRPr>
          </a:p>
          <a:p>
            <a:r>
              <a:rPr lang="en-US" altLang="zh-CN" sz="2000" dirty="0">
                <a:ea typeface="宋体" panose="02010600030101010101" pitchFamily="2" charset="-122"/>
              </a:rPr>
              <a:t>Font must be larger than 20pt (here it is 20pt)</a:t>
            </a:r>
            <a:endParaRPr lang="en-US" altLang="zh-CN" sz="2000" dirty="0">
              <a:ea typeface="宋体" panose="02010600030101010101" pitchFamily="2" charset="-122"/>
            </a:endParaRPr>
          </a:p>
          <a:p>
            <a:r>
              <a:rPr lang="en-US" altLang="zh-CN" sz="1800" dirty="0">
                <a:ea typeface="宋体" panose="02010600030101010101" pitchFamily="2" charset="-122"/>
              </a:rPr>
              <a:t>Font must be larger than 20pt (here it is 18pt)</a:t>
            </a:r>
            <a:endParaRPr lang="en-US" altLang="zh-CN" sz="1800" dirty="0">
              <a:ea typeface="宋体" panose="02010600030101010101" pitchFamily="2" charset="-122"/>
            </a:endParaRPr>
          </a:p>
          <a:p>
            <a:r>
              <a:rPr lang="en-US" altLang="zh-CN" sz="1600" dirty="0">
                <a:ea typeface="宋体" panose="02010600030101010101" pitchFamily="2" charset="-122"/>
              </a:rPr>
              <a:t>Font must be larger than 20pt (here it is 16pt)</a:t>
            </a:r>
            <a:endParaRPr lang="en-US" altLang="zh-CN" sz="1600" dirty="0">
              <a:ea typeface="宋体" panose="02010600030101010101" pitchFamily="2" charset="-122"/>
            </a:endParaRPr>
          </a:p>
          <a:p>
            <a:r>
              <a:rPr lang="en-US" altLang="zh-CN" sz="1400" dirty="0">
                <a:ea typeface="宋体" panose="02010600030101010101" pitchFamily="2" charset="-122"/>
              </a:rPr>
              <a:t>Font must be larger than 20pt (here it is 14pt)</a:t>
            </a:r>
            <a:endParaRPr lang="en-US" altLang="zh-CN" sz="1400" dirty="0">
              <a:ea typeface="宋体" panose="02010600030101010101" pitchFamily="2" charset="-122"/>
            </a:endParaRPr>
          </a:p>
          <a:p>
            <a:r>
              <a:rPr lang="en-US" altLang="zh-CN" dirty="0">
                <a:ea typeface="宋体" panose="02010600030101010101" pitchFamily="2" charset="-122"/>
              </a:rPr>
              <a:t>Where do you stop to read it from the back?</a:t>
            </a:r>
            <a:endParaRPr lang="en-US" altLang="zh-CN" dirty="0">
              <a:ea typeface="宋体" panose="02010600030101010101" pitchFamily="2" charset="-122"/>
            </a:endParaRPr>
          </a:p>
          <a:p>
            <a:pPr lvl="1"/>
            <a:r>
              <a:rPr lang="en-US" altLang="zh-CN" dirty="0">
                <a:ea typeface="宋体" panose="02010600030101010101" pitchFamily="2" charset="-122"/>
              </a:rPr>
              <a:t>Consider poor projectors, poor screens, poor eyes</a:t>
            </a:r>
            <a:endParaRPr lang="en-US" altLang="zh-CN" dirty="0">
              <a:ea typeface="宋体" panose="02010600030101010101" pitchFamily="2" charset="-122"/>
            </a:endParaRPr>
          </a:p>
          <a:p>
            <a:endParaRPr lang="en-US" altLang="zh-CN" sz="2400" dirty="0">
              <a:ea typeface="宋体" panose="02010600030101010101" pitchFamily="2" charset="-122"/>
            </a:endParaRPr>
          </a:p>
          <a:p>
            <a:endParaRPr lang="en-US" altLang="zh-CN" sz="2400"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47108"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charRg st="48" end="9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charRg st="96" end="14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charRg st="144" end="19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939">
                                            <p:txEl>
                                              <p:charRg st="192" end="24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939">
                                            <p:txEl>
                                              <p:charRg st="240" end="28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939">
                                            <p:txEl>
                                              <p:charRg st="288" end="33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939">
                                            <p:txEl>
                                              <p:charRg st="332" end="38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Outline</a:t>
            </a:r>
            <a:endParaRPr lang="en-US" altLang="zh-CN" dirty="0">
              <a:ea typeface="宋体" panose="02010600030101010101" pitchFamily="2" charset="-122"/>
            </a:endParaRPr>
          </a:p>
        </p:txBody>
      </p:sp>
      <p:sp>
        <p:nvSpPr>
          <p:cNvPr id="9219" name="Espace réservé du contenu 2"/>
          <p:cNvSpPr>
            <a:spLocks noGrp="1"/>
          </p:cNvSpPr>
          <p:nvPr>
            <p:ph idx="1" hasCustomPrompt="1"/>
          </p:nvPr>
        </p:nvSpPr>
        <p:spPr>
          <a:ln/>
        </p:spPr>
        <p:txBody>
          <a:bodyPr vert="horz" wrap="square" lIns="91440" tIns="45720" rIns="91440" bIns="45720" anchor="t" anchorCtr="0"/>
          <a:p>
            <a:r>
              <a:rPr lang="en-US" altLang="zh-CN" dirty="0">
                <a:solidFill>
                  <a:srgbClr val="FF0000"/>
                </a:solidFill>
                <a:ea typeface="宋体" panose="02010600030101010101" pitchFamily="2" charset="-122"/>
              </a:rPr>
              <a:t>Why should you bother doing talks?</a:t>
            </a:r>
            <a:endParaRPr lang="en-US" altLang="zh-CN" dirty="0">
              <a:solidFill>
                <a:srgbClr val="FF0000"/>
              </a:solidFill>
              <a:ea typeface="宋体" panose="02010600030101010101" pitchFamily="2" charset="-122"/>
            </a:endParaRPr>
          </a:p>
          <a:p>
            <a:r>
              <a:rPr lang="en-US" altLang="zh-CN" dirty="0">
                <a:ea typeface="宋体" panose="02010600030101010101" pitchFamily="2" charset="-122"/>
              </a:rPr>
              <a:t>How to structure your talk?</a:t>
            </a:r>
            <a:endParaRPr lang="en-US" altLang="zh-CN" dirty="0">
              <a:ea typeface="宋体" panose="02010600030101010101" pitchFamily="2" charset="-122"/>
            </a:endParaRPr>
          </a:p>
          <a:p>
            <a:r>
              <a:rPr lang="en-US" altLang="zh-CN" dirty="0">
                <a:ea typeface="宋体" panose="02010600030101010101" pitchFamily="2" charset="-122"/>
              </a:rPr>
              <a:t>How to make your slides?</a:t>
            </a:r>
            <a:endParaRPr lang="en-US" altLang="zh-CN" dirty="0">
              <a:ea typeface="宋体" panose="02010600030101010101" pitchFamily="2" charset="-122"/>
            </a:endParaRPr>
          </a:p>
          <a:p>
            <a:r>
              <a:rPr lang="en-US" altLang="zh-CN" dirty="0">
                <a:ea typeface="宋体" panose="02010600030101010101" pitchFamily="2" charset="-122"/>
              </a:rPr>
              <a:t>How to give your talk?</a:t>
            </a:r>
            <a:endParaRPr lang="en-US" altLang="zh-CN" dirty="0">
              <a:ea typeface="宋体" panose="02010600030101010101" pitchFamily="2" charset="-122"/>
            </a:endParaRPr>
          </a:p>
          <a:p>
            <a:r>
              <a:rPr lang="en-US" altLang="zh-CN" dirty="0">
                <a:ea typeface="宋体" panose="02010600030101010101" pitchFamily="2" charset="-122"/>
              </a:rPr>
              <a:t>Great talks examples</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9220"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Show Readable Figures</a:t>
            </a:r>
            <a:endParaRPr lang="en-US" altLang="zh-CN" dirty="0">
              <a:ea typeface="宋体" panose="02010600030101010101" pitchFamily="2" charset="-122"/>
            </a:endParaRPr>
          </a:p>
        </p:txBody>
      </p:sp>
      <p:sp>
        <p:nvSpPr>
          <p:cNvPr id="49155"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Use large symbols</a:t>
            </a:r>
            <a:endParaRPr lang="en-US" altLang="zh-CN" dirty="0">
              <a:ea typeface="宋体" panose="02010600030101010101" pitchFamily="2" charset="-122"/>
            </a:endParaRPr>
          </a:p>
        </p:txBody>
      </p:sp>
      <p:sp>
        <p:nvSpPr>
          <p:cNvPr id="49156"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pic>
        <p:nvPicPr>
          <p:cNvPr id="49157" name="Picture 2" descr="C:\Backup\INRIA\Research\P2P\BitTorrentExperiments\Latex\Figures\bw_co_1S_661L_700MB_corr_unchoke_interest_ls.tiff"/>
          <p:cNvPicPr>
            <a:picLocks noChangeAspect="1"/>
          </p:cNvPicPr>
          <p:nvPr/>
        </p:nvPicPr>
        <p:blipFill>
          <a:blip r:embed="rId1"/>
          <a:stretch>
            <a:fillRect/>
          </a:stretch>
        </p:blipFill>
        <p:spPr>
          <a:xfrm>
            <a:off x="479425" y="2946400"/>
            <a:ext cx="4025900" cy="3021013"/>
          </a:xfrm>
          <a:prstGeom prst="rect">
            <a:avLst/>
          </a:prstGeom>
          <a:noFill/>
          <a:ln w="9525">
            <a:noFill/>
          </a:ln>
        </p:spPr>
      </p:pic>
      <p:pic>
        <p:nvPicPr>
          <p:cNvPr id="49158" name="Picture 3" descr="C:\Backup\INRIA\Research\P2P\BitTorrentExperiments\Latex\Figures\bw_co_1S_661L_700MB_corr_unchoke_interest_ls_3.tiff"/>
          <p:cNvPicPr>
            <a:picLocks noChangeAspect="1"/>
          </p:cNvPicPr>
          <p:nvPr/>
        </p:nvPicPr>
        <p:blipFill>
          <a:blip r:embed="rId2"/>
          <a:stretch>
            <a:fillRect/>
          </a:stretch>
        </p:blipFill>
        <p:spPr>
          <a:xfrm>
            <a:off x="4840288" y="3005138"/>
            <a:ext cx="4025900" cy="3019425"/>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Show Readable Figures</a:t>
            </a:r>
            <a:endParaRPr lang="en-US" altLang="zh-CN" dirty="0">
              <a:ea typeface="宋体" panose="02010600030101010101" pitchFamily="2" charset="-122"/>
            </a:endParaRPr>
          </a:p>
        </p:txBody>
      </p:sp>
      <p:sp>
        <p:nvSpPr>
          <p:cNvPr id="50179"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Use thick solid lines and colors</a:t>
            </a:r>
            <a:endParaRPr lang="en-US" altLang="zh-CN" dirty="0">
              <a:ea typeface="宋体" panose="02010600030101010101" pitchFamily="2" charset="-122"/>
            </a:endParaRPr>
          </a:p>
        </p:txBody>
      </p:sp>
      <p:sp>
        <p:nvSpPr>
          <p:cNvPr id="50180"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pic>
        <p:nvPicPr>
          <p:cNvPr id="50181" name="Picture 3" descr="C:\Backup\INRIA\Research\P2P\BitTorrentExperiments\Latex\Figures\bw_co_3S_781L_3GB_num_copies_pieces_l.tif"/>
          <p:cNvPicPr>
            <a:picLocks noChangeAspect="1"/>
          </p:cNvPicPr>
          <p:nvPr/>
        </p:nvPicPr>
        <p:blipFill>
          <a:blip r:embed="rId1"/>
          <a:stretch>
            <a:fillRect/>
          </a:stretch>
        </p:blipFill>
        <p:spPr>
          <a:xfrm>
            <a:off x="0" y="2700338"/>
            <a:ext cx="3935413" cy="3119437"/>
          </a:xfrm>
          <a:prstGeom prst="rect">
            <a:avLst/>
          </a:prstGeom>
          <a:noFill/>
          <a:ln w="9525">
            <a:noFill/>
          </a:ln>
        </p:spPr>
      </p:pic>
      <p:pic>
        <p:nvPicPr>
          <p:cNvPr id="50182" name="Picture 4" descr="C:\Backup\INRIA\Research\P2P\BitTorrentExperiments\Latex\Figures\bw_co_3S_781L_3GB_num_copies_pieces_l.tiff"/>
          <p:cNvPicPr>
            <a:picLocks noChangeAspect="1"/>
          </p:cNvPicPr>
          <p:nvPr/>
        </p:nvPicPr>
        <p:blipFill>
          <a:blip r:embed="rId2"/>
          <a:stretch>
            <a:fillRect/>
          </a:stretch>
        </p:blipFill>
        <p:spPr>
          <a:xfrm>
            <a:off x="4772025" y="2740025"/>
            <a:ext cx="4027488" cy="3021013"/>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Show Readable Figures</a:t>
            </a:r>
            <a:endParaRPr lang="en-US" altLang="zh-CN" dirty="0">
              <a:ea typeface="宋体" panose="02010600030101010101" pitchFamily="2" charset="-122"/>
            </a:endParaRPr>
          </a:p>
        </p:txBody>
      </p:sp>
      <p:sp>
        <p:nvSpPr>
          <p:cNvPr id="51203"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pic>
        <p:nvPicPr>
          <p:cNvPr id="51204" name="Picture 2"/>
          <p:cNvPicPr>
            <a:picLocks noChangeAspect="1"/>
          </p:cNvPicPr>
          <p:nvPr/>
        </p:nvPicPr>
        <p:blipFill>
          <a:blip r:embed="rId1"/>
          <a:stretch>
            <a:fillRect/>
          </a:stretch>
        </p:blipFill>
        <p:spPr>
          <a:xfrm>
            <a:off x="280988" y="3084513"/>
            <a:ext cx="4040187" cy="3087687"/>
          </a:xfrm>
          <a:prstGeom prst="rect">
            <a:avLst/>
          </a:prstGeom>
          <a:noFill/>
          <a:ln w="9525">
            <a:noFill/>
          </a:ln>
        </p:spPr>
      </p:pic>
      <p:grpSp>
        <p:nvGrpSpPr>
          <p:cNvPr id="51205" name="Espace réservé du contenu 16"/>
          <p:cNvGrpSpPr>
            <a:grpSpLocks noGrp="1"/>
          </p:cNvGrpSpPr>
          <p:nvPr/>
        </p:nvGrpSpPr>
        <p:grpSpPr>
          <a:xfrm>
            <a:off x="4611688" y="3095625"/>
            <a:ext cx="3879850" cy="3171825"/>
            <a:chOff x="1190625" y="1501775"/>
            <a:chExt cx="6399213" cy="4891088"/>
          </a:xfrm>
        </p:grpSpPr>
        <p:pic>
          <p:nvPicPr>
            <p:cNvPr id="51207" name="Picture 2"/>
            <p:cNvPicPr>
              <a:picLocks noChangeAspect="1"/>
            </p:cNvPicPr>
            <p:nvPr/>
          </p:nvPicPr>
          <p:blipFill>
            <a:blip r:embed="rId1"/>
            <a:stretch>
              <a:fillRect/>
            </a:stretch>
          </p:blipFill>
          <p:spPr>
            <a:xfrm>
              <a:off x="1190625" y="1501775"/>
              <a:ext cx="6399213" cy="4891088"/>
            </a:xfrm>
            <a:prstGeom prst="rect">
              <a:avLst/>
            </a:prstGeom>
            <a:noFill/>
            <a:ln w="9525">
              <a:noFill/>
            </a:ln>
          </p:spPr>
        </p:pic>
        <p:sp>
          <p:nvSpPr>
            <p:cNvPr id="51208" name="Forme libre 18"/>
            <p:cNvSpPr/>
            <p:nvPr/>
          </p:nvSpPr>
          <p:spPr>
            <a:xfrm>
              <a:off x="2120203" y="2441748"/>
              <a:ext cx="4983982" cy="3138437"/>
            </a:xfrm>
            <a:custGeom>
              <a:avLst/>
              <a:gdLst>
                <a:gd name="txL" fmla="*/ 0 w 4983983"/>
                <a:gd name="txT" fmla="*/ 0 h 3138436"/>
                <a:gd name="txR" fmla="*/ 4983983 w 4983983"/>
                <a:gd name="txB" fmla="*/ 3138436 h 3138436"/>
              </a:gdLst>
              <a:ahLst/>
              <a:cxnLst>
                <a:cxn ang="0">
                  <a:pos x="0" y="3125048"/>
                </a:cxn>
                <a:cxn ang="0">
                  <a:pos x="1678085" y="3125048"/>
                </a:cxn>
                <a:cxn ang="0">
                  <a:pos x="2250831" y="3044660"/>
                </a:cxn>
                <a:cxn ang="0">
                  <a:pos x="2954222" y="2763306"/>
                </a:cxn>
                <a:cxn ang="0">
                  <a:pos x="3647558" y="2130260"/>
                </a:cxn>
                <a:cxn ang="0">
                  <a:pos x="4129878" y="1366578"/>
                </a:cxn>
                <a:cxn ang="0">
                  <a:pos x="4983973" y="0"/>
                </a:cxn>
              </a:cxnLst>
              <a:rect l="txL" t="txT" r="txR" b="txB"/>
              <a:pathLst>
                <a:path w="4983983" h="3138436">
                  <a:moveTo>
                    <a:pt x="0" y="3125038"/>
                  </a:moveTo>
                  <a:cubicBezTo>
                    <a:pt x="651468" y="3131737"/>
                    <a:pt x="1302937" y="3138436"/>
                    <a:pt x="1678075" y="3125038"/>
                  </a:cubicBezTo>
                  <a:cubicBezTo>
                    <a:pt x="2053213" y="3111640"/>
                    <a:pt x="2038141" y="3104941"/>
                    <a:pt x="2250831" y="3044651"/>
                  </a:cubicBezTo>
                  <a:cubicBezTo>
                    <a:pt x="2463521" y="2984361"/>
                    <a:pt x="2721429" y="2915697"/>
                    <a:pt x="2954216" y="2763297"/>
                  </a:cubicBezTo>
                  <a:cubicBezTo>
                    <a:pt x="3187003" y="2610897"/>
                    <a:pt x="3451609" y="2363038"/>
                    <a:pt x="3647552" y="2130251"/>
                  </a:cubicBezTo>
                  <a:cubicBezTo>
                    <a:pt x="3843495" y="1897464"/>
                    <a:pt x="4129873" y="1366576"/>
                    <a:pt x="4129873" y="1366576"/>
                  </a:cubicBezTo>
                  <a:lnTo>
                    <a:pt x="4983983" y="0"/>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cxnSp>
          <p:nvCxnSpPr>
            <p:cNvPr id="51209" name="Connecteur droit 19"/>
            <p:cNvCxnSpPr/>
            <p:nvPr/>
          </p:nvCxnSpPr>
          <p:spPr>
            <a:xfrm>
              <a:off x="2260879" y="2512088"/>
              <a:ext cx="371789" cy="1588"/>
            </a:xfrm>
            <a:prstGeom prst="line">
              <a:avLst/>
            </a:prstGeom>
            <a:ln w="38100" cap="flat" cmpd="sng">
              <a:solidFill>
                <a:srgbClr val="FF0000"/>
              </a:solidFill>
              <a:prstDash val="solid"/>
              <a:headEnd type="none" w="med" len="med"/>
              <a:tailEnd type="none" w="med" len="med"/>
            </a:ln>
          </p:spPr>
        </p:cxnSp>
        <p:sp>
          <p:nvSpPr>
            <p:cNvPr id="51210" name="Forme libre 20"/>
            <p:cNvSpPr/>
            <p:nvPr/>
          </p:nvSpPr>
          <p:spPr>
            <a:xfrm>
              <a:off x="2130251" y="5235190"/>
              <a:ext cx="4943789" cy="331596"/>
            </a:xfrm>
            <a:custGeom>
              <a:avLst/>
              <a:gdLst>
                <a:gd name="txL" fmla="*/ 0 w 4943789"/>
                <a:gd name="txT" fmla="*/ 0 h 331596"/>
                <a:gd name="txR" fmla="*/ 4943789 w 4943789"/>
                <a:gd name="txB" fmla="*/ 331596 h 331596"/>
              </a:gdLst>
              <a:ahLst/>
              <a:cxnLst>
                <a:cxn ang="0">
                  <a:pos x="0" y="321547"/>
                </a:cxn>
                <a:cxn ang="0">
                  <a:pos x="1587639" y="331596"/>
                </a:cxn>
                <a:cxn ang="0">
                  <a:pos x="2049863" y="301451"/>
                </a:cxn>
                <a:cxn ang="0">
                  <a:pos x="2723102" y="271306"/>
                </a:cxn>
                <a:cxn ang="0">
                  <a:pos x="3466680" y="211016"/>
                </a:cxn>
                <a:cxn ang="0">
                  <a:pos x="4943789" y="0"/>
                </a:cxn>
              </a:cxnLst>
              <a:rect l="txL" t="txT" r="txR" b="txB"/>
              <a:pathLst>
                <a:path w="4943789" h="331596">
                  <a:moveTo>
                    <a:pt x="0" y="321547"/>
                  </a:moveTo>
                  <a:lnTo>
                    <a:pt x="1587639" y="331596"/>
                  </a:lnTo>
                  <a:cubicBezTo>
                    <a:pt x="1929283" y="328247"/>
                    <a:pt x="2049863" y="301451"/>
                    <a:pt x="2049863" y="301451"/>
                  </a:cubicBezTo>
                  <a:cubicBezTo>
                    <a:pt x="2239107" y="291403"/>
                    <a:pt x="2486967" y="286379"/>
                    <a:pt x="2723103" y="271306"/>
                  </a:cubicBezTo>
                  <a:cubicBezTo>
                    <a:pt x="2959239" y="256234"/>
                    <a:pt x="3096567" y="256234"/>
                    <a:pt x="3466681" y="211016"/>
                  </a:cubicBezTo>
                  <a:cubicBezTo>
                    <a:pt x="3836795" y="165798"/>
                    <a:pt x="4390292" y="82899"/>
                    <a:pt x="4943789" y="0"/>
                  </a:cubicBezTo>
                </a:path>
              </a:pathLst>
            </a:custGeom>
            <a:noFill/>
            <a:ln w="38100" cap="flat" cmpd="sng">
              <a:solidFill>
                <a:srgbClr val="00B050">
                  <a:alpha val="100000"/>
                </a:srgbClr>
              </a:solidFill>
              <a:prstDash val="solid"/>
              <a:round/>
              <a:headEnd type="none" w="med" len="med"/>
              <a:tailEnd type="none" w="med" len="med"/>
            </a:ln>
          </p:spPr>
          <p:txBody>
            <a:bodyPr/>
            <a:p>
              <a:endParaRPr lang="zh-CN" altLang="en-US"/>
            </a:p>
          </p:txBody>
        </p:sp>
        <p:cxnSp>
          <p:nvCxnSpPr>
            <p:cNvPr id="51211" name="Connecteur droit 21"/>
            <p:cNvCxnSpPr/>
            <p:nvPr/>
          </p:nvCxnSpPr>
          <p:spPr>
            <a:xfrm>
              <a:off x="2260879" y="2753249"/>
              <a:ext cx="371789" cy="1588"/>
            </a:xfrm>
            <a:prstGeom prst="line">
              <a:avLst/>
            </a:prstGeom>
            <a:ln w="38100" cap="flat" cmpd="sng">
              <a:solidFill>
                <a:srgbClr val="00B050"/>
              </a:solidFill>
              <a:prstDash val="solid"/>
              <a:headEnd type="none" w="med" len="med"/>
              <a:tailEnd type="none" w="med" len="med"/>
            </a:ln>
          </p:spPr>
        </p:cxnSp>
        <p:sp>
          <p:nvSpPr>
            <p:cNvPr id="51212" name="Forme libre 22"/>
            <p:cNvSpPr/>
            <p:nvPr/>
          </p:nvSpPr>
          <p:spPr>
            <a:xfrm>
              <a:off x="2140298" y="5556738"/>
              <a:ext cx="4963887" cy="20097"/>
            </a:xfrm>
            <a:custGeom>
              <a:avLst/>
              <a:gdLst>
                <a:gd name="txL" fmla="*/ 0 w 4963886"/>
                <a:gd name="txT" fmla="*/ 0 h 20097"/>
                <a:gd name="txR" fmla="*/ 4963886 w 4963886"/>
                <a:gd name="txB" fmla="*/ 20097 h 20097"/>
              </a:gdLst>
              <a:ahLst/>
              <a:cxnLst>
                <a:cxn ang="0">
                  <a:pos x="0" y="0"/>
                </a:cxn>
                <a:cxn ang="0">
                  <a:pos x="2461847" y="20097"/>
                </a:cxn>
                <a:cxn ang="0">
                  <a:pos x="4963896" y="20097"/>
                </a:cxn>
              </a:cxnLst>
              <a:rect l="txL" t="txT" r="txR" b="txB"/>
              <a:pathLst>
                <a:path w="4963886" h="20097">
                  <a:moveTo>
                    <a:pt x="0" y="0"/>
                  </a:moveTo>
                  <a:lnTo>
                    <a:pt x="2461846" y="20097"/>
                  </a:lnTo>
                  <a:lnTo>
                    <a:pt x="4963886" y="20097"/>
                  </a:lnTo>
                </a:path>
              </a:pathLst>
            </a:custGeom>
            <a:noFill/>
            <a:ln w="38100" cap="flat" cmpd="sng">
              <a:solidFill>
                <a:srgbClr val="3333CC">
                  <a:alpha val="100000"/>
                </a:srgbClr>
              </a:solidFill>
              <a:prstDash val="solid"/>
              <a:round/>
              <a:headEnd type="none" w="med" len="med"/>
              <a:tailEnd type="none" w="med" len="med"/>
            </a:ln>
          </p:spPr>
          <p:txBody>
            <a:bodyPr/>
            <a:p>
              <a:endParaRPr lang="zh-CN" altLang="en-US"/>
            </a:p>
          </p:txBody>
        </p:sp>
        <p:cxnSp>
          <p:nvCxnSpPr>
            <p:cNvPr id="51213" name="Connecteur droit 23"/>
            <p:cNvCxnSpPr/>
            <p:nvPr/>
          </p:nvCxnSpPr>
          <p:spPr>
            <a:xfrm>
              <a:off x="2301072" y="2260879"/>
              <a:ext cx="351693" cy="1588"/>
            </a:xfrm>
            <a:prstGeom prst="line">
              <a:avLst/>
            </a:prstGeom>
            <a:ln w="38100" cap="flat" cmpd="sng">
              <a:solidFill>
                <a:srgbClr val="3333CC"/>
              </a:solidFill>
              <a:prstDash val="solid"/>
              <a:headEnd type="none" w="med" len="med"/>
              <a:tailEnd type="none" w="med" len="med"/>
            </a:ln>
          </p:spPr>
        </p:cxnSp>
      </p:grpSp>
      <p:sp>
        <p:nvSpPr>
          <p:cNvPr id="25" name="Espace réservé du contenu 2"/>
          <p:cNvSpPr txBox="1"/>
          <p:nvPr/>
        </p:nvSpPr>
        <p:spPr bwMode="auto">
          <a:xfrm>
            <a:off x="457200" y="1600200"/>
            <a:ext cx="8229600" cy="4525963"/>
          </a:xfrm>
          <a:prstGeom prst="rect">
            <a:avLst/>
          </a:prstGeom>
          <a:noFill/>
          <a:ln w="9525">
            <a:noFill/>
            <a:miter lim="800000"/>
          </a:ln>
        </p:spPr>
        <p:txBody>
          <a:bodyPr/>
          <a:lstStyle/>
          <a:p>
            <a:pPr marL="342900" marR="0" indent="-342900" defTabSz="914400">
              <a:spcBef>
                <a:spcPct val="20000"/>
              </a:spcBef>
              <a:buClrTx/>
              <a:buSzTx/>
              <a:buFont typeface="Wingdings" panose="05000000000000000000" pitchFamily="2" charset="2"/>
              <a:buChar char="q"/>
              <a:defRPr/>
            </a:pPr>
            <a:r>
              <a:rPr kumimoji="0" lang="en-US" sz="3200" kern="0" cap="none" spc="0" normalizeH="0" baseline="0" noProof="0" dirty="0">
                <a:latin typeface="Calibri" panose="020F0502020204030204" pitchFamily="34" charset="0"/>
                <a:ea typeface="+mn-ea"/>
                <a:cs typeface="Calibri" panose="020F0502020204030204" pitchFamily="34" charset="0"/>
              </a:rPr>
              <a:t>Do not use the camera ready figures</a:t>
            </a:r>
            <a:endParaRPr kumimoji="0" lang="en-US" sz="3200" kern="0" cap="none" spc="0" normalizeH="0" baseline="0" noProof="0" dirty="0">
              <a:latin typeface="Calibri" panose="020F0502020204030204" pitchFamily="34" charset="0"/>
              <a:ea typeface="+mn-ea"/>
              <a:cs typeface="Calibri" panose="020F0502020204030204" pitchFamily="34" charset="0"/>
            </a:endParaRPr>
          </a:p>
          <a:p>
            <a:pPr marL="800100" marR="0" lvl="1"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3200" b="0" i="0" u="none" strike="noStrike" kern="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rPr>
              <a:t>Often unreadable on slides</a:t>
            </a:r>
            <a:endParaRPr kumimoji="0" lang="en-US" sz="3200" b="0" i="0" u="none" strike="noStrike" kern="0" cap="none" spc="0" normalizeH="0" baseline="0" noProof="0" dirty="0">
              <a:ln>
                <a:noFill/>
              </a:ln>
              <a:solidFill>
                <a:schemeClr val="tx1"/>
              </a:solidFill>
              <a:effectLst/>
              <a:uLnTx/>
              <a:uFillTx/>
              <a:latin typeface="Calibri" panose="020F0502020204030204" pitchFamily="34" charset="0"/>
              <a:ea typeface="+mn-ea"/>
              <a:cs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Be Concise</a:t>
            </a:r>
            <a:endParaRPr lang="en-US" altLang="zh-CN" dirty="0">
              <a:ea typeface="宋体" panose="02010600030101010101" pitchFamily="2" charset="-122"/>
            </a:endParaRPr>
          </a:p>
        </p:txBody>
      </p:sp>
      <p:sp>
        <p:nvSpPr>
          <p:cNvPr id="53251" name="Espace réservé du contenu 2"/>
          <p:cNvSpPr>
            <a:spLocks noGrp="1"/>
          </p:cNvSpPr>
          <p:nvPr>
            <p:ph idx="1" hasCustomPrompt="1"/>
          </p:nvPr>
        </p:nvSpPr>
        <p:spPr>
          <a:ln/>
        </p:spPr>
        <p:txBody>
          <a:bodyPr vert="horz" wrap="square" lIns="91440" tIns="45720" rIns="91440" bIns="45720" anchor="t" anchorCtr="0"/>
          <a:p>
            <a:r>
              <a:rPr lang="en-US" altLang="zh-CN" sz="2400" dirty="0">
                <a:ea typeface="宋体" panose="02010600030101010101" pitchFamily="2" charset="-122"/>
              </a:rPr>
              <a:t>Do not write complete sentences as they make your message obfuscated in long lines of text</a:t>
            </a:r>
            <a:endParaRPr lang="en-US" altLang="zh-CN" sz="2400" dirty="0">
              <a:ea typeface="宋体" panose="02010600030101010101" pitchFamily="2" charset="-122"/>
            </a:endParaRPr>
          </a:p>
          <a:p>
            <a:r>
              <a:rPr lang="en-US" altLang="zh-CN" sz="2400" dirty="0">
                <a:ea typeface="宋体" panose="02010600030101010101" pitchFamily="2" charset="-122"/>
              </a:rPr>
              <a:t>Never forget that nobody can read your slides and listen to you at the same time unless you are reading what is in your slides. But, you must not read your slides, this is boring</a:t>
            </a:r>
            <a:endParaRPr lang="en-US" altLang="zh-CN" sz="2400" dirty="0">
              <a:ea typeface="宋体" panose="02010600030101010101" pitchFamily="2" charset="-122"/>
            </a:endParaRPr>
          </a:p>
          <a:p>
            <a:r>
              <a:rPr lang="en-US" altLang="zh-CN" sz="2400" dirty="0">
                <a:ea typeface="宋体" panose="02010600030101010101" pitchFamily="2" charset="-122"/>
              </a:rPr>
              <a:t>Omit technical details, there is no chance to explain everything in a single presentation. Instead, you should make the audience eager to read your work</a:t>
            </a:r>
            <a:endParaRPr lang="en-US" altLang="zh-CN" sz="2400" dirty="0">
              <a:ea typeface="宋体" panose="02010600030101010101" pitchFamily="2" charset="-122"/>
            </a:endParaRPr>
          </a:p>
          <a:p>
            <a:r>
              <a:rPr lang="en-US" altLang="zh-CN" sz="2400" dirty="0">
                <a:ea typeface="宋体" panose="02010600030101010101" pitchFamily="2" charset="-122"/>
              </a:rPr>
              <a:t>Do not believe complexity will impress your audience, it will simply make you look unable to express your idea</a:t>
            </a:r>
            <a:endParaRPr lang="en-US" altLang="zh-CN" sz="2400" dirty="0">
              <a:ea typeface="宋体" panose="02010600030101010101" pitchFamily="2" charset="-122"/>
            </a:endParaRPr>
          </a:p>
          <a:p>
            <a:endParaRPr lang="en-US" altLang="zh-CN" sz="2400"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53252"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Be Concise</a:t>
            </a:r>
            <a:endParaRPr lang="en-US" altLang="zh-CN" dirty="0">
              <a:ea typeface="宋体" panose="02010600030101010101" pitchFamily="2" charset="-122"/>
            </a:endParaRPr>
          </a:p>
        </p:txBody>
      </p:sp>
      <p:sp>
        <p:nvSpPr>
          <p:cNvPr id="55299"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Write small sentences</a:t>
            </a:r>
            <a:endParaRPr lang="en-US" altLang="zh-CN" dirty="0">
              <a:ea typeface="宋体" panose="02010600030101010101" pitchFamily="2" charset="-122"/>
            </a:endParaRPr>
          </a:p>
          <a:p>
            <a:r>
              <a:rPr lang="en-US" altLang="zh-CN" dirty="0">
                <a:solidFill>
                  <a:srgbClr val="FF0000"/>
                </a:solidFill>
                <a:ea typeface="宋体" panose="02010600030101010101" pitchFamily="2" charset="-122"/>
              </a:rPr>
              <a:t>Do not compete with your slides</a:t>
            </a:r>
            <a:endParaRPr lang="en-US" altLang="zh-CN" dirty="0">
              <a:solidFill>
                <a:srgbClr val="FF0000"/>
              </a:solidFill>
              <a:ea typeface="宋体" panose="02010600030101010101" pitchFamily="2" charset="-122"/>
            </a:endParaRPr>
          </a:p>
          <a:p>
            <a:pPr lvl="1"/>
            <a:r>
              <a:rPr lang="en-US" altLang="zh-CN" dirty="0">
                <a:ea typeface="宋体" panose="02010600030101010101" pitchFamily="2" charset="-122"/>
              </a:rPr>
              <a:t>You give the message, the slides support it</a:t>
            </a:r>
            <a:endParaRPr lang="en-US" altLang="zh-CN" dirty="0">
              <a:ea typeface="宋体" panose="02010600030101010101" pitchFamily="2" charset="-122"/>
            </a:endParaRPr>
          </a:p>
          <a:p>
            <a:r>
              <a:rPr lang="en-US" altLang="zh-CN" dirty="0">
                <a:ea typeface="宋体" panose="02010600030101010101" pitchFamily="2" charset="-122"/>
              </a:rPr>
              <a:t>Do not dig into details</a:t>
            </a:r>
            <a:endParaRPr lang="en-US" altLang="zh-CN" dirty="0">
              <a:ea typeface="宋体" panose="02010600030101010101" pitchFamily="2" charset="-122"/>
            </a:endParaRPr>
          </a:p>
          <a:p>
            <a:pPr lvl="1"/>
            <a:r>
              <a:rPr lang="en-US" altLang="zh-CN" dirty="0">
                <a:ea typeface="宋体" panose="02010600030101010101" pitchFamily="2" charset="-122"/>
              </a:rPr>
              <a:t>Just deliver a message</a:t>
            </a:r>
            <a:endParaRPr lang="en-US" altLang="zh-CN" dirty="0">
              <a:ea typeface="宋体" panose="02010600030101010101" pitchFamily="2" charset="-122"/>
            </a:endParaRPr>
          </a:p>
          <a:p>
            <a:pPr lvl="1"/>
            <a:r>
              <a:rPr lang="en-US" altLang="zh-CN" dirty="0">
                <a:ea typeface="宋体" panose="02010600030101010101" pitchFamily="2" charset="-122"/>
              </a:rPr>
              <a:t>Give a preview of your work/paper</a:t>
            </a:r>
            <a:endParaRPr lang="en-US" altLang="zh-CN" dirty="0">
              <a:ea typeface="宋体" panose="02010600030101010101" pitchFamily="2" charset="-122"/>
            </a:endParaRPr>
          </a:p>
          <a:p>
            <a:r>
              <a:rPr lang="en-US" altLang="zh-CN" dirty="0">
                <a:ea typeface="宋体" panose="02010600030101010101" pitchFamily="2" charset="-122"/>
              </a:rPr>
              <a:t>Be simple in your explanations</a:t>
            </a:r>
            <a:endParaRPr lang="en-US" altLang="zh-CN" dirty="0">
              <a:ea typeface="宋体" panose="02010600030101010101" pitchFamily="2" charset="-122"/>
            </a:endParaRPr>
          </a:p>
          <a:p>
            <a:endParaRPr lang="en-US" altLang="zh-CN" sz="2400"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55300"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Use Illustrations</a:t>
            </a:r>
            <a:endParaRPr lang="en-US" altLang="zh-CN" dirty="0">
              <a:ea typeface="宋体" panose="02010600030101010101" pitchFamily="2" charset="-122"/>
            </a:endParaRPr>
          </a:p>
        </p:txBody>
      </p:sp>
      <p:sp>
        <p:nvSpPr>
          <p:cNvPr id="57347"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Make your point clear and simple</a:t>
            </a:r>
            <a:endParaRPr lang="en-US" altLang="zh-CN" dirty="0">
              <a:ea typeface="宋体" panose="02010600030101010101" pitchFamily="2" charset="-122"/>
            </a:endParaRPr>
          </a:p>
          <a:p>
            <a:r>
              <a:rPr lang="en-US" altLang="zh-CN" dirty="0">
                <a:ea typeface="宋体" panose="02010600030101010101" pitchFamily="2" charset="-122"/>
              </a:rPr>
              <a:t>Give a mental image people are more likely to remember</a:t>
            </a:r>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Always use a figure instead of a table</a:t>
            </a:r>
            <a:endParaRPr lang="en-US" altLang="zh-CN" dirty="0">
              <a:ea typeface="宋体" panose="02010600030101010101" pitchFamily="2" charset="-122"/>
            </a:endParaRPr>
          </a:p>
        </p:txBody>
      </p:sp>
      <p:sp>
        <p:nvSpPr>
          <p:cNvPr id="57348"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Without Illustrations (Poor)</a:t>
            </a:r>
            <a:endParaRPr lang="en-US" altLang="zh-CN" dirty="0">
              <a:ea typeface="宋体" panose="02010600030101010101" pitchFamily="2" charset="-122"/>
            </a:endParaRPr>
          </a:p>
        </p:txBody>
      </p:sp>
      <p:sp>
        <p:nvSpPr>
          <p:cNvPr id="59395" name="Espace réservé du contenu 2"/>
          <p:cNvSpPr>
            <a:spLocks noGrp="1"/>
          </p:cNvSpPr>
          <p:nvPr>
            <p:ph idx="1" hasCustomPrompt="1"/>
          </p:nvPr>
        </p:nvSpPr>
        <p:spPr>
          <a:ln/>
        </p:spPr>
        <p:txBody>
          <a:bodyPr vert="horz" wrap="square" lIns="91440" tIns="45720" rIns="91440" bIns="45720" anchor="t" anchorCtr="0"/>
          <a:p>
            <a:r>
              <a:rPr lang="en-US" altLang="zh-CN" sz="2800" dirty="0">
                <a:ea typeface="宋体" panose="02010600030101010101" pitchFamily="2" charset="-122"/>
              </a:rPr>
              <a:t>Prior to distribution</a:t>
            </a:r>
            <a:endParaRPr lang="en-US" altLang="zh-CN" sz="2800" dirty="0">
              <a:ea typeface="宋体" panose="02010600030101010101" pitchFamily="2" charset="-122"/>
            </a:endParaRPr>
          </a:p>
          <a:p>
            <a:pPr lvl="1"/>
            <a:r>
              <a:rPr lang="en-US" altLang="zh-CN" sz="2400" dirty="0">
                <a:ea typeface="宋体" panose="02010600030101010101" pitchFamily="2" charset="-122"/>
              </a:rPr>
              <a:t>Content split multiple pieces</a:t>
            </a:r>
            <a:endParaRPr lang="en-US" altLang="zh-CN" sz="2400" dirty="0">
              <a:ea typeface="宋体" panose="02010600030101010101" pitchFamily="2" charset="-122"/>
            </a:endParaRPr>
          </a:p>
          <a:p>
            <a:pPr lvl="1"/>
            <a:r>
              <a:rPr lang="en-US" altLang="zh-CN" sz="2400" dirty="0">
                <a:ea typeface="宋体" panose="02010600030101010101" pitchFamily="2" charset="-122"/>
              </a:rPr>
              <a:t>Metainfo file created by the content provider</a:t>
            </a:r>
            <a:endParaRPr lang="en-US" altLang="zh-CN" sz="2400" dirty="0">
              <a:ea typeface="宋体" panose="02010600030101010101" pitchFamily="2" charset="-122"/>
            </a:endParaRPr>
          </a:p>
          <a:p>
            <a:r>
              <a:rPr lang="en-US" altLang="zh-CN" sz="2800" dirty="0">
                <a:ea typeface="宋体" panose="02010600030101010101" pitchFamily="2" charset="-122"/>
              </a:rPr>
              <a:t>To join a torrent</a:t>
            </a:r>
            <a:endParaRPr lang="en-US" altLang="zh-CN" sz="2800" dirty="0">
              <a:ea typeface="宋体" panose="02010600030101010101" pitchFamily="2" charset="-122"/>
            </a:endParaRPr>
          </a:p>
          <a:p>
            <a:pPr lvl="1"/>
            <a:r>
              <a:rPr lang="en-US" altLang="zh-CN" sz="2400" dirty="0">
                <a:ea typeface="宋体" panose="02010600030101010101" pitchFamily="2" charset="-122"/>
              </a:rPr>
              <a:t>Peer P retrieves metainfo file from a well-known website</a:t>
            </a:r>
            <a:endParaRPr lang="en-US" altLang="zh-CN" sz="2400" dirty="0">
              <a:ea typeface="宋体" panose="02010600030101010101" pitchFamily="2" charset="-122"/>
            </a:endParaRPr>
          </a:p>
          <a:p>
            <a:pPr lvl="1"/>
            <a:r>
              <a:rPr lang="en-US" altLang="zh-CN" sz="2400" dirty="0">
                <a:ea typeface="宋体" panose="02010600030101010101" pitchFamily="2" charset="-122"/>
              </a:rPr>
              <a:t>P contacts the tracker </a:t>
            </a:r>
            <a:endParaRPr lang="en-US" altLang="zh-CN" sz="2400" dirty="0">
              <a:ea typeface="宋体" panose="02010600030101010101" pitchFamily="2" charset="-122"/>
            </a:endParaRPr>
          </a:p>
          <a:p>
            <a:pPr lvl="1"/>
            <a:r>
              <a:rPr lang="en-US" altLang="zh-CN" sz="2400" dirty="0">
                <a:ea typeface="宋体" panose="02010600030101010101" pitchFamily="2" charset="-122"/>
              </a:rPr>
              <a:t>The tracker responds back with a peer set of randomly selected peers</a:t>
            </a:r>
            <a:endParaRPr lang="en-US" altLang="zh-CN" sz="2400" dirty="0">
              <a:ea typeface="宋体" panose="02010600030101010101" pitchFamily="2" charset="-122"/>
            </a:endParaRPr>
          </a:p>
          <a:p>
            <a:pPr lvl="1"/>
            <a:r>
              <a:rPr lang="en-US" altLang="zh-CN" sz="2400" dirty="0">
                <a:ea typeface="宋体" panose="02010600030101010101" pitchFamily="2" charset="-122"/>
              </a:rPr>
              <a:t>P contacts peers in this set and start requesting different pieces of the content</a:t>
            </a:r>
            <a:endParaRPr lang="en-US" altLang="zh-CN" sz="2400" dirty="0">
              <a:ea typeface="宋体" panose="02010600030101010101" pitchFamily="2" charset="-122"/>
            </a:endParaRPr>
          </a:p>
        </p:txBody>
      </p:sp>
      <p:sp>
        <p:nvSpPr>
          <p:cNvPr id="59396"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Espace réservé du numéro de diapositive 4"/>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
        <p:nvSpPr>
          <p:cNvPr id="61443" name="Rectangle 2"/>
          <p:cNvSpPr>
            <a:spLocks noGrp="1"/>
          </p:cNvSpPr>
          <p:nvPr>
            <p:ph type="title" hasCustomPrompt="1"/>
          </p:nvPr>
        </p:nvSpPr>
        <p:spPr>
          <a:ln/>
        </p:spPr>
        <p:txBody>
          <a:bodyPr vert="horz" wrap="square" lIns="91440" tIns="45720" rIns="91440" bIns="45720" anchor="ctr" anchorCtr="0"/>
          <a:p>
            <a:pPr eaLnBrk="1" hangingPunct="1"/>
            <a:r>
              <a:rPr lang="en-US" altLang="zh-CN" dirty="0">
                <a:ea typeface="宋体" panose="02010600030101010101" pitchFamily="2" charset="-122"/>
              </a:rPr>
              <a:t>With Illustrations (Better)</a:t>
            </a:r>
            <a:endParaRPr lang="en-US" altLang="zh-CN" dirty="0">
              <a:ea typeface="宋体" panose="02010600030101010101" pitchFamily="2" charset="-122"/>
            </a:endParaRPr>
          </a:p>
        </p:txBody>
      </p:sp>
      <p:pic>
        <p:nvPicPr>
          <p:cNvPr id="828419" name="Picture 3" descr="MCj03518590000[1]"/>
          <p:cNvPicPr>
            <a:picLocks noChangeAspect="1"/>
          </p:cNvPicPr>
          <p:nvPr/>
        </p:nvPicPr>
        <p:blipFill>
          <a:blip r:embed="rId1"/>
          <a:stretch>
            <a:fillRect/>
          </a:stretch>
        </p:blipFill>
        <p:spPr>
          <a:xfrm>
            <a:off x="6340475" y="1266825"/>
            <a:ext cx="633413" cy="588963"/>
          </a:xfrm>
          <a:prstGeom prst="rect">
            <a:avLst/>
          </a:prstGeom>
          <a:noFill/>
          <a:ln w="9525">
            <a:noFill/>
          </a:ln>
        </p:spPr>
      </p:pic>
      <p:pic>
        <p:nvPicPr>
          <p:cNvPr id="828420" name="Picture 4" descr="MCj03518590000[1]"/>
          <p:cNvPicPr>
            <a:picLocks noChangeAspect="1"/>
          </p:cNvPicPr>
          <p:nvPr/>
        </p:nvPicPr>
        <p:blipFill>
          <a:blip r:embed="rId1"/>
          <a:stretch>
            <a:fillRect/>
          </a:stretch>
        </p:blipFill>
        <p:spPr>
          <a:xfrm>
            <a:off x="6340475" y="2246313"/>
            <a:ext cx="633413" cy="588962"/>
          </a:xfrm>
          <a:prstGeom prst="rect">
            <a:avLst/>
          </a:prstGeom>
          <a:noFill/>
          <a:ln w="9525">
            <a:noFill/>
          </a:ln>
        </p:spPr>
      </p:pic>
      <p:sp>
        <p:nvSpPr>
          <p:cNvPr id="828421" name="Text Box 5"/>
          <p:cNvSpPr txBox="1"/>
          <p:nvPr/>
        </p:nvSpPr>
        <p:spPr>
          <a:xfrm>
            <a:off x="6973888" y="1266825"/>
            <a:ext cx="1909762" cy="463550"/>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400" dirty="0">
                <a:ea typeface="宋体" panose="02010600030101010101" pitchFamily="2" charset="-122"/>
              </a:rPr>
              <a:t>Web server</a:t>
            </a:r>
            <a:endParaRPr lang="en-US" altLang="zh-CN" sz="2400" dirty="0">
              <a:ea typeface="宋体" panose="02010600030101010101" pitchFamily="2" charset="-122"/>
            </a:endParaRPr>
          </a:p>
        </p:txBody>
      </p:sp>
      <p:sp>
        <p:nvSpPr>
          <p:cNvPr id="828422" name="Text Box 6"/>
          <p:cNvSpPr txBox="1"/>
          <p:nvPr/>
        </p:nvSpPr>
        <p:spPr>
          <a:xfrm>
            <a:off x="6973888" y="2281238"/>
            <a:ext cx="1909762" cy="463550"/>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400" dirty="0">
                <a:ea typeface="宋体" panose="02010600030101010101" pitchFamily="2" charset="-122"/>
              </a:rPr>
              <a:t>Tracker</a:t>
            </a:r>
            <a:endParaRPr lang="en-US" altLang="zh-CN" sz="2400" dirty="0">
              <a:ea typeface="宋体" panose="02010600030101010101" pitchFamily="2" charset="-122"/>
            </a:endParaRPr>
          </a:p>
        </p:txBody>
      </p:sp>
      <p:sp>
        <p:nvSpPr>
          <p:cNvPr id="828423" name="Line 7"/>
          <p:cNvSpPr/>
          <p:nvPr/>
        </p:nvSpPr>
        <p:spPr>
          <a:xfrm flipV="1">
            <a:off x="1409700" y="1455738"/>
            <a:ext cx="4938713" cy="0"/>
          </a:xfrm>
          <a:prstGeom prst="line">
            <a:avLst/>
          </a:prstGeom>
          <a:ln w="38100" cap="flat" cmpd="sng">
            <a:solidFill>
              <a:schemeClr val="tx1"/>
            </a:solidFill>
            <a:prstDash val="solid"/>
            <a:headEnd type="none" w="med" len="med"/>
            <a:tailEnd type="triangle" w="lg" len="lg"/>
          </a:ln>
        </p:spPr>
      </p:sp>
      <p:sp>
        <p:nvSpPr>
          <p:cNvPr id="828424" name="Line 8"/>
          <p:cNvSpPr/>
          <p:nvPr/>
        </p:nvSpPr>
        <p:spPr>
          <a:xfrm flipH="1">
            <a:off x="1409700" y="1724025"/>
            <a:ext cx="4930775" cy="0"/>
          </a:xfrm>
          <a:prstGeom prst="line">
            <a:avLst/>
          </a:prstGeom>
          <a:ln w="38100" cap="flat" cmpd="sng">
            <a:solidFill>
              <a:schemeClr val="tx1"/>
            </a:solidFill>
            <a:prstDash val="solid"/>
            <a:headEnd type="none" w="med" len="med"/>
            <a:tailEnd type="triangle" w="lg" len="lg"/>
          </a:ln>
        </p:spPr>
      </p:sp>
      <p:sp>
        <p:nvSpPr>
          <p:cNvPr id="828425" name="Line 9"/>
          <p:cNvSpPr/>
          <p:nvPr/>
        </p:nvSpPr>
        <p:spPr>
          <a:xfrm>
            <a:off x="1409700" y="1855788"/>
            <a:ext cx="4930775" cy="674687"/>
          </a:xfrm>
          <a:prstGeom prst="line">
            <a:avLst/>
          </a:prstGeom>
          <a:ln w="38100" cap="flat" cmpd="sng">
            <a:solidFill>
              <a:schemeClr val="tx1"/>
            </a:solidFill>
            <a:prstDash val="solid"/>
            <a:headEnd type="none" w="med" len="med"/>
            <a:tailEnd type="triangle" w="lg" len="lg"/>
          </a:ln>
        </p:spPr>
      </p:sp>
      <p:sp>
        <p:nvSpPr>
          <p:cNvPr id="828426" name="Line 10"/>
          <p:cNvSpPr/>
          <p:nvPr/>
        </p:nvSpPr>
        <p:spPr>
          <a:xfrm flipH="1" flipV="1">
            <a:off x="1401763" y="2006600"/>
            <a:ext cx="4938712" cy="731838"/>
          </a:xfrm>
          <a:prstGeom prst="line">
            <a:avLst/>
          </a:prstGeom>
          <a:ln w="38100" cap="flat" cmpd="sng">
            <a:solidFill>
              <a:schemeClr val="tx1"/>
            </a:solidFill>
            <a:prstDash val="solid"/>
            <a:headEnd type="none" w="med" len="med"/>
            <a:tailEnd type="triangle" w="lg" len="lg"/>
          </a:ln>
        </p:spPr>
      </p:sp>
      <p:sp>
        <p:nvSpPr>
          <p:cNvPr id="828427" name="Text Box 11"/>
          <p:cNvSpPr txBox="1"/>
          <p:nvPr/>
        </p:nvSpPr>
        <p:spPr>
          <a:xfrm>
            <a:off x="1698625" y="1189038"/>
            <a:ext cx="3627438" cy="463550"/>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400" dirty="0">
                <a:ea typeface="宋体" panose="02010600030101010101" pitchFamily="2" charset="-122"/>
              </a:rPr>
              <a:t>coolContent.torrent</a:t>
            </a:r>
            <a:endParaRPr lang="en-US" altLang="zh-CN" sz="2400" dirty="0">
              <a:ea typeface="宋体" panose="02010600030101010101" pitchFamily="2" charset="-122"/>
            </a:endParaRPr>
          </a:p>
        </p:txBody>
      </p:sp>
      <p:sp>
        <p:nvSpPr>
          <p:cNvPr id="828428" name="Text Box 12"/>
          <p:cNvSpPr txBox="1"/>
          <p:nvPr/>
        </p:nvSpPr>
        <p:spPr>
          <a:xfrm>
            <a:off x="2268538" y="1778000"/>
            <a:ext cx="3360737" cy="463550"/>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400" dirty="0">
                <a:ea typeface="宋体" panose="02010600030101010101" pitchFamily="2" charset="-122"/>
              </a:rPr>
              <a:t>random peer set</a:t>
            </a:r>
            <a:endParaRPr lang="en-US" altLang="zh-CN" sz="2400" dirty="0">
              <a:ea typeface="宋体" panose="02010600030101010101" pitchFamily="2" charset="-122"/>
            </a:endParaRPr>
          </a:p>
        </p:txBody>
      </p:sp>
      <p:pic>
        <p:nvPicPr>
          <p:cNvPr id="828429" name="Picture 13" descr="MCj03518590000[1]"/>
          <p:cNvPicPr>
            <a:picLocks noChangeAspect="1"/>
          </p:cNvPicPr>
          <p:nvPr/>
        </p:nvPicPr>
        <p:blipFill>
          <a:blip r:embed="rId1"/>
          <a:stretch>
            <a:fillRect/>
          </a:stretch>
        </p:blipFill>
        <p:spPr>
          <a:xfrm>
            <a:off x="768350" y="1417638"/>
            <a:ext cx="633413" cy="588962"/>
          </a:xfrm>
          <a:prstGeom prst="rect">
            <a:avLst/>
          </a:prstGeom>
          <a:noFill/>
          <a:ln w="9525">
            <a:noFill/>
          </a:ln>
        </p:spPr>
      </p:pic>
      <p:grpSp>
        <p:nvGrpSpPr>
          <p:cNvPr id="61455" name="Group 14"/>
          <p:cNvGrpSpPr/>
          <p:nvPr/>
        </p:nvGrpSpPr>
        <p:grpSpPr>
          <a:xfrm>
            <a:off x="379413" y="2890838"/>
            <a:ext cx="2838450" cy="3244850"/>
            <a:chOff x="883" y="1540"/>
            <a:chExt cx="1788" cy="2044"/>
          </a:xfrm>
        </p:grpSpPr>
        <p:pic>
          <p:nvPicPr>
            <p:cNvPr id="61490" name="Picture 15" descr="MCj03518590000[1]"/>
            <p:cNvPicPr>
              <a:picLocks noChangeAspect="1"/>
            </p:cNvPicPr>
            <p:nvPr/>
          </p:nvPicPr>
          <p:blipFill>
            <a:blip r:embed="rId1"/>
            <a:stretch>
              <a:fillRect/>
            </a:stretch>
          </p:blipFill>
          <p:spPr>
            <a:xfrm>
              <a:off x="1282" y="1540"/>
              <a:ext cx="399" cy="371"/>
            </a:xfrm>
            <a:prstGeom prst="rect">
              <a:avLst/>
            </a:prstGeom>
            <a:noFill/>
            <a:ln w="9525">
              <a:noFill/>
            </a:ln>
          </p:spPr>
        </p:pic>
        <p:pic>
          <p:nvPicPr>
            <p:cNvPr id="61491" name="Picture 16" descr="MCj03518590000[1]"/>
            <p:cNvPicPr>
              <a:picLocks noChangeAspect="1"/>
            </p:cNvPicPr>
            <p:nvPr/>
          </p:nvPicPr>
          <p:blipFill>
            <a:blip r:embed="rId1"/>
            <a:stretch>
              <a:fillRect/>
            </a:stretch>
          </p:blipFill>
          <p:spPr>
            <a:xfrm>
              <a:off x="2272" y="1726"/>
              <a:ext cx="399" cy="371"/>
            </a:xfrm>
            <a:prstGeom prst="rect">
              <a:avLst/>
            </a:prstGeom>
            <a:noFill/>
            <a:ln w="9525">
              <a:noFill/>
            </a:ln>
          </p:spPr>
        </p:pic>
        <p:pic>
          <p:nvPicPr>
            <p:cNvPr id="61492" name="Picture 17" descr="MCj03518590000[1]"/>
            <p:cNvPicPr>
              <a:picLocks noChangeAspect="1"/>
            </p:cNvPicPr>
            <p:nvPr/>
          </p:nvPicPr>
          <p:blipFill>
            <a:blip r:embed="rId1"/>
            <a:stretch>
              <a:fillRect/>
            </a:stretch>
          </p:blipFill>
          <p:spPr>
            <a:xfrm>
              <a:off x="2272" y="2564"/>
              <a:ext cx="399" cy="371"/>
            </a:xfrm>
            <a:prstGeom prst="rect">
              <a:avLst/>
            </a:prstGeom>
            <a:noFill/>
            <a:ln w="9525">
              <a:noFill/>
            </a:ln>
          </p:spPr>
        </p:pic>
        <p:pic>
          <p:nvPicPr>
            <p:cNvPr id="61493" name="Picture 18" descr="MCj03518590000[1]"/>
            <p:cNvPicPr>
              <a:picLocks noChangeAspect="1"/>
            </p:cNvPicPr>
            <p:nvPr/>
          </p:nvPicPr>
          <p:blipFill>
            <a:blip r:embed="rId1"/>
            <a:stretch>
              <a:fillRect/>
            </a:stretch>
          </p:blipFill>
          <p:spPr>
            <a:xfrm>
              <a:off x="883" y="2193"/>
              <a:ext cx="399" cy="371"/>
            </a:xfrm>
            <a:prstGeom prst="rect">
              <a:avLst/>
            </a:prstGeom>
            <a:noFill/>
            <a:ln w="9525">
              <a:noFill/>
            </a:ln>
          </p:spPr>
        </p:pic>
        <p:pic>
          <p:nvPicPr>
            <p:cNvPr id="61494" name="Picture 19" descr="MCj03518590000[1]"/>
            <p:cNvPicPr>
              <a:picLocks noChangeAspect="1"/>
            </p:cNvPicPr>
            <p:nvPr/>
          </p:nvPicPr>
          <p:blipFill>
            <a:blip r:embed="rId1"/>
            <a:stretch>
              <a:fillRect/>
            </a:stretch>
          </p:blipFill>
          <p:spPr>
            <a:xfrm>
              <a:off x="1970" y="3213"/>
              <a:ext cx="399" cy="371"/>
            </a:xfrm>
            <a:prstGeom prst="rect">
              <a:avLst/>
            </a:prstGeom>
            <a:noFill/>
            <a:ln w="9525">
              <a:noFill/>
            </a:ln>
          </p:spPr>
        </p:pic>
        <p:pic>
          <p:nvPicPr>
            <p:cNvPr id="61495" name="Picture 20" descr="MCj03518590000[1]"/>
            <p:cNvPicPr>
              <a:picLocks noChangeAspect="1"/>
            </p:cNvPicPr>
            <p:nvPr/>
          </p:nvPicPr>
          <p:blipFill>
            <a:blip r:embed="rId1"/>
            <a:stretch>
              <a:fillRect/>
            </a:stretch>
          </p:blipFill>
          <p:spPr>
            <a:xfrm>
              <a:off x="1082" y="3213"/>
              <a:ext cx="399" cy="371"/>
            </a:xfrm>
            <a:prstGeom prst="rect">
              <a:avLst/>
            </a:prstGeom>
            <a:noFill/>
            <a:ln w="9525">
              <a:noFill/>
            </a:ln>
          </p:spPr>
        </p:pic>
        <p:sp>
          <p:nvSpPr>
            <p:cNvPr id="61496" name="Line 21"/>
            <p:cNvSpPr/>
            <p:nvPr/>
          </p:nvSpPr>
          <p:spPr>
            <a:xfrm flipH="1">
              <a:off x="1281" y="1911"/>
              <a:ext cx="155" cy="653"/>
            </a:xfrm>
            <a:prstGeom prst="line">
              <a:avLst/>
            </a:prstGeom>
            <a:ln w="38100" cap="flat" cmpd="sng">
              <a:solidFill>
                <a:schemeClr val="tx1"/>
              </a:solidFill>
              <a:prstDash val="solid"/>
              <a:headEnd type="triangle" w="med" len="med"/>
              <a:tailEnd type="triangle" w="med" len="med"/>
            </a:ln>
          </p:spPr>
        </p:sp>
        <p:sp>
          <p:nvSpPr>
            <p:cNvPr id="61497" name="Line 22"/>
            <p:cNvSpPr/>
            <p:nvPr/>
          </p:nvSpPr>
          <p:spPr>
            <a:xfrm>
              <a:off x="1281" y="2564"/>
              <a:ext cx="1" cy="649"/>
            </a:xfrm>
            <a:prstGeom prst="line">
              <a:avLst/>
            </a:prstGeom>
            <a:ln w="38100" cap="flat" cmpd="sng">
              <a:solidFill>
                <a:schemeClr val="tx1"/>
              </a:solidFill>
              <a:prstDash val="solid"/>
              <a:headEnd type="triangle" w="med" len="med"/>
              <a:tailEnd type="triangle" w="med" len="med"/>
            </a:ln>
          </p:spPr>
        </p:sp>
        <p:sp>
          <p:nvSpPr>
            <p:cNvPr id="61498" name="Line 23"/>
            <p:cNvSpPr/>
            <p:nvPr/>
          </p:nvSpPr>
          <p:spPr>
            <a:xfrm>
              <a:off x="1282" y="2564"/>
              <a:ext cx="848" cy="649"/>
            </a:xfrm>
            <a:prstGeom prst="line">
              <a:avLst/>
            </a:prstGeom>
            <a:ln w="38100" cap="flat" cmpd="sng">
              <a:solidFill>
                <a:schemeClr val="tx1"/>
              </a:solidFill>
              <a:prstDash val="solid"/>
              <a:headEnd type="triangle" w="med" len="med"/>
              <a:tailEnd type="triangle" w="med" len="med"/>
            </a:ln>
          </p:spPr>
        </p:sp>
        <p:sp>
          <p:nvSpPr>
            <p:cNvPr id="61499" name="Line 24"/>
            <p:cNvSpPr/>
            <p:nvPr/>
          </p:nvSpPr>
          <p:spPr>
            <a:xfrm flipH="1">
              <a:off x="1282" y="3213"/>
              <a:ext cx="848" cy="1"/>
            </a:xfrm>
            <a:prstGeom prst="line">
              <a:avLst/>
            </a:prstGeom>
            <a:ln w="38100" cap="flat" cmpd="sng">
              <a:solidFill>
                <a:schemeClr val="tx1"/>
              </a:solidFill>
              <a:prstDash val="solid"/>
              <a:headEnd type="triangle" w="med" len="med"/>
              <a:tailEnd type="triangle" w="med" len="med"/>
            </a:ln>
          </p:spPr>
        </p:sp>
        <p:sp>
          <p:nvSpPr>
            <p:cNvPr id="61500" name="Line 25"/>
            <p:cNvSpPr/>
            <p:nvPr/>
          </p:nvSpPr>
          <p:spPr>
            <a:xfrm>
              <a:off x="1436" y="1911"/>
              <a:ext cx="836" cy="1024"/>
            </a:xfrm>
            <a:prstGeom prst="line">
              <a:avLst/>
            </a:prstGeom>
            <a:ln w="38100" cap="flat" cmpd="sng">
              <a:solidFill>
                <a:schemeClr val="tx1"/>
              </a:solidFill>
              <a:prstDash val="solid"/>
              <a:headEnd type="triangle" w="med" len="med"/>
              <a:tailEnd type="triangle" w="med" len="med"/>
            </a:ln>
          </p:spPr>
        </p:sp>
        <p:sp>
          <p:nvSpPr>
            <p:cNvPr id="61501" name="Line 26"/>
            <p:cNvSpPr/>
            <p:nvPr/>
          </p:nvSpPr>
          <p:spPr>
            <a:xfrm flipH="1">
              <a:off x="2130" y="2935"/>
              <a:ext cx="142" cy="278"/>
            </a:xfrm>
            <a:prstGeom prst="line">
              <a:avLst/>
            </a:prstGeom>
            <a:ln w="38100" cap="flat" cmpd="sng">
              <a:solidFill>
                <a:schemeClr val="tx1"/>
              </a:solidFill>
              <a:prstDash val="solid"/>
              <a:headEnd type="triangle" w="med" len="med"/>
              <a:tailEnd type="triangle" w="med" len="med"/>
            </a:ln>
          </p:spPr>
        </p:sp>
        <p:sp>
          <p:nvSpPr>
            <p:cNvPr id="61502" name="Line 27"/>
            <p:cNvSpPr/>
            <p:nvPr/>
          </p:nvSpPr>
          <p:spPr>
            <a:xfrm flipH="1" flipV="1">
              <a:off x="1681" y="1911"/>
              <a:ext cx="591" cy="144"/>
            </a:xfrm>
            <a:prstGeom prst="line">
              <a:avLst/>
            </a:prstGeom>
            <a:ln w="38100" cap="flat" cmpd="sng">
              <a:solidFill>
                <a:schemeClr val="tx1"/>
              </a:solidFill>
              <a:prstDash val="solid"/>
              <a:headEnd type="triangle" w="med" len="med"/>
              <a:tailEnd type="triangle" w="med" len="med"/>
            </a:ln>
          </p:spPr>
        </p:sp>
        <p:sp>
          <p:nvSpPr>
            <p:cNvPr id="61503" name="Line 28"/>
            <p:cNvSpPr/>
            <p:nvPr/>
          </p:nvSpPr>
          <p:spPr>
            <a:xfrm flipH="1">
              <a:off x="1281" y="2097"/>
              <a:ext cx="991" cy="1116"/>
            </a:xfrm>
            <a:prstGeom prst="line">
              <a:avLst/>
            </a:prstGeom>
            <a:ln w="38100" cap="flat" cmpd="sng">
              <a:solidFill>
                <a:schemeClr val="tx1"/>
              </a:solidFill>
              <a:prstDash val="solid"/>
              <a:headEnd type="triangle" w="med" len="med"/>
              <a:tailEnd type="triangle" w="med" len="med"/>
            </a:ln>
          </p:spPr>
        </p:sp>
        <p:sp>
          <p:nvSpPr>
            <p:cNvPr id="61504" name="Line 29"/>
            <p:cNvSpPr/>
            <p:nvPr/>
          </p:nvSpPr>
          <p:spPr>
            <a:xfrm>
              <a:off x="2272" y="2097"/>
              <a:ext cx="97" cy="467"/>
            </a:xfrm>
            <a:prstGeom prst="line">
              <a:avLst/>
            </a:prstGeom>
            <a:ln w="38100" cap="flat" cmpd="sng">
              <a:solidFill>
                <a:schemeClr val="tx1"/>
              </a:solidFill>
              <a:prstDash val="solid"/>
              <a:headEnd type="triangle" w="med" len="med"/>
              <a:tailEnd type="triangle" w="med" len="med"/>
            </a:ln>
          </p:spPr>
        </p:sp>
      </p:grpSp>
      <p:grpSp>
        <p:nvGrpSpPr>
          <p:cNvPr id="61456" name="Group 30"/>
          <p:cNvGrpSpPr/>
          <p:nvPr/>
        </p:nvGrpSpPr>
        <p:grpSpPr>
          <a:xfrm>
            <a:off x="4513263" y="4379913"/>
            <a:ext cx="2460625" cy="474662"/>
            <a:chOff x="3355" y="2648"/>
            <a:chExt cx="1550" cy="299"/>
          </a:xfrm>
        </p:grpSpPr>
        <p:grpSp>
          <p:nvGrpSpPr>
            <p:cNvPr id="61483" name="Group 31"/>
            <p:cNvGrpSpPr/>
            <p:nvPr/>
          </p:nvGrpSpPr>
          <p:grpSpPr>
            <a:xfrm>
              <a:off x="3355" y="2648"/>
              <a:ext cx="1550" cy="292"/>
              <a:chOff x="3355" y="2788"/>
              <a:chExt cx="1550" cy="292"/>
            </a:xfrm>
          </p:grpSpPr>
          <p:sp>
            <p:nvSpPr>
              <p:cNvPr id="61487" name="Rectangle 32"/>
              <p:cNvSpPr/>
              <p:nvPr/>
            </p:nvSpPr>
            <p:spPr>
              <a:xfrm>
                <a:off x="3355" y="2788"/>
                <a:ext cx="512" cy="292"/>
              </a:xfrm>
              <a:prstGeom prst="rect">
                <a:avLst/>
              </a:prstGeom>
              <a:solidFill>
                <a:srgbClr val="FF0000"/>
              </a:solidFill>
              <a:ln w="38100" cap="flat" cmpd="sng">
                <a:solidFill>
                  <a:schemeClr val="tx1"/>
                </a:solidFill>
                <a:prstDash val="solid"/>
                <a:miter/>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ea typeface="宋体" panose="02010600030101010101" pitchFamily="2" charset="-122"/>
                </a:endParaRPr>
              </a:p>
            </p:txBody>
          </p:sp>
          <p:sp>
            <p:nvSpPr>
              <p:cNvPr id="61488" name="Rectangle 33"/>
              <p:cNvSpPr/>
              <p:nvPr/>
            </p:nvSpPr>
            <p:spPr>
              <a:xfrm>
                <a:off x="3881" y="2788"/>
                <a:ext cx="512" cy="292"/>
              </a:xfrm>
              <a:prstGeom prst="rect">
                <a:avLst/>
              </a:prstGeom>
              <a:solidFill>
                <a:srgbClr val="3366FF"/>
              </a:solidFill>
              <a:ln w="38100" cap="flat" cmpd="sng">
                <a:solidFill>
                  <a:schemeClr val="tx1"/>
                </a:solidFill>
                <a:prstDash val="solid"/>
                <a:miter/>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ea typeface="宋体" panose="02010600030101010101" pitchFamily="2" charset="-122"/>
                </a:endParaRPr>
              </a:p>
            </p:txBody>
          </p:sp>
          <p:sp>
            <p:nvSpPr>
              <p:cNvPr id="61489" name="Rectangle 34"/>
              <p:cNvSpPr/>
              <p:nvPr/>
            </p:nvSpPr>
            <p:spPr>
              <a:xfrm>
                <a:off x="4393" y="2788"/>
                <a:ext cx="512" cy="292"/>
              </a:xfrm>
              <a:prstGeom prst="rect">
                <a:avLst/>
              </a:prstGeom>
              <a:solidFill>
                <a:srgbClr val="00FF00"/>
              </a:solidFill>
              <a:ln w="38100" cap="flat" cmpd="sng">
                <a:solidFill>
                  <a:schemeClr val="tx1"/>
                </a:solidFill>
                <a:prstDash val="solid"/>
                <a:miter/>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ea typeface="宋体" panose="02010600030101010101" pitchFamily="2" charset="-122"/>
                </a:endParaRPr>
              </a:p>
            </p:txBody>
          </p:sp>
        </p:grpSp>
        <p:sp>
          <p:nvSpPr>
            <p:cNvPr id="61484" name="Text Box 35"/>
            <p:cNvSpPr txBox="1"/>
            <p:nvPr/>
          </p:nvSpPr>
          <p:spPr>
            <a:xfrm>
              <a:off x="3369" y="2655"/>
              <a:ext cx="512" cy="292"/>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400" b="1" dirty="0">
                  <a:solidFill>
                    <a:schemeClr val="bg1"/>
                  </a:solidFill>
                  <a:ea typeface="宋体" panose="02010600030101010101" pitchFamily="2" charset="-122"/>
                </a:rPr>
                <a:t>P1</a:t>
              </a:r>
              <a:endParaRPr lang="en-US" altLang="zh-CN" sz="2400" b="1" dirty="0">
                <a:solidFill>
                  <a:schemeClr val="bg1"/>
                </a:solidFill>
                <a:ea typeface="宋体" panose="02010600030101010101" pitchFamily="2" charset="-122"/>
              </a:endParaRPr>
            </a:p>
          </p:txBody>
        </p:sp>
        <p:sp>
          <p:nvSpPr>
            <p:cNvPr id="61485" name="Text Box 36"/>
            <p:cNvSpPr txBox="1"/>
            <p:nvPr/>
          </p:nvSpPr>
          <p:spPr>
            <a:xfrm>
              <a:off x="3867" y="2655"/>
              <a:ext cx="512" cy="292"/>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400" b="1" dirty="0">
                  <a:solidFill>
                    <a:schemeClr val="bg1"/>
                  </a:solidFill>
                  <a:ea typeface="宋体" panose="02010600030101010101" pitchFamily="2" charset="-122"/>
                </a:rPr>
                <a:t>P2</a:t>
              </a:r>
              <a:endParaRPr lang="en-US" altLang="zh-CN" sz="2400" b="1" dirty="0">
                <a:solidFill>
                  <a:schemeClr val="bg1"/>
                </a:solidFill>
                <a:ea typeface="宋体" panose="02010600030101010101" pitchFamily="2" charset="-122"/>
              </a:endParaRPr>
            </a:p>
          </p:txBody>
        </p:sp>
        <p:sp>
          <p:nvSpPr>
            <p:cNvPr id="61486" name="Text Box 37"/>
            <p:cNvSpPr txBox="1"/>
            <p:nvPr/>
          </p:nvSpPr>
          <p:spPr>
            <a:xfrm>
              <a:off x="4379" y="2655"/>
              <a:ext cx="512" cy="292"/>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400" b="1" dirty="0">
                  <a:solidFill>
                    <a:schemeClr val="bg1"/>
                  </a:solidFill>
                  <a:ea typeface="宋体" panose="02010600030101010101" pitchFamily="2" charset="-122"/>
                </a:rPr>
                <a:t>P3</a:t>
              </a:r>
              <a:endParaRPr lang="en-US" altLang="zh-CN" sz="2400" b="1" dirty="0">
                <a:solidFill>
                  <a:schemeClr val="bg1"/>
                </a:solidFill>
                <a:ea typeface="宋体" panose="02010600030101010101" pitchFamily="2" charset="-122"/>
              </a:endParaRPr>
            </a:p>
          </p:txBody>
        </p:sp>
      </p:grpSp>
      <p:grpSp>
        <p:nvGrpSpPr>
          <p:cNvPr id="5" name="Group 38"/>
          <p:cNvGrpSpPr/>
          <p:nvPr/>
        </p:nvGrpSpPr>
        <p:grpSpPr>
          <a:xfrm>
            <a:off x="180975" y="2678113"/>
            <a:ext cx="3290888" cy="2024062"/>
            <a:chOff x="114" y="1687"/>
            <a:chExt cx="2073" cy="1275"/>
          </a:xfrm>
        </p:grpSpPr>
        <p:sp>
          <p:nvSpPr>
            <p:cNvPr id="61480" name="Oval 39"/>
            <p:cNvSpPr/>
            <p:nvPr/>
          </p:nvSpPr>
          <p:spPr>
            <a:xfrm>
              <a:off x="1492" y="1857"/>
              <a:ext cx="695" cy="649"/>
            </a:xfrm>
            <a:prstGeom prst="ellipse">
              <a:avLst/>
            </a:prstGeom>
            <a:noFill/>
            <a:ln w="50800" cap="flat" cmpd="sng">
              <a:solidFill>
                <a:srgbClr val="FF0000"/>
              </a:solidFill>
              <a:prstDash val="sysDot"/>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61481" name="Oval 40"/>
            <p:cNvSpPr/>
            <p:nvPr/>
          </p:nvSpPr>
          <p:spPr>
            <a:xfrm>
              <a:off x="489" y="1687"/>
              <a:ext cx="695" cy="649"/>
            </a:xfrm>
            <a:prstGeom prst="ellipse">
              <a:avLst/>
            </a:prstGeom>
            <a:noFill/>
            <a:ln w="50800" cap="flat" cmpd="sng">
              <a:solidFill>
                <a:srgbClr val="FF0000"/>
              </a:solidFill>
              <a:prstDash val="sysDot"/>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61482" name="Oval 41"/>
            <p:cNvSpPr/>
            <p:nvPr/>
          </p:nvSpPr>
          <p:spPr>
            <a:xfrm>
              <a:off x="114" y="2313"/>
              <a:ext cx="695" cy="649"/>
            </a:xfrm>
            <a:prstGeom prst="ellipse">
              <a:avLst/>
            </a:prstGeom>
            <a:noFill/>
            <a:ln w="50800" cap="flat" cmpd="sng">
              <a:solidFill>
                <a:srgbClr val="FF0000"/>
              </a:solidFill>
              <a:prstDash val="sysDot"/>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grpSp>
      <p:sp>
        <p:nvSpPr>
          <p:cNvPr id="61458" name="Text Box 42"/>
          <p:cNvSpPr txBox="1"/>
          <p:nvPr/>
        </p:nvSpPr>
        <p:spPr>
          <a:xfrm>
            <a:off x="4054475" y="3775075"/>
            <a:ext cx="3338513" cy="463550"/>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400" dirty="0">
                <a:ea typeface="宋体" panose="02010600030101010101" pitchFamily="2" charset="-122"/>
              </a:rPr>
              <a:t>coolContent.xvid</a:t>
            </a:r>
            <a:endParaRPr lang="en-US" altLang="zh-CN" sz="2400" dirty="0">
              <a:ea typeface="宋体" panose="02010600030101010101" pitchFamily="2" charset="-122"/>
            </a:endParaRPr>
          </a:p>
        </p:txBody>
      </p:sp>
      <p:grpSp>
        <p:nvGrpSpPr>
          <p:cNvPr id="6" name="Group 43"/>
          <p:cNvGrpSpPr/>
          <p:nvPr/>
        </p:nvGrpSpPr>
        <p:grpSpPr>
          <a:xfrm>
            <a:off x="712788" y="1978025"/>
            <a:ext cx="2092325" cy="1939925"/>
            <a:chOff x="449" y="1246"/>
            <a:chExt cx="1318" cy="1222"/>
          </a:xfrm>
        </p:grpSpPr>
        <p:sp>
          <p:nvSpPr>
            <p:cNvPr id="61477" name="Line 44"/>
            <p:cNvSpPr/>
            <p:nvPr/>
          </p:nvSpPr>
          <p:spPr>
            <a:xfrm flipH="1">
              <a:off x="449" y="1258"/>
              <a:ext cx="153" cy="1210"/>
            </a:xfrm>
            <a:prstGeom prst="line">
              <a:avLst/>
            </a:prstGeom>
            <a:ln w="38100" cap="flat" cmpd="sng">
              <a:solidFill>
                <a:schemeClr val="tx1"/>
              </a:solidFill>
              <a:prstDash val="solid"/>
              <a:headEnd type="triangle" w="med" len="med"/>
              <a:tailEnd type="triangle" w="med" len="med"/>
            </a:ln>
          </p:spPr>
        </p:sp>
        <p:sp>
          <p:nvSpPr>
            <p:cNvPr id="61478" name="Line 45"/>
            <p:cNvSpPr/>
            <p:nvPr/>
          </p:nvSpPr>
          <p:spPr>
            <a:xfrm>
              <a:off x="621" y="1246"/>
              <a:ext cx="206" cy="569"/>
            </a:xfrm>
            <a:prstGeom prst="line">
              <a:avLst/>
            </a:prstGeom>
            <a:ln w="38100" cap="flat" cmpd="sng">
              <a:solidFill>
                <a:schemeClr val="tx1"/>
              </a:solidFill>
              <a:prstDash val="solid"/>
              <a:headEnd type="triangle" w="med" len="med"/>
              <a:tailEnd type="triangle" w="med" len="med"/>
            </a:ln>
          </p:spPr>
        </p:sp>
        <p:sp>
          <p:nvSpPr>
            <p:cNvPr id="61479" name="Line 46"/>
            <p:cNvSpPr/>
            <p:nvPr/>
          </p:nvSpPr>
          <p:spPr>
            <a:xfrm>
              <a:off x="640" y="1264"/>
              <a:ext cx="1127" cy="743"/>
            </a:xfrm>
            <a:prstGeom prst="line">
              <a:avLst/>
            </a:prstGeom>
            <a:ln w="38100" cap="flat" cmpd="sng">
              <a:solidFill>
                <a:schemeClr val="tx1"/>
              </a:solidFill>
              <a:prstDash val="solid"/>
              <a:headEnd type="triangle" w="med" len="med"/>
              <a:tailEnd type="triangle" w="med" len="med"/>
            </a:ln>
          </p:spPr>
        </p:sp>
      </p:grpSp>
      <p:grpSp>
        <p:nvGrpSpPr>
          <p:cNvPr id="7" name="Group 47"/>
          <p:cNvGrpSpPr/>
          <p:nvPr/>
        </p:nvGrpSpPr>
        <p:grpSpPr>
          <a:xfrm>
            <a:off x="171450" y="2947988"/>
            <a:ext cx="3554413" cy="3627437"/>
            <a:chOff x="108" y="1857"/>
            <a:chExt cx="2239" cy="2285"/>
          </a:xfrm>
        </p:grpSpPr>
        <p:grpSp>
          <p:nvGrpSpPr>
            <p:cNvPr id="61462" name="Group 48"/>
            <p:cNvGrpSpPr/>
            <p:nvPr/>
          </p:nvGrpSpPr>
          <p:grpSpPr>
            <a:xfrm>
              <a:off x="108" y="2050"/>
              <a:ext cx="2239" cy="2092"/>
              <a:chOff x="741" y="1771"/>
              <a:chExt cx="2239" cy="2092"/>
            </a:xfrm>
          </p:grpSpPr>
          <p:grpSp>
            <p:nvGrpSpPr>
              <p:cNvPr id="61464" name="Group 49"/>
              <p:cNvGrpSpPr/>
              <p:nvPr/>
            </p:nvGrpSpPr>
            <p:grpSpPr>
              <a:xfrm>
                <a:off x="1970" y="3584"/>
                <a:ext cx="430" cy="279"/>
                <a:chOff x="3355" y="2795"/>
                <a:chExt cx="1550" cy="279"/>
              </a:xfrm>
            </p:grpSpPr>
            <p:sp>
              <p:nvSpPr>
                <p:cNvPr id="61474" name="Rectangle 50"/>
                <p:cNvSpPr/>
                <p:nvPr/>
              </p:nvSpPr>
              <p:spPr>
                <a:xfrm>
                  <a:off x="3355" y="2795"/>
                  <a:ext cx="512" cy="279"/>
                </a:xfrm>
                <a:prstGeom prst="rect">
                  <a:avLst/>
                </a:prstGeom>
                <a:solidFill>
                  <a:srgbClr val="FF0000"/>
                </a:solidFill>
                <a:ln w="38100" cap="flat" cmpd="sng">
                  <a:solidFill>
                    <a:schemeClr val="tx1"/>
                  </a:solidFill>
                  <a:prstDash val="solid"/>
                  <a:miter/>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61475" name="Rectangle 51"/>
                <p:cNvSpPr/>
                <p:nvPr/>
              </p:nvSpPr>
              <p:spPr>
                <a:xfrm>
                  <a:off x="3881" y="2795"/>
                  <a:ext cx="512" cy="279"/>
                </a:xfrm>
                <a:prstGeom prst="rect">
                  <a:avLst/>
                </a:prstGeom>
                <a:solidFill>
                  <a:srgbClr val="3366FF"/>
                </a:solidFill>
                <a:ln w="38100" cap="flat" cmpd="sng">
                  <a:solidFill>
                    <a:schemeClr val="tx1"/>
                  </a:solidFill>
                  <a:prstDash val="solid"/>
                  <a:miter/>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61476" name="Rectangle 52"/>
                <p:cNvSpPr/>
                <p:nvPr/>
              </p:nvSpPr>
              <p:spPr>
                <a:xfrm>
                  <a:off x="4393" y="2795"/>
                  <a:ext cx="512" cy="279"/>
                </a:xfrm>
                <a:prstGeom prst="rect">
                  <a:avLst/>
                </a:prstGeom>
                <a:solidFill>
                  <a:srgbClr val="00FF00"/>
                </a:solidFill>
                <a:ln w="38100" cap="flat" cmpd="sng">
                  <a:solidFill>
                    <a:schemeClr val="tx1"/>
                  </a:solidFill>
                  <a:prstDash val="solid"/>
                  <a:miter/>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grpSp>
          <p:grpSp>
            <p:nvGrpSpPr>
              <p:cNvPr id="61465" name="Group 53"/>
              <p:cNvGrpSpPr/>
              <p:nvPr/>
            </p:nvGrpSpPr>
            <p:grpSpPr>
              <a:xfrm>
                <a:off x="1082" y="3584"/>
                <a:ext cx="430" cy="279"/>
                <a:chOff x="3355" y="2795"/>
                <a:chExt cx="1550" cy="279"/>
              </a:xfrm>
            </p:grpSpPr>
            <p:sp>
              <p:nvSpPr>
                <p:cNvPr id="61471" name="Rectangle 54"/>
                <p:cNvSpPr/>
                <p:nvPr/>
              </p:nvSpPr>
              <p:spPr>
                <a:xfrm>
                  <a:off x="3355" y="2795"/>
                  <a:ext cx="512" cy="279"/>
                </a:xfrm>
                <a:prstGeom prst="rect">
                  <a:avLst/>
                </a:prstGeom>
                <a:solidFill>
                  <a:srgbClr val="FF0000"/>
                </a:solidFill>
                <a:ln w="38100" cap="flat" cmpd="sng">
                  <a:solidFill>
                    <a:schemeClr val="tx1"/>
                  </a:solidFill>
                  <a:prstDash val="solid"/>
                  <a:miter/>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61472" name="Rectangle 55"/>
                <p:cNvSpPr/>
                <p:nvPr/>
              </p:nvSpPr>
              <p:spPr>
                <a:xfrm>
                  <a:off x="3881" y="2795"/>
                  <a:ext cx="512" cy="279"/>
                </a:xfrm>
                <a:prstGeom prst="rect">
                  <a:avLst/>
                </a:prstGeom>
                <a:solidFill>
                  <a:srgbClr val="3366FF"/>
                </a:solidFill>
                <a:ln w="38100" cap="flat" cmpd="sng">
                  <a:solidFill>
                    <a:schemeClr val="tx1"/>
                  </a:solidFill>
                  <a:prstDash val="solid"/>
                  <a:miter/>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61473" name="Rectangle 56"/>
                <p:cNvSpPr/>
                <p:nvPr/>
              </p:nvSpPr>
              <p:spPr>
                <a:xfrm>
                  <a:off x="4393" y="2795"/>
                  <a:ext cx="512" cy="279"/>
                </a:xfrm>
                <a:prstGeom prst="rect">
                  <a:avLst/>
                </a:prstGeom>
                <a:solidFill>
                  <a:srgbClr val="00FF00"/>
                </a:solidFill>
                <a:ln w="38100" cap="flat" cmpd="sng">
                  <a:solidFill>
                    <a:schemeClr val="tx1"/>
                  </a:solidFill>
                  <a:prstDash val="solid"/>
                  <a:miter/>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grpSp>
          <p:sp>
            <p:nvSpPr>
              <p:cNvPr id="61466" name="Rectangle 57"/>
              <p:cNvSpPr/>
              <p:nvPr/>
            </p:nvSpPr>
            <p:spPr>
              <a:xfrm>
                <a:off x="2600" y="2564"/>
                <a:ext cx="142" cy="279"/>
              </a:xfrm>
              <a:prstGeom prst="rect">
                <a:avLst/>
              </a:prstGeom>
              <a:solidFill>
                <a:srgbClr val="FF0000"/>
              </a:solidFill>
              <a:ln w="38100" cap="flat" cmpd="sng">
                <a:solidFill>
                  <a:schemeClr val="tx1"/>
                </a:solidFill>
                <a:prstDash val="solid"/>
                <a:miter/>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61467" name="Rectangle 58"/>
              <p:cNvSpPr/>
              <p:nvPr/>
            </p:nvSpPr>
            <p:spPr>
              <a:xfrm>
                <a:off x="741" y="2276"/>
                <a:ext cx="142" cy="279"/>
              </a:xfrm>
              <a:prstGeom prst="rect">
                <a:avLst/>
              </a:prstGeom>
              <a:solidFill>
                <a:srgbClr val="00FF00"/>
              </a:solidFill>
              <a:ln w="38100" cap="flat" cmpd="sng">
                <a:solidFill>
                  <a:schemeClr val="tx1"/>
                </a:solidFill>
                <a:prstDash val="solid"/>
                <a:miter/>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grpSp>
            <p:nvGrpSpPr>
              <p:cNvPr id="61468" name="Group 59"/>
              <p:cNvGrpSpPr/>
              <p:nvPr/>
            </p:nvGrpSpPr>
            <p:grpSpPr>
              <a:xfrm>
                <a:off x="2696" y="1771"/>
                <a:ext cx="284" cy="279"/>
                <a:chOff x="2696" y="1771"/>
                <a:chExt cx="284" cy="279"/>
              </a:xfrm>
            </p:grpSpPr>
            <p:sp>
              <p:nvSpPr>
                <p:cNvPr id="61469" name="Rectangle 60"/>
                <p:cNvSpPr/>
                <p:nvPr/>
              </p:nvSpPr>
              <p:spPr>
                <a:xfrm>
                  <a:off x="2838" y="1771"/>
                  <a:ext cx="142" cy="279"/>
                </a:xfrm>
                <a:prstGeom prst="rect">
                  <a:avLst/>
                </a:prstGeom>
                <a:solidFill>
                  <a:srgbClr val="3366FF"/>
                </a:solidFill>
                <a:ln w="38100" cap="flat" cmpd="sng">
                  <a:solidFill>
                    <a:schemeClr val="tx1"/>
                  </a:solidFill>
                  <a:prstDash val="solid"/>
                  <a:miter/>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61470" name="Rectangle 61"/>
                <p:cNvSpPr/>
                <p:nvPr/>
              </p:nvSpPr>
              <p:spPr>
                <a:xfrm>
                  <a:off x="2696" y="1771"/>
                  <a:ext cx="142" cy="279"/>
                </a:xfrm>
                <a:prstGeom prst="rect">
                  <a:avLst/>
                </a:prstGeom>
                <a:solidFill>
                  <a:srgbClr val="FF0000"/>
                </a:solidFill>
                <a:ln w="38100" cap="flat" cmpd="sng">
                  <a:solidFill>
                    <a:schemeClr val="tx1"/>
                  </a:solidFill>
                  <a:prstDash val="solid"/>
                  <a:miter/>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grpSp>
        </p:grpSp>
        <p:sp>
          <p:nvSpPr>
            <p:cNvPr id="61463" name="Rectangle 62"/>
            <p:cNvSpPr/>
            <p:nvPr/>
          </p:nvSpPr>
          <p:spPr>
            <a:xfrm>
              <a:off x="1037" y="1857"/>
              <a:ext cx="142" cy="279"/>
            </a:xfrm>
            <a:prstGeom prst="rect">
              <a:avLst/>
            </a:prstGeom>
            <a:solidFill>
              <a:srgbClr val="3366FF"/>
            </a:solidFill>
            <a:ln w="38100" cap="flat" cmpd="sng">
              <a:solidFill>
                <a:schemeClr val="tx1"/>
              </a:solidFill>
              <a:prstDash val="solid"/>
              <a:miter/>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grpSp>
      <p:sp>
        <p:nvSpPr>
          <p:cNvPr id="828479" name="Oval 63"/>
          <p:cNvSpPr/>
          <p:nvPr/>
        </p:nvSpPr>
        <p:spPr>
          <a:xfrm>
            <a:off x="542925" y="1189038"/>
            <a:ext cx="1103313" cy="1030287"/>
          </a:xfrm>
          <a:prstGeom prst="ellipse">
            <a:avLst/>
          </a:prstGeom>
          <a:noFill/>
          <a:ln w="50800" cap="flat" cmpd="sng">
            <a:solidFill>
              <a:srgbClr val="FF0000"/>
            </a:solidFill>
            <a:prstDash val="solid"/>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84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84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284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8420"/>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828422"/>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8284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84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828423"/>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8284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2842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828424"/>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828427"/>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8284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828425"/>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8284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84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828428"/>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828426"/>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5"/>
                                        </p:tgtEl>
                                        <p:attrNameLst>
                                          <p:attrName>style.visibility</p:attrName>
                                        </p:attrNameLst>
                                      </p:cBhvr>
                                      <p:to>
                                        <p:strVal val="hidden"/>
                                      </p:to>
                                    </p:set>
                                  </p:childTnLst>
                                </p:cTn>
                              </p:par>
                              <p:par>
                                <p:cTn id="59" presetID="1" presetClass="entr" presetSubtype="0" fill="hold" nodeType="withEffect">
                                  <p:stCondLst>
                                    <p:cond delay="0"/>
                                  </p:stCondLst>
                                  <p:childTnLst>
                                    <p:set>
                                      <p:cBhvr>
                                        <p:cTn id="60" dur="1" fill="hold">
                                          <p:stCondLst>
                                            <p:cond delay="0"/>
                                          </p:stCondLst>
                                        </p:cTn>
                                        <p:tgtEl>
                                          <p:spTgt spid="7"/>
                                        </p:tgtEl>
                                        <p:attrNameLst>
                                          <p:attrName>style.visibility</p:attrName>
                                        </p:attrNameLst>
                                      </p:cBhvr>
                                      <p:to>
                                        <p:strVal val="visible"/>
                                      </p:to>
                                    </p:set>
                                  </p:childTnLst>
                                </p:cTn>
                              </p:par>
                              <p:par>
                                <p:cTn id="61" presetID="9" presetClass="exit" presetSubtype="0" fill="hold" nodeType="withEffect">
                                  <p:stCondLst>
                                    <p:cond delay="0"/>
                                  </p:stCondLst>
                                  <p:childTnLst>
                                    <p:animEffect transition="out" filter="dissolve">
                                      <p:cBhvr>
                                        <p:cTn id="62" dur="500"/>
                                        <p:tgtEl>
                                          <p:spTgt spid="828419"/>
                                        </p:tgtEl>
                                      </p:cBhvr>
                                    </p:animEffect>
                                    <p:set>
                                      <p:cBhvr>
                                        <p:cTn id="63" dur="1" fill="hold">
                                          <p:stCondLst>
                                            <p:cond delay="499"/>
                                          </p:stCondLst>
                                        </p:cTn>
                                        <p:tgtEl>
                                          <p:spTgt spid="828419"/>
                                        </p:tgtEl>
                                        <p:attrNameLst>
                                          <p:attrName>style.visibility</p:attrName>
                                        </p:attrNameLst>
                                      </p:cBhvr>
                                      <p:to>
                                        <p:strVal val="hidden"/>
                                      </p:to>
                                    </p:set>
                                  </p:childTnLst>
                                </p:cTn>
                              </p:par>
                              <p:par>
                                <p:cTn id="64" presetID="9" presetClass="exit" presetSubtype="0" fill="hold" grpId="0" nodeType="withEffect">
                                  <p:stCondLst>
                                    <p:cond delay="0"/>
                                  </p:stCondLst>
                                  <p:childTnLst>
                                    <p:animEffect transition="out" filter="dissolve">
                                      <p:cBhvr>
                                        <p:cTn id="65" dur="500"/>
                                        <p:tgtEl>
                                          <p:spTgt spid="828421"/>
                                        </p:tgtEl>
                                      </p:cBhvr>
                                    </p:animEffect>
                                    <p:set>
                                      <p:cBhvr>
                                        <p:cTn id="66" dur="1" fill="hold">
                                          <p:stCondLst>
                                            <p:cond delay="499"/>
                                          </p:stCondLst>
                                        </p:cTn>
                                        <p:tgtEl>
                                          <p:spTgt spid="828421"/>
                                        </p:tgtEl>
                                        <p:attrNameLst>
                                          <p:attrName>style.visibility</p:attrName>
                                        </p:attrNameLst>
                                      </p:cBhvr>
                                      <p:to>
                                        <p:strVal val="hidden"/>
                                      </p:to>
                                    </p:set>
                                  </p:childTnLst>
                                </p:cTn>
                              </p:par>
                              <p:par>
                                <p:cTn id="67" presetID="9" presetClass="exit" presetSubtype="0" fill="hold" nodeType="withEffect">
                                  <p:stCondLst>
                                    <p:cond delay="0"/>
                                  </p:stCondLst>
                                  <p:childTnLst>
                                    <p:animEffect transition="out" filter="dissolve">
                                      <p:cBhvr>
                                        <p:cTn id="68" dur="500"/>
                                        <p:tgtEl>
                                          <p:spTgt spid="828420"/>
                                        </p:tgtEl>
                                      </p:cBhvr>
                                    </p:animEffect>
                                    <p:set>
                                      <p:cBhvr>
                                        <p:cTn id="69" dur="1" fill="hold">
                                          <p:stCondLst>
                                            <p:cond delay="499"/>
                                          </p:stCondLst>
                                        </p:cTn>
                                        <p:tgtEl>
                                          <p:spTgt spid="828420"/>
                                        </p:tgtEl>
                                        <p:attrNameLst>
                                          <p:attrName>style.visibility</p:attrName>
                                        </p:attrNameLst>
                                      </p:cBhvr>
                                      <p:to>
                                        <p:strVal val="hidden"/>
                                      </p:to>
                                    </p:set>
                                  </p:childTnLst>
                                </p:cTn>
                              </p:par>
                              <p:par>
                                <p:cTn id="70" presetID="9" presetClass="exit" presetSubtype="0" fill="hold" grpId="0" nodeType="withEffect">
                                  <p:stCondLst>
                                    <p:cond delay="0"/>
                                  </p:stCondLst>
                                  <p:childTnLst>
                                    <p:animEffect transition="out" filter="dissolve">
                                      <p:cBhvr>
                                        <p:cTn id="71" dur="500"/>
                                        <p:tgtEl>
                                          <p:spTgt spid="828422"/>
                                        </p:tgtEl>
                                      </p:cBhvr>
                                    </p:animEffect>
                                    <p:set>
                                      <p:cBhvr>
                                        <p:cTn id="72" dur="1" fill="hold">
                                          <p:stCondLst>
                                            <p:cond delay="499"/>
                                          </p:stCondLst>
                                        </p:cTn>
                                        <p:tgtEl>
                                          <p:spTgt spid="8284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8421" grpId="0"/>
      <p:bldP spid="828421" grpId="1"/>
      <p:bldP spid="828422" grpId="0"/>
      <p:bldP spid="828422" grpId="1"/>
      <p:bldP spid="828427" grpId="0"/>
      <p:bldP spid="828427" grpId="1"/>
      <p:bldP spid="828428" grpId="0"/>
      <p:bldP spid="828428" grpId="1"/>
      <p:bldP spid="82847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How Many Colors?</a:t>
            </a:r>
            <a:endParaRPr lang="en-US" altLang="zh-CN" dirty="0">
              <a:ea typeface="宋体" panose="02010600030101010101" pitchFamily="2" charset="-122"/>
            </a:endParaRPr>
          </a:p>
        </p:txBody>
      </p:sp>
      <p:sp>
        <p:nvSpPr>
          <p:cNvPr id="63491"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No more than </a:t>
            </a:r>
            <a:r>
              <a:rPr lang="en-US" altLang="zh-CN" dirty="0">
                <a:solidFill>
                  <a:srgbClr val="FF0000"/>
                </a:solidFill>
                <a:ea typeface="宋体" panose="02010600030101010101" pitchFamily="2" charset="-122"/>
              </a:rPr>
              <a:t>three</a:t>
            </a:r>
            <a:r>
              <a:rPr lang="en-US" altLang="zh-CN" dirty="0">
                <a:ea typeface="宋体" panose="02010600030101010101" pitchFamily="2" charset="-122"/>
              </a:rPr>
              <a:t> colors on a slide</a:t>
            </a:r>
            <a:endParaRPr lang="en-US" altLang="zh-CN" dirty="0">
              <a:ea typeface="宋体" panose="02010600030101010101" pitchFamily="2" charset="-122"/>
            </a:endParaRPr>
          </a:p>
          <a:p>
            <a:pPr lvl="1"/>
            <a:r>
              <a:rPr lang="en-US" altLang="zh-CN" dirty="0">
                <a:ea typeface="宋体" panose="02010600030101010101" pitchFamily="2" charset="-122"/>
              </a:rPr>
              <a:t>Here I have four</a:t>
            </a:r>
            <a:endParaRPr lang="en-US" altLang="zh-CN" dirty="0">
              <a:ea typeface="宋体" panose="02010600030101010101" pitchFamily="2" charset="-122"/>
            </a:endParaRPr>
          </a:p>
          <a:p>
            <a:r>
              <a:rPr lang="en-US" altLang="zh-CN" dirty="0">
                <a:ea typeface="宋体" panose="02010600030101010101" pitchFamily="2" charset="-122"/>
              </a:rPr>
              <a:t>Use easy to distinguish colors like dark </a:t>
            </a:r>
            <a:endParaRPr lang="en-US" altLang="zh-CN" dirty="0">
              <a:ea typeface="宋体" panose="02010600030101010101" pitchFamily="2" charset="-122"/>
            </a:endParaRPr>
          </a:p>
          <a:p>
            <a:pPr lvl="1"/>
            <a:r>
              <a:rPr lang="en-US" altLang="zh-CN" dirty="0">
                <a:solidFill>
                  <a:srgbClr val="3333CC"/>
                </a:solidFill>
                <a:ea typeface="宋体" panose="02010600030101010101" pitchFamily="2" charset="-122"/>
              </a:rPr>
              <a:t>Blue</a:t>
            </a:r>
            <a:r>
              <a:rPr lang="en-US" altLang="zh-CN" dirty="0">
                <a:ea typeface="宋体" panose="02010600030101010101" pitchFamily="2" charset="-122"/>
              </a:rPr>
              <a:t>, </a:t>
            </a:r>
            <a:r>
              <a:rPr lang="en-US" altLang="zh-CN" dirty="0">
                <a:solidFill>
                  <a:srgbClr val="FF0000"/>
                </a:solidFill>
                <a:ea typeface="宋体" panose="02010600030101010101" pitchFamily="2" charset="-122"/>
              </a:rPr>
              <a:t>Red</a:t>
            </a:r>
            <a:r>
              <a:rPr lang="en-US" altLang="zh-CN" dirty="0">
                <a:ea typeface="宋体" panose="02010600030101010101" pitchFamily="2" charset="-122"/>
              </a:rPr>
              <a:t>, and </a:t>
            </a:r>
            <a:r>
              <a:rPr lang="en-US" altLang="zh-CN" dirty="0">
                <a:solidFill>
                  <a:srgbClr val="00B050"/>
                </a:solidFill>
                <a:ea typeface="宋体" panose="02010600030101010101" pitchFamily="2" charset="-122"/>
              </a:rPr>
              <a:t>Green</a:t>
            </a:r>
            <a:endParaRPr lang="en-US" altLang="zh-CN" dirty="0">
              <a:solidFill>
                <a:srgbClr val="00B050"/>
              </a:solidFill>
              <a:ea typeface="宋体" panose="02010600030101010101" pitchFamily="2" charset="-122"/>
            </a:endParaRPr>
          </a:p>
          <a:p>
            <a:r>
              <a:rPr lang="en-US" altLang="zh-CN" dirty="0">
                <a:ea typeface="宋体" panose="02010600030101010101" pitchFamily="2" charset="-122"/>
              </a:rPr>
              <a:t>Use colors to emphasize an important word</a:t>
            </a:r>
            <a:endParaRPr lang="en-US" altLang="zh-CN" dirty="0">
              <a:ea typeface="宋体" panose="02010600030101010101" pitchFamily="2" charset="-122"/>
            </a:endParaRPr>
          </a:p>
          <a:p>
            <a:pPr lvl="1"/>
            <a:r>
              <a:rPr lang="en-US" altLang="zh-CN" dirty="0">
                <a:ea typeface="宋体" panose="02010600030101010101" pitchFamily="2" charset="-122"/>
              </a:rPr>
              <a:t>May be used to remind you to develop keypoints</a:t>
            </a:r>
            <a:endParaRPr lang="en-US" altLang="zh-CN" dirty="0">
              <a:ea typeface="宋体" panose="02010600030101010101" pitchFamily="2" charset="-122"/>
            </a:endParaRPr>
          </a:p>
        </p:txBody>
      </p:sp>
      <p:sp>
        <p:nvSpPr>
          <p:cNvPr id="63492"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How Many Colors?</a:t>
            </a:r>
            <a:endParaRPr lang="en-US" altLang="zh-CN" dirty="0">
              <a:ea typeface="宋体" panose="02010600030101010101" pitchFamily="2" charset="-122"/>
            </a:endParaRPr>
          </a:p>
        </p:txBody>
      </p:sp>
      <p:sp>
        <p:nvSpPr>
          <p:cNvPr id="65539"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No more than </a:t>
            </a:r>
            <a:r>
              <a:rPr lang="en-US" altLang="zh-CN" dirty="0">
                <a:solidFill>
                  <a:srgbClr val="FF0000"/>
                </a:solidFill>
                <a:ea typeface="宋体" panose="02010600030101010101" pitchFamily="2" charset="-122"/>
              </a:rPr>
              <a:t>three</a:t>
            </a:r>
            <a:r>
              <a:rPr lang="en-US" altLang="zh-CN" dirty="0">
                <a:ea typeface="宋体" panose="02010600030101010101" pitchFamily="2" charset="-122"/>
              </a:rPr>
              <a:t> colors on a slide</a:t>
            </a:r>
            <a:endParaRPr lang="en-US" altLang="zh-CN" dirty="0">
              <a:ea typeface="宋体" panose="02010600030101010101" pitchFamily="2" charset="-122"/>
            </a:endParaRPr>
          </a:p>
          <a:p>
            <a:pPr lvl="1"/>
            <a:r>
              <a:rPr lang="en-US" altLang="zh-CN" dirty="0">
                <a:ea typeface="宋体" panose="02010600030101010101" pitchFamily="2" charset="-122"/>
              </a:rPr>
              <a:t>Here I have three</a:t>
            </a:r>
            <a:endParaRPr lang="en-US" altLang="zh-CN" dirty="0">
              <a:ea typeface="宋体" panose="02010600030101010101" pitchFamily="2" charset="-122"/>
            </a:endParaRPr>
          </a:p>
          <a:p>
            <a:r>
              <a:rPr lang="en-US" altLang="zh-CN" dirty="0">
                <a:ea typeface="宋体" panose="02010600030101010101" pitchFamily="2" charset="-122"/>
              </a:rPr>
              <a:t>Use easy to distinguish colors like dark </a:t>
            </a:r>
            <a:endParaRPr lang="en-US" altLang="zh-CN" dirty="0">
              <a:ea typeface="宋体" panose="02010600030101010101" pitchFamily="2" charset="-122"/>
            </a:endParaRPr>
          </a:p>
          <a:p>
            <a:pPr lvl="1"/>
            <a:r>
              <a:rPr lang="en-US" altLang="zh-CN" dirty="0">
                <a:solidFill>
                  <a:srgbClr val="3333CC"/>
                </a:solidFill>
                <a:ea typeface="宋体" panose="02010600030101010101" pitchFamily="2" charset="-122"/>
              </a:rPr>
              <a:t>Blue</a:t>
            </a:r>
            <a:r>
              <a:rPr lang="en-US" altLang="zh-CN" dirty="0">
                <a:ea typeface="宋体" panose="02010600030101010101" pitchFamily="2" charset="-122"/>
              </a:rPr>
              <a:t>, </a:t>
            </a:r>
            <a:r>
              <a:rPr lang="en-US" altLang="zh-CN" dirty="0">
                <a:solidFill>
                  <a:srgbClr val="FF0000"/>
                </a:solidFill>
                <a:ea typeface="宋体" panose="02010600030101010101" pitchFamily="2" charset="-122"/>
              </a:rPr>
              <a:t>Red</a:t>
            </a:r>
            <a:r>
              <a:rPr lang="en-US" altLang="zh-CN" dirty="0">
                <a:ea typeface="宋体" panose="02010600030101010101" pitchFamily="2" charset="-122"/>
              </a:rPr>
              <a:t>, and Black</a:t>
            </a:r>
            <a:endParaRPr lang="en-US" altLang="zh-CN" dirty="0">
              <a:ea typeface="宋体" panose="02010600030101010101" pitchFamily="2" charset="-122"/>
            </a:endParaRPr>
          </a:p>
          <a:p>
            <a:r>
              <a:rPr lang="en-US" altLang="zh-CN" dirty="0">
                <a:ea typeface="宋体" panose="02010600030101010101" pitchFamily="2" charset="-122"/>
              </a:rPr>
              <a:t>Use colors to emphasize an important word</a:t>
            </a:r>
            <a:endParaRPr lang="en-US" altLang="zh-CN" dirty="0">
              <a:ea typeface="宋体" panose="02010600030101010101" pitchFamily="2" charset="-122"/>
            </a:endParaRPr>
          </a:p>
          <a:p>
            <a:pPr lvl="1"/>
            <a:r>
              <a:rPr lang="en-US" altLang="zh-CN" dirty="0">
                <a:ea typeface="宋体" panose="02010600030101010101" pitchFamily="2" charset="-122"/>
              </a:rPr>
              <a:t>May be used to remind you to develop keypoints</a:t>
            </a:r>
            <a:endParaRPr lang="en-US" altLang="zh-CN" dirty="0">
              <a:ea typeface="宋体" panose="02010600030101010101" pitchFamily="2" charset="-122"/>
            </a:endParaRPr>
          </a:p>
        </p:txBody>
      </p:sp>
      <p:sp>
        <p:nvSpPr>
          <p:cNvPr id="65540"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Espace réservé du contenu 2"/>
          <p:cNvSpPr>
            <a:spLocks noGrp="1"/>
          </p:cNvSpPr>
          <p:nvPr>
            <p:ph idx="1" hasCustomPrompt="1"/>
          </p:nvPr>
        </p:nvSpPr>
        <p:spPr>
          <a:xfrm>
            <a:off x="471488" y="2613025"/>
            <a:ext cx="8229600" cy="1392238"/>
          </a:xfrm>
          <a:solidFill>
            <a:schemeClr val="accent1">
              <a:alpha val="100000"/>
            </a:schemeClr>
          </a:solidFill>
          <a:ln/>
        </p:spPr>
        <p:txBody>
          <a:bodyPr vert="horz" wrap="square" lIns="91440" tIns="45720" rIns="91440" bIns="45720" anchor="t" anchorCtr="0"/>
          <a:p>
            <a:pPr algn="ctr">
              <a:buNone/>
            </a:pPr>
            <a:r>
              <a:rPr lang="en-US" altLang="zh-CN" sz="4000" dirty="0">
                <a:ea typeface="宋体" panose="02010600030101010101" pitchFamily="2" charset="-122"/>
              </a:rPr>
              <a:t>Presentations are a fundamental part of research excellence</a:t>
            </a:r>
            <a:endParaRPr lang="en-US" altLang="zh-CN" sz="4000" dirty="0">
              <a:ea typeface="宋体" panose="02010600030101010101" pitchFamily="2" charset="-122"/>
            </a:endParaRPr>
          </a:p>
        </p:txBody>
      </p:sp>
      <p:sp>
        <p:nvSpPr>
          <p:cNvPr id="10243"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Background Colors</a:t>
            </a:r>
            <a:endParaRPr lang="en-US" altLang="zh-CN" dirty="0">
              <a:ea typeface="宋体" panose="02010600030101010101" pitchFamily="2" charset="-122"/>
            </a:endParaRPr>
          </a:p>
        </p:txBody>
      </p:sp>
      <p:sp>
        <p:nvSpPr>
          <p:cNvPr id="67587" name="Espace réservé du contenu 2"/>
          <p:cNvSpPr>
            <a:spLocks noGrp="1"/>
          </p:cNvSpPr>
          <p:nvPr>
            <p:ph idx="1" hasCustomPrompt="1"/>
          </p:nvPr>
        </p:nvSpPr>
        <p:spPr>
          <a:ln/>
        </p:spPr>
        <p:txBody>
          <a:bodyPr vert="horz" wrap="square" lIns="91440" tIns="45720" rIns="91440" bIns="45720" anchor="t" anchorCtr="0"/>
          <a:p>
            <a:pPr>
              <a:buNone/>
            </a:pPr>
            <a:r>
              <a:rPr lang="en-US" altLang="zh-CN" dirty="0">
                <a:solidFill>
                  <a:srgbClr val="FFFF66"/>
                </a:solidFill>
                <a:ea typeface="宋体" panose="02010600030101010101" pitchFamily="2" charset="-122"/>
              </a:rPr>
              <a:t>Never use light colors or low contrast</a:t>
            </a:r>
            <a:endParaRPr lang="en-US" altLang="zh-CN" dirty="0">
              <a:solidFill>
                <a:srgbClr val="FFFF66"/>
              </a:solidFill>
              <a:ea typeface="宋体" panose="02010600030101010101" pitchFamily="2" charset="-122"/>
            </a:endParaRPr>
          </a:p>
          <a:p>
            <a:pPr lvl="1">
              <a:buNone/>
            </a:pPr>
            <a:r>
              <a:rPr lang="en-US" altLang="zh-CN" dirty="0">
                <a:solidFill>
                  <a:srgbClr val="FFFF66"/>
                </a:solidFill>
                <a:ea typeface="宋体" panose="02010600030101010101" pitchFamily="2" charset="-122"/>
              </a:rPr>
              <a:t>They may not render well</a:t>
            </a:r>
            <a:endParaRPr lang="en-US" altLang="zh-CN" dirty="0">
              <a:solidFill>
                <a:srgbClr val="FFFF66"/>
              </a:solidFill>
              <a:ea typeface="宋体" panose="02010600030101010101" pitchFamily="2" charset="-122"/>
            </a:endParaRPr>
          </a:p>
          <a:p>
            <a:endParaRPr lang="en-US" altLang="zh-CN" dirty="0">
              <a:ea typeface="宋体" panose="02010600030101010101" pitchFamily="2" charset="-122"/>
            </a:endParaRPr>
          </a:p>
        </p:txBody>
      </p:sp>
      <p:sp>
        <p:nvSpPr>
          <p:cNvPr id="67588"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
        <p:nvSpPr>
          <p:cNvPr id="67589" name="ZoneTexte 4"/>
          <p:cNvSpPr txBox="1"/>
          <p:nvPr/>
        </p:nvSpPr>
        <p:spPr>
          <a:xfrm>
            <a:off x="246063" y="2903538"/>
            <a:ext cx="8143875" cy="954087"/>
          </a:xfrm>
          <a:prstGeom prst="rect">
            <a:avLst/>
          </a:prstGeom>
          <a:solidFill>
            <a:srgbClr val="3333CC"/>
          </a:solid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800" dirty="0">
                <a:solidFill>
                  <a:srgbClr val="222268"/>
                </a:solidFill>
                <a:ea typeface="宋体" panose="02010600030101010101" pitchFamily="2" charset="-122"/>
              </a:rPr>
              <a:t>Never use light colors or low contrast</a:t>
            </a:r>
            <a:endParaRPr lang="en-US" altLang="zh-CN" sz="2800" dirty="0">
              <a:solidFill>
                <a:srgbClr val="222268"/>
              </a:solidFill>
              <a:ea typeface="宋体" panose="02010600030101010101" pitchFamily="2" charset="-122"/>
            </a:endParaRPr>
          </a:p>
          <a:p>
            <a:pPr marL="457200" lvl="1" indent="0" eaLnBrk="1" hangingPunct="1">
              <a:spcBef>
                <a:spcPct val="0"/>
              </a:spcBef>
              <a:buFontTx/>
              <a:buNone/>
            </a:pPr>
            <a:r>
              <a:rPr lang="en-US" altLang="zh-CN" dirty="0">
                <a:solidFill>
                  <a:srgbClr val="222268"/>
                </a:solidFill>
                <a:ea typeface="宋体" panose="02010600030101010101" pitchFamily="2" charset="-122"/>
              </a:rPr>
              <a:t>They may not render well</a:t>
            </a:r>
            <a:endParaRPr lang="en-US" altLang="zh-CN" sz="2400" dirty="0">
              <a:solidFill>
                <a:srgbClr val="222268"/>
              </a:solidFill>
              <a:ea typeface="宋体" panose="02010600030101010101" pitchFamily="2" charset="-122"/>
            </a:endParaRPr>
          </a:p>
        </p:txBody>
      </p:sp>
      <p:sp>
        <p:nvSpPr>
          <p:cNvPr id="67590" name="ZoneTexte 5"/>
          <p:cNvSpPr txBox="1"/>
          <p:nvPr/>
        </p:nvSpPr>
        <p:spPr>
          <a:xfrm>
            <a:off x="369888" y="4114800"/>
            <a:ext cx="8142287" cy="95408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800" dirty="0">
                <a:ea typeface="宋体" panose="02010600030101010101" pitchFamily="2" charset="-122"/>
              </a:rPr>
              <a:t>Never use light colors or low contrast</a:t>
            </a:r>
            <a:endParaRPr lang="en-US" altLang="zh-CN" sz="2800" dirty="0">
              <a:ea typeface="宋体" panose="02010600030101010101" pitchFamily="2" charset="-122"/>
            </a:endParaRPr>
          </a:p>
          <a:p>
            <a:pPr marL="457200" lvl="1" indent="0" eaLnBrk="1" hangingPunct="1">
              <a:spcBef>
                <a:spcPct val="0"/>
              </a:spcBef>
              <a:buFontTx/>
              <a:buNone/>
            </a:pPr>
            <a:r>
              <a:rPr lang="en-US" altLang="zh-CN" dirty="0">
                <a:ea typeface="宋体" panose="02010600030101010101" pitchFamily="2" charset="-122"/>
              </a:rPr>
              <a:t>They may not render well</a:t>
            </a:r>
            <a:endParaRPr lang="en-US" altLang="zh-CN" sz="2400" dirty="0">
              <a:ea typeface="宋体" panose="02010600030101010101" pitchFamily="2" charset="-122"/>
            </a:endParaRPr>
          </a:p>
        </p:txBody>
      </p:sp>
      <p:sp>
        <p:nvSpPr>
          <p:cNvPr id="67591" name="ZoneTexte 6"/>
          <p:cNvSpPr txBox="1"/>
          <p:nvPr/>
        </p:nvSpPr>
        <p:spPr>
          <a:xfrm>
            <a:off x="211138" y="5287963"/>
            <a:ext cx="8142287" cy="954087"/>
          </a:xfrm>
          <a:prstGeom prst="rect">
            <a:avLst/>
          </a:prstGeom>
          <a:solidFill>
            <a:srgbClr val="3333CC"/>
          </a:solid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800" dirty="0">
                <a:solidFill>
                  <a:srgbClr val="FFFF00"/>
                </a:solidFill>
                <a:ea typeface="宋体" panose="02010600030101010101" pitchFamily="2" charset="-122"/>
              </a:rPr>
              <a:t>Never use light colors or low contrast</a:t>
            </a:r>
            <a:endParaRPr lang="en-US" altLang="zh-CN" sz="2800" dirty="0">
              <a:solidFill>
                <a:srgbClr val="FFFF00"/>
              </a:solidFill>
              <a:ea typeface="宋体" panose="02010600030101010101" pitchFamily="2" charset="-122"/>
            </a:endParaRPr>
          </a:p>
          <a:p>
            <a:pPr marL="457200" lvl="1" indent="0" eaLnBrk="1" hangingPunct="1">
              <a:spcBef>
                <a:spcPct val="0"/>
              </a:spcBef>
              <a:buFontTx/>
              <a:buNone/>
            </a:pPr>
            <a:r>
              <a:rPr lang="en-US" altLang="zh-CN" dirty="0">
                <a:solidFill>
                  <a:srgbClr val="FFFF00"/>
                </a:solidFill>
                <a:ea typeface="宋体" panose="02010600030101010101" pitchFamily="2" charset="-122"/>
              </a:rPr>
              <a:t>They may not render well</a:t>
            </a:r>
            <a:endParaRPr lang="en-US" altLang="zh-CN" sz="2400" dirty="0">
              <a:solidFill>
                <a:srgbClr val="FFFF00"/>
              </a:solidFill>
              <a:ea typeface="宋体" panose="02010600030101010101" pitchFamily="2" charset="-122"/>
            </a:endParaRPr>
          </a:p>
        </p:txBody>
      </p:sp>
      <p:sp>
        <p:nvSpPr>
          <p:cNvPr id="67592" name="ZoneTexte 9"/>
          <p:cNvSpPr txBox="1"/>
          <p:nvPr/>
        </p:nvSpPr>
        <p:spPr>
          <a:xfrm>
            <a:off x="8374063" y="1770063"/>
            <a:ext cx="769937"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400" dirty="0">
                <a:solidFill>
                  <a:srgbClr val="FF0000"/>
                </a:solidFill>
                <a:ea typeface="宋体" panose="02010600030101010101" pitchFamily="2" charset="-122"/>
              </a:rPr>
              <a:t>No</a:t>
            </a:r>
            <a:endParaRPr lang="en-US" altLang="zh-CN" sz="2400" dirty="0">
              <a:solidFill>
                <a:srgbClr val="FF0000"/>
              </a:solidFill>
              <a:ea typeface="宋体" panose="02010600030101010101" pitchFamily="2" charset="-122"/>
            </a:endParaRPr>
          </a:p>
        </p:txBody>
      </p:sp>
      <p:sp>
        <p:nvSpPr>
          <p:cNvPr id="67593" name="ZoneTexte 10"/>
          <p:cNvSpPr txBox="1"/>
          <p:nvPr/>
        </p:nvSpPr>
        <p:spPr>
          <a:xfrm>
            <a:off x="8374063" y="3098800"/>
            <a:ext cx="769937"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400" dirty="0">
                <a:solidFill>
                  <a:srgbClr val="FF0000"/>
                </a:solidFill>
                <a:ea typeface="宋体" panose="02010600030101010101" pitchFamily="2" charset="-122"/>
              </a:rPr>
              <a:t>No</a:t>
            </a:r>
            <a:endParaRPr lang="en-US" altLang="zh-CN" sz="2400" dirty="0">
              <a:solidFill>
                <a:srgbClr val="FF0000"/>
              </a:solidFill>
              <a:ea typeface="宋体" panose="02010600030101010101" pitchFamily="2" charset="-122"/>
            </a:endParaRPr>
          </a:p>
        </p:txBody>
      </p:sp>
      <p:sp>
        <p:nvSpPr>
          <p:cNvPr id="67594" name="ZoneTexte 11"/>
          <p:cNvSpPr txBox="1"/>
          <p:nvPr/>
        </p:nvSpPr>
        <p:spPr>
          <a:xfrm>
            <a:off x="8374063" y="4275138"/>
            <a:ext cx="769937"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400" dirty="0">
                <a:solidFill>
                  <a:srgbClr val="00B050"/>
                </a:solidFill>
                <a:ea typeface="宋体" panose="02010600030101010101" pitchFamily="2" charset="-122"/>
              </a:rPr>
              <a:t>Yes</a:t>
            </a:r>
            <a:endParaRPr lang="en-US" altLang="zh-CN" sz="2400" dirty="0">
              <a:solidFill>
                <a:srgbClr val="00B050"/>
              </a:solidFill>
              <a:ea typeface="宋体" panose="02010600030101010101" pitchFamily="2" charset="-122"/>
            </a:endParaRPr>
          </a:p>
        </p:txBody>
      </p:sp>
      <p:sp>
        <p:nvSpPr>
          <p:cNvPr id="67595" name="ZoneTexte 12"/>
          <p:cNvSpPr txBox="1"/>
          <p:nvPr/>
        </p:nvSpPr>
        <p:spPr>
          <a:xfrm>
            <a:off x="8374063" y="5427663"/>
            <a:ext cx="769937"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400" dirty="0">
                <a:solidFill>
                  <a:srgbClr val="00B050"/>
                </a:solidFill>
                <a:ea typeface="宋体" panose="02010600030101010101" pitchFamily="2" charset="-122"/>
              </a:rPr>
              <a:t>Yes</a:t>
            </a:r>
            <a:endParaRPr lang="en-US" altLang="zh-CN" sz="2400" dirty="0">
              <a:solidFill>
                <a:srgbClr val="00B050"/>
              </a:solidFill>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69634" name="Titre 1"/>
          <p:cNvSpPr>
            <a:spLocks noGrp="1"/>
          </p:cNvSpPr>
          <p:nvPr>
            <p:ph type="title" hasCustomPrompt="1"/>
          </p:nvPr>
        </p:nvSpPr>
        <p:spPr>
          <a:ln/>
        </p:spPr>
        <p:txBody>
          <a:bodyPr vert="horz" wrap="square" lIns="91440" tIns="45720" rIns="91440" bIns="45720" anchor="ctr" anchorCtr="0"/>
          <a:p>
            <a:r>
              <a:rPr lang="fr-FR" altLang="zh-CN" dirty="0">
                <a:solidFill>
                  <a:schemeClr val="bg1"/>
                </a:solidFill>
                <a:ea typeface="宋体" panose="02010600030101010101" pitchFamily="2" charset="-122"/>
              </a:rPr>
              <a:t>Background Colors</a:t>
            </a:r>
            <a:endParaRPr lang="fr-FR" altLang="zh-CN" dirty="0">
              <a:solidFill>
                <a:schemeClr val="bg1"/>
              </a:solidFill>
              <a:ea typeface="宋体" panose="02010600030101010101" pitchFamily="2" charset="-122"/>
            </a:endParaRPr>
          </a:p>
        </p:txBody>
      </p:sp>
      <p:sp>
        <p:nvSpPr>
          <p:cNvPr id="45059" name="Espace réservé du contenu 2"/>
          <p:cNvSpPr>
            <a:spLocks noGrp="1"/>
          </p:cNvSpPr>
          <p:nvPr>
            <p:ph idx="1" hasCustomPrompt="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US" sz="3200" b="0" i="0" u="none" strike="noStrike" kern="0" cap="none" spc="0" normalizeH="0" baseline="0" noProof="0" dirty="0">
                <a:ln>
                  <a:noFill/>
                </a:ln>
                <a:solidFill>
                  <a:schemeClr val="bg1"/>
                </a:solidFill>
                <a:effectLst/>
                <a:uLnTx/>
                <a:uFillTx/>
                <a:latin typeface="Calibri" panose="020F0502020204030204" pitchFamily="34" charset="0"/>
                <a:ea typeface="+mn-ea"/>
                <a:cs typeface="Calibri" panose="020F0502020204030204" pitchFamily="34" charset="0"/>
              </a:rPr>
              <a:t>I like this one</a:t>
            </a:r>
            <a:endParaRPr kumimoji="0" lang="en-US" sz="3200" b="0" i="0" u="none" strike="noStrike" kern="0" cap="none" spc="0" normalizeH="0" baseline="0" noProof="0" dirty="0">
              <a:ln>
                <a:noFill/>
              </a:ln>
              <a:solidFill>
                <a:schemeClr val="bg1"/>
              </a:solidFill>
              <a:effectLst/>
              <a:uLnTx/>
              <a:uFillTx/>
              <a:latin typeface="Calibri" panose="020F0502020204030204" pitchFamily="34" charset="0"/>
              <a:ea typeface="+mn-ea"/>
              <a:cs typeface="Calibri" panose="020F0502020204030204" pitchFamily="34"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Quite relaxing to look at such slides</a:t>
            </a:r>
            <a:endParaRPr kumimoji="0" lang="en-US" sz="2800" b="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Looks clean and simple</a:t>
            </a:r>
            <a:endParaRPr kumimoji="0" lang="en-US" sz="2800" b="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q"/>
              <a:defRPr/>
            </a:pPr>
            <a:r>
              <a:rPr kumimoji="0" lang="en-US" sz="3200" b="0" i="0" u="none" strike="noStrike" kern="0" cap="none" spc="0" normalizeH="0" baseline="0" noProof="0" dirty="0">
                <a:ln>
                  <a:noFill/>
                </a:ln>
                <a:solidFill>
                  <a:schemeClr val="bg1"/>
                </a:solidFill>
                <a:effectLst/>
                <a:uLnTx/>
                <a:uFillTx/>
                <a:latin typeface="Calibri" panose="020F0502020204030204" pitchFamily="34" charset="0"/>
                <a:ea typeface="+mn-ea"/>
                <a:cs typeface="Calibri" panose="020F0502020204030204" pitchFamily="34" charset="0"/>
              </a:rPr>
              <a:t>Seems to work well with colors too</a:t>
            </a:r>
            <a:endParaRPr kumimoji="0" lang="en-US" sz="3200" b="0" i="0" u="none" strike="noStrike" kern="0" cap="none" spc="0" normalizeH="0" baseline="0" noProof="0" dirty="0">
              <a:ln>
                <a:noFill/>
              </a:ln>
              <a:solidFill>
                <a:schemeClr val="bg1"/>
              </a:solidFill>
              <a:effectLst/>
              <a:uLnTx/>
              <a:uFillTx/>
              <a:latin typeface="Calibri" panose="020F0502020204030204" pitchFamily="34" charset="0"/>
              <a:ea typeface="+mn-ea"/>
              <a:cs typeface="Calibri" panose="020F0502020204030204" pitchFamily="34"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rgbClr val="FF4747"/>
                </a:solidFill>
                <a:effectLst/>
                <a:uLnTx/>
                <a:uFillTx/>
                <a:latin typeface="Calibri" panose="020F0502020204030204" pitchFamily="34" charset="0"/>
                <a:cs typeface="Calibri" panose="020F0502020204030204" pitchFamily="34" charset="0"/>
              </a:rPr>
              <a:t>Red</a:t>
            </a:r>
            <a:r>
              <a:rPr kumimoji="0" lang="en-US" sz="2800" b="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 </a:t>
            </a:r>
            <a:r>
              <a:rPr kumimoji="0" lang="en-US" sz="2800" b="0" i="0" u="none" strike="noStrike" kern="0" cap="none" spc="0" normalizeH="0" baseline="0" noProof="0" dirty="0">
                <a:ln>
                  <a:noFill/>
                </a:ln>
                <a:solidFill>
                  <a:schemeClr val="accent2">
                    <a:lumMod val="60000"/>
                    <a:lumOff val="40000"/>
                  </a:schemeClr>
                </a:solidFill>
                <a:effectLst/>
                <a:uLnTx/>
                <a:uFillTx/>
                <a:latin typeface="Calibri" panose="020F0502020204030204" pitchFamily="34" charset="0"/>
                <a:cs typeface="Calibri" panose="020F0502020204030204" pitchFamily="34" charset="0"/>
              </a:rPr>
              <a:t>Blue</a:t>
            </a:r>
            <a:r>
              <a:rPr kumimoji="0" lang="en-US" sz="2800" b="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 </a:t>
            </a:r>
            <a:r>
              <a:rPr kumimoji="0" lang="en-US" sz="2800" b="0" i="0" u="none" strike="noStrike" kern="0" cap="none" spc="0" normalizeH="0" baseline="0" noProof="0" dirty="0">
                <a:ln>
                  <a:noFill/>
                </a:ln>
                <a:solidFill>
                  <a:srgbClr val="92D050"/>
                </a:solidFill>
                <a:effectLst/>
                <a:uLnTx/>
                <a:uFillTx/>
                <a:latin typeface="Calibri" panose="020F0502020204030204" pitchFamily="34" charset="0"/>
                <a:cs typeface="Calibri" panose="020F0502020204030204" pitchFamily="34" charset="0"/>
              </a:rPr>
              <a:t>Green </a:t>
            </a:r>
            <a:r>
              <a:rPr kumimoji="0" lang="en-US" sz="2800" b="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(favor light colors)</a:t>
            </a:r>
            <a:endParaRPr kumimoji="0" lang="en-US" sz="2800" b="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a:p>
            <a:pPr marL="742950" marR="0" lvl="1" indent="-285750" algn="l" defTabSz="914400" rtl="0" eaLnBrk="0" fontAlgn="base" latinLnBrk="0" hangingPunct="0">
              <a:lnSpc>
                <a:spcPct val="100000"/>
              </a:lnSpc>
              <a:spcBef>
                <a:spcPct val="20000"/>
              </a:spcBef>
              <a:spcAft>
                <a:spcPct val="0"/>
              </a:spcAft>
              <a:buClrTx/>
              <a:buSzTx/>
              <a:buFont typeface="Wingdings" panose="05000000000000000000" pitchFamily="2" charset="2"/>
              <a:buChar char="§"/>
              <a:defRPr/>
            </a:pPr>
            <a:r>
              <a:rPr kumimoji="0" lang="en-US" sz="2800" b="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Be careful with contrast</a:t>
            </a:r>
            <a:endParaRPr kumimoji="0" lang="en-US" sz="2800" b="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sz="2400" b="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When there is light in the room, contrast is lower</a:t>
            </a:r>
            <a:endParaRPr kumimoji="0" lang="en-US" sz="2400" b="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a:p>
            <a:pPr marL="1143000" marR="0" lvl="2" indent="-228600" algn="l" defTabSz="914400" rtl="0" eaLnBrk="0" fontAlgn="base" latinLnBrk="0" hangingPunct="0">
              <a:lnSpc>
                <a:spcPct val="100000"/>
              </a:lnSpc>
              <a:spcBef>
                <a:spcPct val="20000"/>
              </a:spcBef>
              <a:spcAft>
                <a:spcPct val="0"/>
              </a:spcAft>
              <a:buClrTx/>
              <a:buSzTx/>
              <a:buFontTx/>
              <a:buChar char="•"/>
              <a:defRPr/>
            </a:pPr>
            <a:r>
              <a:rPr kumimoji="0" lang="en-US" sz="2400" b="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You don’t have control on it, consider the worst case</a:t>
            </a:r>
            <a:endParaRPr kumimoji="0" lang="en-US" sz="2400" b="0" i="0" u="none" strike="noStrike" kern="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endParaRPr>
          </a:p>
        </p:txBody>
      </p:sp>
      <p:sp>
        <p:nvSpPr>
          <p:cNvPr id="69636" name="Espace réservé du numéro de diapositive 4"/>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chemeClr val="bg1"/>
                </a:solidFill>
                <a:ea typeface="宋体" panose="02010600030101010101" pitchFamily="2" charset="-122"/>
              </a:rPr>
            </a:fld>
            <a:endParaRPr lang="zh-CN" altLang="fr-FR" sz="2000" dirty="0">
              <a:solidFill>
                <a:schemeClr val="bg1"/>
              </a:solidFill>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p:sp>
        <p:nvSpPr>
          <p:cNvPr id="70658" name="Titre 1"/>
          <p:cNvSpPr>
            <a:spLocks noGrp="1"/>
          </p:cNvSpPr>
          <p:nvPr>
            <p:ph type="title" hasCustomPrompt="1"/>
          </p:nvPr>
        </p:nvSpPr>
        <p:spPr>
          <a:ln/>
        </p:spPr>
        <p:txBody>
          <a:bodyPr vert="horz" wrap="square" lIns="91440" tIns="45720" rIns="91440" bIns="45720" anchor="ctr" anchorCtr="0"/>
          <a:p>
            <a:r>
              <a:rPr lang="fr-FR" altLang="zh-CN" dirty="0">
                <a:solidFill>
                  <a:schemeClr val="bg1"/>
                </a:solidFill>
                <a:ea typeface="宋体" panose="02010600030101010101" pitchFamily="2" charset="-122"/>
              </a:rPr>
              <a:t>Background Colors</a:t>
            </a:r>
            <a:endParaRPr lang="fr-FR" altLang="zh-CN" dirty="0">
              <a:solidFill>
                <a:schemeClr val="bg1"/>
              </a:solidFill>
              <a:ea typeface="宋体" panose="02010600030101010101" pitchFamily="2" charset="-122"/>
            </a:endParaRPr>
          </a:p>
        </p:txBody>
      </p:sp>
      <p:sp>
        <p:nvSpPr>
          <p:cNvPr id="70659" name="Espace réservé du contenu 2"/>
          <p:cNvSpPr>
            <a:spLocks noGrp="1"/>
          </p:cNvSpPr>
          <p:nvPr>
            <p:ph idx="1" hasCustomPrompt="1"/>
          </p:nvPr>
        </p:nvSpPr>
        <p:spPr>
          <a:xfrm>
            <a:off x="500063" y="1557338"/>
            <a:ext cx="8229600" cy="4525962"/>
          </a:xfrm>
          <a:ln/>
        </p:spPr>
        <p:txBody>
          <a:bodyPr vert="horz" wrap="square" lIns="91440" tIns="45720" rIns="91440" bIns="45720" anchor="t" anchorCtr="0"/>
          <a:p>
            <a:r>
              <a:rPr lang="en-US" altLang="zh-CN" dirty="0">
                <a:solidFill>
                  <a:schemeClr val="bg1"/>
                </a:solidFill>
                <a:latin typeface="Courier New" panose="02070309020205020404" pitchFamily="49" charset="0"/>
                <a:ea typeface="宋体" panose="02010600030101010101" pitchFamily="2" charset="-122"/>
              </a:rPr>
              <a:t>Don’t use thin fonts</a:t>
            </a:r>
            <a:endParaRPr lang="en-US" altLang="zh-CN" dirty="0">
              <a:solidFill>
                <a:schemeClr val="bg1"/>
              </a:solidFill>
              <a:latin typeface="Courier New" panose="02070309020205020404" pitchFamily="49" charset="0"/>
              <a:ea typeface="宋体" panose="02010600030101010101" pitchFamily="2" charset="-122"/>
            </a:endParaRPr>
          </a:p>
          <a:p>
            <a:pPr lvl="1"/>
            <a:r>
              <a:rPr lang="en-US" altLang="zh-CN" dirty="0">
                <a:solidFill>
                  <a:schemeClr val="bg1"/>
                </a:solidFill>
                <a:latin typeface="Courier New" panose="02070309020205020404" pitchFamily="49" charset="0"/>
                <a:ea typeface="宋体" panose="02010600030101010101" pitchFamily="2" charset="-122"/>
              </a:rPr>
              <a:t>They may not render well</a:t>
            </a:r>
            <a:endParaRPr lang="en-US" altLang="zh-CN" dirty="0">
              <a:solidFill>
                <a:schemeClr val="bg1"/>
              </a:solidFill>
              <a:latin typeface="Courier New" panose="02070309020205020404" pitchFamily="49" charset="0"/>
              <a:ea typeface="宋体" panose="02010600030101010101" pitchFamily="2" charset="-122"/>
            </a:endParaRPr>
          </a:p>
          <a:p>
            <a:r>
              <a:rPr lang="en-US" altLang="zh-CN" dirty="0">
                <a:solidFill>
                  <a:schemeClr val="bg1"/>
                </a:solidFill>
                <a:ea typeface="宋体" panose="02010600030101010101" pitchFamily="2" charset="-122"/>
              </a:rPr>
              <a:t>I don’t have much experience with this background</a:t>
            </a:r>
            <a:endParaRPr lang="en-US" altLang="zh-CN" dirty="0">
              <a:solidFill>
                <a:schemeClr val="bg1"/>
              </a:solidFill>
              <a:ea typeface="宋体" panose="02010600030101010101" pitchFamily="2" charset="-122"/>
            </a:endParaRPr>
          </a:p>
          <a:p>
            <a:pPr lvl="1"/>
            <a:r>
              <a:rPr lang="en-US" altLang="zh-CN" dirty="0">
                <a:solidFill>
                  <a:schemeClr val="bg1"/>
                </a:solidFill>
                <a:ea typeface="宋体" panose="02010600030101010101" pitchFamily="2" charset="-122"/>
              </a:rPr>
              <a:t>Seems to become more popular</a:t>
            </a:r>
            <a:endParaRPr lang="en-US" altLang="zh-CN" dirty="0">
              <a:solidFill>
                <a:schemeClr val="bg1"/>
              </a:solidFill>
              <a:ea typeface="宋体" panose="02010600030101010101" pitchFamily="2" charset="-122"/>
            </a:endParaRPr>
          </a:p>
          <a:p>
            <a:pPr lvl="1"/>
            <a:r>
              <a:rPr lang="en-US" altLang="zh-CN" dirty="0">
                <a:solidFill>
                  <a:schemeClr val="bg1"/>
                </a:solidFill>
                <a:ea typeface="宋体" panose="02010600030101010101" pitchFamily="2" charset="-122"/>
              </a:rPr>
              <a:t>Try it and make your own opinion</a:t>
            </a:r>
            <a:endParaRPr lang="en-US" altLang="zh-CN" dirty="0">
              <a:solidFill>
                <a:schemeClr val="bg1"/>
              </a:solidFill>
              <a:latin typeface="Courier New" panose="02070309020205020404" pitchFamily="49" charset="0"/>
              <a:ea typeface="宋体" panose="02010600030101010101" pitchFamily="2" charset="-122"/>
            </a:endParaRPr>
          </a:p>
        </p:txBody>
      </p:sp>
      <p:sp>
        <p:nvSpPr>
          <p:cNvPr id="70660" name="Espace réservé du numéro de diapositive 4"/>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chemeClr val="bg1"/>
                </a:solidFill>
                <a:ea typeface="宋体" panose="02010600030101010101" pitchFamily="2" charset="-122"/>
              </a:rPr>
            </a:fld>
            <a:endParaRPr lang="zh-CN" altLang="fr-FR" sz="2000" dirty="0">
              <a:solidFill>
                <a:schemeClr val="bg1"/>
              </a:solidFill>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Colors and Projectors</a:t>
            </a:r>
            <a:endParaRPr lang="en-US" altLang="zh-CN" dirty="0">
              <a:ea typeface="宋体" panose="02010600030101010101" pitchFamily="2" charset="-122"/>
            </a:endParaRPr>
          </a:p>
        </p:txBody>
      </p:sp>
      <p:sp>
        <p:nvSpPr>
          <p:cNvPr id="71683" name="Espace réservé du contenu 2"/>
          <p:cNvSpPr>
            <a:spLocks noGrp="1"/>
          </p:cNvSpPr>
          <p:nvPr>
            <p:ph idx="1" hasCustomPrompt="1"/>
          </p:nvPr>
        </p:nvSpPr>
        <p:spPr>
          <a:xfrm>
            <a:off x="457200" y="1600200"/>
            <a:ext cx="8504238" cy="4525963"/>
          </a:xfrm>
          <a:ln/>
        </p:spPr>
        <p:txBody>
          <a:bodyPr vert="horz" wrap="square" lIns="91440" tIns="45720" rIns="91440" bIns="45720" anchor="t" anchorCtr="0"/>
          <a:p>
            <a:r>
              <a:rPr lang="en-US" altLang="zh-CN" dirty="0">
                <a:ea typeface="宋体" panose="02010600030101010101" pitchFamily="2" charset="-122"/>
              </a:rPr>
              <a:t>The universal rule</a:t>
            </a:r>
            <a:endParaRPr lang="en-US" altLang="zh-CN" dirty="0">
              <a:ea typeface="宋体" panose="02010600030101010101" pitchFamily="2" charset="-122"/>
            </a:endParaRPr>
          </a:p>
          <a:p>
            <a:pPr lvl="1"/>
            <a:r>
              <a:rPr lang="en-US" altLang="zh-CN" dirty="0">
                <a:ea typeface="宋体" panose="02010600030101010101" pitchFamily="2" charset="-122"/>
              </a:rPr>
              <a:t>Projectors never render colors as you expect</a:t>
            </a:r>
            <a:endParaRPr lang="en-US" altLang="zh-CN" dirty="0">
              <a:ea typeface="宋体" panose="02010600030101010101" pitchFamily="2" charset="-122"/>
            </a:endParaRPr>
          </a:p>
          <a:p>
            <a:r>
              <a:rPr lang="en-US" altLang="zh-CN" dirty="0">
                <a:ea typeface="宋体" panose="02010600030101010101" pitchFamily="2" charset="-122"/>
              </a:rPr>
              <a:t>Be prepared to</a:t>
            </a:r>
            <a:endParaRPr lang="en-US" altLang="zh-CN" dirty="0">
              <a:ea typeface="宋体" panose="02010600030101010101" pitchFamily="2" charset="-122"/>
            </a:endParaRPr>
          </a:p>
          <a:p>
            <a:pPr lvl="1"/>
            <a:r>
              <a:rPr lang="en-US" altLang="zh-CN" dirty="0">
                <a:ea typeface="宋体" panose="02010600030101010101" pitchFamily="2" charset="-122"/>
              </a:rPr>
              <a:t>Red that looks pink or orange</a:t>
            </a:r>
            <a:endParaRPr lang="en-US" altLang="zh-CN" dirty="0">
              <a:ea typeface="宋体" panose="02010600030101010101" pitchFamily="2" charset="-122"/>
            </a:endParaRPr>
          </a:p>
          <a:p>
            <a:pPr lvl="1"/>
            <a:r>
              <a:rPr lang="en-US" altLang="zh-CN" dirty="0">
                <a:ea typeface="宋体" panose="02010600030101010101" pitchFamily="2" charset="-122"/>
              </a:rPr>
              <a:t>Blue that looks purple</a:t>
            </a:r>
            <a:endParaRPr lang="en-US" altLang="zh-CN" dirty="0">
              <a:ea typeface="宋体" panose="02010600030101010101" pitchFamily="2" charset="-122"/>
            </a:endParaRPr>
          </a:p>
          <a:p>
            <a:pPr lvl="1"/>
            <a:r>
              <a:rPr lang="en-US" altLang="zh-CN" dirty="0">
                <a:solidFill>
                  <a:srgbClr val="FFFF66"/>
                </a:solidFill>
                <a:ea typeface="宋体" panose="02010600030101010101" pitchFamily="2" charset="-122"/>
              </a:rPr>
              <a:t>Yellow</a:t>
            </a:r>
            <a:r>
              <a:rPr lang="en-US" altLang="zh-CN" dirty="0">
                <a:ea typeface="宋体" panose="02010600030101010101" pitchFamily="2" charset="-122"/>
              </a:rPr>
              <a:t> that is invisible (never use yellow)</a:t>
            </a:r>
            <a:endParaRPr lang="en-US" altLang="zh-CN" dirty="0">
              <a:ea typeface="宋体" panose="02010600030101010101" pitchFamily="2" charset="-122"/>
            </a:endParaRPr>
          </a:p>
          <a:p>
            <a:r>
              <a:rPr lang="en-US" altLang="zh-CN" dirty="0">
                <a:ea typeface="宋体" panose="02010600030101010101" pitchFamily="2" charset="-122"/>
              </a:rPr>
              <a:t>Never use colors that are too close</a:t>
            </a:r>
            <a:endParaRPr lang="en-US" altLang="zh-CN" dirty="0">
              <a:ea typeface="宋体" panose="02010600030101010101" pitchFamily="2" charset="-122"/>
            </a:endParaRPr>
          </a:p>
          <a:p>
            <a:pPr lvl="1"/>
            <a:r>
              <a:rPr lang="en-US" altLang="zh-CN" dirty="0">
                <a:ea typeface="宋体" panose="02010600030101010101" pitchFamily="2" charset="-122"/>
              </a:rPr>
              <a:t>Dark </a:t>
            </a:r>
            <a:r>
              <a:rPr lang="en-US" altLang="zh-CN" dirty="0">
                <a:solidFill>
                  <a:srgbClr val="00B050"/>
                </a:solidFill>
                <a:ea typeface="宋体" panose="02010600030101010101" pitchFamily="2" charset="-122"/>
              </a:rPr>
              <a:t>green</a:t>
            </a:r>
            <a:r>
              <a:rPr lang="en-US" altLang="zh-CN" dirty="0">
                <a:ea typeface="宋体" panose="02010600030101010101" pitchFamily="2" charset="-122"/>
              </a:rPr>
              <a:t>, </a:t>
            </a:r>
            <a:r>
              <a:rPr lang="en-US" altLang="zh-CN" dirty="0">
                <a:solidFill>
                  <a:srgbClr val="FF0000"/>
                </a:solidFill>
                <a:ea typeface="宋体" panose="02010600030101010101" pitchFamily="2" charset="-122"/>
              </a:rPr>
              <a:t>red</a:t>
            </a:r>
            <a:r>
              <a:rPr lang="en-US" altLang="zh-CN" dirty="0">
                <a:ea typeface="宋体" panose="02010600030101010101" pitchFamily="2" charset="-122"/>
              </a:rPr>
              <a:t>, and </a:t>
            </a:r>
            <a:r>
              <a:rPr lang="en-US" altLang="zh-CN" dirty="0">
                <a:solidFill>
                  <a:srgbClr val="3333CC"/>
                </a:solidFill>
                <a:ea typeface="宋体" panose="02010600030101010101" pitchFamily="2" charset="-122"/>
              </a:rPr>
              <a:t>blue</a:t>
            </a:r>
            <a:r>
              <a:rPr lang="en-US" altLang="zh-CN" dirty="0">
                <a:ea typeface="宋体" panose="02010600030101010101" pitchFamily="2" charset="-122"/>
              </a:rPr>
              <a:t> is the safe side</a:t>
            </a:r>
            <a:endParaRPr lang="en-US" altLang="zh-CN" dirty="0">
              <a:ea typeface="宋体" panose="02010600030101010101" pitchFamily="2" charset="-122"/>
            </a:endParaRPr>
          </a:p>
        </p:txBody>
      </p:sp>
      <p:sp>
        <p:nvSpPr>
          <p:cNvPr id="71684" name="Espace réservé du numéro de diapositive 4"/>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Do Not Over Illustrate</a:t>
            </a:r>
            <a:endParaRPr lang="en-US" altLang="zh-CN" dirty="0">
              <a:ea typeface="宋体" panose="02010600030101010101" pitchFamily="2" charset="-122"/>
            </a:endParaRPr>
          </a:p>
        </p:txBody>
      </p:sp>
      <p:sp>
        <p:nvSpPr>
          <p:cNvPr id="72707"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Do not use </a:t>
            </a:r>
            <a:endParaRPr lang="en-US" altLang="zh-CN" dirty="0">
              <a:ea typeface="宋体" panose="02010600030101010101" pitchFamily="2" charset="-122"/>
            </a:endParaRPr>
          </a:p>
          <a:p>
            <a:pPr lvl="1"/>
            <a:r>
              <a:rPr lang="en-US" altLang="zh-CN" dirty="0">
                <a:ea typeface="宋体" panose="02010600030101010101" pitchFamily="2" charset="-122"/>
              </a:rPr>
              <a:t>Irrelevant illustrations</a:t>
            </a:r>
            <a:endParaRPr lang="en-US" altLang="zh-CN" dirty="0">
              <a:ea typeface="宋体" panose="02010600030101010101" pitchFamily="2" charset="-122"/>
            </a:endParaRPr>
          </a:p>
          <a:p>
            <a:pPr lvl="1"/>
            <a:endParaRPr lang="en-US" altLang="zh-CN" dirty="0">
              <a:ea typeface="宋体" panose="02010600030101010101" pitchFamily="2" charset="-122"/>
            </a:endParaRPr>
          </a:p>
          <a:p>
            <a:pPr lvl="1"/>
            <a:endParaRPr lang="en-US" altLang="zh-CN" dirty="0">
              <a:ea typeface="宋体" panose="02010600030101010101" pitchFamily="2" charset="-122"/>
            </a:endParaRPr>
          </a:p>
          <a:p>
            <a:pPr lvl="1"/>
            <a:r>
              <a:rPr lang="en-US" altLang="zh-CN" dirty="0">
                <a:ea typeface="宋体" panose="02010600030101010101" pitchFamily="2" charset="-122"/>
              </a:rPr>
              <a:t>Weak metaphors</a:t>
            </a:r>
            <a:endParaRPr lang="en-US" altLang="zh-CN" dirty="0">
              <a:ea typeface="宋体" panose="02010600030101010101" pitchFamily="2" charset="-122"/>
            </a:endParaRPr>
          </a:p>
          <a:p>
            <a:pPr lvl="1"/>
            <a:endParaRPr lang="en-US" altLang="zh-CN" dirty="0">
              <a:ea typeface="宋体" panose="02010600030101010101" pitchFamily="2" charset="-122"/>
            </a:endParaRPr>
          </a:p>
          <a:p>
            <a:pPr lvl="1"/>
            <a:endParaRPr lang="en-US" altLang="zh-CN" dirty="0">
              <a:ea typeface="宋体" panose="02010600030101010101" pitchFamily="2" charset="-122"/>
            </a:endParaRPr>
          </a:p>
          <a:p>
            <a:pPr lvl="1"/>
            <a:r>
              <a:rPr lang="en-US" altLang="zh-CN" dirty="0">
                <a:ea typeface="宋体" panose="02010600030101010101" pitchFamily="2" charset="-122"/>
              </a:rPr>
              <a:t>Animated images </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72708"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pic>
        <p:nvPicPr>
          <p:cNvPr id="72709" name="Picture 2" descr="C:\Program Files\Microsoft Office\MEDIA\CAGCAT10\j0157763.wmf"/>
          <p:cNvPicPr>
            <a:picLocks noChangeAspect="1"/>
          </p:cNvPicPr>
          <p:nvPr/>
        </p:nvPicPr>
        <p:blipFill>
          <a:blip r:embed="rId1"/>
          <a:stretch>
            <a:fillRect/>
          </a:stretch>
        </p:blipFill>
        <p:spPr>
          <a:xfrm>
            <a:off x="5505450" y="1198563"/>
            <a:ext cx="1795463" cy="1811337"/>
          </a:xfrm>
          <a:prstGeom prst="rect">
            <a:avLst/>
          </a:prstGeom>
          <a:noFill/>
          <a:ln w="9525">
            <a:noFill/>
          </a:ln>
        </p:spPr>
      </p:pic>
      <p:pic>
        <p:nvPicPr>
          <p:cNvPr id="72710" name="Picture 3" descr="C:\Users\alegout\AppData\Local\Microsoft\Windows\Temporary Internet Files\Content.IE5\X5PO6T4F\MCj02997350000[1].wmf"/>
          <p:cNvPicPr>
            <a:picLocks noChangeAspect="1"/>
          </p:cNvPicPr>
          <p:nvPr/>
        </p:nvPicPr>
        <p:blipFill>
          <a:blip r:embed="rId2"/>
          <a:stretch>
            <a:fillRect/>
          </a:stretch>
        </p:blipFill>
        <p:spPr>
          <a:xfrm>
            <a:off x="6681788" y="2973388"/>
            <a:ext cx="1816100" cy="1831975"/>
          </a:xfrm>
          <a:prstGeom prst="rect">
            <a:avLst/>
          </a:prstGeom>
          <a:noFill/>
          <a:ln w="9525">
            <a:noFill/>
          </a:ln>
        </p:spPr>
      </p:pic>
      <p:pic>
        <p:nvPicPr>
          <p:cNvPr id="72711" name="Picture 4" descr="C:\Users\alegout\AppData\Local\Microsoft\Windows\Temporary Internet Files\Content.IE5\M7X2RO8I\MMAG00044_0000[1].gif"/>
          <p:cNvPicPr>
            <a:picLocks noChangeAspect="1"/>
          </p:cNvPicPr>
          <p:nvPr/>
        </p:nvPicPr>
        <p:blipFill>
          <a:blip r:embed="rId3"/>
          <a:stretch>
            <a:fillRect/>
          </a:stretch>
        </p:blipFill>
        <p:spPr>
          <a:xfrm>
            <a:off x="6210300" y="4979988"/>
            <a:ext cx="1428750" cy="866775"/>
          </a:xfrm>
          <a:prstGeom prst="rect">
            <a:avLst/>
          </a:prstGeom>
          <a:noFill/>
          <a:ln w="9525">
            <a:noFill/>
          </a:ln>
        </p:spPr>
      </p:pic>
      <p:pic>
        <p:nvPicPr>
          <p:cNvPr id="72712" name="Picture 5" descr="C:\Users\alegout\AppData\Local\Microsoft\Windows\Temporary Internet Files\Content.IE5\X5PO6T4F\MMj03567080000[1].gif"/>
          <p:cNvPicPr>
            <a:picLocks noChangeAspect="1"/>
          </p:cNvPicPr>
          <p:nvPr/>
        </p:nvPicPr>
        <p:blipFill>
          <a:blip r:embed="rId4"/>
          <a:stretch>
            <a:fillRect/>
          </a:stretch>
        </p:blipFill>
        <p:spPr>
          <a:xfrm>
            <a:off x="7216775" y="5905500"/>
            <a:ext cx="952500" cy="952500"/>
          </a:xfrm>
          <a:prstGeom prst="rect">
            <a:avLst/>
          </a:prstGeom>
          <a:noFill/>
          <a:ln w="9525">
            <a:noFill/>
          </a:ln>
        </p:spPr>
      </p:pic>
      <p:pic>
        <p:nvPicPr>
          <p:cNvPr id="72713" name="Picture 7" descr="C:\Users\alegout\Desktop\homme-travaille.gif"/>
          <p:cNvPicPr>
            <a:picLocks noChangeAspect="1"/>
          </p:cNvPicPr>
          <p:nvPr/>
        </p:nvPicPr>
        <p:blipFill>
          <a:blip r:embed="rId5"/>
          <a:stretch>
            <a:fillRect/>
          </a:stretch>
        </p:blipFill>
        <p:spPr>
          <a:xfrm>
            <a:off x="5165725" y="5643563"/>
            <a:ext cx="1019175" cy="933450"/>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Do Not Over Animate</a:t>
            </a:r>
            <a:endParaRPr lang="en-US" altLang="zh-CN" dirty="0">
              <a:ea typeface="宋体" panose="02010600030101010101" pitchFamily="2" charset="-122"/>
            </a:endParaRPr>
          </a:p>
        </p:txBody>
      </p:sp>
      <p:sp>
        <p:nvSpPr>
          <p:cNvPr id="30723" name="Espace réservé du contenu 2"/>
          <p:cNvSpPr>
            <a:spLocks noGrp="1"/>
          </p:cNvSpPr>
          <p:nvPr>
            <p:ph idx="1" hasCustomPrompt="1"/>
          </p:nvPr>
        </p:nvSpPr>
        <p:spPr>
          <a:xfrm>
            <a:off x="341313" y="1600200"/>
            <a:ext cx="8229600" cy="4525963"/>
          </a:xfrm>
          <a:ln/>
        </p:spPr>
        <p:txBody>
          <a:bodyPr vert="horz" wrap="square" lIns="91440" tIns="45720" rIns="91440" bIns="45720" anchor="t" anchorCtr="0"/>
          <a:p>
            <a:r>
              <a:rPr lang="en-US" altLang="zh-CN" dirty="0">
                <a:ea typeface="宋体" panose="02010600030101010101" pitchFamily="2" charset="-122"/>
              </a:rPr>
              <a:t>It is disturbing</a:t>
            </a:r>
            <a:endParaRPr lang="en-US" altLang="zh-CN" dirty="0">
              <a:ea typeface="宋体" panose="02010600030101010101" pitchFamily="2" charset="-122"/>
            </a:endParaRPr>
          </a:p>
          <a:p>
            <a:r>
              <a:rPr lang="en-US" altLang="zh-CN" dirty="0">
                <a:ea typeface="宋体" panose="02010600030101010101" pitchFamily="2" charset="-122"/>
              </a:rPr>
              <a:t>Annoying</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Useless</a:t>
            </a:r>
            <a:endParaRPr lang="en-US" altLang="zh-CN" dirty="0">
              <a:ea typeface="宋体" panose="02010600030101010101" pitchFamily="2" charset="-122"/>
            </a:endParaRPr>
          </a:p>
        </p:txBody>
      </p:sp>
      <p:sp>
        <p:nvSpPr>
          <p:cNvPr id="74756"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
        <p:nvSpPr>
          <p:cNvPr id="5" name="ZoneTexte 4"/>
          <p:cNvSpPr txBox="1"/>
          <p:nvPr/>
        </p:nvSpPr>
        <p:spPr>
          <a:xfrm>
            <a:off x="219075" y="5984875"/>
            <a:ext cx="5661025" cy="457200"/>
          </a:xfrm>
          <a:prstGeom prst="rect">
            <a:avLst/>
          </a:prstGeom>
          <a:solidFill>
            <a:schemeClr val="accent1"/>
          </a:solid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400" dirty="0">
                <a:latin typeface="Comic Sans MS" panose="030F0702030302020204" pitchFamily="66" charset="0"/>
                <a:ea typeface="宋体" panose="02010600030101010101" pitchFamily="2" charset="-122"/>
              </a:rPr>
              <a:t>You cannot keep the audience focused</a:t>
            </a:r>
            <a:endParaRPr lang="en-US" altLang="zh-CN" sz="2400" dirty="0">
              <a:latin typeface="Comic Sans MS" panose="030F0702030302020204" pitchFamily="66" charset="0"/>
              <a:ea typeface="宋体" panose="02010600030101010101" pitchFamily="2" charset="-122"/>
            </a:endParaRPr>
          </a:p>
        </p:txBody>
      </p:sp>
    </p:spTree>
  </p:cSld>
  <p:clrMapOvr>
    <a:masterClrMapping/>
  </p:clrMapOvr>
  <p:transition spd="slow">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charRg st="0" end="17"/>
                                            </p:txEl>
                                          </p:spTgt>
                                        </p:tgtEl>
                                        <p:attrNameLst>
                                          <p:attrName>style.visibility</p:attrName>
                                        </p:attrNameLst>
                                      </p:cBhvr>
                                      <p:to>
                                        <p:strVal val="visible"/>
                                      </p:to>
                                    </p:set>
                                  </p:childTnLst>
                                </p:cTn>
                              </p:par>
                              <p:par>
                                <p:cTn id="7" presetID="64" presetClass="path" presetSubtype="0" accel="50000" decel="50000" fill="hold" nodeType="withEffect">
                                  <p:stCondLst>
                                    <p:cond delay="0"/>
                                  </p:stCondLst>
                                  <p:childTnLst>
                                    <p:animMotion origin="layout" path="M 0.00469 0.53572 L -3.05556E-6 -1.50289E-6 " pathEditMode="relative" rAng="0" ptsTypes="AA">
                                      <p:cBhvr>
                                        <p:cTn id="8" dur="3000" fill="hold"/>
                                        <p:tgtEl>
                                          <p:spTgt spid="30723">
                                            <p:txEl>
                                              <p:charRg st="0" end="17"/>
                                            </p:txEl>
                                          </p:spTgt>
                                        </p:tgtEl>
                                        <p:attrNameLst>
                                          <p:attrName>ppt_x</p:attrName>
                                          <p:attrName>ppt_y</p:attrName>
                                        </p:attrNameLst>
                                      </p:cBhvr>
                                      <p:rCtr x="-200" y="-26800"/>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723">
                                            <p:txEl>
                                              <p:charRg st="17" end="26"/>
                                            </p:txEl>
                                          </p:spTgt>
                                        </p:tgtEl>
                                        <p:attrNameLst>
                                          <p:attrName>style.visibility</p:attrName>
                                        </p:attrNameLst>
                                      </p:cBhvr>
                                      <p:to>
                                        <p:strVal val="visible"/>
                                      </p:to>
                                    </p:set>
                                  </p:childTnLst>
                                </p:cTn>
                              </p:par>
                              <p:par>
                                <p:cTn id="13" presetID="53" presetClass="path" presetSubtype="0" accel="50000" decel="50000" fill="hold" nodeType="withEffect">
                                  <p:stCondLst>
                                    <p:cond delay="0"/>
                                  </p:stCondLst>
                                  <p:childTnLst>
                                    <p:animMotion origin="layout" path="M 3.88889E-6 -0.30104 C -0.06598 -0.29295 -0.11493 -0.27307 -0.11493 -0.25711 C -0.11493 -0.24255 -0.06702 -0.23168 -0.00296 -0.23168 C 0.06093 -0.23168 0.11493 -0.24255 0.11493 -0.25711 C 0.11493 -0.27307 0.05902 -0.277 -0.00504 -0.26636 C -0.06806 -0.25434 -0.11493 -0.23445 -0.11493 -0.21989 C -0.11493 -0.20509 -0.06598 -0.19307 -0.00296 -0.19307 C 0.06093 -0.19307 0.11493 -0.20509 0.11493 -0.21989 C 0.11493 -0.23445 0.05902 -0.23838 -0.004 -0.22775 C -0.06806 -0.21711 -0.11493 -0.19723 -0.11493 -0.18243 C -0.11493 -0.16648 -0.06598 -0.15445 -0.00209 -0.15445 C 0.06093 -0.15445 0.11493 -0.16648 0.11493 -0.18243 C 0.11493 -0.19584 0.05902 -0.19977 -0.004 -0.19052 C -0.06702 -0.17989 -0.11493 -0.15862 -0.11493 -0.14382 C -0.11493 -0.12925 -0.06493 -0.11723 -0.00209 -0.11723 C 0.06302 -0.11723 0.11493 -0.12925 0.11493 -0.14382 C 0.11493 -0.15862 0.06007 -0.16255 -0.00296 -0.15191 C -0.06598 -0.14127 -0.11493 -0.12116 -0.11493 -0.10659 C -0.11493 -0.09064 -0.06493 -0.08 -0.00105 -0.08 C 0.06302 -0.08 0.11493 -0.09203 0.11493 -0.10659 C 0.11493 -0.12116 0.06007 -0.12532 -0.00296 -0.11469 C -0.06598 -0.10382 -0.11493 -0.08255 -0.11493 -0.06937 C -0.11493 -0.05457 -0.06407 -0.04278 -0.00105 -0.04278 C 0.06302 -0.04278 0.11493 -0.05457 0.11493 -0.06937 C 0.11493 -0.08255 0.06093 -0.08671 -0.00296 -0.07723 C -0.06598 -0.06659 -0.11493 -0.04532 -0.11493 -0.03075 C -0.11493 -0.01734 -0.06407 -0.00416 3.88889E-6 -0.00416 C 0.06406 -0.00416 0.11493 -0.01596 0.11493 -0.03075 C 0.11493 -0.04532 0.06093 -0.04925 -0.00209 -0.03862 C -0.06493 -0.02798 -0.11598 -0.0081 -0.11493 0.0067 C -0.11407 0.02127 -0.06407 0.0319 3.88889E-6 0.0319 C 0.06406 0.0319 0.11493 0.01988 0.11493 0.00531 C 0.11493 -0.0081 0.06302 -0.01203 3.88889E-6 3.12139E-6 " pathEditMode="relative" rAng="0" ptsTypes="fffffffffffffffffffffffffffffffff">
                                      <p:cBhvr>
                                        <p:cTn id="14" dur="2000" fill="hold"/>
                                        <p:tgtEl>
                                          <p:spTgt spid="30723">
                                            <p:txEl>
                                              <p:charRg st="17" end="26"/>
                                            </p:txEl>
                                          </p:spTgt>
                                        </p:tgtEl>
                                        <p:attrNameLst>
                                          <p:attrName>ppt_x</p:attrName>
                                          <p:attrName>ppt_y</p:attrName>
                                        </p:attrNameLst>
                                      </p:cBhvr>
                                      <p:rCtr x="-100" y="16600"/>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charRg st="29" end="37"/>
                                            </p:txEl>
                                          </p:spTgt>
                                        </p:tgtEl>
                                        <p:attrNameLst>
                                          <p:attrName>style.visibility</p:attrName>
                                        </p:attrNameLst>
                                      </p:cBhvr>
                                      <p:to>
                                        <p:strVal val="visible"/>
                                      </p:to>
                                    </p:set>
                                  </p:childTnLst>
                                </p:cTn>
                              </p:par>
                              <p:par>
                                <p:cTn id="19" presetID="8" presetClass="emph" presetSubtype="0" fill="hold" nodeType="withEffect">
                                  <p:stCondLst>
                                    <p:cond delay="0"/>
                                  </p:stCondLst>
                                  <p:childTnLst>
                                    <p:animRot by="21600000">
                                      <p:cBhvr>
                                        <p:cTn id="20" dur="2000" fill="hold"/>
                                        <p:tgtEl>
                                          <p:spTgt spid="30723">
                                            <p:txEl>
                                              <p:charRg st="29" end="37"/>
                                            </p:txEl>
                                          </p:spTgt>
                                        </p:tgtEl>
                                        <p:attrNameLst>
                                          <p:attrName>r</p:attrName>
                                        </p:attrNameLst>
                                      </p:cBhvr>
                                    </p:animRot>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grpId="0" nodeType="clickEffect">
                                  <p:stCondLst>
                                    <p:cond delay="0"/>
                                  </p:stCondLst>
                                  <p:childTnLst>
                                    <p:animMotion origin="layout" path="M -1.38889E-6 1.6185E-6 L 0.78646 0.00208 " pathEditMode="fixed" rAng="0" ptsTypes="AA">
                                      <p:cBhvr>
                                        <p:cTn id="24" dur="5000" fill="hold"/>
                                        <p:tgtEl>
                                          <p:spTgt spid="5"/>
                                        </p:tgtEl>
                                        <p:attrNameLst>
                                          <p:attrName>ppt_x</p:attrName>
                                          <p:attrName>ppt_y</p:attrName>
                                        </p:attrNameLst>
                                      </p:cBhvr>
                                      <p:rCtr x="39300" y="1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Titre 1"/>
          <p:cNvSpPr>
            <a:spLocks noGrp="1"/>
          </p:cNvSpPr>
          <p:nvPr>
            <p:ph type="title" hasCustomPrompt="1"/>
          </p:nvPr>
        </p:nvSpPr>
        <p:spPr>
          <a:ln/>
        </p:spPr>
        <p:txBody>
          <a:bodyPr vert="horz" wrap="square" lIns="91440" tIns="45720" rIns="91440" bIns="45720" anchor="ctr" anchorCtr="0"/>
          <a:p>
            <a:r>
              <a:rPr lang="fr-FR" altLang="zh-CN" dirty="0">
                <a:ea typeface="宋体" panose="02010600030101010101" pitchFamily="2" charset="-122"/>
              </a:rPr>
              <a:t>Use </a:t>
            </a:r>
            <a:r>
              <a:rPr lang="en-US" altLang="zh-CN" dirty="0">
                <a:ea typeface="宋体" panose="02010600030101010101" pitchFamily="2" charset="-122"/>
              </a:rPr>
              <a:t>Semantic</a:t>
            </a:r>
            <a:r>
              <a:rPr lang="fr-FR" altLang="zh-CN" dirty="0">
                <a:ea typeface="宋体" panose="02010600030101010101" pitchFamily="2" charset="-122"/>
              </a:rPr>
              <a:t> Animations</a:t>
            </a:r>
            <a:endParaRPr lang="fr-FR" altLang="zh-CN" dirty="0">
              <a:ea typeface="宋体" panose="02010600030101010101" pitchFamily="2" charset="-122"/>
            </a:endParaRPr>
          </a:p>
        </p:txBody>
      </p:sp>
      <p:sp>
        <p:nvSpPr>
          <p:cNvPr id="76803"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
        <p:nvSpPr>
          <p:cNvPr id="7" name="Flèche droite 6"/>
          <p:cNvSpPr/>
          <p:nvPr/>
        </p:nvSpPr>
        <p:spPr>
          <a:xfrm>
            <a:off x="1592263" y="2308225"/>
            <a:ext cx="219075" cy="860425"/>
          </a:xfrm>
          <a:prstGeom prst="rightArrow">
            <a:avLst>
              <a:gd name="adj1" fmla="val 50000"/>
              <a:gd name="adj2" fmla="val 13949"/>
            </a:avLst>
          </a:prstGeom>
          <a:noFill/>
          <a:ln w="38100" cap="flat" cmpd="sng">
            <a:solidFill>
              <a:srgbClr val="FF0000"/>
            </a:solidFill>
            <a:prstDash val="solid"/>
            <a:roun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50000"/>
              </a:spcBef>
              <a:buFontTx/>
              <a:buNone/>
            </a:pPr>
            <a:endParaRPr lang="en-US" altLang="zh-CN" sz="2400" dirty="0">
              <a:latin typeface="Comic Sans MS" panose="030F0702030302020204" pitchFamily="66" charset="0"/>
              <a:ea typeface="宋体" panose="02010600030101010101" pitchFamily="2" charset="-122"/>
            </a:endParaRPr>
          </a:p>
        </p:txBody>
      </p:sp>
      <p:sp>
        <p:nvSpPr>
          <p:cNvPr id="9" name="Flèche vers le bas 8"/>
          <p:cNvSpPr/>
          <p:nvPr/>
        </p:nvSpPr>
        <p:spPr>
          <a:xfrm>
            <a:off x="1735138" y="4524375"/>
            <a:ext cx="219075" cy="547688"/>
          </a:xfrm>
          <a:prstGeom prst="downArrow">
            <a:avLst>
              <a:gd name="adj1" fmla="val 50000"/>
              <a:gd name="adj2" fmla="val 62916"/>
            </a:avLst>
          </a:prstGeom>
          <a:noFill/>
          <a:ln w="38100" cap="flat" cmpd="sng">
            <a:solidFill>
              <a:srgbClr val="FF0000"/>
            </a:solidFill>
            <a:prstDash val="solid"/>
            <a:roun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50000"/>
              </a:spcBef>
              <a:buFontTx/>
              <a:buNone/>
            </a:pPr>
            <a:endParaRPr lang="en-US" altLang="zh-CN" sz="2400" dirty="0">
              <a:latin typeface="Comic Sans MS" panose="030F0702030302020204" pitchFamily="66" charset="0"/>
              <a:ea typeface="宋体" panose="02010600030101010101" pitchFamily="2" charset="-122"/>
            </a:endParaRPr>
          </a:p>
        </p:txBody>
      </p:sp>
      <p:pic>
        <p:nvPicPr>
          <p:cNvPr id="159746" name="Picture 2" descr="C:\Users\alegout\AppData\Local\Microsoft\Windows\Temporary Internet Files\Content.IE5\1T7ZK0DN\MC900329534[1].wmf"/>
          <p:cNvPicPr>
            <a:picLocks noChangeAspect="1"/>
          </p:cNvPicPr>
          <p:nvPr/>
        </p:nvPicPr>
        <p:blipFill>
          <a:blip r:embed="rId1"/>
          <a:stretch>
            <a:fillRect/>
          </a:stretch>
        </p:blipFill>
        <p:spPr>
          <a:xfrm>
            <a:off x="3770313" y="3368675"/>
            <a:ext cx="1062037" cy="1101725"/>
          </a:xfrm>
          <a:prstGeom prst="rect">
            <a:avLst/>
          </a:prstGeom>
          <a:noFill/>
          <a:ln w="9525">
            <a:noFill/>
          </a:ln>
        </p:spPr>
      </p:pic>
      <p:cxnSp>
        <p:nvCxnSpPr>
          <p:cNvPr id="11" name="Connecteur droit 10"/>
          <p:cNvCxnSpPr/>
          <p:nvPr/>
        </p:nvCxnSpPr>
        <p:spPr>
          <a:xfrm>
            <a:off x="3525838" y="3090863"/>
            <a:ext cx="1573212" cy="1620837"/>
          </a:xfrm>
          <a:prstGeom prst="line">
            <a:avLst/>
          </a:prstGeom>
          <a:ln w="63500" cap="flat" cmpd="sng">
            <a:solidFill>
              <a:srgbClr val="FF0000"/>
            </a:solidFill>
            <a:prstDash val="solid"/>
            <a:headEnd type="none" w="med" len="med"/>
            <a:tailEnd type="none" w="med" len="med"/>
          </a:ln>
        </p:spPr>
      </p:cxnSp>
      <p:cxnSp>
        <p:nvCxnSpPr>
          <p:cNvPr id="21" name="Connecteur droit 20"/>
          <p:cNvCxnSpPr/>
          <p:nvPr/>
        </p:nvCxnSpPr>
        <p:spPr>
          <a:xfrm flipH="1">
            <a:off x="3525838" y="3090863"/>
            <a:ext cx="1573212" cy="1482725"/>
          </a:xfrm>
          <a:prstGeom prst="line">
            <a:avLst/>
          </a:prstGeom>
          <a:ln w="63500" cap="flat" cmpd="sng">
            <a:solidFill>
              <a:srgbClr val="FF0000"/>
            </a:solidFill>
            <a:prstDash val="solid"/>
            <a:headEnd type="none" w="med" len="med"/>
            <a:tailEnd type="none" w="med" len="med"/>
          </a:ln>
        </p:spPr>
      </p:cxnSp>
      <p:sp>
        <p:nvSpPr>
          <p:cNvPr id="27" name="ZoneTexte 26"/>
          <p:cNvSpPr txBox="1"/>
          <p:nvPr/>
        </p:nvSpPr>
        <p:spPr>
          <a:xfrm>
            <a:off x="2130425" y="5780088"/>
            <a:ext cx="4341813" cy="579437"/>
          </a:xfrm>
          <a:prstGeom prst="rect">
            <a:avLst/>
          </a:prstGeom>
          <a:solidFill>
            <a:schemeClr val="accent1"/>
          </a:solid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r>
              <a:rPr lang="en-US" altLang="zh-CN" dirty="0">
                <a:ea typeface="宋体" panose="02010600030101010101" pitchFamily="2" charset="-122"/>
              </a:rPr>
              <a:t>Use with caution </a:t>
            </a:r>
            <a:endParaRPr lang="en-US" altLang="zh-CN" dirty="0">
              <a:ea typeface="宋体" panose="02010600030101010101" pitchFamily="2" charset="-122"/>
            </a:endParaRPr>
          </a:p>
        </p:txBody>
      </p:sp>
      <p:grpSp>
        <p:nvGrpSpPr>
          <p:cNvPr id="2" name="Groupe 4"/>
          <p:cNvGrpSpPr/>
          <p:nvPr/>
        </p:nvGrpSpPr>
        <p:grpSpPr>
          <a:xfrm>
            <a:off x="6396038" y="2630488"/>
            <a:ext cx="2308225" cy="2317750"/>
            <a:chOff x="6396730" y="2630052"/>
            <a:chExt cx="2308099" cy="2317782"/>
          </a:xfrm>
        </p:grpSpPr>
        <p:sp>
          <p:nvSpPr>
            <p:cNvPr id="76811" name="Flèche droite 2"/>
            <p:cNvSpPr/>
            <p:nvPr/>
          </p:nvSpPr>
          <p:spPr>
            <a:xfrm rot="-2650916">
              <a:off x="6666590" y="4087397"/>
              <a:ext cx="219063" cy="860437"/>
            </a:xfrm>
            <a:prstGeom prst="rightArrow">
              <a:avLst>
                <a:gd name="adj1" fmla="val 50000"/>
                <a:gd name="adj2" fmla="val 14699"/>
              </a:avLst>
            </a:prstGeom>
            <a:noFill/>
            <a:ln w="38100" cap="flat" cmpd="sng">
              <a:solidFill>
                <a:srgbClr val="FF0000"/>
              </a:solidFill>
              <a:prstDash val="solid"/>
              <a:roun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50000"/>
                </a:spcBef>
                <a:buFontTx/>
                <a:buNone/>
              </a:pPr>
              <a:endParaRPr lang="en-US" altLang="zh-CN" sz="2400" dirty="0">
                <a:latin typeface="Comic Sans MS" panose="030F0702030302020204" pitchFamily="66" charset="0"/>
                <a:ea typeface="宋体" panose="02010600030101010101" pitchFamily="2" charset="-122"/>
              </a:endParaRPr>
            </a:p>
          </p:txBody>
        </p:sp>
        <p:sp>
          <p:nvSpPr>
            <p:cNvPr id="76812" name="Flèche droite 12"/>
            <p:cNvSpPr/>
            <p:nvPr/>
          </p:nvSpPr>
          <p:spPr>
            <a:xfrm rot="-8595155">
              <a:off x="8358773" y="4023896"/>
              <a:ext cx="219063" cy="860437"/>
            </a:xfrm>
            <a:prstGeom prst="rightArrow">
              <a:avLst>
                <a:gd name="adj1" fmla="val 50000"/>
                <a:gd name="adj2" fmla="val 14699"/>
              </a:avLst>
            </a:prstGeom>
            <a:noFill/>
            <a:ln w="38100" cap="flat" cmpd="sng">
              <a:solidFill>
                <a:srgbClr val="FF0000"/>
              </a:solidFill>
              <a:prstDash val="solid"/>
              <a:roun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50000"/>
                </a:spcBef>
                <a:buFontTx/>
                <a:buNone/>
              </a:pPr>
              <a:endParaRPr lang="en-US" altLang="zh-CN" sz="2400" dirty="0">
                <a:latin typeface="Comic Sans MS" panose="030F0702030302020204" pitchFamily="66" charset="0"/>
                <a:ea typeface="宋体" panose="02010600030101010101" pitchFamily="2" charset="-122"/>
              </a:endParaRPr>
            </a:p>
          </p:txBody>
        </p:sp>
        <p:sp>
          <p:nvSpPr>
            <p:cNvPr id="76813" name="Flèche droite 13"/>
            <p:cNvSpPr/>
            <p:nvPr/>
          </p:nvSpPr>
          <p:spPr>
            <a:xfrm rot="7741186">
              <a:off x="8165100" y="2453866"/>
              <a:ext cx="219079" cy="860378"/>
            </a:xfrm>
            <a:prstGeom prst="rightArrow">
              <a:avLst>
                <a:gd name="adj1" fmla="val 50000"/>
                <a:gd name="adj2" fmla="val 14699"/>
              </a:avLst>
            </a:prstGeom>
            <a:noFill/>
            <a:ln w="38100" cap="flat" cmpd="sng">
              <a:solidFill>
                <a:srgbClr val="FF0000"/>
              </a:solidFill>
              <a:prstDash val="solid"/>
              <a:roun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50000"/>
                </a:spcBef>
                <a:buFontTx/>
                <a:buNone/>
              </a:pPr>
              <a:endParaRPr lang="en-US" altLang="zh-CN" sz="2400" dirty="0">
                <a:latin typeface="Comic Sans MS" panose="030F0702030302020204" pitchFamily="66" charset="0"/>
                <a:ea typeface="宋体" panose="02010600030101010101" pitchFamily="2" charset="-122"/>
              </a:endParaRPr>
            </a:p>
          </p:txBody>
        </p:sp>
        <p:sp>
          <p:nvSpPr>
            <p:cNvPr id="76814" name="Flèche droite 14"/>
            <p:cNvSpPr/>
            <p:nvPr/>
          </p:nvSpPr>
          <p:spPr>
            <a:xfrm rot="2158386">
              <a:off x="6396730" y="2630052"/>
              <a:ext cx="219063" cy="860437"/>
            </a:xfrm>
            <a:prstGeom prst="rightArrow">
              <a:avLst>
                <a:gd name="adj1" fmla="val 50000"/>
                <a:gd name="adj2" fmla="val 14699"/>
              </a:avLst>
            </a:prstGeom>
            <a:noFill/>
            <a:ln w="38100" cap="flat" cmpd="sng">
              <a:solidFill>
                <a:srgbClr val="FF0000"/>
              </a:solidFill>
              <a:prstDash val="solid"/>
              <a:roun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50000"/>
                </a:spcBef>
                <a:buFontTx/>
                <a:buNone/>
              </a:pPr>
              <a:endParaRPr lang="en-US" altLang="zh-CN" sz="2400" dirty="0">
                <a:latin typeface="Comic Sans MS" panose="030F0702030302020204" pitchFamily="66"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974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500"/>
                                        <p:tgtEl>
                                          <p:spTgt spid="11"/>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up)">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circle(in)">
                                      <p:cBhvr>
                                        <p:cTn id="30" dur="20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2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Use Enlightening Animations</a:t>
            </a:r>
            <a:endParaRPr lang="en-US" altLang="zh-CN" dirty="0">
              <a:ea typeface="宋体" panose="02010600030101010101" pitchFamily="2" charset="-122"/>
            </a:endParaRPr>
          </a:p>
        </p:txBody>
      </p:sp>
      <p:sp>
        <p:nvSpPr>
          <p:cNvPr id="77827"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Animations must make complex idea simple to grasp</a:t>
            </a:r>
            <a:endParaRPr lang="en-US" altLang="zh-CN" dirty="0">
              <a:ea typeface="宋体" panose="02010600030101010101" pitchFamily="2" charset="-122"/>
            </a:endParaRPr>
          </a:p>
          <a:p>
            <a:r>
              <a:rPr lang="en-US" altLang="zh-CN" dirty="0">
                <a:ea typeface="宋体" panose="02010600030101010101" pitchFamily="2" charset="-122"/>
              </a:rPr>
              <a:t>No magic, it is a lot of work to make</a:t>
            </a:r>
            <a:endParaRPr lang="en-US" altLang="zh-CN" dirty="0">
              <a:ea typeface="宋体" panose="02010600030101010101" pitchFamily="2" charset="-122"/>
            </a:endParaRPr>
          </a:p>
          <a:p>
            <a:endParaRPr lang="en-US" altLang="zh-CN" dirty="0">
              <a:ea typeface="宋体" panose="02010600030101010101" pitchFamily="2" charset="-122"/>
            </a:endParaRPr>
          </a:p>
          <a:p>
            <a:r>
              <a:rPr lang="en-US" altLang="zh-CN" dirty="0">
                <a:ea typeface="宋体" panose="02010600030101010101" pitchFamily="2" charset="-122"/>
              </a:rPr>
              <a:t>Here are two examples</a:t>
            </a:r>
            <a:endParaRPr lang="en-US" altLang="zh-CN" dirty="0">
              <a:ea typeface="宋体" panose="02010600030101010101" pitchFamily="2" charset="-122"/>
            </a:endParaRPr>
          </a:p>
        </p:txBody>
      </p:sp>
      <p:sp>
        <p:nvSpPr>
          <p:cNvPr id="77828"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Espace réservé du numéro de diapositive 5"/>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
        <p:nvSpPr>
          <p:cNvPr id="78851" name="Rectangle 2"/>
          <p:cNvSpPr>
            <a:spLocks noGrp="1"/>
          </p:cNvSpPr>
          <p:nvPr>
            <p:ph type="title" hasCustomPrompt="1"/>
          </p:nvPr>
        </p:nvSpPr>
        <p:spPr>
          <a:ln/>
        </p:spPr>
        <p:txBody>
          <a:bodyPr vert="horz" wrap="square" lIns="91440" tIns="45720" rIns="91440" bIns="45720" anchor="ctr" anchorCtr="0"/>
          <a:p>
            <a:pPr eaLnBrk="1" hangingPunct="1"/>
            <a:r>
              <a:rPr lang="en-US" altLang="zh-CN" dirty="0">
                <a:ea typeface="宋体" panose="02010600030101010101" pitchFamily="2" charset="-122"/>
              </a:rPr>
              <a:t>Use Enlightening Animations: </a:t>
            </a:r>
            <a:br>
              <a:rPr lang="en-US" altLang="zh-CN" dirty="0">
                <a:ea typeface="宋体" panose="02010600030101010101" pitchFamily="2" charset="-122"/>
              </a:rPr>
            </a:br>
            <a:r>
              <a:rPr lang="en-US" altLang="zh-CN" dirty="0">
                <a:ea typeface="宋体" panose="02010600030101010101" pitchFamily="2" charset="-122"/>
              </a:rPr>
              <a:t>P2P case</a:t>
            </a:r>
            <a:endParaRPr lang="en-US" altLang="zh-CN" dirty="0">
              <a:ea typeface="宋体" panose="02010600030101010101" pitchFamily="2" charset="-122"/>
            </a:endParaRPr>
          </a:p>
        </p:txBody>
      </p:sp>
      <p:sp>
        <p:nvSpPr>
          <p:cNvPr id="78852" name="Rectangle 80"/>
          <p:cNvSpPr>
            <a:spLocks noGrp="1"/>
          </p:cNvSpPr>
          <p:nvPr>
            <p:ph sz="half" idx="1" hasCustomPrompt="1"/>
          </p:nvPr>
        </p:nvSpPr>
        <p:spPr>
          <a:ln/>
        </p:spPr>
        <p:txBody>
          <a:bodyPr vert="horz" wrap="square" lIns="91440" tIns="45720" rIns="91440" bIns="45720" anchor="t" anchorCtr="0"/>
          <a:p>
            <a:pPr eaLnBrk="1" hangingPunct="1">
              <a:buClrTx/>
              <a:buSzTx/>
            </a:pPr>
            <a:r>
              <a:rPr lang="en-US" altLang="zh-CN" dirty="0">
                <a:latin typeface="Calibri" panose="020F0502020204030204" pitchFamily="34" charset="0"/>
                <a:ea typeface="宋体" panose="02010600030101010101" pitchFamily="2" charset="-122"/>
                <a:cs typeface="Calibri" panose="020F0502020204030204" pitchFamily="34" charset="0"/>
              </a:rPr>
              <a:t>P2P</a:t>
            </a:r>
            <a:endParaRPr lang="en-US" altLang="zh-CN" dirty="0">
              <a:latin typeface="Calibri" panose="020F0502020204030204" pitchFamily="34" charset="0"/>
              <a:ea typeface="宋体" panose="02010600030101010101" pitchFamily="2" charset="-122"/>
              <a:cs typeface="Calibri" panose="020F0502020204030204" pitchFamily="34" charset="0"/>
            </a:endParaRPr>
          </a:p>
        </p:txBody>
      </p:sp>
      <p:sp>
        <p:nvSpPr>
          <p:cNvPr id="78853" name="Rectangle 81"/>
          <p:cNvSpPr>
            <a:spLocks noGrp="1"/>
          </p:cNvSpPr>
          <p:nvPr>
            <p:ph sz="half" idx="2" hasCustomPrompt="1"/>
          </p:nvPr>
        </p:nvSpPr>
        <p:spPr>
          <a:ln/>
        </p:spPr>
        <p:txBody>
          <a:bodyPr vert="horz" wrap="square" lIns="91440" tIns="45720" rIns="91440" bIns="45720" anchor="t" anchorCtr="0"/>
          <a:p>
            <a:pPr eaLnBrk="1" hangingPunct="1">
              <a:buClrTx/>
              <a:buSzTx/>
            </a:pPr>
            <a:r>
              <a:rPr lang="en-US" altLang="zh-CN" dirty="0">
                <a:latin typeface="Calibri" panose="020F0502020204030204" pitchFamily="34" charset="0"/>
                <a:ea typeface="宋体" panose="02010600030101010101" pitchFamily="2" charset="-122"/>
                <a:cs typeface="Calibri" panose="020F0502020204030204" pitchFamily="34" charset="0"/>
              </a:rPr>
              <a:t>Client-server</a:t>
            </a:r>
            <a:endParaRPr lang="en-US" altLang="zh-CN" dirty="0">
              <a:latin typeface="Calibri" panose="020F0502020204030204" pitchFamily="34" charset="0"/>
              <a:ea typeface="宋体" panose="02010600030101010101" pitchFamily="2" charset="-122"/>
              <a:cs typeface="Calibri" panose="020F0502020204030204" pitchFamily="34" charset="0"/>
            </a:endParaRPr>
          </a:p>
        </p:txBody>
      </p:sp>
      <p:pic>
        <p:nvPicPr>
          <p:cNvPr id="78854" name="Picture 4" descr="MCj03518590000[1]"/>
          <p:cNvPicPr>
            <a:picLocks noChangeAspect="1"/>
          </p:cNvPicPr>
          <p:nvPr/>
        </p:nvPicPr>
        <p:blipFill>
          <a:blip r:embed="rId1"/>
          <a:stretch>
            <a:fillRect/>
          </a:stretch>
        </p:blipFill>
        <p:spPr>
          <a:xfrm>
            <a:off x="5448300" y="3405188"/>
            <a:ext cx="457200" cy="425450"/>
          </a:xfrm>
          <a:prstGeom prst="rect">
            <a:avLst/>
          </a:prstGeom>
          <a:noFill/>
          <a:ln w="9525">
            <a:noFill/>
          </a:ln>
        </p:spPr>
      </p:pic>
      <p:pic>
        <p:nvPicPr>
          <p:cNvPr id="78855" name="Picture 5" descr="MCj03518590000[1]"/>
          <p:cNvPicPr>
            <a:picLocks noChangeAspect="1"/>
          </p:cNvPicPr>
          <p:nvPr/>
        </p:nvPicPr>
        <p:blipFill>
          <a:blip r:embed="rId1"/>
          <a:stretch>
            <a:fillRect/>
          </a:stretch>
        </p:blipFill>
        <p:spPr>
          <a:xfrm>
            <a:off x="5067300" y="4614863"/>
            <a:ext cx="457200" cy="425450"/>
          </a:xfrm>
          <a:prstGeom prst="rect">
            <a:avLst/>
          </a:prstGeom>
          <a:noFill/>
          <a:ln w="9525">
            <a:noFill/>
          </a:ln>
        </p:spPr>
      </p:pic>
      <p:pic>
        <p:nvPicPr>
          <p:cNvPr id="78856" name="Picture 6" descr="MCj03518590000[1]"/>
          <p:cNvPicPr>
            <a:picLocks noChangeAspect="1"/>
          </p:cNvPicPr>
          <p:nvPr/>
        </p:nvPicPr>
        <p:blipFill>
          <a:blip r:embed="rId1"/>
          <a:stretch>
            <a:fillRect/>
          </a:stretch>
        </p:blipFill>
        <p:spPr>
          <a:xfrm>
            <a:off x="6210300" y="5383213"/>
            <a:ext cx="457200" cy="425450"/>
          </a:xfrm>
          <a:prstGeom prst="rect">
            <a:avLst/>
          </a:prstGeom>
          <a:noFill/>
          <a:ln w="9525">
            <a:noFill/>
          </a:ln>
        </p:spPr>
      </p:pic>
      <p:pic>
        <p:nvPicPr>
          <p:cNvPr id="78857" name="Picture 7" descr="MCj03518590000[1]"/>
          <p:cNvPicPr>
            <a:picLocks noChangeAspect="1"/>
          </p:cNvPicPr>
          <p:nvPr/>
        </p:nvPicPr>
        <p:blipFill>
          <a:blip r:embed="rId1"/>
          <a:stretch>
            <a:fillRect/>
          </a:stretch>
        </p:blipFill>
        <p:spPr>
          <a:xfrm>
            <a:off x="6667500" y="4227513"/>
            <a:ext cx="457200" cy="425450"/>
          </a:xfrm>
          <a:prstGeom prst="rect">
            <a:avLst/>
          </a:prstGeom>
          <a:noFill/>
          <a:ln w="9525">
            <a:noFill/>
          </a:ln>
        </p:spPr>
      </p:pic>
      <p:pic>
        <p:nvPicPr>
          <p:cNvPr id="78858" name="Picture 8" descr="MCj03518590000[1]"/>
          <p:cNvPicPr>
            <a:picLocks noChangeAspect="1"/>
          </p:cNvPicPr>
          <p:nvPr/>
        </p:nvPicPr>
        <p:blipFill>
          <a:blip r:embed="rId1"/>
          <a:stretch>
            <a:fillRect/>
          </a:stretch>
        </p:blipFill>
        <p:spPr>
          <a:xfrm>
            <a:off x="8191500" y="3900488"/>
            <a:ext cx="457200" cy="425450"/>
          </a:xfrm>
          <a:prstGeom prst="rect">
            <a:avLst/>
          </a:prstGeom>
          <a:noFill/>
          <a:ln w="9525">
            <a:noFill/>
          </a:ln>
        </p:spPr>
      </p:pic>
      <p:pic>
        <p:nvPicPr>
          <p:cNvPr id="78859" name="Picture 9" descr="MCj03518590000[1]"/>
          <p:cNvPicPr>
            <a:picLocks noChangeAspect="1"/>
          </p:cNvPicPr>
          <p:nvPr/>
        </p:nvPicPr>
        <p:blipFill>
          <a:blip r:embed="rId1"/>
          <a:stretch>
            <a:fillRect/>
          </a:stretch>
        </p:blipFill>
        <p:spPr>
          <a:xfrm>
            <a:off x="7810500" y="5595938"/>
            <a:ext cx="457200" cy="425450"/>
          </a:xfrm>
          <a:prstGeom prst="rect">
            <a:avLst/>
          </a:prstGeom>
          <a:noFill/>
          <a:ln w="9525">
            <a:noFill/>
          </a:ln>
        </p:spPr>
      </p:pic>
      <p:pic>
        <p:nvPicPr>
          <p:cNvPr id="78860" name="Picture 10" descr="MCj03518590000[1]"/>
          <p:cNvPicPr>
            <a:picLocks noChangeAspect="1"/>
          </p:cNvPicPr>
          <p:nvPr/>
        </p:nvPicPr>
        <p:blipFill>
          <a:blip r:embed="rId1"/>
          <a:stretch>
            <a:fillRect/>
          </a:stretch>
        </p:blipFill>
        <p:spPr>
          <a:xfrm>
            <a:off x="8420100" y="4805363"/>
            <a:ext cx="457200" cy="425450"/>
          </a:xfrm>
          <a:prstGeom prst="rect">
            <a:avLst/>
          </a:prstGeom>
          <a:noFill/>
          <a:ln w="9525">
            <a:noFill/>
          </a:ln>
        </p:spPr>
      </p:pic>
      <p:pic>
        <p:nvPicPr>
          <p:cNvPr id="78861" name="Picture 11" descr="MCj03518590000[1]"/>
          <p:cNvPicPr>
            <a:picLocks noChangeAspect="1"/>
          </p:cNvPicPr>
          <p:nvPr/>
        </p:nvPicPr>
        <p:blipFill>
          <a:blip r:embed="rId1"/>
          <a:stretch>
            <a:fillRect/>
          </a:stretch>
        </p:blipFill>
        <p:spPr>
          <a:xfrm>
            <a:off x="7429500" y="3192463"/>
            <a:ext cx="457200" cy="425450"/>
          </a:xfrm>
          <a:prstGeom prst="rect">
            <a:avLst/>
          </a:prstGeom>
          <a:noFill/>
          <a:ln w="9525">
            <a:noFill/>
          </a:ln>
        </p:spPr>
      </p:pic>
      <p:sp>
        <p:nvSpPr>
          <p:cNvPr id="91148" name="Oval 12"/>
          <p:cNvSpPr/>
          <p:nvPr/>
        </p:nvSpPr>
        <p:spPr>
          <a:xfrm>
            <a:off x="5295900" y="3214688"/>
            <a:ext cx="762000" cy="806450"/>
          </a:xfrm>
          <a:prstGeom prst="ellipse">
            <a:avLst/>
          </a:prstGeom>
          <a:noFill/>
          <a:ln w="38100" cap="flat" cmpd="sng">
            <a:solidFill>
              <a:srgbClr val="FF0000"/>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91149" name="Oval 13"/>
          <p:cNvSpPr/>
          <p:nvPr/>
        </p:nvSpPr>
        <p:spPr>
          <a:xfrm>
            <a:off x="4914900" y="4424363"/>
            <a:ext cx="762000" cy="806450"/>
          </a:xfrm>
          <a:prstGeom prst="ellipse">
            <a:avLst/>
          </a:prstGeom>
          <a:noFill/>
          <a:ln w="38100" cap="flat" cmpd="sng">
            <a:solidFill>
              <a:srgbClr val="FF0000"/>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91150" name="Oval 14"/>
          <p:cNvSpPr/>
          <p:nvPr/>
        </p:nvSpPr>
        <p:spPr>
          <a:xfrm>
            <a:off x="6057900" y="5192713"/>
            <a:ext cx="762000" cy="806450"/>
          </a:xfrm>
          <a:prstGeom prst="ellipse">
            <a:avLst/>
          </a:prstGeom>
          <a:noFill/>
          <a:ln w="38100" cap="flat" cmpd="sng">
            <a:solidFill>
              <a:srgbClr val="FF0000"/>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91151" name="Oval 15"/>
          <p:cNvSpPr/>
          <p:nvPr/>
        </p:nvSpPr>
        <p:spPr>
          <a:xfrm>
            <a:off x="6515100" y="4021138"/>
            <a:ext cx="762000" cy="806450"/>
          </a:xfrm>
          <a:prstGeom prst="ellipse">
            <a:avLst/>
          </a:prstGeom>
          <a:noFill/>
          <a:ln w="38100" cap="flat" cmpd="sng">
            <a:solidFill>
              <a:srgbClr val="FF0000"/>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91152" name="Oval 16"/>
          <p:cNvSpPr/>
          <p:nvPr/>
        </p:nvSpPr>
        <p:spPr>
          <a:xfrm>
            <a:off x="7277100" y="3017838"/>
            <a:ext cx="762000" cy="806450"/>
          </a:xfrm>
          <a:prstGeom prst="ellipse">
            <a:avLst/>
          </a:prstGeom>
          <a:noFill/>
          <a:ln w="38100" cap="flat" cmpd="sng">
            <a:solidFill>
              <a:srgbClr val="FF0000"/>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91153" name="Oval 17"/>
          <p:cNvSpPr/>
          <p:nvPr/>
        </p:nvSpPr>
        <p:spPr>
          <a:xfrm>
            <a:off x="8039100" y="3770313"/>
            <a:ext cx="762000" cy="806450"/>
          </a:xfrm>
          <a:prstGeom prst="ellipse">
            <a:avLst/>
          </a:prstGeom>
          <a:noFill/>
          <a:ln w="38100" cap="flat" cmpd="sng">
            <a:solidFill>
              <a:srgbClr val="FF0000"/>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91154" name="Oval 18"/>
          <p:cNvSpPr/>
          <p:nvPr/>
        </p:nvSpPr>
        <p:spPr>
          <a:xfrm>
            <a:off x="8267700" y="4652963"/>
            <a:ext cx="762000" cy="806450"/>
          </a:xfrm>
          <a:prstGeom prst="ellipse">
            <a:avLst/>
          </a:prstGeom>
          <a:noFill/>
          <a:ln w="38100" cap="flat" cmpd="sng">
            <a:solidFill>
              <a:srgbClr val="FF0000"/>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91155" name="Oval 19"/>
          <p:cNvSpPr/>
          <p:nvPr/>
        </p:nvSpPr>
        <p:spPr>
          <a:xfrm>
            <a:off x="7658100" y="5405438"/>
            <a:ext cx="762000" cy="806450"/>
          </a:xfrm>
          <a:prstGeom prst="ellipse">
            <a:avLst/>
          </a:prstGeom>
          <a:noFill/>
          <a:ln w="38100" cap="flat" cmpd="sng">
            <a:solidFill>
              <a:srgbClr val="FF0000"/>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pic>
        <p:nvPicPr>
          <p:cNvPr id="78870" name="Picture 50" descr="MCj03518590000[1]"/>
          <p:cNvPicPr>
            <a:picLocks noChangeAspect="1"/>
          </p:cNvPicPr>
          <p:nvPr/>
        </p:nvPicPr>
        <p:blipFill>
          <a:blip r:embed="rId1"/>
          <a:stretch>
            <a:fillRect/>
          </a:stretch>
        </p:blipFill>
        <p:spPr>
          <a:xfrm>
            <a:off x="723900" y="3321050"/>
            <a:ext cx="457200" cy="425450"/>
          </a:xfrm>
          <a:prstGeom prst="rect">
            <a:avLst/>
          </a:prstGeom>
          <a:noFill/>
          <a:ln w="9525">
            <a:noFill/>
          </a:ln>
        </p:spPr>
      </p:pic>
      <p:pic>
        <p:nvPicPr>
          <p:cNvPr id="78871" name="Picture 51" descr="MCj03518590000[1]"/>
          <p:cNvPicPr>
            <a:picLocks noChangeAspect="1"/>
          </p:cNvPicPr>
          <p:nvPr/>
        </p:nvPicPr>
        <p:blipFill>
          <a:blip r:embed="rId1"/>
          <a:stretch>
            <a:fillRect/>
          </a:stretch>
        </p:blipFill>
        <p:spPr>
          <a:xfrm>
            <a:off x="342900" y="4530725"/>
            <a:ext cx="457200" cy="425450"/>
          </a:xfrm>
          <a:prstGeom prst="rect">
            <a:avLst/>
          </a:prstGeom>
          <a:noFill/>
          <a:ln w="9525">
            <a:noFill/>
          </a:ln>
        </p:spPr>
      </p:pic>
      <p:pic>
        <p:nvPicPr>
          <p:cNvPr id="78872" name="Picture 52" descr="MCj03518590000[1]"/>
          <p:cNvPicPr>
            <a:picLocks noChangeAspect="1"/>
          </p:cNvPicPr>
          <p:nvPr/>
        </p:nvPicPr>
        <p:blipFill>
          <a:blip r:embed="rId1"/>
          <a:stretch>
            <a:fillRect/>
          </a:stretch>
        </p:blipFill>
        <p:spPr>
          <a:xfrm>
            <a:off x="1485900" y="5299075"/>
            <a:ext cx="457200" cy="425450"/>
          </a:xfrm>
          <a:prstGeom prst="rect">
            <a:avLst/>
          </a:prstGeom>
          <a:noFill/>
          <a:ln w="9525">
            <a:noFill/>
          </a:ln>
        </p:spPr>
      </p:pic>
      <p:pic>
        <p:nvPicPr>
          <p:cNvPr id="78873" name="Picture 53" descr="MCj03518590000[1]"/>
          <p:cNvPicPr>
            <a:picLocks noChangeAspect="1"/>
          </p:cNvPicPr>
          <p:nvPr/>
        </p:nvPicPr>
        <p:blipFill>
          <a:blip r:embed="rId1"/>
          <a:stretch>
            <a:fillRect/>
          </a:stretch>
        </p:blipFill>
        <p:spPr>
          <a:xfrm>
            <a:off x="1943100" y="4143375"/>
            <a:ext cx="457200" cy="425450"/>
          </a:xfrm>
          <a:prstGeom prst="rect">
            <a:avLst/>
          </a:prstGeom>
          <a:noFill/>
          <a:ln w="9525">
            <a:noFill/>
          </a:ln>
        </p:spPr>
      </p:pic>
      <p:pic>
        <p:nvPicPr>
          <p:cNvPr id="78874" name="Picture 54" descr="MCj03518590000[1]"/>
          <p:cNvPicPr>
            <a:picLocks noChangeAspect="1"/>
          </p:cNvPicPr>
          <p:nvPr/>
        </p:nvPicPr>
        <p:blipFill>
          <a:blip r:embed="rId1"/>
          <a:stretch>
            <a:fillRect/>
          </a:stretch>
        </p:blipFill>
        <p:spPr>
          <a:xfrm>
            <a:off x="3467100" y="3816350"/>
            <a:ext cx="457200" cy="425450"/>
          </a:xfrm>
          <a:prstGeom prst="rect">
            <a:avLst/>
          </a:prstGeom>
          <a:noFill/>
          <a:ln w="9525">
            <a:noFill/>
          </a:ln>
        </p:spPr>
      </p:pic>
      <p:pic>
        <p:nvPicPr>
          <p:cNvPr id="78875" name="Picture 55" descr="MCj03518590000[1]"/>
          <p:cNvPicPr>
            <a:picLocks noChangeAspect="1"/>
          </p:cNvPicPr>
          <p:nvPr/>
        </p:nvPicPr>
        <p:blipFill>
          <a:blip r:embed="rId1"/>
          <a:stretch>
            <a:fillRect/>
          </a:stretch>
        </p:blipFill>
        <p:spPr>
          <a:xfrm>
            <a:off x="3086100" y="5511800"/>
            <a:ext cx="457200" cy="425450"/>
          </a:xfrm>
          <a:prstGeom prst="rect">
            <a:avLst/>
          </a:prstGeom>
          <a:noFill/>
          <a:ln w="9525">
            <a:noFill/>
          </a:ln>
        </p:spPr>
      </p:pic>
      <p:pic>
        <p:nvPicPr>
          <p:cNvPr id="78876" name="Picture 56" descr="MCj03518590000[1]"/>
          <p:cNvPicPr>
            <a:picLocks noChangeAspect="1"/>
          </p:cNvPicPr>
          <p:nvPr/>
        </p:nvPicPr>
        <p:blipFill>
          <a:blip r:embed="rId1"/>
          <a:stretch>
            <a:fillRect/>
          </a:stretch>
        </p:blipFill>
        <p:spPr>
          <a:xfrm>
            <a:off x="3695700" y="4721225"/>
            <a:ext cx="457200" cy="425450"/>
          </a:xfrm>
          <a:prstGeom prst="rect">
            <a:avLst/>
          </a:prstGeom>
          <a:noFill/>
          <a:ln w="9525">
            <a:noFill/>
          </a:ln>
        </p:spPr>
      </p:pic>
      <p:pic>
        <p:nvPicPr>
          <p:cNvPr id="78877" name="Picture 57" descr="MCj03518590000[1]"/>
          <p:cNvPicPr>
            <a:picLocks noChangeAspect="1"/>
          </p:cNvPicPr>
          <p:nvPr/>
        </p:nvPicPr>
        <p:blipFill>
          <a:blip r:embed="rId1"/>
          <a:stretch>
            <a:fillRect/>
          </a:stretch>
        </p:blipFill>
        <p:spPr>
          <a:xfrm>
            <a:off x="2705100" y="3108325"/>
            <a:ext cx="457200" cy="425450"/>
          </a:xfrm>
          <a:prstGeom prst="rect">
            <a:avLst/>
          </a:prstGeom>
          <a:noFill/>
          <a:ln w="9525">
            <a:noFill/>
          </a:ln>
        </p:spPr>
      </p:pic>
      <p:sp>
        <p:nvSpPr>
          <p:cNvPr id="91194" name="Oval 58"/>
          <p:cNvSpPr/>
          <p:nvPr/>
        </p:nvSpPr>
        <p:spPr>
          <a:xfrm>
            <a:off x="571500" y="3130550"/>
            <a:ext cx="762000" cy="806450"/>
          </a:xfrm>
          <a:prstGeom prst="ellipse">
            <a:avLst/>
          </a:prstGeom>
          <a:noFill/>
          <a:ln w="38100" cap="flat" cmpd="sng">
            <a:solidFill>
              <a:srgbClr val="FF0000"/>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91195" name="Oval 59"/>
          <p:cNvSpPr/>
          <p:nvPr/>
        </p:nvSpPr>
        <p:spPr>
          <a:xfrm>
            <a:off x="190500" y="4340225"/>
            <a:ext cx="762000" cy="806450"/>
          </a:xfrm>
          <a:prstGeom prst="ellipse">
            <a:avLst/>
          </a:prstGeom>
          <a:noFill/>
          <a:ln w="38100" cap="flat" cmpd="sng">
            <a:solidFill>
              <a:srgbClr val="FF0000"/>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91196" name="Oval 60"/>
          <p:cNvSpPr/>
          <p:nvPr/>
        </p:nvSpPr>
        <p:spPr>
          <a:xfrm>
            <a:off x="1333500" y="5108575"/>
            <a:ext cx="762000" cy="806450"/>
          </a:xfrm>
          <a:prstGeom prst="ellipse">
            <a:avLst/>
          </a:prstGeom>
          <a:noFill/>
          <a:ln w="38100" cap="flat" cmpd="sng">
            <a:solidFill>
              <a:srgbClr val="FF0000"/>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91197" name="Oval 61"/>
          <p:cNvSpPr/>
          <p:nvPr/>
        </p:nvSpPr>
        <p:spPr>
          <a:xfrm>
            <a:off x="1790700" y="3937000"/>
            <a:ext cx="762000" cy="806450"/>
          </a:xfrm>
          <a:prstGeom prst="ellipse">
            <a:avLst/>
          </a:prstGeom>
          <a:noFill/>
          <a:ln w="38100" cap="flat" cmpd="sng">
            <a:solidFill>
              <a:srgbClr val="FF0000"/>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91198" name="Oval 62"/>
          <p:cNvSpPr/>
          <p:nvPr/>
        </p:nvSpPr>
        <p:spPr>
          <a:xfrm>
            <a:off x="2552700" y="2933700"/>
            <a:ext cx="762000" cy="806450"/>
          </a:xfrm>
          <a:prstGeom prst="ellipse">
            <a:avLst/>
          </a:prstGeom>
          <a:noFill/>
          <a:ln w="38100" cap="flat" cmpd="sng">
            <a:solidFill>
              <a:srgbClr val="FF0000"/>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91199" name="Oval 63"/>
          <p:cNvSpPr/>
          <p:nvPr/>
        </p:nvSpPr>
        <p:spPr>
          <a:xfrm>
            <a:off x="3314700" y="3686175"/>
            <a:ext cx="762000" cy="806450"/>
          </a:xfrm>
          <a:prstGeom prst="ellipse">
            <a:avLst/>
          </a:prstGeom>
          <a:noFill/>
          <a:ln w="38100" cap="flat" cmpd="sng">
            <a:solidFill>
              <a:srgbClr val="FF0000"/>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91200" name="Oval 64"/>
          <p:cNvSpPr/>
          <p:nvPr/>
        </p:nvSpPr>
        <p:spPr>
          <a:xfrm>
            <a:off x="3543300" y="4568825"/>
            <a:ext cx="762000" cy="806450"/>
          </a:xfrm>
          <a:prstGeom prst="ellipse">
            <a:avLst/>
          </a:prstGeom>
          <a:noFill/>
          <a:ln w="38100" cap="flat" cmpd="sng">
            <a:solidFill>
              <a:srgbClr val="FF0000"/>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91201" name="Oval 65"/>
          <p:cNvSpPr/>
          <p:nvPr/>
        </p:nvSpPr>
        <p:spPr>
          <a:xfrm>
            <a:off x="2933700" y="5321300"/>
            <a:ext cx="762000" cy="806450"/>
          </a:xfrm>
          <a:prstGeom prst="ellipse">
            <a:avLst/>
          </a:prstGeom>
          <a:noFill/>
          <a:ln w="38100" cap="flat" cmpd="sng">
            <a:solidFill>
              <a:srgbClr val="FF0000"/>
            </a:solidFill>
            <a:prstDash val="solid"/>
            <a:headEnd type="none" w="med" len="med"/>
            <a:tailEnd type="none" w="med" len="med"/>
          </a:ln>
        </p:spPr>
        <p:txBody>
          <a:bodyPr wrap="none" lIns="90000" tIns="46800" rIns="90000" bIns="46800"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91202" name="Line 66"/>
          <p:cNvSpPr/>
          <p:nvPr/>
        </p:nvSpPr>
        <p:spPr>
          <a:xfrm flipH="1">
            <a:off x="723900" y="3686175"/>
            <a:ext cx="457200" cy="1270000"/>
          </a:xfrm>
          <a:prstGeom prst="line">
            <a:avLst/>
          </a:prstGeom>
          <a:ln w="38100" cap="flat" cmpd="sng">
            <a:solidFill>
              <a:srgbClr val="FF0000"/>
            </a:solidFill>
            <a:prstDash val="solid"/>
            <a:headEnd type="none" w="med" len="med"/>
            <a:tailEnd type="triangle" w="med" len="med"/>
          </a:ln>
        </p:spPr>
      </p:sp>
      <p:sp>
        <p:nvSpPr>
          <p:cNvPr id="91203" name="Line 67"/>
          <p:cNvSpPr/>
          <p:nvPr/>
        </p:nvSpPr>
        <p:spPr>
          <a:xfrm>
            <a:off x="800100" y="4956175"/>
            <a:ext cx="685800" cy="768350"/>
          </a:xfrm>
          <a:prstGeom prst="line">
            <a:avLst/>
          </a:prstGeom>
          <a:ln w="38100" cap="flat" cmpd="sng">
            <a:solidFill>
              <a:srgbClr val="FF0000"/>
            </a:solidFill>
            <a:prstDash val="solid"/>
            <a:headEnd type="none" w="med" len="med"/>
            <a:tailEnd type="triangle" w="med" len="med"/>
          </a:ln>
        </p:spPr>
      </p:sp>
      <p:sp>
        <p:nvSpPr>
          <p:cNvPr id="91204" name="Line 68"/>
          <p:cNvSpPr/>
          <p:nvPr/>
        </p:nvSpPr>
        <p:spPr>
          <a:xfrm>
            <a:off x="1181100" y="3686175"/>
            <a:ext cx="762000" cy="806450"/>
          </a:xfrm>
          <a:prstGeom prst="line">
            <a:avLst/>
          </a:prstGeom>
          <a:ln w="38100" cap="flat" cmpd="sng">
            <a:solidFill>
              <a:srgbClr val="FF0000"/>
            </a:solidFill>
            <a:prstDash val="solid"/>
            <a:headEnd type="none" w="med" len="med"/>
            <a:tailEnd type="triangle" w="med" len="med"/>
          </a:ln>
        </p:spPr>
      </p:sp>
      <p:sp>
        <p:nvSpPr>
          <p:cNvPr id="91205" name="Line 69"/>
          <p:cNvSpPr/>
          <p:nvPr/>
        </p:nvSpPr>
        <p:spPr>
          <a:xfrm flipV="1">
            <a:off x="1181100" y="3533775"/>
            <a:ext cx="1524000" cy="152400"/>
          </a:xfrm>
          <a:prstGeom prst="line">
            <a:avLst/>
          </a:prstGeom>
          <a:ln w="38100" cap="flat" cmpd="sng">
            <a:solidFill>
              <a:srgbClr val="FF0000"/>
            </a:solidFill>
            <a:prstDash val="solid"/>
            <a:headEnd type="none" w="med" len="med"/>
            <a:tailEnd type="triangle" w="med" len="med"/>
          </a:ln>
        </p:spPr>
      </p:sp>
      <p:sp>
        <p:nvSpPr>
          <p:cNvPr id="91206" name="Line 70"/>
          <p:cNvSpPr/>
          <p:nvPr/>
        </p:nvSpPr>
        <p:spPr>
          <a:xfrm flipV="1">
            <a:off x="2400300" y="4241800"/>
            <a:ext cx="1066800" cy="250825"/>
          </a:xfrm>
          <a:prstGeom prst="line">
            <a:avLst/>
          </a:prstGeom>
          <a:ln w="38100" cap="flat" cmpd="sng">
            <a:solidFill>
              <a:srgbClr val="FF0000"/>
            </a:solidFill>
            <a:prstDash val="solid"/>
            <a:headEnd type="none" w="med" len="med"/>
            <a:tailEnd type="triangle" w="med" len="med"/>
          </a:ln>
        </p:spPr>
      </p:sp>
      <p:sp>
        <p:nvSpPr>
          <p:cNvPr id="91207" name="Line 71"/>
          <p:cNvSpPr/>
          <p:nvPr/>
        </p:nvSpPr>
        <p:spPr>
          <a:xfrm>
            <a:off x="723900" y="4937125"/>
            <a:ext cx="2971800" cy="171450"/>
          </a:xfrm>
          <a:prstGeom prst="line">
            <a:avLst/>
          </a:prstGeom>
          <a:ln w="38100" cap="flat" cmpd="sng">
            <a:solidFill>
              <a:srgbClr val="FF0000"/>
            </a:solidFill>
            <a:prstDash val="solid"/>
            <a:headEnd type="none" w="med" len="med"/>
            <a:tailEnd type="triangle" w="med" len="med"/>
          </a:ln>
        </p:spPr>
      </p:sp>
      <p:sp>
        <p:nvSpPr>
          <p:cNvPr id="91208" name="Line 72"/>
          <p:cNvSpPr/>
          <p:nvPr/>
        </p:nvSpPr>
        <p:spPr>
          <a:xfrm>
            <a:off x="1943100" y="5724525"/>
            <a:ext cx="1219200" cy="212725"/>
          </a:xfrm>
          <a:prstGeom prst="line">
            <a:avLst/>
          </a:prstGeom>
          <a:ln w="38100" cap="flat" cmpd="sng">
            <a:solidFill>
              <a:srgbClr val="FF0000"/>
            </a:solidFill>
            <a:prstDash val="solid"/>
            <a:headEnd type="none" w="med" len="med"/>
            <a:tailEnd type="triangle" w="med" len="med"/>
          </a:ln>
        </p:spPr>
      </p:sp>
      <p:sp>
        <p:nvSpPr>
          <p:cNvPr id="91209" name="Line 73"/>
          <p:cNvSpPr/>
          <p:nvPr/>
        </p:nvSpPr>
        <p:spPr>
          <a:xfrm flipH="1">
            <a:off x="5524500" y="3824288"/>
            <a:ext cx="152400" cy="1139825"/>
          </a:xfrm>
          <a:prstGeom prst="line">
            <a:avLst/>
          </a:prstGeom>
          <a:ln w="38100" cap="flat" cmpd="sng">
            <a:solidFill>
              <a:srgbClr val="FF0000"/>
            </a:solidFill>
            <a:prstDash val="solid"/>
            <a:headEnd type="none" w="med" len="med"/>
            <a:tailEnd type="triangle" w="med" len="med"/>
          </a:ln>
        </p:spPr>
      </p:sp>
      <p:sp>
        <p:nvSpPr>
          <p:cNvPr id="91210" name="Line 74"/>
          <p:cNvSpPr/>
          <p:nvPr/>
        </p:nvSpPr>
        <p:spPr>
          <a:xfrm>
            <a:off x="5676900" y="3830638"/>
            <a:ext cx="990600" cy="708025"/>
          </a:xfrm>
          <a:prstGeom prst="line">
            <a:avLst/>
          </a:prstGeom>
          <a:ln w="38100" cap="flat" cmpd="sng">
            <a:solidFill>
              <a:srgbClr val="FF0000"/>
            </a:solidFill>
            <a:prstDash val="solid"/>
            <a:headEnd type="none" w="med" len="med"/>
            <a:tailEnd type="triangle" w="med" len="med"/>
          </a:ln>
        </p:spPr>
      </p:sp>
      <p:sp>
        <p:nvSpPr>
          <p:cNvPr id="91211" name="Line 75"/>
          <p:cNvSpPr/>
          <p:nvPr/>
        </p:nvSpPr>
        <p:spPr>
          <a:xfrm flipV="1">
            <a:off x="5676900" y="3541713"/>
            <a:ext cx="1752600" cy="288925"/>
          </a:xfrm>
          <a:prstGeom prst="line">
            <a:avLst/>
          </a:prstGeom>
          <a:ln w="38100" cap="flat" cmpd="sng">
            <a:solidFill>
              <a:srgbClr val="FF0000"/>
            </a:solidFill>
            <a:prstDash val="solid"/>
            <a:headEnd type="none" w="med" len="med"/>
            <a:tailEnd type="triangle" w="med" len="med"/>
          </a:ln>
        </p:spPr>
      </p:sp>
      <p:sp>
        <p:nvSpPr>
          <p:cNvPr id="91212" name="Line 76"/>
          <p:cNvSpPr/>
          <p:nvPr/>
        </p:nvSpPr>
        <p:spPr>
          <a:xfrm>
            <a:off x="5676900" y="3830638"/>
            <a:ext cx="533400" cy="1901825"/>
          </a:xfrm>
          <a:prstGeom prst="line">
            <a:avLst/>
          </a:prstGeom>
          <a:ln w="38100" cap="flat" cmpd="sng">
            <a:solidFill>
              <a:srgbClr val="FF0000"/>
            </a:solidFill>
            <a:prstDash val="solid"/>
            <a:headEnd type="none" w="med" len="med"/>
            <a:tailEnd type="triangle" w="med" len="med"/>
          </a:ln>
        </p:spPr>
      </p:sp>
      <p:sp>
        <p:nvSpPr>
          <p:cNvPr id="91213" name="Line 77"/>
          <p:cNvSpPr/>
          <p:nvPr/>
        </p:nvSpPr>
        <p:spPr>
          <a:xfrm>
            <a:off x="5676900" y="3830638"/>
            <a:ext cx="2514600" cy="419100"/>
          </a:xfrm>
          <a:prstGeom prst="line">
            <a:avLst/>
          </a:prstGeom>
          <a:ln w="38100" cap="flat" cmpd="sng">
            <a:solidFill>
              <a:srgbClr val="FF0000"/>
            </a:solidFill>
            <a:prstDash val="solid"/>
            <a:headEnd type="none" w="med" len="med"/>
            <a:tailEnd type="triangle" w="med" len="med"/>
          </a:ln>
        </p:spPr>
      </p:sp>
      <p:sp>
        <p:nvSpPr>
          <p:cNvPr id="91214" name="Line 78"/>
          <p:cNvSpPr/>
          <p:nvPr/>
        </p:nvSpPr>
        <p:spPr>
          <a:xfrm>
            <a:off x="5676900" y="3830638"/>
            <a:ext cx="2743200" cy="1323975"/>
          </a:xfrm>
          <a:prstGeom prst="line">
            <a:avLst/>
          </a:prstGeom>
          <a:ln w="38100" cap="flat" cmpd="sng">
            <a:solidFill>
              <a:srgbClr val="FF0000"/>
            </a:solidFill>
            <a:prstDash val="solid"/>
            <a:headEnd type="none" w="med" len="med"/>
            <a:tailEnd type="triangle" w="med" len="med"/>
          </a:ln>
        </p:spPr>
      </p:sp>
      <p:sp>
        <p:nvSpPr>
          <p:cNvPr id="91215" name="Line 79"/>
          <p:cNvSpPr/>
          <p:nvPr/>
        </p:nvSpPr>
        <p:spPr>
          <a:xfrm>
            <a:off x="5676900" y="3824288"/>
            <a:ext cx="2133600" cy="2120900"/>
          </a:xfrm>
          <a:prstGeom prst="line">
            <a:avLst/>
          </a:prstGeom>
          <a:ln w="38100" cap="flat" cmpd="sng">
            <a:solidFill>
              <a:srgbClr val="FF0000"/>
            </a:solidFill>
            <a:prstDash val="solid"/>
            <a:headEnd type="none" w="med" len="med"/>
            <a:tailEnd type="triangle" w="med" len="med"/>
          </a:ln>
        </p:spPr>
      </p:sp>
      <p:sp>
        <p:nvSpPr>
          <p:cNvPr id="78900" name="Line 82"/>
          <p:cNvSpPr/>
          <p:nvPr/>
        </p:nvSpPr>
        <p:spPr>
          <a:xfrm>
            <a:off x="4495800" y="1981200"/>
            <a:ext cx="0" cy="4572000"/>
          </a:xfrm>
          <a:prstGeom prst="line">
            <a:avLst/>
          </a:prstGeom>
          <a:ln w="38100" cap="flat" cmpd="sng">
            <a:solidFill>
              <a:schemeClr val="tx1"/>
            </a:solidFill>
            <a:prstDash val="dash"/>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1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120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114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20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11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120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1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1210"/>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9120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91209"/>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9120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11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119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1205"/>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9120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91203"/>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91210"/>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912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115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120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120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120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119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119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120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120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1150"/>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91211"/>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9121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1153"/>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91212"/>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9121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1154"/>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91213"/>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9121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155"/>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91214"/>
                                        </p:tgtEl>
                                        <p:attrNameLst>
                                          <p:attrName>style.visibility</p:attrName>
                                        </p:attrNameLst>
                                      </p:cBhvr>
                                      <p:to>
                                        <p:strVal val="hidden"/>
                                      </p:to>
                                    </p:set>
                                  </p:childTnLst>
                                </p:cTn>
                              </p:par>
                              <p:par>
                                <p:cTn id="95" presetID="1" presetClass="entr" presetSubtype="0" fill="hold" nodeType="withEffect">
                                  <p:stCondLst>
                                    <p:cond delay="0"/>
                                  </p:stCondLst>
                                  <p:childTnLst>
                                    <p:set>
                                      <p:cBhvr>
                                        <p:cTn id="96" dur="1" fill="hold">
                                          <p:stCondLst>
                                            <p:cond delay="0"/>
                                          </p:stCondLst>
                                        </p:cTn>
                                        <p:tgtEl>
                                          <p:spTgt spid="912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8" grpId="0" animBg="1"/>
      <p:bldP spid="91149" grpId="0" animBg="1"/>
      <p:bldP spid="91150" grpId="0" animBg="1"/>
      <p:bldP spid="91151" grpId="0" animBg="1"/>
      <p:bldP spid="91152" grpId="0" animBg="1"/>
      <p:bldP spid="91153" grpId="0" animBg="1"/>
      <p:bldP spid="91154" grpId="0" animBg="1"/>
      <p:bldP spid="91155" grpId="0" animBg="1"/>
      <p:bldP spid="91194" grpId="0" animBg="1"/>
      <p:bldP spid="91195" grpId="0" animBg="1"/>
      <p:bldP spid="91196" grpId="0" animBg="1"/>
      <p:bldP spid="91197" grpId="0" animBg="1"/>
      <p:bldP spid="91198" grpId="0" animBg="1"/>
      <p:bldP spid="91199" grpId="0" animBg="1"/>
      <p:bldP spid="91200" grpId="0" animBg="1"/>
      <p:bldP spid="9120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Espace réservé du pied de page 3"/>
          <p:cNvSpPr txBox="1">
            <a:spLocks noGrp="1"/>
          </p:cNvSpPr>
          <p:nvPr>
            <p:ph type="ftr" sz="quarter" idx="10"/>
          </p:nvPr>
        </p:nvSpPr>
        <p:spPr>
          <a:xfrm>
            <a:off x="7772400" y="6248400"/>
            <a:ext cx="914400" cy="476250"/>
          </a:xfrm>
          <a:ln/>
        </p:spPr>
        <p:txBody>
          <a:bodyPr/>
          <a:p>
            <a:pPr marL="0" indent="0" algn="r" eaLnBrk="1" hangingPunct="1">
              <a:spcBef>
                <a:spcPct val="0"/>
              </a:spcBef>
              <a:buFontTx/>
              <a:buNone/>
            </a:pPr>
            <a:r>
              <a:rPr lang="zh-CN" altLang="fr-FR" sz="2000" dirty="0">
                <a:solidFill>
                  <a:srgbClr val="3333CC"/>
                </a:solidFill>
                <a:latin typeface="Arial" panose="020B0604020202020204" pitchFamily="34" charset="0"/>
                <a:ea typeface="宋体" panose="02010600030101010101" pitchFamily="2" charset="-122"/>
              </a:rPr>
              <a:t> </a:t>
            </a: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
        <p:nvSpPr>
          <p:cNvPr id="117762" name="Rectangle 2"/>
          <p:cNvSpPr/>
          <p:nvPr/>
        </p:nvSpPr>
        <p:spPr>
          <a:xfrm>
            <a:off x="838200" y="2514600"/>
            <a:ext cx="457200" cy="457200"/>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0900" name="Text Box 3"/>
          <p:cNvSpPr txBox="1"/>
          <p:nvPr/>
        </p:nvSpPr>
        <p:spPr>
          <a:xfrm>
            <a:off x="609600" y="2438400"/>
            <a:ext cx="7804150" cy="44862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342900" lvl="0" indent="-342900" eaLnBrk="1" hangingPunct="1">
              <a:spcBef>
                <a:spcPct val="0"/>
              </a:spcBef>
              <a:buFontTx/>
              <a:buNone/>
            </a:pPr>
            <a:r>
              <a:rPr lang="en-US" altLang="zh-CN" sz="3600" dirty="0">
                <a:latin typeface="Arial" panose="020B0604020202020204" pitchFamily="34" charset="0"/>
                <a:ea typeface="宋体" panose="02010600030101010101" pitchFamily="2" charset="-122"/>
              </a:rPr>
              <a:t>  2    3    4    5    6    7    8    9  10  11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latin typeface="Arial" panose="020B0604020202020204" pitchFamily="34" charset="0"/>
                <a:ea typeface="宋体" panose="02010600030101010101" pitchFamily="2" charset="-122"/>
              </a:rPr>
              <a:t>12  13  14  15  16  17  18  19  20  21  </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latin typeface="Arial" panose="020B0604020202020204" pitchFamily="34" charset="0"/>
                <a:ea typeface="宋体" panose="02010600030101010101" pitchFamily="2" charset="-122"/>
              </a:rPr>
              <a:t>22  23  24  25  26  27  28  29  30  31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latin typeface="Arial" panose="020B0604020202020204" pitchFamily="34" charset="0"/>
                <a:ea typeface="宋体" panose="02010600030101010101" pitchFamily="2" charset="-122"/>
              </a:rPr>
              <a:t>32  33  34  35  36  37  38  39  40  41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latin typeface="Arial" panose="020B0604020202020204" pitchFamily="34" charset="0"/>
                <a:ea typeface="宋体" panose="02010600030101010101" pitchFamily="2" charset="-122"/>
              </a:rPr>
              <a:t>42  43  44  45  46  47  48  49  50  51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latin typeface="Arial" panose="020B0604020202020204" pitchFamily="34" charset="0"/>
                <a:ea typeface="宋体" panose="02010600030101010101" pitchFamily="2" charset="-122"/>
              </a:rPr>
              <a:t>52  53  54  55  56  57  58  59  60  61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latin typeface="Arial" panose="020B0604020202020204" pitchFamily="34" charset="0"/>
                <a:ea typeface="宋体" panose="02010600030101010101" pitchFamily="2" charset="-122"/>
              </a:rPr>
              <a:t>62  63  64  65  66  67  68  69  70  71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Char char="•"/>
            </a:pPr>
            <a:endParaRPr lang="en-US" altLang="zh-CN" sz="3600" dirty="0">
              <a:latin typeface="Arial" panose="020B0604020202020204" pitchFamily="34" charset="0"/>
              <a:ea typeface="宋体" panose="02010600030101010101" pitchFamily="2" charset="-122"/>
            </a:endParaRPr>
          </a:p>
        </p:txBody>
      </p:sp>
      <p:sp>
        <p:nvSpPr>
          <p:cNvPr id="80901" name="Rectangle 4"/>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Use Enlightening Animations: </a:t>
            </a:r>
            <a:br>
              <a:rPr lang="en-US" altLang="zh-CN" dirty="0">
                <a:ea typeface="宋体" panose="02010600030101010101" pitchFamily="2" charset="-122"/>
              </a:rPr>
            </a:br>
            <a:r>
              <a:rPr lang="en-US" altLang="zh-CN" dirty="0">
                <a:ea typeface="宋体" panose="02010600030101010101" pitchFamily="2" charset="-122"/>
              </a:rPr>
              <a:t>Sieve of Eratosthenes</a:t>
            </a:r>
            <a:endParaRPr lang="en-US" altLang="zh-CN" dirty="0">
              <a:ea typeface="宋体" panose="02010600030101010101" pitchFamily="2" charset="-122"/>
            </a:endParaRPr>
          </a:p>
        </p:txBody>
      </p:sp>
      <p:sp>
        <p:nvSpPr>
          <p:cNvPr id="80902" name="Text Box 5"/>
          <p:cNvSpPr txBox="1"/>
          <p:nvPr/>
        </p:nvSpPr>
        <p:spPr>
          <a:xfrm>
            <a:off x="722313" y="1484313"/>
            <a:ext cx="8027987" cy="94615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800" dirty="0">
                <a:ea typeface="宋体" panose="02010600030101010101" pitchFamily="2" charset="-122"/>
              </a:rPr>
              <a:t>A number is prime if it can only be divided by 1 or by itself</a:t>
            </a:r>
            <a:endParaRPr lang="en-US" altLang="zh-CN" sz="2800" dirty="0">
              <a:ea typeface="宋体" panose="02010600030101010101" pitchFamily="2" charset="-122"/>
            </a:endParaRPr>
          </a:p>
        </p:txBody>
      </p:sp>
      <p:grpSp>
        <p:nvGrpSpPr>
          <p:cNvPr id="2" name="Group 6"/>
          <p:cNvGrpSpPr/>
          <p:nvPr/>
        </p:nvGrpSpPr>
        <p:grpSpPr>
          <a:xfrm>
            <a:off x="685800" y="2590800"/>
            <a:ext cx="6705600" cy="3581400"/>
            <a:chOff x="432" y="1728"/>
            <a:chExt cx="4224" cy="2256"/>
          </a:xfrm>
        </p:grpSpPr>
        <p:sp>
          <p:nvSpPr>
            <p:cNvPr id="80904" name="Line 7"/>
            <p:cNvSpPr/>
            <p:nvPr/>
          </p:nvSpPr>
          <p:spPr>
            <a:xfrm flipV="1">
              <a:off x="1440" y="1728"/>
              <a:ext cx="336" cy="192"/>
            </a:xfrm>
            <a:prstGeom prst="line">
              <a:avLst/>
            </a:prstGeom>
            <a:ln w="38100" cap="flat" cmpd="sng">
              <a:solidFill>
                <a:srgbClr val="FF0000"/>
              </a:solidFill>
              <a:prstDash val="solid"/>
              <a:headEnd type="none" w="med" len="med"/>
              <a:tailEnd type="none" w="med" len="med"/>
            </a:ln>
          </p:spPr>
        </p:sp>
        <p:sp>
          <p:nvSpPr>
            <p:cNvPr id="80905" name="Line 8"/>
            <p:cNvSpPr/>
            <p:nvPr/>
          </p:nvSpPr>
          <p:spPr>
            <a:xfrm flipV="1">
              <a:off x="2400" y="1728"/>
              <a:ext cx="336" cy="192"/>
            </a:xfrm>
            <a:prstGeom prst="line">
              <a:avLst/>
            </a:prstGeom>
            <a:ln w="38100" cap="flat" cmpd="sng">
              <a:solidFill>
                <a:srgbClr val="FF0000"/>
              </a:solidFill>
              <a:prstDash val="solid"/>
              <a:headEnd type="none" w="med" len="med"/>
              <a:tailEnd type="none" w="med" len="med"/>
            </a:ln>
          </p:spPr>
        </p:sp>
        <p:sp>
          <p:nvSpPr>
            <p:cNvPr id="80906" name="Line 9"/>
            <p:cNvSpPr/>
            <p:nvPr/>
          </p:nvSpPr>
          <p:spPr>
            <a:xfrm flipV="1">
              <a:off x="3360" y="1728"/>
              <a:ext cx="336" cy="192"/>
            </a:xfrm>
            <a:prstGeom prst="line">
              <a:avLst/>
            </a:prstGeom>
            <a:ln w="38100" cap="flat" cmpd="sng">
              <a:solidFill>
                <a:srgbClr val="FF0000"/>
              </a:solidFill>
              <a:prstDash val="solid"/>
              <a:headEnd type="none" w="med" len="med"/>
              <a:tailEnd type="none" w="med" len="med"/>
            </a:ln>
          </p:spPr>
        </p:sp>
        <p:sp>
          <p:nvSpPr>
            <p:cNvPr id="80907" name="Line 10"/>
            <p:cNvSpPr/>
            <p:nvPr/>
          </p:nvSpPr>
          <p:spPr>
            <a:xfrm flipV="1">
              <a:off x="4320" y="1728"/>
              <a:ext cx="336" cy="192"/>
            </a:xfrm>
            <a:prstGeom prst="line">
              <a:avLst/>
            </a:prstGeom>
            <a:ln w="38100" cap="flat" cmpd="sng">
              <a:solidFill>
                <a:srgbClr val="FF0000"/>
              </a:solidFill>
              <a:prstDash val="solid"/>
              <a:headEnd type="none" w="med" len="med"/>
              <a:tailEnd type="none" w="med" len="med"/>
            </a:ln>
          </p:spPr>
        </p:sp>
        <p:sp>
          <p:nvSpPr>
            <p:cNvPr id="80908" name="Line 11"/>
            <p:cNvSpPr/>
            <p:nvPr/>
          </p:nvSpPr>
          <p:spPr>
            <a:xfrm flipV="1">
              <a:off x="432" y="2090"/>
              <a:ext cx="336" cy="192"/>
            </a:xfrm>
            <a:prstGeom prst="line">
              <a:avLst/>
            </a:prstGeom>
            <a:ln w="38100" cap="flat" cmpd="sng">
              <a:solidFill>
                <a:srgbClr val="FF0000"/>
              </a:solidFill>
              <a:prstDash val="solid"/>
              <a:headEnd type="none" w="med" len="med"/>
              <a:tailEnd type="none" w="med" len="med"/>
            </a:ln>
          </p:spPr>
        </p:sp>
        <p:sp>
          <p:nvSpPr>
            <p:cNvPr id="80909" name="Line 12"/>
            <p:cNvSpPr/>
            <p:nvPr/>
          </p:nvSpPr>
          <p:spPr>
            <a:xfrm flipV="1">
              <a:off x="1392" y="2090"/>
              <a:ext cx="336" cy="192"/>
            </a:xfrm>
            <a:prstGeom prst="line">
              <a:avLst/>
            </a:prstGeom>
            <a:ln w="38100" cap="flat" cmpd="sng">
              <a:solidFill>
                <a:srgbClr val="FF0000"/>
              </a:solidFill>
              <a:prstDash val="solid"/>
              <a:headEnd type="none" w="med" len="med"/>
              <a:tailEnd type="none" w="med" len="med"/>
            </a:ln>
          </p:spPr>
        </p:sp>
        <p:sp>
          <p:nvSpPr>
            <p:cNvPr id="80910" name="Line 13"/>
            <p:cNvSpPr/>
            <p:nvPr/>
          </p:nvSpPr>
          <p:spPr>
            <a:xfrm flipV="1">
              <a:off x="2352" y="2090"/>
              <a:ext cx="336" cy="192"/>
            </a:xfrm>
            <a:prstGeom prst="line">
              <a:avLst/>
            </a:prstGeom>
            <a:ln w="38100" cap="flat" cmpd="sng">
              <a:solidFill>
                <a:srgbClr val="FF0000"/>
              </a:solidFill>
              <a:prstDash val="solid"/>
              <a:headEnd type="none" w="med" len="med"/>
              <a:tailEnd type="none" w="med" len="med"/>
            </a:ln>
          </p:spPr>
        </p:sp>
        <p:sp>
          <p:nvSpPr>
            <p:cNvPr id="80911" name="Line 14"/>
            <p:cNvSpPr/>
            <p:nvPr/>
          </p:nvSpPr>
          <p:spPr>
            <a:xfrm flipV="1">
              <a:off x="3312" y="2090"/>
              <a:ext cx="336" cy="192"/>
            </a:xfrm>
            <a:prstGeom prst="line">
              <a:avLst/>
            </a:prstGeom>
            <a:ln w="38100" cap="flat" cmpd="sng">
              <a:solidFill>
                <a:srgbClr val="FF0000"/>
              </a:solidFill>
              <a:prstDash val="solid"/>
              <a:headEnd type="none" w="med" len="med"/>
              <a:tailEnd type="none" w="med" len="med"/>
            </a:ln>
          </p:spPr>
        </p:sp>
        <p:sp>
          <p:nvSpPr>
            <p:cNvPr id="80912" name="Line 15"/>
            <p:cNvSpPr/>
            <p:nvPr/>
          </p:nvSpPr>
          <p:spPr>
            <a:xfrm flipV="1">
              <a:off x="4272" y="2090"/>
              <a:ext cx="336" cy="192"/>
            </a:xfrm>
            <a:prstGeom prst="line">
              <a:avLst/>
            </a:prstGeom>
            <a:ln w="38100" cap="flat" cmpd="sng">
              <a:solidFill>
                <a:srgbClr val="FF0000"/>
              </a:solidFill>
              <a:prstDash val="solid"/>
              <a:headEnd type="none" w="med" len="med"/>
              <a:tailEnd type="none" w="med" len="med"/>
            </a:ln>
          </p:spPr>
        </p:sp>
        <p:sp>
          <p:nvSpPr>
            <p:cNvPr id="80913" name="Line 16"/>
            <p:cNvSpPr/>
            <p:nvPr/>
          </p:nvSpPr>
          <p:spPr>
            <a:xfrm flipV="1">
              <a:off x="432" y="2448"/>
              <a:ext cx="336" cy="192"/>
            </a:xfrm>
            <a:prstGeom prst="line">
              <a:avLst/>
            </a:prstGeom>
            <a:ln w="38100" cap="flat" cmpd="sng">
              <a:solidFill>
                <a:srgbClr val="FF0000"/>
              </a:solidFill>
              <a:prstDash val="solid"/>
              <a:headEnd type="none" w="med" len="med"/>
              <a:tailEnd type="none" w="med" len="med"/>
            </a:ln>
          </p:spPr>
        </p:sp>
        <p:sp>
          <p:nvSpPr>
            <p:cNvPr id="80914" name="Line 17"/>
            <p:cNvSpPr/>
            <p:nvPr/>
          </p:nvSpPr>
          <p:spPr>
            <a:xfrm flipV="1">
              <a:off x="1392" y="2448"/>
              <a:ext cx="336" cy="192"/>
            </a:xfrm>
            <a:prstGeom prst="line">
              <a:avLst/>
            </a:prstGeom>
            <a:ln w="38100" cap="flat" cmpd="sng">
              <a:solidFill>
                <a:srgbClr val="FF0000"/>
              </a:solidFill>
              <a:prstDash val="solid"/>
              <a:headEnd type="none" w="med" len="med"/>
              <a:tailEnd type="none" w="med" len="med"/>
            </a:ln>
          </p:spPr>
        </p:sp>
        <p:sp>
          <p:nvSpPr>
            <p:cNvPr id="80915" name="Line 18"/>
            <p:cNvSpPr/>
            <p:nvPr/>
          </p:nvSpPr>
          <p:spPr>
            <a:xfrm flipV="1">
              <a:off x="2352" y="2448"/>
              <a:ext cx="336" cy="192"/>
            </a:xfrm>
            <a:prstGeom prst="line">
              <a:avLst/>
            </a:prstGeom>
            <a:ln w="38100" cap="flat" cmpd="sng">
              <a:solidFill>
                <a:srgbClr val="FF0000"/>
              </a:solidFill>
              <a:prstDash val="solid"/>
              <a:headEnd type="none" w="med" len="med"/>
              <a:tailEnd type="none" w="med" len="med"/>
            </a:ln>
          </p:spPr>
        </p:sp>
        <p:sp>
          <p:nvSpPr>
            <p:cNvPr id="80916" name="Line 19"/>
            <p:cNvSpPr/>
            <p:nvPr/>
          </p:nvSpPr>
          <p:spPr>
            <a:xfrm flipV="1">
              <a:off x="3312" y="2448"/>
              <a:ext cx="336" cy="192"/>
            </a:xfrm>
            <a:prstGeom prst="line">
              <a:avLst/>
            </a:prstGeom>
            <a:ln w="38100" cap="flat" cmpd="sng">
              <a:solidFill>
                <a:srgbClr val="FF0000"/>
              </a:solidFill>
              <a:prstDash val="solid"/>
              <a:headEnd type="none" w="med" len="med"/>
              <a:tailEnd type="none" w="med" len="med"/>
            </a:ln>
          </p:spPr>
        </p:sp>
        <p:sp>
          <p:nvSpPr>
            <p:cNvPr id="80917" name="Line 20"/>
            <p:cNvSpPr/>
            <p:nvPr/>
          </p:nvSpPr>
          <p:spPr>
            <a:xfrm flipV="1">
              <a:off x="4272" y="2448"/>
              <a:ext cx="336" cy="192"/>
            </a:xfrm>
            <a:prstGeom prst="line">
              <a:avLst/>
            </a:prstGeom>
            <a:ln w="38100" cap="flat" cmpd="sng">
              <a:solidFill>
                <a:srgbClr val="FF0000"/>
              </a:solidFill>
              <a:prstDash val="solid"/>
              <a:headEnd type="none" w="med" len="med"/>
              <a:tailEnd type="none" w="med" len="med"/>
            </a:ln>
          </p:spPr>
        </p:sp>
        <p:sp>
          <p:nvSpPr>
            <p:cNvPr id="80918" name="Line 21"/>
            <p:cNvSpPr/>
            <p:nvPr/>
          </p:nvSpPr>
          <p:spPr>
            <a:xfrm flipV="1">
              <a:off x="432" y="2784"/>
              <a:ext cx="336" cy="192"/>
            </a:xfrm>
            <a:prstGeom prst="line">
              <a:avLst/>
            </a:prstGeom>
            <a:ln w="38100" cap="flat" cmpd="sng">
              <a:solidFill>
                <a:srgbClr val="FF0000"/>
              </a:solidFill>
              <a:prstDash val="solid"/>
              <a:headEnd type="none" w="med" len="med"/>
              <a:tailEnd type="none" w="med" len="med"/>
            </a:ln>
          </p:spPr>
        </p:sp>
        <p:sp>
          <p:nvSpPr>
            <p:cNvPr id="80919" name="Line 22"/>
            <p:cNvSpPr/>
            <p:nvPr/>
          </p:nvSpPr>
          <p:spPr>
            <a:xfrm flipV="1">
              <a:off x="1392" y="2784"/>
              <a:ext cx="336" cy="192"/>
            </a:xfrm>
            <a:prstGeom prst="line">
              <a:avLst/>
            </a:prstGeom>
            <a:ln w="38100" cap="flat" cmpd="sng">
              <a:solidFill>
                <a:srgbClr val="FF0000"/>
              </a:solidFill>
              <a:prstDash val="solid"/>
              <a:headEnd type="none" w="med" len="med"/>
              <a:tailEnd type="none" w="med" len="med"/>
            </a:ln>
          </p:spPr>
        </p:sp>
        <p:sp>
          <p:nvSpPr>
            <p:cNvPr id="80920" name="Line 23"/>
            <p:cNvSpPr/>
            <p:nvPr/>
          </p:nvSpPr>
          <p:spPr>
            <a:xfrm flipV="1">
              <a:off x="2352" y="2784"/>
              <a:ext cx="336" cy="192"/>
            </a:xfrm>
            <a:prstGeom prst="line">
              <a:avLst/>
            </a:prstGeom>
            <a:ln w="38100" cap="flat" cmpd="sng">
              <a:solidFill>
                <a:srgbClr val="FF0000"/>
              </a:solidFill>
              <a:prstDash val="solid"/>
              <a:headEnd type="none" w="med" len="med"/>
              <a:tailEnd type="none" w="med" len="med"/>
            </a:ln>
          </p:spPr>
        </p:sp>
        <p:sp>
          <p:nvSpPr>
            <p:cNvPr id="80921" name="Line 24"/>
            <p:cNvSpPr/>
            <p:nvPr/>
          </p:nvSpPr>
          <p:spPr>
            <a:xfrm flipV="1">
              <a:off x="3312" y="2784"/>
              <a:ext cx="336" cy="192"/>
            </a:xfrm>
            <a:prstGeom prst="line">
              <a:avLst/>
            </a:prstGeom>
            <a:ln w="38100" cap="flat" cmpd="sng">
              <a:solidFill>
                <a:srgbClr val="FF0000"/>
              </a:solidFill>
              <a:prstDash val="solid"/>
              <a:headEnd type="none" w="med" len="med"/>
              <a:tailEnd type="none" w="med" len="med"/>
            </a:ln>
          </p:spPr>
        </p:sp>
        <p:sp>
          <p:nvSpPr>
            <p:cNvPr id="80922" name="Line 25"/>
            <p:cNvSpPr/>
            <p:nvPr/>
          </p:nvSpPr>
          <p:spPr>
            <a:xfrm flipV="1">
              <a:off x="4272" y="2784"/>
              <a:ext cx="336" cy="192"/>
            </a:xfrm>
            <a:prstGeom prst="line">
              <a:avLst/>
            </a:prstGeom>
            <a:ln w="38100" cap="flat" cmpd="sng">
              <a:solidFill>
                <a:srgbClr val="FF0000"/>
              </a:solidFill>
              <a:prstDash val="solid"/>
              <a:headEnd type="none" w="med" len="med"/>
              <a:tailEnd type="none" w="med" len="med"/>
            </a:ln>
          </p:spPr>
        </p:sp>
        <p:sp>
          <p:nvSpPr>
            <p:cNvPr id="80923" name="Line 26"/>
            <p:cNvSpPr/>
            <p:nvPr/>
          </p:nvSpPr>
          <p:spPr>
            <a:xfrm flipV="1">
              <a:off x="432" y="3120"/>
              <a:ext cx="336" cy="192"/>
            </a:xfrm>
            <a:prstGeom prst="line">
              <a:avLst/>
            </a:prstGeom>
            <a:ln w="38100" cap="flat" cmpd="sng">
              <a:solidFill>
                <a:srgbClr val="FF0000"/>
              </a:solidFill>
              <a:prstDash val="solid"/>
              <a:headEnd type="none" w="med" len="med"/>
              <a:tailEnd type="none" w="med" len="med"/>
            </a:ln>
          </p:spPr>
        </p:sp>
        <p:sp>
          <p:nvSpPr>
            <p:cNvPr id="80924" name="Line 27"/>
            <p:cNvSpPr/>
            <p:nvPr/>
          </p:nvSpPr>
          <p:spPr>
            <a:xfrm flipV="1">
              <a:off x="1392" y="3120"/>
              <a:ext cx="336" cy="192"/>
            </a:xfrm>
            <a:prstGeom prst="line">
              <a:avLst/>
            </a:prstGeom>
            <a:ln w="38100" cap="flat" cmpd="sng">
              <a:solidFill>
                <a:srgbClr val="FF0000"/>
              </a:solidFill>
              <a:prstDash val="solid"/>
              <a:headEnd type="none" w="med" len="med"/>
              <a:tailEnd type="none" w="med" len="med"/>
            </a:ln>
          </p:spPr>
        </p:sp>
        <p:sp>
          <p:nvSpPr>
            <p:cNvPr id="80925" name="Line 28"/>
            <p:cNvSpPr/>
            <p:nvPr/>
          </p:nvSpPr>
          <p:spPr>
            <a:xfrm flipV="1">
              <a:off x="2352" y="3120"/>
              <a:ext cx="336" cy="192"/>
            </a:xfrm>
            <a:prstGeom prst="line">
              <a:avLst/>
            </a:prstGeom>
            <a:ln w="38100" cap="flat" cmpd="sng">
              <a:solidFill>
                <a:srgbClr val="FF0000"/>
              </a:solidFill>
              <a:prstDash val="solid"/>
              <a:headEnd type="none" w="med" len="med"/>
              <a:tailEnd type="none" w="med" len="med"/>
            </a:ln>
          </p:spPr>
        </p:sp>
        <p:sp>
          <p:nvSpPr>
            <p:cNvPr id="80926" name="Line 29"/>
            <p:cNvSpPr/>
            <p:nvPr/>
          </p:nvSpPr>
          <p:spPr>
            <a:xfrm flipV="1">
              <a:off x="3312" y="3120"/>
              <a:ext cx="336" cy="192"/>
            </a:xfrm>
            <a:prstGeom prst="line">
              <a:avLst/>
            </a:prstGeom>
            <a:ln w="38100" cap="flat" cmpd="sng">
              <a:solidFill>
                <a:srgbClr val="FF0000"/>
              </a:solidFill>
              <a:prstDash val="solid"/>
              <a:headEnd type="none" w="med" len="med"/>
              <a:tailEnd type="none" w="med" len="med"/>
            </a:ln>
          </p:spPr>
        </p:sp>
        <p:sp>
          <p:nvSpPr>
            <p:cNvPr id="80927" name="Line 30"/>
            <p:cNvSpPr/>
            <p:nvPr/>
          </p:nvSpPr>
          <p:spPr>
            <a:xfrm flipV="1">
              <a:off x="4272" y="3120"/>
              <a:ext cx="336" cy="192"/>
            </a:xfrm>
            <a:prstGeom prst="line">
              <a:avLst/>
            </a:prstGeom>
            <a:ln w="38100" cap="flat" cmpd="sng">
              <a:solidFill>
                <a:srgbClr val="FF0000"/>
              </a:solidFill>
              <a:prstDash val="solid"/>
              <a:headEnd type="none" w="med" len="med"/>
              <a:tailEnd type="none" w="med" len="med"/>
            </a:ln>
          </p:spPr>
        </p:sp>
        <p:sp>
          <p:nvSpPr>
            <p:cNvPr id="80928" name="Line 31"/>
            <p:cNvSpPr/>
            <p:nvPr/>
          </p:nvSpPr>
          <p:spPr>
            <a:xfrm flipV="1">
              <a:off x="432" y="3456"/>
              <a:ext cx="336" cy="192"/>
            </a:xfrm>
            <a:prstGeom prst="line">
              <a:avLst/>
            </a:prstGeom>
            <a:ln w="38100" cap="flat" cmpd="sng">
              <a:solidFill>
                <a:srgbClr val="FF0000"/>
              </a:solidFill>
              <a:prstDash val="solid"/>
              <a:headEnd type="none" w="med" len="med"/>
              <a:tailEnd type="none" w="med" len="med"/>
            </a:ln>
          </p:spPr>
        </p:sp>
        <p:sp>
          <p:nvSpPr>
            <p:cNvPr id="80929" name="Line 32"/>
            <p:cNvSpPr/>
            <p:nvPr/>
          </p:nvSpPr>
          <p:spPr>
            <a:xfrm flipV="1">
              <a:off x="1392" y="3456"/>
              <a:ext cx="336" cy="192"/>
            </a:xfrm>
            <a:prstGeom prst="line">
              <a:avLst/>
            </a:prstGeom>
            <a:ln w="38100" cap="flat" cmpd="sng">
              <a:solidFill>
                <a:srgbClr val="FF0000"/>
              </a:solidFill>
              <a:prstDash val="solid"/>
              <a:headEnd type="none" w="med" len="med"/>
              <a:tailEnd type="none" w="med" len="med"/>
            </a:ln>
          </p:spPr>
        </p:sp>
        <p:sp>
          <p:nvSpPr>
            <p:cNvPr id="80930" name="Line 33"/>
            <p:cNvSpPr/>
            <p:nvPr/>
          </p:nvSpPr>
          <p:spPr>
            <a:xfrm flipV="1">
              <a:off x="2352" y="3456"/>
              <a:ext cx="336" cy="192"/>
            </a:xfrm>
            <a:prstGeom prst="line">
              <a:avLst/>
            </a:prstGeom>
            <a:ln w="38100" cap="flat" cmpd="sng">
              <a:solidFill>
                <a:srgbClr val="FF0000"/>
              </a:solidFill>
              <a:prstDash val="solid"/>
              <a:headEnd type="none" w="med" len="med"/>
              <a:tailEnd type="none" w="med" len="med"/>
            </a:ln>
          </p:spPr>
        </p:sp>
        <p:sp>
          <p:nvSpPr>
            <p:cNvPr id="80931" name="Line 34"/>
            <p:cNvSpPr/>
            <p:nvPr/>
          </p:nvSpPr>
          <p:spPr>
            <a:xfrm flipV="1">
              <a:off x="3312" y="3456"/>
              <a:ext cx="336" cy="192"/>
            </a:xfrm>
            <a:prstGeom prst="line">
              <a:avLst/>
            </a:prstGeom>
            <a:ln w="38100" cap="flat" cmpd="sng">
              <a:solidFill>
                <a:srgbClr val="FF0000"/>
              </a:solidFill>
              <a:prstDash val="solid"/>
              <a:headEnd type="none" w="med" len="med"/>
              <a:tailEnd type="none" w="med" len="med"/>
            </a:ln>
          </p:spPr>
        </p:sp>
        <p:sp>
          <p:nvSpPr>
            <p:cNvPr id="80932" name="Line 35"/>
            <p:cNvSpPr/>
            <p:nvPr/>
          </p:nvSpPr>
          <p:spPr>
            <a:xfrm flipV="1">
              <a:off x="4272" y="3456"/>
              <a:ext cx="336" cy="192"/>
            </a:xfrm>
            <a:prstGeom prst="line">
              <a:avLst/>
            </a:prstGeom>
            <a:ln w="38100" cap="flat" cmpd="sng">
              <a:solidFill>
                <a:srgbClr val="FF0000"/>
              </a:solidFill>
              <a:prstDash val="solid"/>
              <a:headEnd type="none" w="med" len="med"/>
              <a:tailEnd type="none" w="med" len="med"/>
            </a:ln>
          </p:spPr>
        </p:sp>
        <p:sp>
          <p:nvSpPr>
            <p:cNvPr id="80933" name="Line 36"/>
            <p:cNvSpPr/>
            <p:nvPr/>
          </p:nvSpPr>
          <p:spPr>
            <a:xfrm flipV="1">
              <a:off x="432" y="3792"/>
              <a:ext cx="336" cy="192"/>
            </a:xfrm>
            <a:prstGeom prst="line">
              <a:avLst/>
            </a:prstGeom>
            <a:ln w="38100" cap="flat" cmpd="sng">
              <a:solidFill>
                <a:srgbClr val="FF0000"/>
              </a:solidFill>
              <a:prstDash val="solid"/>
              <a:headEnd type="none" w="med" len="med"/>
              <a:tailEnd type="none" w="med" len="med"/>
            </a:ln>
          </p:spPr>
        </p:sp>
        <p:sp>
          <p:nvSpPr>
            <p:cNvPr id="80934" name="Line 37"/>
            <p:cNvSpPr/>
            <p:nvPr/>
          </p:nvSpPr>
          <p:spPr>
            <a:xfrm flipV="1">
              <a:off x="1392" y="3792"/>
              <a:ext cx="336" cy="192"/>
            </a:xfrm>
            <a:prstGeom prst="line">
              <a:avLst/>
            </a:prstGeom>
            <a:ln w="38100" cap="flat" cmpd="sng">
              <a:solidFill>
                <a:srgbClr val="FF0000"/>
              </a:solidFill>
              <a:prstDash val="solid"/>
              <a:headEnd type="none" w="med" len="med"/>
              <a:tailEnd type="none" w="med" len="med"/>
            </a:ln>
          </p:spPr>
        </p:sp>
        <p:sp>
          <p:nvSpPr>
            <p:cNvPr id="80935" name="Line 38"/>
            <p:cNvSpPr/>
            <p:nvPr/>
          </p:nvSpPr>
          <p:spPr>
            <a:xfrm flipV="1">
              <a:off x="2352" y="3792"/>
              <a:ext cx="336" cy="192"/>
            </a:xfrm>
            <a:prstGeom prst="line">
              <a:avLst/>
            </a:prstGeom>
            <a:ln w="38100" cap="flat" cmpd="sng">
              <a:solidFill>
                <a:srgbClr val="FF0000"/>
              </a:solidFill>
              <a:prstDash val="solid"/>
              <a:headEnd type="none" w="med" len="med"/>
              <a:tailEnd type="none" w="med" len="med"/>
            </a:ln>
          </p:spPr>
        </p:sp>
        <p:sp>
          <p:nvSpPr>
            <p:cNvPr id="80936" name="Line 39"/>
            <p:cNvSpPr/>
            <p:nvPr/>
          </p:nvSpPr>
          <p:spPr>
            <a:xfrm flipV="1">
              <a:off x="3312" y="3792"/>
              <a:ext cx="336" cy="192"/>
            </a:xfrm>
            <a:prstGeom prst="line">
              <a:avLst/>
            </a:prstGeom>
            <a:ln w="38100" cap="flat" cmpd="sng">
              <a:solidFill>
                <a:srgbClr val="FF0000"/>
              </a:solidFill>
              <a:prstDash val="solid"/>
              <a:headEnd type="none" w="med" len="med"/>
              <a:tailEnd type="none" w="med" len="med"/>
            </a:ln>
          </p:spPr>
        </p:sp>
        <p:sp>
          <p:nvSpPr>
            <p:cNvPr id="80937" name="Line 40"/>
            <p:cNvSpPr/>
            <p:nvPr/>
          </p:nvSpPr>
          <p:spPr>
            <a:xfrm flipV="1">
              <a:off x="4272" y="3792"/>
              <a:ext cx="336" cy="192"/>
            </a:xfrm>
            <a:prstGeom prst="line">
              <a:avLst/>
            </a:prstGeom>
            <a:ln w="38100" cap="flat" cmpd="sng">
              <a:solidFill>
                <a:srgbClr val="FF0000"/>
              </a:solidFill>
              <a:prstDash val="solid"/>
              <a:headEnd type="none" w="med" len="med"/>
              <a:tailEnd type="non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7762"/>
                                        </p:tgtEl>
                                        <p:attrNameLst>
                                          <p:attrName>style.visibility</p:attrName>
                                        </p:attrNameLst>
                                      </p:cBhvr>
                                      <p:to>
                                        <p:strVal val="visible"/>
                                      </p:to>
                                    </p:set>
                                    <p:animEffect transition="in" filter="dissolve">
                                      <p:cBhvr>
                                        <p:cTn id="7" dur="500"/>
                                        <p:tgtEl>
                                          <p:spTgt spid="1177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Research and Marketing</a:t>
            </a:r>
            <a:endParaRPr lang="en-US" altLang="zh-CN" dirty="0">
              <a:ea typeface="宋体" panose="02010600030101010101" pitchFamily="2" charset="-122"/>
            </a:endParaRPr>
          </a:p>
        </p:txBody>
      </p:sp>
      <p:sp>
        <p:nvSpPr>
          <p:cNvPr id="11267"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The best researchers in the world learned how to sell their work</a:t>
            </a:r>
            <a:endParaRPr lang="en-US" altLang="zh-CN" dirty="0">
              <a:ea typeface="宋体" panose="02010600030101010101" pitchFamily="2" charset="-122"/>
            </a:endParaRPr>
          </a:p>
          <a:p>
            <a:pPr lvl="1"/>
            <a:r>
              <a:rPr lang="en-US" altLang="zh-CN" dirty="0">
                <a:ea typeface="宋体" panose="02010600030101010101" pitchFamily="2" charset="-122"/>
              </a:rPr>
              <a:t>To the community</a:t>
            </a:r>
            <a:endParaRPr lang="en-US" altLang="zh-CN" dirty="0">
              <a:ea typeface="宋体" panose="02010600030101010101" pitchFamily="2" charset="-122"/>
            </a:endParaRPr>
          </a:p>
          <a:p>
            <a:pPr lvl="2"/>
            <a:r>
              <a:rPr lang="en-US" altLang="zh-CN" dirty="0">
                <a:ea typeface="宋体" panose="02010600030101010101" pitchFamily="2" charset="-122"/>
              </a:rPr>
              <a:t>Visibility, impact</a:t>
            </a:r>
            <a:endParaRPr lang="en-US" altLang="zh-CN" dirty="0">
              <a:ea typeface="宋体" panose="02010600030101010101" pitchFamily="2" charset="-122"/>
            </a:endParaRPr>
          </a:p>
          <a:p>
            <a:pPr lvl="1"/>
            <a:r>
              <a:rPr lang="en-US" altLang="zh-CN" dirty="0">
                <a:ea typeface="宋体" panose="02010600030101010101" pitchFamily="2" charset="-122"/>
              </a:rPr>
              <a:t>To students</a:t>
            </a:r>
            <a:endParaRPr lang="en-US" altLang="zh-CN" dirty="0">
              <a:ea typeface="宋体" panose="02010600030101010101" pitchFamily="2" charset="-122"/>
            </a:endParaRPr>
          </a:p>
          <a:p>
            <a:pPr lvl="2"/>
            <a:r>
              <a:rPr lang="en-US" altLang="zh-CN" dirty="0">
                <a:ea typeface="宋体" panose="02010600030101010101" pitchFamily="2" charset="-122"/>
              </a:rPr>
              <a:t>Attract graduate students</a:t>
            </a:r>
            <a:endParaRPr lang="en-US" altLang="zh-CN" dirty="0">
              <a:ea typeface="宋体" panose="02010600030101010101" pitchFamily="2" charset="-122"/>
            </a:endParaRPr>
          </a:p>
          <a:p>
            <a:pPr lvl="1"/>
            <a:r>
              <a:rPr lang="en-US" altLang="zh-CN" dirty="0">
                <a:ea typeface="宋体" panose="02010600030101010101" pitchFamily="2" charset="-122"/>
              </a:rPr>
              <a:t>To commissions</a:t>
            </a:r>
            <a:endParaRPr lang="en-US" altLang="zh-CN" dirty="0">
              <a:ea typeface="宋体" panose="02010600030101010101" pitchFamily="2" charset="-122"/>
            </a:endParaRPr>
          </a:p>
          <a:p>
            <a:pPr lvl="2"/>
            <a:r>
              <a:rPr lang="en-US" altLang="zh-CN" dirty="0">
                <a:ea typeface="宋体" panose="02010600030101010101" pitchFamily="2" charset="-122"/>
              </a:rPr>
              <a:t>Funding, promotion</a:t>
            </a:r>
            <a:endParaRPr lang="en-US" altLang="zh-CN" dirty="0">
              <a:ea typeface="宋体" panose="02010600030101010101" pitchFamily="2" charset="-122"/>
            </a:endParaRPr>
          </a:p>
          <a:p>
            <a:pPr lvl="1"/>
            <a:r>
              <a:rPr lang="en-US" altLang="zh-CN" dirty="0">
                <a:ea typeface="宋体" panose="02010600030101010101" pitchFamily="2" charset="-122"/>
              </a:rPr>
              <a:t>To the public</a:t>
            </a:r>
            <a:endParaRPr lang="en-US" altLang="zh-CN" dirty="0">
              <a:ea typeface="宋体" panose="02010600030101010101" pitchFamily="2" charset="-122"/>
            </a:endParaRPr>
          </a:p>
          <a:p>
            <a:pPr lvl="2"/>
            <a:r>
              <a:rPr lang="en-US" altLang="zh-CN" dirty="0">
                <a:ea typeface="宋体" panose="02010600030101010101" pitchFamily="2" charset="-122"/>
              </a:rPr>
              <a:t>Increase attraction of your field, fame </a:t>
            </a:r>
            <a:endParaRPr lang="en-US" altLang="zh-CN" dirty="0">
              <a:ea typeface="宋体" panose="02010600030101010101" pitchFamily="2" charset="-122"/>
            </a:endParaRPr>
          </a:p>
          <a:p>
            <a:pPr lvl="1"/>
            <a:endParaRPr lang="en-US" altLang="zh-CN" dirty="0">
              <a:ea typeface="宋体" panose="02010600030101010101" pitchFamily="2" charset="-122"/>
            </a:endParaRPr>
          </a:p>
        </p:txBody>
      </p:sp>
      <p:sp>
        <p:nvSpPr>
          <p:cNvPr id="11268"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Espace réservé du pied de page 2"/>
          <p:cNvSpPr txBox="1">
            <a:spLocks noGrp="1"/>
          </p:cNvSpPr>
          <p:nvPr>
            <p:ph type="ftr" sz="quarter" idx="10"/>
          </p:nvPr>
        </p:nvSpPr>
        <p:spPr>
          <a:xfrm>
            <a:off x="7772400" y="6248400"/>
            <a:ext cx="914400" cy="476250"/>
          </a:xfrm>
          <a:ln/>
        </p:spPr>
        <p:txBody>
          <a:bodyPr/>
          <a:p>
            <a:pPr marL="0" indent="0" algn="r" eaLnBrk="1" hangingPunct="1">
              <a:spcBef>
                <a:spcPct val="0"/>
              </a:spcBef>
              <a:buFontTx/>
              <a:buNone/>
            </a:pPr>
            <a:r>
              <a:rPr lang="zh-CN" altLang="fr-FR" sz="2000" dirty="0">
                <a:solidFill>
                  <a:srgbClr val="3333CC"/>
                </a:solidFill>
                <a:ea typeface="宋体" panose="02010600030101010101" pitchFamily="2" charset="-122"/>
              </a:rPr>
              <a:t> </a:t>
            </a: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
        <p:nvSpPr>
          <p:cNvPr id="81923" name="Rectangle 2"/>
          <p:cNvSpPr/>
          <p:nvPr/>
        </p:nvSpPr>
        <p:spPr>
          <a:xfrm>
            <a:off x="838200" y="2514600"/>
            <a:ext cx="457200" cy="457200"/>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118787" name="Rectangle 3"/>
          <p:cNvSpPr/>
          <p:nvPr/>
        </p:nvSpPr>
        <p:spPr>
          <a:xfrm>
            <a:off x="1600200" y="2514600"/>
            <a:ext cx="457200" cy="457200"/>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1925" name="Text Box 4"/>
          <p:cNvSpPr txBox="1"/>
          <p:nvPr/>
        </p:nvSpPr>
        <p:spPr>
          <a:xfrm>
            <a:off x="609600" y="2438400"/>
            <a:ext cx="7804150" cy="44862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342900" lvl="0" indent="-342900" eaLnBrk="1" hangingPunct="1">
              <a:spcBef>
                <a:spcPct val="0"/>
              </a:spcBef>
              <a:buFontTx/>
              <a:buNone/>
            </a:pPr>
            <a:r>
              <a:rPr lang="en-US" altLang="zh-CN" sz="3600" dirty="0">
                <a:latin typeface="Arial" panose="020B0604020202020204" pitchFamily="34" charset="0"/>
                <a:ea typeface="宋体" panose="02010600030101010101" pitchFamily="2" charset="-122"/>
              </a:rPr>
              <a:t>  2    3    </a:t>
            </a:r>
            <a:r>
              <a:rPr lang="en-US" altLang="zh-CN" sz="3600" dirty="0">
                <a:solidFill>
                  <a:schemeClr val="accent1"/>
                </a:solidFill>
                <a:latin typeface="Arial" panose="020B0604020202020204" pitchFamily="34" charset="0"/>
                <a:ea typeface="宋体" panose="02010600030101010101" pitchFamily="2" charset="-122"/>
              </a:rPr>
              <a:t>4</a:t>
            </a:r>
            <a:r>
              <a:rPr lang="en-US" altLang="zh-CN" sz="3600" dirty="0">
                <a:latin typeface="Arial" panose="020B0604020202020204" pitchFamily="34" charset="0"/>
                <a:ea typeface="宋体" panose="02010600030101010101" pitchFamily="2" charset="-122"/>
              </a:rPr>
              <a:t>    5    </a:t>
            </a:r>
            <a:r>
              <a:rPr lang="en-US" altLang="zh-CN" sz="3600" dirty="0">
                <a:solidFill>
                  <a:schemeClr val="accent1"/>
                </a:solidFill>
                <a:latin typeface="Arial" panose="020B0604020202020204" pitchFamily="34" charset="0"/>
                <a:ea typeface="宋体" panose="02010600030101010101" pitchFamily="2" charset="-122"/>
              </a:rPr>
              <a:t>6</a:t>
            </a:r>
            <a:r>
              <a:rPr lang="en-US" altLang="zh-CN" sz="3600" dirty="0">
                <a:latin typeface="Arial" panose="020B0604020202020204" pitchFamily="34" charset="0"/>
                <a:ea typeface="宋体" panose="02010600030101010101" pitchFamily="2" charset="-122"/>
              </a:rPr>
              <a:t>    7    </a:t>
            </a:r>
            <a:r>
              <a:rPr lang="en-US" altLang="zh-CN" sz="3600" dirty="0">
                <a:solidFill>
                  <a:schemeClr val="accent1"/>
                </a:solidFill>
                <a:latin typeface="Arial" panose="020B0604020202020204" pitchFamily="34" charset="0"/>
                <a:ea typeface="宋体" panose="02010600030101010101" pitchFamily="2" charset="-122"/>
              </a:rPr>
              <a:t>8</a:t>
            </a:r>
            <a:r>
              <a:rPr lang="en-US" altLang="zh-CN" sz="3600" dirty="0">
                <a:latin typeface="Arial" panose="020B0604020202020204" pitchFamily="34" charset="0"/>
                <a:ea typeface="宋体" panose="02010600030101010101" pitchFamily="2" charset="-122"/>
              </a:rPr>
              <a:t>    9  </a:t>
            </a:r>
            <a:r>
              <a:rPr lang="en-US" altLang="zh-CN" sz="3600" dirty="0">
                <a:solidFill>
                  <a:schemeClr val="accent1"/>
                </a:solidFill>
                <a:latin typeface="Arial" panose="020B0604020202020204" pitchFamily="34" charset="0"/>
                <a:ea typeface="宋体" panose="02010600030101010101" pitchFamily="2" charset="-122"/>
              </a:rPr>
              <a:t>10</a:t>
            </a:r>
            <a:r>
              <a:rPr lang="en-US" altLang="zh-CN" sz="3600" dirty="0">
                <a:latin typeface="Arial" panose="020B0604020202020204" pitchFamily="34" charset="0"/>
                <a:ea typeface="宋体" panose="02010600030101010101" pitchFamily="2" charset="-122"/>
              </a:rPr>
              <a:t>  11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solidFill>
                  <a:schemeClr val="accent1"/>
                </a:solidFill>
                <a:latin typeface="Arial" panose="020B0604020202020204" pitchFamily="34" charset="0"/>
                <a:ea typeface="宋体" panose="02010600030101010101" pitchFamily="2" charset="-122"/>
              </a:rPr>
              <a:t>12</a:t>
            </a:r>
            <a:r>
              <a:rPr lang="en-US" altLang="zh-CN" sz="3600" dirty="0">
                <a:latin typeface="Arial" panose="020B0604020202020204" pitchFamily="34" charset="0"/>
                <a:ea typeface="宋体" panose="02010600030101010101" pitchFamily="2" charset="-122"/>
              </a:rPr>
              <a:t>  13  </a:t>
            </a:r>
            <a:r>
              <a:rPr lang="en-US" altLang="zh-CN" sz="3600" dirty="0">
                <a:solidFill>
                  <a:schemeClr val="accent1"/>
                </a:solidFill>
                <a:latin typeface="Arial" panose="020B0604020202020204" pitchFamily="34" charset="0"/>
                <a:ea typeface="宋体" panose="02010600030101010101" pitchFamily="2" charset="-122"/>
              </a:rPr>
              <a:t>14</a:t>
            </a:r>
            <a:r>
              <a:rPr lang="en-US" altLang="zh-CN" sz="3600" dirty="0">
                <a:latin typeface="Arial" panose="020B0604020202020204" pitchFamily="34" charset="0"/>
                <a:ea typeface="宋体" panose="02010600030101010101" pitchFamily="2" charset="-122"/>
              </a:rPr>
              <a:t>  15  </a:t>
            </a:r>
            <a:r>
              <a:rPr lang="en-US" altLang="zh-CN" sz="3600" dirty="0">
                <a:solidFill>
                  <a:schemeClr val="accent1"/>
                </a:solidFill>
                <a:latin typeface="Arial" panose="020B0604020202020204" pitchFamily="34" charset="0"/>
                <a:ea typeface="宋体" panose="02010600030101010101" pitchFamily="2" charset="-122"/>
              </a:rPr>
              <a:t>16</a:t>
            </a:r>
            <a:r>
              <a:rPr lang="en-US" altLang="zh-CN" sz="3600" dirty="0">
                <a:latin typeface="Arial" panose="020B0604020202020204" pitchFamily="34" charset="0"/>
                <a:ea typeface="宋体" panose="02010600030101010101" pitchFamily="2" charset="-122"/>
              </a:rPr>
              <a:t>  17  </a:t>
            </a:r>
            <a:r>
              <a:rPr lang="en-US" altLang="zh-CN" sz="3600" dirty="0">
                <a:solidFill>
                  <a:schemeClr val="accent1"/>
                </a:solidFill>
                <a:latin typeface="Arial" panose="020B0604020202020204" pitchFamily="34" charset="0"/>
                <a:ea typeface="宋体" panose="02010600030101010101" pitchFamily="2" charset="-122"/>
              </a:rPr>
              <a:t>18 </a:t>
            </a:r>
            <a:r>
              <a:rPr lang="en-US" altLang="zh-CN" sz="3600" dirty="0">
                <a:latin typeface="Arial" panose="020B0604020202020204" pitchFamily="34" charset="0"/>
                <a:ea typeface="宋体" panose="02010600030101010101" pitchFamily="2" charset="-122"/>
              </a:rPr>
              <a:t> 19  </a:t>
            </a:r>
            <a:r>
              <a:rPr lang="en-US" altLang="zh-CN" sz="3600" dirty="0">
                <a:solidFill>
                  <a:schemeClr val="accent1"/>
                </a:solidFill>
                <a:latin typeface="Arial" panose="020B0604020202020204" pitchFamily="34" charset="0"/>
                <a:ea typeface="宋体" panose="02010600030101010101" pitchFamily="2" charset="-122"/>
              </a:rPr>
              <a:t>20</a:t>
            </a:r>
            <a:r>
              <a:rPr lang="en-US" altLang="zh-CN" sz="3600" dirty="0">
                <a:latin typeface="Arial" panose="020B0604020202020204" pitchFamily="34" charset="0"/>
                <a:ea typeface="宋体" panose="02010600030101010101" pitchFamily="2" charset="-122"/>
              </a:rPr>
              <a:t>  21  </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solidFill>
                  <a:schemeClr val="accent1"/>
                </a:solidFill>
                <a:latin typeface="Arial" panose="020B0604020202020204" pitchFamily="34" charset="0"/>
                <a:ea typeface="宋体" panose="02010600030101010101" pitchFamily="2" charset="-122"/>
              </a:rPr>
              <a:t>22</a:t>
            </a:r>
            <a:r>
              <a:rPr lang="en-US" altLang="zh-CN" sz="3600" dirty="0">
                <a:latin typeface="Arial" panose="020B0604020202020204" pitchFamily="34" charset="0"/>
                <a:ea typeface="宋体" panose="02010600030101010101" pitchFamily="2" charset="-122"/>
              </a:rPr>
              <a:t>  23  </a:t>
            </a:r>
            <a:r>
              <a:rPr lang="en-US" altLang="zh-CN" sz="3600" dirty="0">
                <a:solidFill>
                  <a:schemeClr val="accent1"/>
                </a:solidFill>
                <a:latin typeface="Arial" panose="020B0604020202020204" pitchFamily="34" charset="0"/>
                <a:ea typeface="宋体" panose="02010600030101010101" pitchFamily="2" charset="-122"/>
              </a:rPr>
              <a:t>24</a:t>
            </a:r>
            <a:r>
              <a:rPr lang="en-US" altLang="zh-CN" sz="3600" dirty="0">
                <a:latin typeface="Arial" panose="020B0604020202020204" pitchFamily="34" charset="0"/>
                <a:ea typeface="宋体" panose="02010600030101010101" pitchFamily="2" charset="-122"/>
              </a:rPr>
              <a:t>  25  </a:t>
            </a:r>
            <a:r>
              <a:rPr lang="en-US" altLang="zh-CN" sz="3600" dirty="0">
                <a:solidFill>
                  <a:schemeClr val="accent1"/>
                </a:solidFill>
                <a:latin typeface="Arial" panose="020B0604020202020204" pitchFamily="34" charset="0"/>
                <a:ea typeface="宋体" panose="02010600030101010101" pitchFamily="2" charset="-122"/>
              </a:rPr>
              <a:t>26</a:t>
            </a:r>
            <a:r>
              <a:rPr lang="en-US" altLang="zh-CN" sz="3600" dirty="0">
                <a:latin typeface="Arial" panose="020B0604020202020204" pitchFamily="34" charset="0"/>
                <a:ea typeface="宋体" panose="02010600030101010101" pitchFamily="2" charset="-122"/>
              </a:rPr>
              <a:t>  27  </a:t>
            </a:r>
            <a:r>
              <a:rPr lang="en-US" altLang="zh-CN" sz="3600" dirty="0">
                <a:solidFill>
                  <a:schemeClr val="accent1"/>
                </a:solidFill>
                <a:latin typeface="Arial" panose="020B0604020202020204" pitchFamily="34" charset="0"/>
                <a:ea typeface="宋体" panose="02010600030101010101" pitchFamily="2" charset="-122"/>
              </a:rPr>
              <a:t>28</a:t>
            </a:r>
            <a:r>
              <a:rPr lang="en-US" altLang="zh-CN" sz="3600" dirty="0">
                <a:latin typeface="Arial" panose="020B0604020202020204" pitchFamily="34" charset="0"/>
                <a:ea typeface="宋体" panose="02010600030101010101" pitchFamily="2" charset="-122"/>
              </a:rPr>
              <a:t>  29  </a:t>
            </a:r>
            <a:r>
              <a:rPr lang="en-US" altLang="zh-CN" sz="3600" dirty="0">
                <a:solidFill>
                  <a:schemeClr val="accent1"/>
                </a:solidFill>
                <a:latin typeface="Arial" panose="020B0604020202020204" pitchFamily="34" charset="0"/>
                <a:ea typeface="宋体" panose="02010600030101010101" pitchFamily="2" charset="-122"/>
              </a:rPr>
              <a:t>30</a:t>
            </a:r>
            <a:r>
              <a:rPr lang="en-US" altLang="zh-CN" sz="3600" dirty="0">
                <a:latin typeface="Arial" panose="020B0604020202020204" pitchFamily="34" charset="0"/>
                <a:ea typeface="宋体" panose="02010600030101010101" pitchFamily="2" charset="-122"/>
              </a:rPr>
              <a:t>  31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solidFill>
                  <a:schemeClr val="accent1"/>
                </a:solidFill>
                <a:latin typeface="Arial" panose="020B0604020202020204" pitchFamily="34" charset="0"/>
                <a:ea typeface="宋体" panose="02010600030101010101" pitchFamily="2" charset="-122"/>
              </a:rPr>
              <a:t>32</a:t>
            </a:r>
            <a:r>
              <a:rPr lang="en-US" altLang="zh-CN" sz="3600" dirty="0">
                <a:latin typeface="Arial" panose="020B0604020202020204" pitchFamily="34" charset="0"/>
                <a:ea typeface="宋体" panose="02010600030101010101" pitchFamily="2" charset="-122"/>
              </a:rPr>
              <a:t>  33  </a:t>
            </a:r>
            <a:r>
              <a:rPr lang="en-US" altLang="zh-CN" sz="3600" dirty="0">
                <a:solidFill>
                  <a:schemeClr val="accent1"/>
                </a:solidFill>
                <a:latin typeface="Arial" panose="020B0604020202020204" pitchFamily="34" charset="0"/>
                <a:ea typeface="宋体" panose="02010600030101010101" pitchFamily="2" charset="-122"/>
              </a:rPr>
              <a:t>34</a:t>
            </a:r>
            <a:r>
              <a:rPr lang="en-US" altLang="zh-CN" sz="3600" dirty="0">
                <a:latin typeface="Arial" panose="020B0604020202020204" pitchFamily="34" charset="0"/>
                <a:ea typeface="宋体" panose="02010600030101010101" pitchFamily="2" charset="-122"/>
              </a:rPr>
              <a:t>  35  </a:t>
            </a:r>
            <a:r>
              <a:rPr lang="en-US" altLang="zh-CN" sz="3600" dirty="0">
                <a:solidFill>
                  <a:schemeClr val="accent1"/>
                </a:solidFill>
                <a:latin typeface="Arial" panose="020B0604020202020204" pitchFamily="34" charset="0"/>
                <a:ea typeface="宋体" panose="02010600030101010101" pitchFamily="2" charset="-122"/>
              </a:rPr>
              <a:t>36</a:t>
            </a:r>
            <a:r>
              <a:rPr lang="en-US" altLang="zh-CN" sz="3600" dirty="0">
                <a:latin typeface="Arial" panose="020B0604020202020204" pitchFamily="34" charset="0"/>
                <a:ea typeface="宋体" panose="02010600030101010101" pitchFamily="2" charset="-122"/>
              </a:rPr>
              <a:t>  37  </a:t>
            </a:r>
            <a:r>
              <a:rPr lang="en-US" altLang="zh-CN" sz="3600" dirty="0">
                <a:solidFill>
                  <a:schemeClr val="accent1"/>
                </a:solidFill>
                <a:latin typeface="Arial" panose="020B0604020202020204" pitchFamily="34" charset="0"/>
                <a:ea typeface="宋体" panose="02010600030101010101" pitchFamily="2" charset="-122"/>
              </a:rPr>
              <a:t>38</a:t>
            </a:r>
            <a:r>
              <a:rPr lang="en-US" altLang="zh-CN" sz="3600" dirty="0">
                <a:latin typeface="Arial" panose="020B0604020202020204" pitchFamily="34" charset="0"/>
                <a:ea typeface="宋体" panose="02010600030101010101" pitchFamily="2" charset="-122"/>
              </a:rPr>
              <a:t>  39  </a:t>
            </a:r>
            <a:r>
              <a:rPr lang="en-US" altLang="zh-CN" sz="3600" dirty="0">
                <a:solidFill>
                  <a:schemeClr val="accent1"/>
                </a:solidFill>
                <a:latin typeface="Arial" panose="020B0604020202020204" pitchFamily="34" charset="0"/>
                <a:ea typeface="宋体" panose="02010600030101010101" pitchFamily="2" charset="-122"/>
              </a:rPr>
              <a:t>40 </a:t>
            </a:r>
            <a:r>
              <a:rPr lang="en-US" altLang="zh-CN" sz="3600" dirty="0">
                <a:latin typeface="Arial" panose="020B0604020202020204" pitchFamily="34" charset="0"/>
                <a:ea typeface="宋体" panose="02010600030101010101" pitchFamily="2" charset="-122"/>
              </a:rPr>
              <a:t> 41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solidFill>
                  <a:schemeClr val="accent1"/>
                </a:solidFill>
                <a:latin typeface="Arial" panose="020B0604020202020204" pitchFamily="34" charset="0"/>
                <a:ea typeface="宋体" panose="02010600030101010101" pitchFamily="2" charset="-122"/>
              </a:rPr>
              <a:t>42</a:t>
            </a:r>
            <a:r>
              <a:rPr lang="en-US" altLang="zh-CN" sz="3600" dirty="0">
                <a:latin typeface="Arial" panose="020B0604020202020204" pitchFamily="34" charset="0"/>
                <a:ea typeface="宋体" panose="02010600030101010101" pitchFamily="2" charset="-122"/>
              </a:rPr>
              <a:t>  43  </a:t>
            </a:r>
            <a:r>
              <a:rPr lang="en-US" altLang="zh-CN" sz="3600" dirty="0">
                <a:solidFill>
                  <a:schemeClr val="accent1"/>
                </a:solidFill>
                <a:latin typeface="Arial" panose="020B0604020202020204" pitchFamily="34" charset="0"/>
                <a:ea typeface="宋体" panose="02010600030101010101" pitchFamily="2" charset="-122"/>
              </a:rPr>
              <a:t>44</a:t>
            </a:r>
            <a:r>
              <a:rPr lang="en-US" altLang="zh-CN" sz="3600" dirty="0">
                <a:latin typeface="Arial" panose="020B0604020202020204" pitchFamily="34" charset="0"/>
                <a:ea typeface="宋体" panose="02010600030101010101" pitchFamily="2" charset="-122"/>
              </a:rPr>
              <a:t>  45  </a:t>
            </a:r>
            <a:r>
              <a:rPr lang="en-US" altLang="zh-CN" sz="3600" dirty="0">
                <a:solidFill>
                  <a:schemeClr val="accent1"/>
                </a:solidFill>
                <a:latin typeface="Arial" panose="020B0604020202020204" pitchFamily="34" charset="0"/>
                <a:ea typeface="宋体" panose="02010600030101010101" pitchFamily="2" charset="-122"/>
              </a:rPr>
              <a:t>46</a:t>
            </a:r>
            <a:r>
              <a:rPr lang="en-US" altLang="zh-CN" sz="3600" dirty="0">
                <a:latin typeface="Arial" panose="020B0604020202020204" pitchFamily="34" charset="0"/>
                <a:ea typeface="宋体" panose="02010600030101010101" pitchFamily="2" charset="-122"/>
              </a:rPr>
              <a:t>  47  </a:t>
            </a:r>
            <a:r>
              <a:rPr lang="en-US" altLang="zh-CN" sz="3600" dirty="0">
                <a:solidFill>
                  <a:schemeClr val="accent1"/>
                </a:solidFill>
                <a:latin typeface="Arial" panose="020B0604020202020204" pitchFamily="34" charset="0"/>
                <a:ea typeface="宋体" panose="02010600030101010101" pitchFamily="2" charset="-122"/>
              </a:rPr>
              <a:t>48</a:t>
            </a:r>
            <a:r>
              <a:rPr lang="en-US" altLang="zh-CN" sz="3600" dirty="0">
                <a:latin typeface="Arial" panose="020B0604020202020204" pitchFamily="34" charset="0"/>
                <a:ea typeface="宋体" panose="02010600030101010101" pitchFamily="2" charset="-122"/>
              </a:rPr>
              <a:t>  49  </a:t>
            </a:r>
            <a:r>
              <a:rPr lang="en-US" altLang="zh-CN" sz="3600" dirty="0">
                <a:solidFill>
                  <a:schemeClr val="accent1"/>
                </a:solidFill>
                <a:latin typeface="Arial" panose="020B0604020202020204" pitchFamily="34" charset="0"/>
                <a:ea typeface="宋体" panose="02010600030101010101" pitchFamily="2" charset="-122"/>
              </a:rPr>
              <a:t>50</a:t>
            </a:r>
            <a:r>
              <a:rPr lang="en-US" altLang="zh-CN" sz="3600" dirty="0">
                <a:latin typeface="Arial" panose="020B0604020202020204" pitchFamily="34" charset="0"/>
                <a:ea typeface="宋体" panose="02010600030101010101" pitchFamily="2" charset="-122"/>
              </a:rPr>
              <a:t>  51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solidFill>
                  <a:schemeClr val="accent1"/>
                </a:solidFill>
                <a:latin typeface="Arial" panose="020B0604020202020204" pitchFamily="34" charset="0"/>
                <a:ea typeface="宋体" panose="02010600030101010101" pitchFamily="2" charset="-122"/>
              </a:rPr>
              <a:t>52 </a:t>
            </a:r>
            <a:r>
              <a:rPr lang="en-US" altLang="zh-CN" sz="3600" dirty="0">
                <a:latin typeface="Arial" panose="020B0604020202020204" pitchFamily="34" charset="0"/>
                <a:ea typeface="宋体" panose="02010600030101010101" pitchFamily="2" charset="-122"/>
              </a:rPr>
              <a:t> 53  </a:t>
            </a:r>
            <a:r>
              <a:rPr lang="en-US" altLang="zh-CN" sz="3600" dirty="0">
                <a:solidFill>
                  <a:schemeClr val="accent1"/>
                </a:solidFill>
                <a:latin typeface="Arial" panose="020B0604020202020204" pitchFamily="34" charset="0"/>
                <a:ea typeface="宋体" panose="02010600030101010101" pitchFamily="2" charset="-122"/>
              </a:rPr>
              <a:t>54</a:t>
            </a:r>
            <a:r>
              <a:rPr lang="en-US" altLang="zh-CN" sz="3600" dirty="0">
                <a:latin typeface="Arial" panose="020B0604020202020204" pitchFamily="34" charset="0"/>
                <a:ea typeface="宋体" panose="02010600030101010101" pitchFamily="2" charset="-122"/>
              </a:rPr>
              <a:t>  55  </a:t>
            </a:r>
            <a:r>
              <a:rPr lang="en-US" altLang="zh-CN" sz="3600" dirty="0">
                <a:solidFill>
                  <a:schemeClr val="accent1"/>
                </a:solidFill>
                <a:latin typeface="Arial" panose="020B0604020202020204" pitchFamily="34" charset="0"/>
                <a:ea typeface="宋体" panose="02010600030101010101" pitchFamily="2" charset="-122"/>
              </a:rPr>
              <a:t>56</a:t>
            </a:r>
            <a:r>
              <a:rPr lang="en-US" altLang="zh-CN" sz="3600" dirty="0">
                <a:latin typeface="Arial" panose="020B0604020202020204" pitchFamily="34" charset="0"/>
                <a:ea typeface="宋体" panose="02010600030101010101" pitchFamily="2" charset="-122"/>
              </a:rPr>
              <a:t>  57  </a:t>
            </a:r>
            <a:r>
              <a:rPr lang="en-US" altLang="zh-CN" sz="3600" dirty="0">
                <a:solidFill>
                  <a:schemeClr val="accent1"/>
                </a:solidFill>
                <a:latin typeface="Arial" panose="020B0604020202020204" pitchFamily="34" charset="0"/>
                <a:ea typeface="宋体" panose="02010600030101010101" pitchFamily="2" charset="-122"/>
              </a:rPr>
              <a:t>58</a:t>
            </a:r>
            <a:r>
              <a:rPr lang="en-US" altLang="zh-CN" sz="3600" dirty="0">
                <a:latin typeface="Arial" panose="020B0604020202020204" pitchFamily="34" charset="0"/>
                <a:ea typeface="宋体" panose="02010600030101010101" pitchFamily="2" charset="-122"/>
              </a:rPr>
              <a:t>  59  </a:t>
            </a:r>
            <a:r>
              <a:rPr lang="en-US" altLang="zh-CN" sz="3600" dirty="0">
                <a:solidFill>
                  <a:schemeClr val="accent1"/>
                </a:solidFill>
                <a:latin typeface="Arial" panose="020B0604020202020204" pitchFamily="34" charset="0"/>
                <a:ea typeface="宋体" panose="02010600030101010101" pitchFamily="2" charset="-122"/>
              </a:rPr>
              <a:t>60 </a:t>
            </a:r>
            <a:r>
              <a:rPr lang="en-US" altLang="zh-CN" sz="3600" dirty="0">
                <a:latin typeface="Arial" panose="020B0604020202020204" pitchFamily="34" charset="0"/>
                <a:ea typeface="宋体" panose="02010600030101010101" pitchFamily="2" charset="-122"/>
              </a:rPr>
              <a:t> 61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solidFill>
                  <a:schemeClr val="accent1"/>
                </a:solidFill>
                <a:latin typeface="Arial" panose="020B0604020202020204" pitchFamily="34" charset="0"/>
                <a:ea typeface="宋体" panose="02010600030101010101" pitchFamily="2" charset="-122"/>
              </a:rPr>
              <a:t>62</a:t>
            </a:r>
            <a:r>
              <a:rPr lang="en-US" altLang="zh-CN" sz="3600" dirty="0">
                <a:latin typeface="Arial" panose="020B0604020202020204" pitchFamily="34" charset="0"/>
                <a:ea typeface="宋体" panose="02010600030101010101" pitchFamily="2" charset="-122"/>
              </a:rPr>
              <a:t>  63  </a:t>
            </a:r>
            <a:r>
              <a:rPr lang="en-US" altLang="zh-CN" sz="3600" dirty="0">
                <a:solidFill>
                  <a:schemeClr val="accent1"/>
                </a:solidFill>
                <a:latin typeface="Arial" panose="020B0604020202020204" pitchFamily="34" charset="0"/>
                <a:ea typeface="宋体" panose="02010600030101010101" pitchFamily="2" charset="-122"/>
              </a:rPr>
              <a:t>64</a:t>
            </a:r>
            <a:r>
              <a:rPr lang="en-US" altLang="zh-CN" sz="3600" dirty="0">
                <a:latin typeface="Arial" panose="020B0604020202020204" pitchFamily="34" charset="0"/>
                <a:ea typeface="宋体" panose="02010600030101010101" pitchFamily="2" charset="-122"/>
              </a:rPr>
              <a:t>  65  </a:t>
            </a:r>
            <a:r>
              <a:rPr lang="en-US" altLang="zh-CN" sz="3600" dirty="0">
                <a:solidFill>
                  <a:schemeClr val="accent1"/>
                </a:solidFill>
                <a:latin typeface="Arial" panose="020B0604020202020204" pitchFamily="34" charset="0"/>
                <a:ea typeface="宋体" panose="02010600030101010101" pitchFamily="2" charset="-122"/>
              </a:rPr>
              <a:t>66</a:t>
            </a:r>
            <a:r>
              <a:rPr lang="en-US" altLang="zh-CN" sz="3600" dirty="0">
                <a:latin typeface="Arial" panose="020B0604020202020204" pitchFamily="34" charset="0"/>
                <a:ea typeface="宋体" panose="02010600030101010101" pitchFamily="2" charset="-122"/>
              </a:rPr>
              <a:t>  67  </a:t>
            </a:r>
            <a:r>
              <a:rPr lang="en-US" altLang="zh-CN" sz="3600" dirty="0">
                <a:solidFill>
                  <a:schemeClr val="accent1"/>
                </a:solidFill>
                <a:latin typeface="Arial" panose="020B0604020202020204" pitchFamily="34" charset="0"/>
                <a:ea typeface="宋体" panose="02010600030101010101" pitchFamily="2" charset="-122"/>
              </a:rPr>
              <a:t>68</a:t>
            </a:r>
            <a:r>
              <a:rPr lang="en-US" altLang="zh-CN" sz="3600" dirty="0">
                <a:latin typeface="Arial" panose="020B0604020202020204" pitchFamily="34" charset="0"/>
                <a:ea typeface="宋体" panose="02010600030101010101" pitchFamily="2" charset="-122"/>
              </a:rPr>
              <a:t>  69  </a:t>
            </a:r>
            <a:r>
              <a:rPr lang="en-US" altLang="zh-CN" sz="3600" dirty="0">
                <a:solidFill>
                  <a:schemeClr val="accent1"/>
                </a:solidFill>
                <a:latin typeface="Arial" panose="020B0604020202020204" pitchFamily="34" charset="0"/>
                <a:ea typeface="宋体" panose="02010600030101010101" pitchFamily="2" charset="-122"/>
              </a:rPr>
              <a:t>70</a:t>
            </a:r>
            <a:r>
              <a:rPr lang="en-US" altLang="zh-CN" sz="3600" dirty="0">
                <a:latin typeface="Arial" panose="020B0604020202020204" pitchFamily="34" charset="0"/>
                <a:ea typeface="宋体" panose="02010600030101010101" pitchFamily="2" charset="-122"/>
              </a:rPr>
              <a:t>  71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Char char="•"/>
            </a:pPr>
            <a:endParaRPr lang="en-US" altLang="zh-CN" sz="3600" dirty="0">
              <a:latin typeface="Arial" panose="020B0604020202020204" pitchFamily="34" charset="0"/>
              <a:ea typeface="宋体" panose="02010600030101010101" pitchFamily="2" charset="-122"/>
            </a:endParaRPr>
          </a:p>
        </p:txBody>
      </p:sp>
      <p:grpSp>
        <p:nvGrpSpPr>
          <p:cNvPr id="2" name="Group 7"/>
          <p:cNvGrpSpPr/>
          <p:nvPr/>
        </p:nvGrpSpPr>
        <p:grpSpPr>
          <a:xfrm>
            <a:off x="627063" y="2590800"/>
            <a:ext cx="7450137" cy="3657600"/>
            <a:chOff x="395" y="1632"/>
            <a:chExt cx="4693" cy="2304"/>
          </a:xfrm>
        </p:grpSpPr>
        <p:sp>
          <p:nvSpPr>
            <p:cNvPr id="81928" name="Line 8"/>
            <p:cNvSpPr/>
            <p:nvPr/>
          </p:nvSpPr>
          <p:spPr>
            <a:xfrm flipV="1">
              <a:off x="432" y="1968"/>
              <a:ext cx="384" cy="240"/>
            </a:xfrm>
            <a:prstGeom prst="line">
              <a:avLst/>
            </a:prstGeom>
            <a:ln w="38100" cap="flat" cmpd="sng">
              <a:solidFill>
                <a:srgbClr val="FF0000"/>
              </a:solidFill>
              <a:prstDash val="solid"/>
              <a:headEnd type="none" w="med" len="med"/>
              <a:tailEnd type="none" w="med" len="med"/>
            </a:ln>
          </p:spPr>
        </p:sp>
        <p:sp>
          <p:nvSpPr>
            <p:cNvPr id="81929" name="Line 9"/>
            <p:cNvSpPr/>
            <p:nvPr/>
          </p:nvSpPr>
          <p:spPr>
            <a:xfrm flipV="1">
              <a:off x="1872" y="1968"/>
              <a:ext cx="384" cy="240"/>
            </a:xfrm>
            <a:prstGeom prst="line">
              <a:avLst/>
            </a:prstGeom>
            <a:ln w="38100" cap="flat" cmpd="sng">
              <a:solidFill>
                <a:srgbClr val="FF0000"/>
              </a:solidFill>
              <a:prstDash val="solid"/>
              <a:headEnd type="none" w="med" len="med"/>
              <a:tailEnd type="none" w="med" len="med"/>
            </a:ln>
          </p:spPr>
        </p:sp>
        <p:sp>
          <p:nvSpPr>
            <p:cNvPr id="81930" name="Line 10"/>
            <p:cNvSpPr/>
            <p:nvPr/>
          </p:nvSpPr>
          <p:spPr>
            <a:xfrm flipV="1">
              <a:off x="3312" y="1968"/>
              <a:ext cx="384" cy="240"/>
            </a:xfrm>
            <a:prstGeom prst="line">
              <a:avLst/>
            </a:prstGeom>
            <a:ln w="38100" cap="flat" cmpd="sng">
              <a:solidFill>
                <a:srgbClr val="FF0000"/>
              </a:solidFill>
              <a:prstDash val="solid"/>
              <a:headEnd type="none" w="med" len="med"/>
              <a:tailEnd type="none" w="med" len="med"/>
            </a:ln>
          </p:spPr>
        </p:sp>
        <p:sp>
          <p:nvSpPr>
            <p:cNvPr id="81931" name="Line 11"/>
            <p:cNvSpPr/>
            <p:nvPr/>
          </p:nvSpPr>
          <p:spPr>
            <a:xfrm flipV="1">
              <a:off x="4704" y="1968"/>
              <a:ext cx="384" cy="240"/>
            </a:xfrm>
            <a:prstGeom prst="line">
              <a:avLst/>
            </a:prstGeom>
            <a:ln w="38100" cap="flat" cmpd="sng">
              <a:solidFill>
                <a:srgbClr val="FF0000"/>
              </a:solidFill>
              <a:prstDash val="solid"/>
              <a:headEnd type="none" w="med" len="med"/>
              <a:tailEnd type="none" w="med" len="med"/>
            </a:ln>
          </p:spPr>
        </p:sp>
        <p:sp>
          <p:nvSpPr>
            <p:cNvPr id="81932" name="Line 12"/>
            <p:cNvSpPr/>
            <p:nvPr/>
          </p:nvSpPr>
          <p:spPr>
            <a:xfrm flipV="1">
              <a:off x="1344" y="2304"/>
              <a:ext cx="384" cy="240"/>
            </a:xfrm>
            <a:prstGeom prst="line">
              <a:avLst/>
            </a:prstGeom>
            <a:ln w="38100" cap="flat" cmpd="sng">
              <a:solidFill>
                <a:srgbClr val="FF0000"/>
              </a:solidFill>
              <a:prstDash val="solid"/>
              <a:headEnd type="none" w="med" len="med"/>
              <a:tailEnd type="none" w="med" len="med"/>
            </a:ln>
          </p:spPr>
        </p:sp>
        <p:sp>
          <p:nvSpPr>
            <p:cNvPr id="81933" name="Line 13"/>
            <p:cNvSpPr/>
            <p:nvPr/>
          </p:nvSpPr>
          <p:spPr>
            <a:xfrm flipV="1">
              <a:off x="2784" y="2304"/>
              <a:ext cx="384" cy="240"/>
            </a:xfrm>
            <a:prstGeom prst="line">
              <a:avLst/>
            </a:prstGeom>
            <a:ln w="38100" cap="flat" cmpd="sng">
              <a:solidFill>
                <a:srgbClr val="FF0000"/>
              </a:solidFill>
              <a:prstDash val="solid"/>
              <a:headEnd type="none" w="med" len="med"/>
              <a:tailEnd type="none" w="med" len="med"/>
            </a:ln>
          </p:spPr>
        </p:sp>
        <p:sp>
          <p:nvSpPr>
            <p:cNvPr id="81934" name="Line 14"/>
            <p:cNvSpPr/>
            <p:nvPr/>
          </p:nvSpPr>
          <p:spPr>
            <a:xfrm flipV="1">
              <a:off x="4224" y="2304"/>
              <a:ext cx="384" cy="240"/>
            </a:xfrm>
            <a:prstGeom prst="line">
              <a:avLst/>
            </a:prstGeom>
            <a:ln w="38100" cap="flat" cmpd="sng">
              <a:solidFill>
                <a:srgbClr val="FF0000"/>
              </a:solidFill>
              <a:prstDash val="solid"/>
              <a:headEnd type="none" w="med" len="med"/>
              <a:tailEnd type="none" w="med" len="med"/>
            </a:ln>
          </p:spPr>
        </p:sp>
        <p:sp>
          <p:nvSpPr>
            <p:cNvPr id="81935" name="Line 15"/>
            <p:cNvSpPr/>
            <p:nvPr/>
          </p:nvSpPr>
          <p:spPr>
            <a:xfrm flipV="1">
              <a:off x="864" y="2640"/>
              <a:ext cx="384" cy="240"/>
            </a:xfrm>
            <a:prstGeom prst="line">
              <a:avLst/>
            </a:prstGeom>
            <a:ln w="38100" cap="flat" cmpd="sng">
              <a:solidFill>
                <a:srgbClr val="FF0000"/>
              </a:solidFill>
              <a:prstDash val="solid"/>
              <a:headEnd type="none" w="med" len="med"/>
              <a:tailEnd type="none" w="med" len="med"/>
            </a:ln>
          </p:spPr>
        </p:sp>
        <p:sp>
          <p:nvSpPr>
            <p:cNvPr id="81936" name="Line 16"/>
            <p:cNvSpPr/>
            <p:nvPr/>
          </p:nvSpPr>
          <p:spPr>
            <a:xfrm flipV="1">
              <a:off x="2304" y="2640"/>
              <a:ext cx="384" cy="240"/>
            </a:xfrm>
            <a:prstGeom prst="line">
              <a:avLst/>
            </a:prstGeom>
            <a:ln w="38100" cap="flat" cmpd="sng">
              <a:solidFill>
                <a:srgbClr val="FF0000"/>
              </a:solidFill>
              <a:prstDash val="solid"/>
              <a:headEnd type="none" w="med" len="med"/>
              <a:tailEnd type="none" w="med" len="med"/>
            </a:ln>
          </p:spPr>
        </p:sp>
        <p:sp>
          <p:nvSpPr>
            <p:cNvPr id="81937" name="Line 17"/>
            <p:cNvSpPr/>
            <p:nvPr/>
          </p:nvSpPr>
          <p:spPr>
            <a:xfrm flipV="1">
              <a:off x="3744" y="2640"/>
              <a:ext cx="384" cy="240"/>
            </a:xfrm>
            <a:prstGeom prst="line">
              <a:avLst/>
            </a:prstGeom>
            <a:ln w="38100" cap="flat" cmpd="sng">
              <a:solidFill>
                <a:srgbClr val="FF0000"/>
              </a:solidFill>
              <a:prstDash val="solid"/>
              <a:headEnd type="none" w="med" len="med"/>
              <a:tailEnd type="none" w="med" len="med"/>
            </a:ln>
          </p:spPr>
        </p:sp>
        <p:sp>
          <p:nvSpPr>
            <p:cNvPr id="81938" name="Line 18"/>
            <p:cNvSpPr/>
            <p:nvPr/>
          </p:nvSpPr>
          <p:spPr>
            <a:xfrm flipV="1">
              <a:off x="1824" y="2976"/>
              <a:ext cx="384" cy="240"/>
            </a:xfrm>
            <a:prstGeom prst="line">
              <a:avLst/>
            </a:prstGeom>
            <a:ln w="38100" cap="flat" cmpd="sng">
              <a:solidFill>
                <a:srgbClr val="FF0000"/>
              </a:solidFill>
              <a:prstDash val="solid"/>
              <a:headEnd type="none" w="med" len="med"/>
              <a:tailEnd type="none" w="med" len="med"/>
            </a:ln>
          </p:spPr>
        </p:sp>
        <p:sp>
          <p:nvSpPr>
            <p:cNvPr id="81939" name="Line 19"/>
            <p:cNvSpPr/>
            <p:nvPr/>
          </p:nvSpPr>
          <p:spPr>
            <a:xfrm flipV="1">
              <a:off x="3264" y="2976"/>
              <a:ext cx="384" cy="240"/>
            </a:xfrm>
            <a:prstGeom prst="line">
              <a:avLst/>
            </a:prstGeom>
            <a:ln w="38100" cap="flat" cmpd="sng">
              <a:solidFill>
                <a:srgbClr val="FF0000"/>
              </a:solidFill>
              <a:prstDash val="solid"/>
              <a:headEnd type="none" w="med" len="med"/>
              <a:tailEnd type="none" w="med" len="med"/>
            </a:ln>
          </p:spPr>
        </p:sp>
        <p:sp>
          <p:nvSpPr>
            <p:cNvPr id="81940" name="Line 20"/>
            <p:cNvSpPr/>
            <p:nvPr/>
          </p:nvSpPr>
          <p:spPr>
            <a:xfrm flipV="1">
              <a:off x="4704" y="2976"/>
              <a:ext cx="384" cy="240"/>
            </a:xfrm>
            <a:prstGeom prst="line">
              <a:avLst/>
            </a:prstGeom>
            <a:ln w="38100" cap="flat" cmpd="sng">
              <a:solidFill>
                <a:srgbClr val="FF0000"/>
              </a:solidFill>
              <a:prstDash val="solid"/>
              <a:headEnd type="none" w="med" len="med"/>
              <a:tailEnd type="none" w="med" len="med"/>
            </a:ln>
          </p:spPr>
        </p:sp>
        <p:sp>
          <p:nvSpPr>
            <p:cNvPr id="81941" name="Line 21"/>
            <p:cNvSpPr/>
            <p:nvPr/>
          </p:nvSpPr>
          <p:spPr>
            <a:xfrm flipV="1">
              <a:off x="395" y="2992"/>
              <a:ext cx="384" cy="240"/>
            </a:xfrm>
            <a:prstGeom prst="line">
              <a:avLst/>
            </a:prstGeom>
            <a:ln w="38100" cap="flat" cmpd="sng">
              <a:solidFill>
                <a:srgbClr val="FF0000"/>
              </a:solidFill>
              <a:prstDash val="solid"/>
              <a:headEnd type="none" w="med" len="med"/>
              <a:tailEnd type="none" w="med" len="med"/>
            </a:ln>
          </p:spPr>
        </p:sp>
        <p:sp>
          <p:nvSpPr>
            <p:cNvPr id="81942" name="Line 22"/>
            <p:cNvSpPr/>
            <p:nvPr/>
          </p:nvSpPr>
          <p:spPr>
            <a:xfrm flipV="1">
              <a:off x="1344" y="3360"/>
              <a:ext cx="384" cy="240"/>
            </a:xfrm>
            <a:prstGeom prst="line">
              <a:avLst/>
            </a:prstGeom>
            <a:ln w="38100" cap="flat" cmpd="sng">
              <a:solidFill>
                <a:srgbClr val="FF0000"/>
              </a:solidFill>
              <a:prstDash val="solid"/>
              <a:headEnd type="none" w="med" len="med"/>
              <a:tailEnd type="none" w="med" len="med"/>
            </a:ln>
          </p:spPr>
        </p:sp>
        <p:sp>
          <p:nvSpPr>
            <p:cNvPr id="81943" name="Line 23"/>
            <p:cNvSpPr/>
            <p:nvPr/>
          </p:nvSpPr>
          <p:spPr>
            <a:xfrm flipV="1">
              <a:off x="2784" y="3360"/>
              <a:ext cx="384" cy="240"/>
            </a:xfrm>
            <a:prstGeom prst="line">
              <a:avLst/>
            </a:prstGeom>
            <a:ln w="38100" cap="flat" cmpd="sng">
              <a:solidFill>
                <a:srgbClr val="FF0000"/>
              </a:solidFill>
              <a:prstDash val="solid"/>
              <a:headEnd type="none" w="med" len="med"/>
              <a:tailEnd type="none" w="med" len="med"/>
            </a:ln>
          </p:spPr>
        </p:sp>
        <p:sp>
          <p:nvSpPr>
            <p:cNvPr id="81944" name="Line 24"/>
            <p:cNvSpPr/>
            <p:nvPr/>
          </p:nvSpPr>
          <p:spPr>
            <a:xfrm flipV="1">
              <a:off x="864" y="3696"/>
              <a:ext cx="384" cy="240"/>
            </a:xfrm>
            <a:prstGeom prst="line">
              <a:avLst/>
            </a:prstGeom>
            <a:ln w="38100" cap="flat" cmpd="sng">
              <a:solidFill>
                <a:srgbClr val="FF0000"/>
              </a:solidFill>
              <a:prstDash val="solid"/>
              <a:headEnd type="none" w="med" len="med"/>
              <a:tailEnd type="none" w="med" len="med"/>
            </a:ln>
          </p:spPr>
        </p:sp>
        <p:sp>
          <p:nvSpPr>
            <p:cNvPr id="81945" name="Line 25"/>
            <p:cNvSpPr/>
            <p:nvPr/>
          </p:nvSpPr>
          <p:spPr>
            <a:xfrm flipV="1">
              <a:off x="2304" y="3696"/>
              <a:ext cx="384" cy="240"/>
            </a:xfrm>
            <a:prstGeom prst="line">
              <a:avLst/>
            </a:prstGeom>
            <a:ln w="38100" cap="flat" cmpd="sng">
              <a:solidFill>
                <a:srgbClr val="FF0000"/>
              </a:solidFill>
              <a:prstDash val="solid"/>
              <a:headEnd type="none" w="med" len="med"/>
              <a:tailEnd type="none" w="med" len="med"/>
            </a:ln>
          </p:spPr>
        </p:sp>
        <p:sp>
          <p:nvSpPr>
            <p:cNvPr id="81946" name="Line 26"/>
            <p:cNvSpPr/>
            <p:nvPr/>
          </p:nvSpPr>
          <p:spPr>
            <a:xfrm flipV="1">
              <a:off x="3744" y="3696"/>
              <a:ext cx="384" cy="240"/>
            </a:xfrm>
            <a:prstGeom prst="line">
              <a:avLst/>
            </a:prstGeom>
            <a:ln w="38100" cap="flat" cmpd="sng">
              <a:solidFill>
                <a:srgbClr val="FF0000"/>
              </a:solidFill>
              <a:prstDash val="solid"/>
              <a:headEnd type="none" w="med" len="med"/>
              <a:tailEnd type="none" w="med" len="med"/>
            </a:ln>
          </p:spPr>
        </p:sp>
        <p:sp>
          <p:nvSpPr>
            <p:cNvPr id="81947" name="Line 27"/>
            <p:cNvSpPr/>
            <p:nvPr/>
          </p:nvSpPr>
          <p:spPr>
            <a:xfrm flipV="1">
              <a:off x="4224" y="3360"/>
              <a:ext cx="384" cy="240"/>
            </a:xfrm>
            <a:prstGeom prst="line">
              <a:avLst/>
            </a:prstGeom>
            <a:ln w="38100" cap="flat" cmpd="sng">
              <a:solidFill>
                <a:srgbClr val="FF0000"/>
              </a:solidFill>
              <a:prstDash val="solid"/>
              <a:headEnd type="none" w="med" len="med"/>
              <a:tailEnd type="none" w="med" len="med"/>
            </a:ln>
          </p:spPr>
        </p:sp>
        <p:sp>
          <p:nvSpPr>
            <p:cNvPr id="81948" name="Line 28"/>
            <p:cNvSpPr/>
            <p:nvPr/>
          </p:nvSpPr>
          <p:spPr>
            <a:xfrm flipV="1">
              <a:off x="2400" y="1632"/>
              <a:ext cx="384" cy="240"/>
            </a:xfrm>
            <a:prstGeom prst="line">
              <a:avLst/>
            </a:prstGeom>
            <a:ln w="38100" cap="flat" cmpd="sng">
              <a:solidFill>
                <a:srgbClr val="FF0000"/>
              </a:solidFill>
              <a:prstDash val="solid"/>
              <a:headEnd type="none" w="med" len="med"/>
              <a:tailEnd type="none" w="med" len="med"/>
            </a:ln>
          </p:spPr>
        </p:sp>
        <p:sp>
          <p:nvSpPr>
            <p:cNvPr id="81949" name="Line 29"/>
            <p:cNvSpPr/>
            <p:nvPr/>
          </p:nvSpPr>
          <p:spPr>
            <a:xfrm flipV="1">
              <a:off x="3840" y="1632"/>
              <a:ext cx="384" cy="240"/>
            </a:xfrm>
            <a:prstGeom prst="line">
              <a:avLst/>
            </a:prstGeom>
            <a:ln w="38100" cap="flat" cmpd="sng">
              <a:solidFill>
                <a:srgbClr val="FF0000"/>
              </a:solidFill>
              <a:prstDash val="solid"/>
              <a:headEnd type="none" w="med" len="med"/>
              <a:tailEnd type="none" w="med" len="med"/>
            </a:ln>
          </p:spPr>
        </p:sp>
      </p:grpSp>
      <p:sp>
        <p:nvSpPr>
          <p:cNvPr id="81927" name="Rectangle 4"/>
          <p:cNvSpPr txBox="1"/>
          <p:nvPr/>
        </p:nvSpPr>
        <p:spPr>
          <a:xfrm>
            <a:off x="457200" y="274638"/>
            <a:ext cx="8229600" cy="1143000"/>
          </a:xfrm>
          <a:prstGeom prst="rect">
            <a:avLst/>
          </a:prstGeom>
          <a:no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a:spcBef>
                <a:spcPct val="0"/>
              </a:spcBef>
              <a:buFontTx/>
              <a:buNone/>
            </a:pPr>
            <a:r>
              <a:rPr lang="en-US" altLang="zh-CN" sz="4400" dirty="0">
                <a:solidFill>
                  <a:srgbClr val="3333CC"/>
                </a:solidFill>
                <a:latin typeface="Comic Sans MS" panose="030F0702030302020204" pitchFamily="66" charset="0"/>
                <a:ea typeface="宋体" panose="02010600030101010101" pitchFamily="2" charset="-122"/>
              </a:rPr>
              <a:t>Use Enlightening Animations: Sieve of Eratosthenes</a:t>
            </a:r>
            <a:endParaRPr lang="en-US" altLang="zh-CN" sz="4400" dirty="0">
              <a:solidFill>
                <a:srgbClr val="3333CC"/>
              </a:solidFill>
              <a:latin typeface="Comic Sans MS" panose="030F0702030302020204" pitchFamily="66" charset="0"/>
              <a:ea typeface="宋体" panose="02010600030101010101" pitchFamily="2" charset="-122"/>
            </a:endParaRPr>
          </a:p>
          <a:p>
            <a:pPr marL="0" lvl="0" indent="0" algn="ctr">
              <a:spcBef>
                <a:spcPct val="0"/>
              </a:spcBef>
              <a:buFontTx/>
              <a:buNone/>
            </a:pPr>
            <a:endParaRPr lang="en-US" altLang="zh-CN" sz="4400" dirty="0">
              <a:solidFill>
                <a:srgbClr val="3333CC"/>
              </a:solidFill>
              <a:latin typeface="Comic Sans MS" panose="030F07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8787"/>
                                        </p:tgtEl>
                                        <p:attrNameLst>
                                          <p:attrName>style.visibility</p:attrName>
                                        </p:attrNameLst>
                                      </p:cBhvr>
                                      <p:to>
                                        <p:strVal val="visible"/>
                                      </p:to>
                                    </p:set>
                                    <p:animEffect transition="in" filter="dissolve">
                                      <p:cBhvr>
                                        <p:cTn id="7" dur="500"/>
                                        <p:tgtEl>
                                          <p:spTgt spid="11878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Espace réservé du pied de page 2"/>
          <p:cNvSpPr txBox="1">
            <a:spLocks noGrp="1"/>
          </p:cNvSpPr>
          <p:nvPr>
            <p:ph type="ftr" sz="quarter" idx="10"/>
          </p:nvPr>
        </p:nvSpPr>
        <p:spPr>
          <a:xfrm>
            <a:off x="7772400" y="6248400"/>
            <a:ext cx="914400" cy="476250"/>
          </a:xfrm>
          <a:ln/>
        </p:spPr>
        <p:txBody>
          <a:bodyPr/>
          <a:p>
            <a:pPr marL="0" indent="0" algn="r" eaLnBrk="1" hangingPunct="1">
              <a:spcBef>
                <a:spcPct val="0"/>
              </a:spcBef>
              <a:buFontTx/>
              <a:buNone/>
            </a:pPr>
            <a:r>
              <a:rPr lang="zh-CN" altLang="fr-FR" sz="2000" dirty="0">
                <a:solidFill>
                  <a:srgbClr val="3333CC"/>
                </a:solidFill>
                <a:ea typeface="宋体" panose="02010600030101010101" pitchFamily="2" charset="-122"/>
              </a:rPr>
              <a:t> </a:t>
            </a: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
        <p:nvSpPr>
          <p:cNvPr id="82947" name="Rectangle 2"/>
          <p:cNvSpPr/>
          <p:nvPr/>
        </p:nvSpPr>
        <p:spPr>
          <a:xfrm>
            <a:off x="838200" y="2514600"/>
            <a:ext cx="457200" cy="457200"/>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2948" name="Rectangle 3"/>
          <p:cNvSpPr/>
          <p:nvPr/>
        </p:nvSpPr>
        <p:spPr>
          <a:xfrm>
            <a:off x="1600200" y="2514600"/>
            <a:ext cx="457200" cy="457200"/>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119812" name="Rectangle 4"/>
          <p:cNvSpPr/>
          <p:nvPr/>
        </p:nvSpPr>
        <p:spPr>
          <a:xfrm>
            <a:off x="3124200" y="2514600"/>
            <a:ext cx="457200" cy="457200"/>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2950" name="Text Box 5"/>
          <p:cNvSpPr txBox="1"/>
          <p:nvPr/>
        </p:nvSpPr>
        <p:spPr>
          <a:xfrm>
            <a:off x="609600" y="2438400"/>
            <a:ext cx="7804150" cy="44862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342900" lvl="0" indent="-342900" eaLnBrk="1" hangingPunct="1">
              <a:spcBef>
                <a:spcPct val="0"/>
              </a:spcBef>
              <a:buFontTx/>
              <a:buNone/>
            </a:pPr>
            <a:r>
              <a:rPr lang="en-US" altLang="zh-CN" sz="3600" dirty="0">
                <a:latin typeface="Arial" panose="020B0604020202020204" pitchFamily="34" charset="0"/>
                <a:ea typeface="宋体" panose="02010600030101010101" pitchFamily="2" charset="-122"/>
              </a:rPr>
              <a:t>  2    3    </a:t>
            </a:r>
            <a:r>
              <a:rPr lang="en-US" altLang="zh-CN" sz="3600" dirty="0">
                <a:solidFill>
                  <a:schemeClr val="accent1"/>
                </a:solidFill>
                <a:latin typeface="Arial" panose="020B0604020202020204" pitchFamily="34" charset="0"/>
                <a:ea typeface="宋体" panose="02010600030101010101" pitchFamily="2" charset="-122"/>
              </a:rPr>
              <a:t>4</a:t>
            </a:r>
            <a:r>
              <a:rPr lang="en-US" altLang="zh-CN" sz="3600" dirty="0">
                <a:latin typeface="Arial" panose="020B0604020202020204" pitchFamily="34" charset="0"/>
                <a:ea typeface="宋体" panose="02010600030101010101" pitchFamily="2" charset="-122"/>
              </a:rPr>
              <a:t>    5    </a:t>
            </a:r>
            <a:r>
              <a:rPr lang="en-US" altLang="zh-CN" sz="3600" dirty="0">
                <a:solidFill>
                  <a:schemeClr val="accent1"/>
                </a:solidFill>
                <a:latin typeface="Arial" panose="020B0604020202020204" pitchFamily="34" charset="0"/>
                <a:ea typeface="宋体" panose="02010600030101010101" pitchFamily="2" charset="-122"/>
              </a:rPr>
              <a:t>6</a:t>
            </a:r>
            <a:r>
              <a:rPr lang="en-US" altLang="zh-CN" sz="3600" dirty="0">
                <a:latin typeface="Arial" panose="020B0604020202020204" pitchFamily="34" charset="0"/>
                <a:ea typeface="宋体" panose="02010600030101010101" pitchFamily="2" charset="-122"/>
              </a:rPr>
              <a:t>    7    </a:t>
            </a:r>
            <a:r>
              <a:rPr lang="en-US" altLang="zh-CN" sz="3600" dirty="0">
                <a:solidFill>
                  <a:schemeClr val="accent1"/>
                </a:solidFill>
                <a:latin typeface="Arial" panose="020B0604020202020204" pitchFamily="34" charset="0"/>
                <a:ea typeface="宋体" panose="02010600030101010101" pitchFamily="2" charset="-122"/>
              </a:rPr>
              <a:t>8</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9</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10</a:t>
            </a:r>
            <a:r>
              <a:rPr lang="en-US" altLang="zh-CN" sz="3600" dirty="0">
                <a:latin typeface="Arial" panose="020B0604020202020204" pitchFamily="34" charset="0"/>
                <a:ea typeface="宋体" panose="02010600030101010101" pitchFamily="2" charset="-122"/>
              </a:rPr>
              <a:t>  11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solidFill>
                  <a:schemeClr val="accent1"/>
                </a:solidFill>
                <a:latin typeface="Arial" panose="020B0604020202020204" pitchFamily="34" charset="0"/>
                <a:ea typeface="宋体" panose="02010600030101010101" pitchFamily="2" charset="-122"/>
              </a:rPr>
              <a:t>12</a:t>
            </a:r>
            <a:r>
              <a:rPr lang="en-US" altLang="zh-CN" sz="3600" dirty="0">
                <a:latin typeface="Arial" panose="020B0604020202020204" pitchFamily="34" charset="0"/>
                <a:ea typeface="宋体" panose="02010600030101010101" pitchFamily="2" charset="-122"/>
              </a:rPr>
              <a:t>  13  </a:t>
            </a:r>
            <a:r>
              <a:rPr lang="en-US" altLang="zh-CN" sz="3600" dirty="0">
                <a:solidFill>
                  <a:schemeClr val="accent1"/>
                </a:solidFill>
                <a:latin typeface="Arial" panose="020B0604020202020204" pitchFamily="34" charset="0"/>
                <a:ea typeface="宋体" panose="02010600030101010101" pitchFamily="2" charset="-122"/>
              </a:rPr>
              <a:t>14</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15</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16</a:t>
            </a:r>
            <a:r>
              <a:rPr lang="en-US" altLang="zh-CN" sz="3600" dirty="0">
                <a:latin typeface="Arial" panose="020B0604020202020204" pitchFamily="34" charset="0"/>
                <a:ea typeface="宋体" panose="02010600030101010101" pitchFamily="2" charset="-122"/>
              </a:rPr>
              <a:t>  17  </a:t>
            </a:r>
            <a:r>
              <a:rPr lang="en-US" altLang="zh-CN" sz="3600" dirty="0">
                <a:solidFill>
                  <a:schemeClr val="accent1"/>
                </a:solidFill>
                <a:latin typeface="Arial" panose="020B0604020202020204" pitchFamily="34" charset="0"/>
                <a:ea typeface="宋体" panose="02010600030101010101" pitchFamily="2" charset="-122"/>
              </a:rPr>
              <a:t>18 </a:t>
            </a:r>
            <a:r>
              <a:rPr lang="en-US" altLang="zh-CN" sz="3600" dirty="0">
                <a:latin typeface="Arial" panose="020B0604020202020204" pitchFamily="34" charset="0"/>
                <a:ea typeface="宋体" panose="02010600030101010101" pitchFamily="2" charset="-122"/>
              </a:rPr>
              <a:t> 19  </a:t>
            </a:r>
            <a:r>
              <a:rPr lang="en-US" altLang="zh-CN" sz="3600" dirty="0">
                <a:solidFill>
                  <a:schemeClr val="accent1"/>
                </a:solidFill>
                <a:latin typeface="Arial" panose="020B0604020202020204" pitchFamily="34" charset="0"/>
                <a:ea typeface="宋体" panose="02010600030101010101" pitchFamily="2" charset="-122"/>
              </a:rPr>
              <a:t>20</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21</a:t>
            </a:r>
            <a:r>
              <a:rPr lang="en-US" altLang="zh-CN" sz="3600" dirty="0">
                <a:latin typeface="Arial" panose="020B0604020202020204" pitchFamily="34" charset="0"/>
                <a:ea typeface="宋体" panose="02010600030101010101" pitchFamily="2" charset="-122"/>
              </a:rPr>
              <a:t>  </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solidFill>
                  <a:schemeClr val="accent1"/>
                </a:solidFill>
                <a:latin typeface="Arial" panose="020B0604020202020204" pitchFamily="34" charset="0"/>
                <a:ea typeface="宋体" panose="02010600030101010101" pitchFamily="2" charset="-122"/>
              </a:rPr>
              <a:t>22</a:t>
            </a:r>
            <a:r>
              <a:rPr lang="en-US" altLang="zh-CN" sz="3600" dirty="0">
                <a:latin typeface="Arial" panose="020B0604020202020204" pitchFamily="34" charset="0"/>
                <a:ea typeface="宋体" panose="02010600030101010101" pitchFamily="2" charset="-122"/>
              </a:rPr>
              <a:t>  23  </a:t>
            </a:r>
            <a:r>
              <a:rPr lang="en-US" altLang="zh-CN" sz="3600" dirty="0">
                <a:solidFill>
                  <a:schemeClr val="accent1"/>
                </a:solidFill>
                <a:latin typeface="Arial" panose="020B0604020202020204" pitchFamily="34" charset="0"/>
                <a:ea typeface="宋体" panose="02010600030101010101" pitchFamily="2" charset="-122"/>
              </a:rPr>
              <a:t>24</a:t>
            </a:r>
            <a:r>
              <a:rPr lang="en-US" altLang="zh-CN" sz="3600" dirty="0">
                <a:latin typeface="Arial" panose="020B0604020202020204" pitchFamily="34" charset="0"/>
                <a:ea typeface="宋体" panose="02010600030101010101" pitchFamily="2" charset="-122"/>
              </a:rPr>
              <a:t>  25  </a:t>
            </a:r>
            <a:r>
              <a:rPr lang="en-US" altLang="zh-CN" sz="3600" dirty="0">
                <a:solidFill>
                  <a:schemeClr val="accent1"/>
                </a:solidFill>
                <a:latin typeface="Arial" panose="020B0604020202020204" pitchFamily="34" charset="0"/>
                <a:ea typeface="宋体" panose="02010600030101010101" pitchFamily="2" charset="-122"/>
              </a:rPr>
              <a:t>26</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27 </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28</a:t>
            </a:r>
            <a:r>
              <a:rPr lang="en-US" altLang="zh-CN" sz="3600" dirty="0">
                <a:latin typeface="Arial" panose="020B0604020202020204" pitchFamily="34" charset="0"/>
                <a:ea typeface="宋体" panose="02010600030101010101" pitchFamily="2" charset="-122"/>
              </a:rPr>
              <a:t>  29  </a:t>
            </a:r>
            <a:r>
              <a:rPr lang="en-US" altLang="zh-CN" sz="3600" dirty="0">
                <a:solidFill>
                  <a:schemeClr val="accent1"/>
                </a:solidFill>
                <a:latin typeface="Arial" panose="020B0604020202020204" pitchFamily="34" charset="0"/>
                <a:ea typeface="宋体" panose="02010600030101010101" pitchFamily="2" charset="-122"/>
              </a:rPr>
              <a:t>30</a:t>
            </a:r>
            <a:r>
              <a:rPr lang="en-US" altLang="zh-CN" sz="3600" dirty="0">
                <a:latin typeface="Arial" panose="020B0604020202020204" pitchFamily="34" charset="0"/>
                <a:ea typeface="宋体" panose="02010600030101010101" pitchFamily="2" charset="-122"/>
              </a:rPr>
              <a:t>  31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solidFill>
                  <a:schemeClr val="accent1"/>
                </a:solidFill>
                <a:latin typeface="Arial" panose="020B0604020202020204" pitchFamily="34" charset="0"/>
                <a:ea typeface="宋体" panose="02010600030101010101" pitchFamily="2" charset="-122"/>
              </a:rPr>
              <a:t>32</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33</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34</a:t>
            </a:r>
            <a:r>
              <a:rPr lang="en-US" altLang="zh-CN" sz="3600" dirty="0">
                <a:latin typeface="Arial" panose="020B0604020202020204" pitchFamily="34" charset="0"/>
                <a:ea typeface="宋体" panose="02010600030101010101" pitchFamily="2" charset="-122"/>
              </a:rPr>
              <a:t>  35  </a:t>
            </a:r>
            <a:r>
              <a:rPr lang="en-US" altLang="zh-CN" sz="3600" dirty="0">
                <a:solidFill>
                  <a:schemeClr val="accent1"/>
                </a:solidFill>
                <a:latin typeface="Arial" panose="020B0604020202020204" pitchFamily="34" charset="0"/>
                <a:ea typeface="宋体" panose="02010600030101010101" pitchFamily="2" charset="-122"/>
              </a:rPr>
              <a:t>36</a:t>
            </a:r>
            <a:r>
              <a:rPr lang="en-US" altLang="zh-CN" sz="3600" dirty="0">
                <a:latin typeface="Arial" panose="020B0604020202020204" pitchFamily="34" charset="0"/>
                <a:ea typeface="宋体" panose="02010600030101010101" pitchFamily="2" charset="-122"/>
              </a:rPr>
              <a:t>  37  </a:t>
            </a:r>
            <a:r>
              <a:rPr lang="en-US" altLang="zh-CN" sz="3600" dirty="0">
                <a:solidFill>
                  <a:schemeClr val="accent1"/>
                </a:solidFill>
                <a:latin typeface="Arial" panose="020B0604020202020204" pitchFamily="34" charset="0"/>
                <a:ea typeface="宋体" panose="02010600030101010101" pitchFamily="2" charset="-122"/>
              </a:rPr>
              <a:t>38</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39</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40 </a:t>
            </a:r>
            <a:r>
              <a:rPr lang="en-US" altLang="zh-CN" sz="3600" dirty="0">
                <a:latin typeface="Arial" panose="020B0604020202020204" pitchFamily="34" charset="0"/>
                <a:ea typeface="宋体" panose="02010600030101010101" pitchFamily="2" charset="-122"/>
              </a:rPr>
              <a:t> 41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solidFill>
                  <a:schemeClr val="accent1"/>
                </a:solidFill>
                <a:latin typeface="Arial" panose="020B0604020202020204" pitchFamily="34" charset="0"/>
                <a:ea typeface="宋体" panose="02010600030101010101" pitchFamily="2" charset="-122"/>
              </a:rPr>
              <a:t>42</a:t>
            </a:r>
            <a:r>
              <a:rPr lang="en-US" altLang="zh-CN" sz="3600" dirty="0">
                <a:latin typeface="Arial" panose="020B0604020202020204" pitchFamily="34" charset="0"/>
                <a:ea typeface="宋体" panose="02010600030101010101" pitchFamily="2" charset="-122"/>
              </a:rPr>
              <a:t>  43  </a:t>
            </a:r>
            <a:r>
              <a:rPr lang="en-US" altLang="zh-CN" sz="3600" dirty="0">
                <a:solidFill>
                  <a:schemeClr val="accent1"/>
                </a:solidFill>
                <a:latin typeface="Arial" panose="020B0604020202020204" pitchFamily="34" charset="0"/>
                <a:ea typeface="宋体" panose="02010600030101010101" pitchFamily="2" charset="-122"/>
              </a:rPr>
              <a:t>44</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45</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46</a:t>
            </a:r>
            <a:r>
              <a:rPr lang="en-US" altLang="zh-CN" sz="3600" dirty="0">
                <a:latin typeface="Arial" panose="020B0604020202020204" pitchFamily="34" charset="0"/>
                <a:ea typeface="宋体" panose="02010600030101010101" pitchFamily="2" charset="-122"/>
              </a:rPr>
              <a:t>  47  </a:t>
            </a:r>
            <a:r>
              <a:rPr lang="en-US" altLang="zh-CN" sz="3600" dirty="0">
                <a:solidFill>
                  <a:schemeClr val="accent1"/>
                </a:solidFill>
                <a:latin typeface="Arial" panose="020B0604020202020204" pitchFamily="34" charset="0"/>
                <a:ea typeface="宋体" panose="02010600030101010101" pitchFamily="2" charset="-122"/>
              </a:rPr>
              <a:t>48</a:t>
            </a:r>
            <a:r>
              <a:rPr lang="en-US" altLang="zh-CN" sz="3600" dirty="0">
                <a:latin typeface="Arial" panose="020B0604020202020204" pitchFamily="34" charset="0"/>
                <a:ea typeface="宋体" panose="02010600030101010101" pitchFamily="2" charset="-122"/>
              </a:rPr>
              <a:t>  49  </a:t>
            </a:r>
            <a:r>
              <a:rPr lang="en-US" altLang="zh-CN" sz="3600" dirty="0">
                <a:solidFill>
                  <a:schemeClr val="accent1"/>
                </a:solidFill>
                <a:latin typeface="Arial" panose="020B0604020202020204" pitchFamily="34" charset="0"/>
                <a:ea typeface="宋体" panose="02010600030101010101" pitchFamily="2" charset="-122"/>
              </a:rPr>
              <a:t>50</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51</a:t>
            </a:r>
            <a:endParaRPr lang="en-US" altLang="zh-CN" sz="3600" dirty="0">
              <a:solidFill>
                <a:schemeClr val="accent1"/>
              </a:solidFill>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solidFill>
                  <a:schemeClr val="accent1"/>
                </a:solidFill>
                <a:latin typeface="Arial" panose="020B0604020202020204" pitchFamily="34" charset="0"/>
                <a:ea typeface="宋体" panose="02010600030101010101" pitchFamily="2" charset="-122"/>
              </a:rPr>
              <a:t>52 </a:t>
            </a:r>
            <a:r>
              <a:rPr lang="en-US" altLang="zh-CN" sz="3600" dirty="0">
                <a:latin typeface="Arial" panose="020B0604020202020204" pitchFamily="34" charset="0"/>
                <a:ea typeface="宋体" panose="02010600030101010101" pitchFamily="2" charset="-122"/>
              </a:rPr>
              <a:t> 53  </a:t>
            </a:r>
            <a:r>
              <a:rPr lang="en-US" altLang="zh-CN" sz="3600" dirty="0">
                <a:solidFill>
                  <a:schemeClr val="accent1"/>
                </a:solidFill>
                <a:latin typeface="Arial" panose="020B0604020202020204" pitchFamily="34" charset="0"/>
                <a:ea typeface="宋体" panose="02010600030101010101" pitchFamily="2" charset="-122"/>
              </a:rPr>
              <a:t>54</a:t>
            </a:r>
            <a:r>
              <a:rPr lang="en-US" altLang="zh-CN" sz="3600" dirty="0">
                <a:latin typeface="Arial" panose="020B0604020202020204" pitchFamily="34" charset="0"/>
                <a:ea typeface="宋体" panose="02010600030101010101" pitchFamily="2" charset="-122"/>
              </a:rPr>
              <a:t>  55  </a:t>
            </a:r>
            <a:r>
              <a:rPr lang="en-US" altLang="zh-CN" sz="3600" dirty="0">
                <a:solidFill>
                  <a:schemeClr val="accent1"/>
                </a:solidFill>
                <a:latin typeface="Arial" panose="020B0604020202020204" pitchFamily="34" charset="0"/>
                <a:ea typeface="宋体" panose="02010600030101010101" pitchFamily="2" charset="-122"/>
              </a:rPr>
              <a:t>56</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57</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58</a:t>
            </a:r>
            <a:r>
              <a:rPr lang="en-US" altLang="zh-CN" sz="3600" dirty="0">
                <a:latin typeface="Arial" panose="020B0604020202020204" pitchFamily="34" charset="0"/>
                <a:ea typeface="宋体" panose="02010600030101010101" pitchFamily="2" charset="-122"/>
              </a:rPr>
              <a:t>  59  </a:t>
            </a:r>
            <a:r>
              <a:rPr lang="en-US" altLang="zh-CN" sz="3600" dirty="0">
                <a:solidFill>
                  <a:schemeClr val="accent1"/>
                </a:solidFill>
                <a:latin typeface="Arial" panose="020B0604020202020204" pitchFamily="34" charset="0"/>
                <a:ea typeface="宋体" panose="02010600030101010101" pitchFamily="2" charset="-122"/>
              </a:rPr>
              <a:t>60 </a:t>
            </a:r>
            <a:r>
              <a:rPr lang="en-US" altLang="zh-CN" sz="3600" dirty="0">
                <a:latin typeface="Arial" panose="020B0604020202020204" pitchFamily="34" charset="0"/>
                <a:ea typeface="宋体" panose="02010600030101010101" pitchFamily="2" charset="-122"/>
              </a:rPr>
              <a:t> 61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solidFill>
                  <a:schemeClr val="accent1"/>
                </a:solidFill>
                <a:latin typeface="Arial" panose="020B0604020202020204" pitchFamily="34" charset="0"/>
                <a:ea typeface="宋体" panose="02010600030101010101" pitchFamily="2" charset="-122"/>
              </a:rPr>
              <a:t>62</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63</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64</a:t>
            </a:r>
            <a:r>
              <a:rPr lang="en-US" altLang="zh-CN" sz="3600" dirty="0">
                <a:latin typeface="Arial" panose="020B0604020202020204" pitchFamily="34" charset="0"/>
                <a:ea typeface="宋体" panose="02010600030101010101" pitchFamily="2" charset="-122"/>
              </a:rPr>
              <a:t>  65  </a:t>
            </a:r>
            <a:r>
              <a:rPr lang="en-US" altLang="zh-CN" sz="3600" dirty="0">
                <a:solidFill>
                  <a:schemeClr val="accent1"/>
                </a:solidFill>
                <a:latin typeface="Arial" panose="020B0604020202020204" pitchFamily="34" charset="0"/>
                <a:ea typeface="宋体" panose="02010600030101010101" pitchFamily="2" charset="-122"/>
              </a:rPr>
              <a:t>66</a:t>
            </a:r>
            <a:r>
              <a:rPr lang="en-US" altLang="zh-CN" sz="3600" dirty="0">
                <a:latin typeface="Arial" panose="020B0604020202020204" pitchFamily="34" charset="0"/>
                <a:ea typeface="宋体" panose="02010600030101010101" pitchFamily="2" charset="-122"/>
              </a:rPr>
              <a:t>  67  </a:t>
            </a:r>
            <a:r>
              <a:rPr lang="en-US" altLang="zh-CN" sz="3600" dirty="0">
                <a:solidFill>
                  <a:schemeClr val="accent1"/>
                </a:solidFill>
                <a:latin typeface="Arial" panose="020B0604020202020204" pitchFamily="34" charset="0"/>
                <a:ea typeface="宋体" panose="02010600030101010101" pitchFamily="2" charset="-122"/>
              </a:rPr>
              <a:t>68</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69</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70</a:t>
            </a:r>
            <a:r>
              <a:rPr lang="en-US" altLang="zh-CN" sz="3600" dirty="0">
                <a:latin typeface="Arial" panose="020B0604020202020204" pitchFamily="34" charset="0"/>
                <a:ea typeface="宋体" panose="02010600030101010101" pitchFamily="2" charset="-122"/>
              </a:rPr>
              <a:t>  71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Char char="•"/>
            </a:pPr>
            <a:endParaRPr lang="en-US" altLang="zh-CN" sz="3600" dirty="0">
              <a:latin typeface="Arial" panose="020B0604020202020204" pitchFamily="34" charset="0"/>
              <a:ea typeface="宋体" panose="02010600030101010101" pitchFamily="2" charset="-122"/>
            </a:endParaRPr>
          </a:p>
        </p:txBody>
      </p:sp>
      <p:grpSp>
        <p:nvGrpSpPr>
          <p:cNvPr id="2" name="Group 8"/>
          <p:cNvGrpSpPr/>
          <p:nvPr/>
        </p:nvGrpSpPr>
        <p:grpSpPr>
          <a:xfrm>
            <a:off x="2895600" y="3657600"/>
            <a:ext cx="685800" cy="2590800"/>
            <a:chOff x="1824" y="2304"/>
            <a:chExt cx="432" cy="1632"/>
          </a:xfrm>
        </p:grpSpPr>
        <p:sp>
          <p:nvSpPr>
            <p:cNvPr id="82953" name="Line 9"/>
            <p:cNvSpPr/>
            <p:nvPr/>
          </p:nvSpPr>
          <p:spPr>
            <a:xfrm flipV="1">
              <a:off x="1824" y="2304"/>
              <a:ext cx="432" cy="240"/>
            </a:xfrm>
            <a:prstGeom prst="line">
              <a:avLst/>
            </a:prstGeom>
            <a:ln w="38100" cap="flat" cmpd="sng">
              <a:solidFill>
                <a:srgbClr val="FF0000"/>
              </a:solidFill>
              <a:prstDash val="solid"/>
              <a:headEnd type="none" w="med" len="med"/>
              <a:tailEnd type="none" w="med" len="med"/>
            </a:ln>
          </p:spPr>
        </p:sp>
        <p:sp>
          <p:nvSpPr>
            <p:cNvPr id="82954" name="Line 10"/>
            <p:cNvSpPr/>
            <p:nvPr/>
          </p:nvSpPr>
          <p:spPr>
            <a:xfrm flipV="1">
              <a:off x="1824" y="2672"/>
              <a:ext cx="432" cy="240"/>
            </a:xfrm>
            <a:prstGeom prst="line">
              <a:avLst/>
            </a:prstGeom>
            <a:ln w="38100" cap="flat" cmpd="sng">
              <a:solidFill>
                <a:srgbClr val="FF0000"/>
              </a:solidFill>
              <a:prstDash val="solid"/>
              <a:headEnd type="none" w="med" len="med"/>
              <a:tailEnd type="none" w="med" len="med"/>
            </a:ln>
          </p:spPr>
        </p:sp>
        <p:sp>
          <p:nvSpPr>
            <p:cNvPr id="82955" name="Line 11"/>
            <p:cNvSpPr/>
            <p:nvPr/>
          </p:nvSpPr>
          <p:spPr>
            <a:xfrm flipV="1">
              <a:off x="1824" y="3360"/>
              <a:ext cx="432" cy="240"/>
            </a:xfrm>
            <a:prstGeom prst="line">
              <a:avLst/>
            </a:prstGeom>
            <a:ln w="38100" cap="flat" cmpd="sng">
              <a:solidFill>
                <a:srgbClr val="FF0000"/>
              </a:solidFill>
              <a:prstDash val="solid"/>
              <a:headEnd type="none" w="med" len="med"/>
              <a:tailEnd type="none" w="med" len="med"/>
            </a:ln>
          </p:spPr>
        </p:sp>
        <p:sp>
          <p:nvSpPr>
            <p:cNvPr id="82956" name="Line 12"/>
            <p:cNvSpPr/>
            <p:nvPr/>
          </p:nvSpPr>
          <p:spPr>
            <a:xfrm flipV="1">
              <a:off x="1824" y="3696"/>
              <a:ext cx="432" cy="240"/>
            </a:xfrm>
            <a:prstGeom prst="line">
              <a:avLst/>
            </a:prstGeom>
            <a:ln w="38100" cap="flat" cmpd="sng">
              <a:solidFill>
                <a:srgbClr val="FF0000"/>
              </a:solidFill>
              <a:prstDash val="solid"/>
              <a:headEnd type="none" w="med" len="med"/>
              <a:tailEnd type="none" w="med" len="med"/>
            </a:ln>
          </p:spPr>
        </p:sp>
      </p:grpSp>
      <p:sp>
        <p:nvSpPr>
          <p:cNvPr id="82952" name="Rectangle 4"/>
          <p:cNvSpPr txBox="1"/>
          <p:nvPr/>
        </p:nvSpPr>
        <p:spPr>
          <a:xfrm>
            <a:off x="457200" y="274638"/>
            <a:ext cx="8229600" cy="1143000"/>
          </a:xfrm>
          <a:prstGeom prst="rect">
            <a:avLst/>
          </a:prstGeom>
          <a:no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a:spcBef>
                <a:spcPct val="0"/>
              </a:spcBef>
              <a:buFontTx/>
              <a:buNone/>
            </a:pPr>
            <a:r>
              <a:rPr lang="en-US" altLang="zh-CN" sz="4400" dirty="0">
                <a:solidFill>
                  <a:srgbClr val="3333CC"/>
                </a:solidFill>
                <a:latin typeface="Comic Sans MS" panose="030F0702030302020204" pitchFamily="66" charset="0"/>
                <a:ea typeface="宋体" panose="02010600030101010101" pitchFamily="2" charset="-122"/>
              </a:rPr>
              <a:t>Use Enlightening Animations: Sieve of Eratosthenes</a:t>
            </a:r>
            <a:endParaRPr lang="en-US" altLang="zh-CN" sz="4400" dirty="0">
              <a:solidFill>
                <a:srgbClr val="3333CC"/>
              </a:solidFill>
              <a:latin typeface="Comic Sans MS" panose="030F0702030302020204" pitchFamily="66" charset="0"/>
              <a:ea typeface="宋体" panose="02010600030101010101" pitchFamily="2" charset="-122"/>
            </a:endParaRPr>
          </a:p>
          <a:p>
            <a:pPr marL="0" lvl="0" indent="0" algn="ctr">
              <a:spcBef>
                <a:spcPct val="0"/>
              </a:spcBef>
              <a:buFontTx/>
              <a:buNone/>
            </a:pPr>
            <a:endParaRPr lang="en-US" altLang="zh-CN" sz="4400" dirty="0">
              <a:solidFill>
                <a:srgbClr val="3333CC"/>
              </a:solidFill>
              <a:latin typeface="Comic Sans MS" panose="030F07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Effect transition="in" filter="dissolve">
                                      <p:cBhvr>
                                        <p:cTn id="7" dur="500"/>
                                        <p:tgtEl>
                                          <p:spTgt spid="1198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Espace réservé du pied de page 2"/>
          <p:cNvSpPr txBox="1">
            <a:spLocks noGrp="1"/>
          </p:cNvSpPr>
          <p:nvPr>
            <p:ph type="ftr" sz="quarter" idx="10"/>
          </p:nvPr>
        </p:nvSpPr>
        <p:spPr>
          <a:xfrm>
            <a:off x="7772400" y="6248400"/>
            <a:ext cx="914400" cy="476250"/>
          </a:xfrm>
          <a:ln/>
        </p:spPr>
        <p:txBody>
          <a:bodyPr/>
          <a:p>
            <a:pPr marL="0" indent="0" algn="r" eaLnBrk="1" hangingPunct="1">
              <a:spcBef>
                <a:spcPct val="0"/>
              </a:spcBef>
              <a:buFontTx/>
              <a:buNone/>
            </a:pPr>
            <a:r>
              <a:rPr lang="zh-CN" altLang="fr-FR" sz="2000" dirty="0">
                <a:solidFill>
                  <a:srgbClr val="3333CC"/>
                </a:solidFill>
                <a:ea typeface="宋体" panose="02010600030101010101" pitchFamily="2" charset="-122"/>
              </a:rPr>
              <a:t> </a:t>
            </a: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
        <p:nvSpPr>
          <p:cNvPr id="120834" name="Rectangle 2"/>
          <p:cNvSpPr/>
          <p:nvPr/>
        </p:nvSpPr>
        <p:spPr>
          <a:xfrm>
            <a:off x="4648200" y="2514600"/>
            <a:ext cx="457200" cy="457200"/>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3972" name="Rectangle 3"/>
          <p:cNvSpPr/>
          <p:nvPr/>
        </p:nvSpPr>
        <p:spPr>
          <a:xfrm>
            <a:off x="838200" y="2514600"/>
            <a:ext cx="457200" cy="457200"/>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3973" name="Rectangle 4"/>
          <p:cNvSpPr/>
          <p:nvPr/>
        </p:nvSpPr>
        <p:spPr>
          <a:xfrm>
            <a:off x="1600200" y="2514600"/>
            <a:ext cx="457200" cy="457200"/>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3974" name="Rectangle 5"/>
          <p:cNvSpPr/>
          <p:nvPr/>
        </p:nvSpPr>
        <p:spPr>
          <a:xfrm>
            <a:off x="3124200" y="2514600"/>
            <a:ext cx="457200" cy="457200"/>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3975" name="Text Box 6"/>
          <p:cNvSpPr txBox="1"/>
          <p:nvPr/>
        </p:nvSpPr>
        <p:spPr>
          <a:xfrm>
            <a:off x="609600" y="2438400"/>
            <a:ext cx="7804150" cy="44862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342900" lvl="0" indent="-342900" eaLnBrk="1" hangingPunct="1">
              <a:spcBef>
                <a:spcPct val="0"/>
              </a:spcBef>
              <a:buFontTx/>
              <a:buNone/>
            </a:pPr>
            <a:r>
              <a:rPr lang="en-US" altLang="zh-CN" sz="3600" dirty="0">
                <a:latin typeface="Arial" panose="020B0604020202020204" pitchFamily="34" charset="0"/>
                <a:ea typeface="宋体" panose="02010600030101010101" pitchFamily="2" charset="-122"/>
              </a:rPr>
              <a:t>  2    3    </a:t>
            </a:r>
            <a:r>
              <a:rPr lang="en-US" altLang="zh-CN" sz="3600" dirty="0">
                <a:solidFill>
                  <a:schemeClr val="accent1"/>
                </a:solidFill>
                <a:latin typeface="Arial" panose="020B0604020202020204" pitchFamily="34" charset="0"/>
                <a:ea typeface="宋体" panose="02010600030101010101" pitchFamily="2" charset="-122"/>
              </a:rPr>
              <a:t>4</a:t>
            </a:r>
            <a:r>
              <a:rPr lang="en-US" altLang="zh-CN" sz="3600" dirty="0">
                <a:latin typeface="Arial" panose="020B0604020202020204" pitchFamily="34" charset="0"/>
                <a:ea typeface="宋体" panose="02010600030101010101" pitchFamily="2" charset="-122"/>
              </a:rPr>
              <a:t>    5    </a:t>
            </a:r>
            <a:r>
              <a:rPr lang="en-US" altLang="zh-CN" sz="3600" dirty="0">
                <a:solidFill>
                  <a:schemeClr val="accent1"/>
                </a:solidFill>
                <a:latin typeface="Arial" panose="020B0604020202020204" pitchFamily="34" charset="0"/>
                <a:ea typeface="宋体" panose="02010600030101010101" pitchFamily="2" charset="-122"/>
              </a:rPr>
              <a:t>6</a:t>
            </a:r>
            <a:r>
              <a:rPr lang="en-US" altLang="zh-CN" sz="3600" dirty="0">
                <a:latin typeface="Arial" panose="020B0604020202020204" pitchFamily="34" charset="0"/>
                <a:ea typeface="宋体" panose="02010600030101010101" pitchFamily="2" charset="-122"/>
              </a:rPr>
              <a:t>    7    </a:t>
            </a:r>
            <a:r>
              <a:rPr lang="en-US" altLang="zh-CN" sz="3600" dirty="0">
                <a:solidFill>
                  <a:schemeClr val="accent1"/>
                </a:solidFill>
                <a:latin typeface="Arial" panose="020B0604020202020204" pitchFamily="34" charset="0"/>
                <a:ea typeface="宋体" panose="02010600030101010101" pitchFamily="2" charset="-122"/>
              </a:rPr>
              <a:t>8</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9</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10</a:t>
            </a:r>
            <a:r>
              <a:rPr lang="en-US" altLang="zh-CN" sz="3600" dirty="0">
                <a:latin typeface="Arial" panose="020B0604020202020204" pitchFamily="34" charset="0"/>
                <a:ea typeface="宋体" panose="02010600030101010101" pitchFamily="2" charset="-122"/>
              </a:rPr>
              <a:t>  11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solidFill>
                  <a:schemeClr val="accent1"/>
                </a:solidFill>
                <a:latin typeface="Arial" panose="020B0604020202020204" pitchFamily="34" charset="0"/>
                <a:ea typeface="宋体" panose="02010600030101010101" pitchFamily="2" charset="-122"/>
              </a:rPr>
              <a:t>12</a:t>
            </a:r>
            <a:r>
              <a:rPr lang="en-US" altLang="zh-CN" sz="3600" dirty="0">
                <a:latin typeface="Arial" panose="020B0604020202020204" pitchFamily="34" charset="0"/>
                <a:ea typeface="宋体" panose="02010600030101010101" pitchFamily="2" charset="-122"/>
              </a:rPr>
              <a:t>  13  </a:t>
            </a:r>
            <a:r>
              <a:rPr lang="en-US" altLang="zh-CN" sz="3600" dirty="0">
                <a:solidFill>
                  <a:schemeClr val="accent1"/>
                </a:solidFill>
                <a:latin typeface="Arial" panose="020B0604020202020204" pitchFamily="34" charset="0"/>
                <a:ea typeface="宋体" panose="02010600030101010101" pitchFamily="2" charset="-122"/>
              </a:rPr>
              <a:t>14</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15</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16</a:t>
            </a:r>
            <a:r>
              <a:rPr lang="en-US" altLang="zh-CN" sz="3600" dirty="0">
                <a:latin typeface="Arial" panose="020B0604020202020204" pitchFamily="34" charset="0"/>
                <a:ea typeface="宋体" panose="02010600030101010101" pitchFamily="2" charset="-122"/>
              </a:rPr>
              <a:t>  17  </a:t>
            </a:r>
            <a:r>
              <a:rPr lang="en-US" altLang="zh-CN" sz="3600" dirty="0">
                <a:solidFill>
                  <a:schemeClr val="accent1"/>
                </a:solidFill>
                <a:latin typeface="Arial" panose="020B0604020202020204" pitchFamily="34" charset="0"/>
                <a:ea typeface="宋体" panose="02010600030101010101" pitchFamily="2" charset="-122"/>
              </a:rPr>
              <a:t>18 </a:t>
            </a:r>
            <a:r>
              <a:rPr lang="en-US" altLang="zh-CN" sz="3600" dirty="0">
                <a:latin typeface="Arial" panose="020B0604020202020204" pitchFamily="34" charset="0"/>
                <a:ea typeface="宋体" panose="02010600030101010101" pitchFamily="2" charset="-122"/>
              </a:rPr>
              <a:t> 19  </a:t>
            </a:r>
            <a:r>
              <a:rPr lang="en-US" altLang="zh-CN" sz="3600" dirty="0">
                <a:solidFill>
                  <a:schemeClr val="accent1"/>
                </a:solidFill>
                <a:latin typeface="Arial" panose="020B0604020202020204" pitchFamily="34" charset="0"/>
                <a:ea typeface="宋体" panose="02010600030101010101" pitchFamily="2" charset="-122"/>
              </a:rPr>
              <a:t>20</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21</a:t>
            </a:r>
            <a:r>
              <a:rPr lang="en-US" altLang="zh-CN" sz="3600" dirty="0">
                <a:latin typeface="Arial" panose="020B0604020202020204" pitchFamily="34" charset="0"/>
                <a:ea typeface="宋体" panose="02010600030101010101" pitchFamily="2" charset="-122"/>
              </a:rPr>
              <a:t>  </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solidFill>
                  <a:schemeClr val="accent1"/>
                </a:solidFill>
                <a:latin typeface="Arial" panose="020B0604020202020204" pitchFamily="34" charset="0"/>
                <a:ea typeface="宋体" panose="02010600030101010101" pitchFamily="2" charset="-122"/>
              </a:rPr>
              <a:t>22</a:t>
            </a:r>
            <a:r>
              <a:rPr lang="en-US" altLang="zh-CN" sz="3600" dirty="0">
                <a:latin typeface="Arial" panose="020B0604020202020204" pitchFamily="34" charset="0"/>
                <a:ea typeface="宋体" panose="02010600030101010101" pitchFamily="2" charset="-122"/>
              </a:rPr>
              <a:t>  23  </a:t>
            </a:r>
            <a:r>
              <a:rPr lang="en-US" altLang="zh-CN" sz="3600" dirty="0">
                <a:solidFill>
                  <a:schemeClr val="accent1"/>
                </a:solidFill>
                <a:latin typeface="Arial" panose="020B0604020202020204" pitchFamily="34" charset="0"/>
                <a:ea typeface="宋体" panose="02010600030101010101" pitchFamily="2" charset="-122"/>
              </a:rPr>
              <a:t>24</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25</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26</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27 </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28</a:t>
            </a:r>
            <a:r>
              <a:rPr lang="en-US" altLang="zh-CN" sz="3600" dirty="0">
                <a:latin typeface="Arial" panose="020B0604020202020204" pitchFamily="34" charset="0"/>
                <a:ea typeface="宋体" panose="02010600030101010101" pitchFamily="2" charset="-122"/>
              </a:rPr>
              <a:t>  29  </a:t>
            </a:r>
            <a:r>
              <a:rPr lang="en-US" altLang="zh-CN" sz="3600" dirty="0">
                <a:solidFill>
                  <a:schemeClr val="accent1"/>
                </a:solidFill>
                <a:latin typeface="Arial" panose="020B0604020202020204" pitchFamily="34" charset="0"/>
                <a:ea typeface="宋体" panose="02010600030101010101" pitchFamily="2" charset="-122"/>
              </a:rPr>
              <a:t>30</a:t>
            </a:r>
            <a:r>
              <a:rPr lang="en-US" altLang="zh-CN" sz="3600" dirty="0">
                <a:latin typeface="Arial" panose="020B0604020202020204" pitchFamily="34" charset="0"/>
                <a:ea typeface="宋体" panose="02010600030101010101" pitchFamily="2" charset="-122"/>
              </a:rPr>
              <a:t>  31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solidFill>
                  <a:schemeClr val="accent1"/>
                </a:solidFill>
                <a:latin typeface="Arial" panose="020B0604020202020204" pitchFamily="34" charset="0"/>
                <a:ea typeface="宋体" panose="02010600030101010101" pitchFamily="2" charset="-122"/>
              </a:rPr>
              <a:t>32</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33</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34</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35</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36</a:t>
            </a:r>
            <a:r>
              <a:rPr lang="en-US" altLang="zh-CN" sz="3600" dirty="0">
                <a:latin typeface="Arial" panose="020B0604020202020204" pitchFamily="34" charset="0"/>
                <a:ea typeface="宋体" panose="02010600030101010101" pitchFamily="2" charset="-122"/>
              </a:rPr>
              <a:t>  37  </a:t>
            </a:r>
            <a:r>
              <a:rPr lang="en-US" altLang="zh-CN" sz="3600" dirty="0">
                <a:solidFill>
                  <a:schemeClr val="accent1"/>
                </a:solidFill>
                <a:latin typeface="Arial" panose="020B0604020202020204" pitchFamily="34" charset="0"/>
                <a:ea typeface="宋体" panose="02010600030101010101" pitchFamily="2" charset="-122"/>
              </a:rPr>
              <a:t>38</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39</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40 </a:t>
            </a:r>
            <a:r>
              <a:rPr lang="en-US" altLang="zh-CN" sz="3600" dirty="0">
                <a:latin typeface="Arial" panose="020B0604020202020204" pitchFamily="34" charset="0"/>
                <a:ea typeface="宋体" panose="02010600030101010101" pitchFamily="2" charset="-122"/>
              </a:rPr>
              <a:t> 41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solidFill>
                  <a:schemeClr val="accent1"/>
                </a:solidFill>
                <a:latin typeface="Arial" panose="020B0604020202020204" pitchFamily="34" charset="0"/>
                <a:ea typeface="宋体" panose="02010600030101010101" pitchFamily="2" charset="-122"/>
              </a:rPr>
              <a:t>42</a:t>
            </a:r>
            <a:r>
              <a:rPr lang="en-US" altLang="zh-CN" sz="3600" dirty="0">
                <a:latin typeface="Arial" panose="020B0604020202020204" pitchFamily="34" charset="0"/>
                <a:ea typeface="宋体" panose="02010600030101010101" pitchFamily="2" charset="-122"/>
              </a:rPr>
              <a:t>  43  </a:t>
            </a:r>
            <a:r>
              <a:rPr lang="en-US" altLang="zh-CN" sz="3600" dirty="0">
                <a:solidFill>
                  <a:schemeClr val="accent1"/>
                </a:solidFill>
                <a:latin typeface="Arial" panose="020B0604020202020204" pitchFamily="34" charset="0"/>
                <a:ea typeface="宋体" panose="02010600030101010101" pitchFamily="2" charset="-122"/>
              </a:rPr>
              <a:t>44</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45</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46</a:t>
            </a:r>
            <a:r>
              <a:rPr lang="en-US" altLang="zh-CN" sz="3600" dirty="0">
                <a:latin typeface="Arial" panose="020B0604020202020204" pitchFamily="34" charset="0"/>
                <a:ea typeface="宋体" panose="02010600030101010101" pitchFamily="2" charset="-122"/>
              </a:rPr>
              <a:t>  47  </a:t>
            </a:r>
            <a:r>
              <a:rPr lang="en-US" altLang="zh-CN" sz="3600" dirty="0">
                <a:solidFill>
                  <a:schemeClr val="accent1"/>
                </a:solidFill>
                <a:latin typeface="Arial" panose="020B0604020202020204" pitchFamily="34" charset="0"/>
                <a:ea typeface="宋体" panose="02010600030101010101" pitchFamily="2" charset="-122"/>
              </a:rPr>
              <a:t>48</a:t>
            </a:r>
            <a:r>
              <a:rPr lang="en-US" altLang="zh-CN" sz="3600" dirty="0">
                <a:latin typeface="Arial" panose="020B0604020202020204" pitchFamily="34" charset="0"/>
                <a:ea typeface="宋体" panose="02010600030101010101" pitchFamily="2" charset="-122"/>
              </a:rPr>
              <a:t>  49  </a:t>
            </a:r>
            <a:r>
              <a:rPr lang="en-US" altLang="zh-CN" sz="3600" dirty="0">
                <a:solidFill>
                  <a:schemeClr val="accent1"/>
                </a:solidFill>
                <a:latin typeface="Arial" panose="020B0604020202020204" pitchFamily="34" charset="0"/>
                <a:ea typeface="宋体" panose="02010600030101010101" pitchFamily="2" charset="-122"/>
              </a:rPr>
              <a:t>50</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51</a:t>
            </a:r>
            <a:endParaRPr lang="en-US" altLang="zh-CN" sz="3600" dirty="0">
              <a:solidFill>
                <a:schemeClr val="accent1"/>
              </a:solidFill>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solidFill>
                  <a:schemeClr val="accent1"/>
                </a:solidFill>
                <a:latin typeface="Arial" panose="020B0604020202020204" pitchFamily="34" charset="0"/>
                <a:ea typeface="宋体" panose="02010600030101010101" pitchFamily="2" charset="-122"/>
              </a:rPr>
              <a:t>52 </a:t>
            </a:r>
            <a:r>
              <a:rPr lang="en-US" altLang="zh-CN" sz="3600" dirty="0">
                <a:latin typeface="Arial" panose="020B0604020202020204" pitchFamily="34" charset="0"/>
                <a:ea typeface="宋体" panose="02010600030101010101" pitchFamily="2" charset="-122"/>
              </a:rPr>
              <a:t> 53  </a:t>
            </a:r>
            <a:r>
              <a:rPr lang="en-US" altLang="zh-CN" sz="3600" dirty="0">
                <a:solidFill>
                  <a:schemeClr val="accent1"/>
                </a:solidFill>
                <a:latin typeface="Arial" panose="020B0604020202020204" pitchFamily="34" charset="0"/>
                <a:ea typeface="宋体" panose="02010600030101010101" pitchFamily="2" charset="-122"/>
              </a:rPr>
              <a:t>54</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55</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56</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57</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58</a:t>
            </a:r>
            <a:r>
              <a:rPr lang="en-US" altLang="zh-CN" sz="3600" dirty="0">
                <a:latin typeface="Arial" panose="020B0604020202020204" pitchFamily="34" charset="0"/>
                <a:ea typeface="宋体" panose="02010600030101010101" pitchFamily="2" charset="-122"/>
              </a:rPr>
              <a:t>  59  </a:t>
            </a:r>
            <a:r>
              <a:rPr lang="en-US" altLang="zh-CN" sz="3600" dirty="0">
                <a:solidFill>
                  <a:schemeClr val="accent1"/>
                </a:solidFill>
                <a:latin typeface="Arial" panose="020B0604020202020204" pitchFamily="34" charset="0"/>
                <a:ea typeface="宋体" panose="02010600030101010101" pitchFamily="2" charset="-122"/>
              </a:rPr>
              <a:t>60 </a:t>
            </a:r>
            <a:r>
              <a:rPr lang="en-US" altLang="zh-CN" sz="3600" dirty="0">
                <a:latin typeface="Arial" panose="020B0604020202020204" pitchFamily="34" charset="0"/>
                <a:ea typeface="宋体" panose="02010600030101010101" pitchFamily="2" charset="-122"/>
              </a:rPr>
              <a:t> 61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solidFill>
                  <a:schemeClr val="accent1"/>
                </a:solidFill>
                <a:latin typeface="Arial" panose="020B0604020202020204" pitchFamily="34" charset="0"/>
                <a:ea typeface="宋体" panose="02010600030101010101" pitchFamily="2" charset="-122"/>
              </a:rPr>
              <a:t>62</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63</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64</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65</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66</a:t>
            </a:r>
            <a:r>
              <a:rPr lang="en-US" altLang="zh-CN" sz="3600" dirty="0">
                <a:latin typeface="Arial" panose="020B0604020202020204" pitchFamily="34" charset="0"/>
                <a:ea typeface="宋体" panose="02010600030101010101" pitchFamily="2" charset="-122"/>
              </a:rPr>
              <a:t>  67  </a:t>
            </a:r>
            <a:r>
              <a:rPr lang="en-US" altLang="zh-CN" sz="3600" dirty="0">
                <a:solidFill>
                  <a:schemeClr val="accent1"/>
                </a:solidFill>
                <a:latin typeface="Arial" panose="020B0604020202020204" pitchFamily="34" charset="0"/>
                <a:ea typeface="宋体" panose="02010600030101010101" pitchFamily="2" charset="-122"/>
              </a:rPr>
              <a:t>68</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69</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70</a:t>
            </a:r>
            <a:r>
              <a:rPr lang="en-US" altLang="zh-CN" sz="3600" dirty="0">
                <a:latin typeface="Arial" panose="020B0604020202020204" pitchFamily="34" charset="0"/>
                <a:ea typeface="宋体" panose="02010600030101010101" pitchFamily="2" charset="-122"/>
              </a:rPr>
              <a:t>  71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Char char="•"/>
            </a:pPr>
            <a:endParaRPr lang="en-US" altLang="zh-CN" sz="3600" dirty="0">
              <a:latin typeface="Arial" panose="020B0604020202020204" pitchFamily="34" charset="0"/>
              <a:ea typeface="宋体" panose="02010600030101010101" pitchFamily="2" charset="-122"/>
            </a:endParaRPr>
          </a:p>
        </p:txBody>
      </p:sp>
      <p:sp>
        <p:nvSpPr>
          <p:cNvPr id="120841" name="Line 9"/>
          <p:cNvSpPr/>
          <p:nvPr/>
        </p:nvSpPr>
        <p:spPr>
          <a:xfrm flipV="1">
            <a:off x="6019800" y="4800600"/>
            <a:ext cx="533400" cy="304800"/>
          </a:xfrm>
          <a:prstGeom prst="line">
            <a:avLst/>
          </a:prstGeom>
          <a:ln w="38100" cap="flat" cmpd="sng">
            <a:solidFill>
              <a:srgbClr val="FF0000"/>
            </a:solidFill>
            <a:prstDash val="solid"/>
            <a:headEnd type="none" w="med" len="med"/>
            <a:tailEnd type="none" w="med" len="med"/>
          </a:ln>
        </p:spPr>
      </p:sp>
      <p:sp>
        <p:nvSpPr>
          <p:cNvPr id="83977" name="Rectangle 4"/>
          <p:cNvSpPr txBox="1"/>
          <p:nvPr/>
        </p:nvSpPr>
        <p:spPr>
          <a:xfrm>
            <a:off x="457200" y="274638"/>
            <a:ext cx="8229600" cy="1143000"/>
          </a:xfrm>
          <a:prstGeom prst="rect">
            <a:avLst/>
          </a:prstGeom>
          <a:no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a:spcBef>
                <a:spcPct val="0"/>
              </a:spcBef>
              <a:buFontTx/>
              <a:buNone/>
            </a:pPr>
            <a:r>
              <a:rPr lang="en-US" altLang="zh-CN" sz="4400" dirty="0">
                <a:solidFill>
                  <a:srgbClr val="3333CC"/>
                </a:solidFill>
                <a:latin typeface="Comic Sans MS" panose="030F0702030302020204" pitchFamily="66" charset="0"/>
                <a:ea typeface="宋体" panose="02010600030101010101" pitchFamily="2" charset="-122"/>
              </a:rPr>
              <a:t>Use Enlightening Animations: Sieve of Eratosthenes</a:t>
            </a:r>
            <a:endParaRPr lang="en-US" altLang="zh-CN" sz="4400" dirty="0">
              <a:solidFill>
                <a:srgbClr val="3333CC"/>
              </a:solidFill>
              <a:latin typeface="Comic Sans MS" panose="030F07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0834"/>
                                        </p:tgtEl>
                                        <p:attrNameLst>
                                          <p:attrName>style.visibility</p:attrName>
                                        </p:attrNameLst>
                                      </p:cBhvr>
                                      <p:to>
                                        <p:strVal val="visible"/>
                                      </p:to>
                                    </p:set>
                                    <p:animEffect transition="in" filter="dissolve">
                                      <p:cBhvr>
                                        <p:cTn id="7" dur="500"/>
                                        <p:tgtEl>
                                          <p:spTgt spid="1208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0841"/>
                                        </p:tgtEl>
                                        <p:attrNameLst>
                                          <p:attrName>style.visibility</p:attrName>
                                        </p:attrNameLst>
                                      </p:cBhvr>
                                      <p:to>
                                        <p:strVal val="visible"/>
                                      </p:to>
                                    </p:set>
                                    <p:animEffect transition="in" filter="wipe(down)">
                                      <p:cBhvr>
                                        <p:cTn id="12" dur="500"/>
                                        <p:tgtEl>
                                          <p:spTgt spid="1208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Espace réservé du pied de page 2"/>
          <p:cNvSpPr txBox="1">
            <a:spLocks noGrp="1"/>
          </p:cNvSpPr>
          <p:nvPr>
            <p:ph type="ftr" sz="quarter" idx="10"/>
          </p:nvPr>
        </p:nvSpPr>
        <p:spPr>
          <a:xfrm>
            <a:off x="7772400" y="6248400"/>
            <a:ext cx="914400" cy="476250"/>
          </a:xfrm>
          <a:ln/>
        </p:spPr>
        <p:txBody>
          <a:bodyPr/>
          <a:p>
            <a:pPr marL="0" indent="0" algn="r" eaLnBrk="1" hangingPunct="1">
              <a:spcBef>
                <a:spcPct val="0"/>
              </a:spcBef>
              <a:buFontTx/>
              <a:buNone/>
            </a:pPr>
            <a:r>
              <a:rPr lang="zh-CN" altLang="fr-FR" sz="2000" dirty="0">
                <a:solidFill>
                  <a:srgbClr val="3333CC"/>
                </a:solidFill>
                <a:ea typeface="宋体" panose="02010600030101010101" pitchFamily="2" charset="-122"/>
              </a:rPr>
              <a:t> </a:t>
            </a: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grpSp>
        <p:nvGrpSpPr>
          <p:cNvPr id="2" name="Group 1026"/>
          <p:cNvGrpSpPr/>
          <p:nvPr/>
        </p:nvGrpSpPr>
        <p:grpSpPr>
          <a:xfrm>
            <a:off x="1438275" y="2532063"/>
            <a:ext cx="6638925" cy="3716337"/>
            <a:chOff x="906" y="1595"/>
            <a:chExt cx="4182" cy="2341"/>
          </a:xfrm>
        </p:grpSpPr>
        <p:sp>
          <p:nvSpPr>
            <p:cNvPr id="85002" name="Rectangle 1027"/>
            <p:cNvSpPr/>
            <p:nvPr/>
          </p:nvSpPr>
          <p:spPr>
            <a:xfrm>
              <a:off x="906" y="2278"/>
              <a:ext cx="336" cy="288"/>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grpSp>
          <p:nvGrpSpPr>
            <p:cNvPr id="85003" name="Group 1028"/>
            <p:cNvGrpSpPr/>
            <p:nvPr/>
          </p:nvGrpSpPr>
          <p:grpSpPr>
            <a:xfrm>
              <a:off x="912" y="1595"/>
              <a:ext cx="4176" cy="2341"/>
              <a:chOff x="912" y="1595"/>
              <a:chExt cx="4176" cy="2341"/>
            </a:xfrm>
          </p:grpSpPr>
          <p:sp>
            <p:nvSpPr>
              <p:cNvPr id="85004" name="Rectangle 1029"/>
              <p:cNvSpPr/>
              <p:nvPr/>
            </p:nvSpPr>
            <p:spPr>
              <a:xfrm>
                <a:off x="4752" y="1595"/>
                <a:ext cx="336" cy="288"/>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5005" name="Rectangle 1030"/>
              <p:cNvSpPr/>
              <p:nvPr/>
            </p:nvSpPr>
            <p:spPr>
              <a:xfrm>
                <a:off x="912" y="1931"/>
                <a:ext cx="336" cy="288"/>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5006" name="Rectangle 1031"/>
              <p:cNvSpPr/>
              <p:nvPr/>
            </p:nvSpPr>
            <p:spPr>
              <a:xfrm>
                <a:off x="2832" y="1931"/>
                <a:ext cx="336" cy="288"/>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5007" name="Rectangle 1032"/>
              <p:cNvSpPr/>
              <p:nvPr/>
            </p:nvSpPr>
            <p:spPr>
              <a:xfrm>
                <a:off x="3792" y="1931"/>
                <a:ext cx="336" cy="288"/>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5008" name="Rectangle 1033"/>
              <p:cNvSpPr/>
              <p:nvPr/>
            </p:nvSpPr>
            <p:spPr>
              <a:xfrm>
                <a:off x="3786" y="2289"/>
                <a:ext cx="336" cy="288"/>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5009" name="Rectangle 1034"/>
              <p:cNvSpPr/>
              <p:nvPr/>
            </p:nvSpPr>
            <p:spPr>
              <a:xfrm>
                <a:off x="4746" y="2289"/>
                <a:ext cx="336" cy="288"/>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5010" name="Rectangle 1035"/>
              <p:cNvSpPr/>
              <p:nvPr/>
            </p:nvSpPr>
            <p:spPr>
              <a:xfrm>
                <a:off x="4746" y="2625"/>
                <a:ext cx="336" cy="288"/>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5011" name="Rectangle 1036"/>
              <p:cNvSpPr/>
              <p:nvPr/>
            </p:nvSpPr>
            <p:spPr>
              <a:xfrm>
                <a:off x="2832" y="2640"/>
                <a:ext cx="336" cy="288"/>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5012" name="Rectangle 1037"/>
              <p:cNvSpPr/>
              <p:nvPr/>
            </p:nvSpPr>
            <p:spPr>
              <a:xfrm>
                <a:off x="912" y="2987"/>
                <a:ext cx="336" cy="288"/>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5013" name="Rectangle 1038"/>
              <p:cNvSpPr/>
              <p:nvPr/>
            </p:nvSpPr>
            <p:spPr>
              <a:xfrm>
                <a:off x="2832" y="2976"/>
                <a:ext cx="336" cy="288"/>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5014" name="Rectangle 1039"/>
              <p:cNvSpPr/>
              <p:nvPr/>
            </p:nvSpPr>
            <p:spPr>
              <a:xfrm>
                <a:off x="4752" y="3312"/>
                <a:ext cx="336" cy="288"/>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5015" name="Rectangle 1040"/>
              <p:cNvSpPr/>
              <p:nvPr/>
            </p:nvSpPr>
            <p:spPr>
              <a:xfrm>
                <a:off x="3792" y="3312"/>
                <a:ext cx="336" cy="288"/>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5016" name="Rectangle 1041"/>
              <p:cNvSpPr/>
              <p:nvPr/>
            </p:nvSpPr>
            <p:spPr>
              <a:xfrm>
                <a:off x="912" y="3312"/>
                <a:ext cx="336" cy="288"/>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5017" name="Rectangle 1042"/>
              <p:cNvSpPr/>
              <p:nvPr/>
            </p:nvSpPr>
            <p:spPr>
              <a:xfrm>
                <a:off x="2832" y="3648"/>
                <a:ext cx="336" cy="288"/>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5018" name="Rectangle 1043"/>
              <p:cNvSpPr/>
              <p:nvPr/>
            </p:nvSpPr>
            <p:spPr>
              <a:xfrm>
                <a:off x="4752" y="3648"/>
                <a:ext cx="336" cy="288"/>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grpSp>
      </p:grpSp>
      <p:sp>
        <p:nvSpPr>
          <p:cNvPr id="84996" name="Rectangle 1044"/>
          <p:cNvSpPr/>
          <p:nvPr/>
        </p:nvSpPr>
        <p:spPr>
          <a:xfrm>
            <a:off x="838200" y="2514600"/>
            <a:ext cx="457200" cy="457200"/>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4997" name="Rectangle 1045"/>
          <p:cNvSpPr/>
          <p:nvPr/>
        </p:nvSpPr>
        <p:spPr>
          <a:xfrm>
            <a:off x="1600200" y="2514600"/>
            <a:ext cx="457200" cy="457200"/>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4998" name="Rectangle 1046"/>
          <p:cNvSpPr/>
          <p:nvPr/>
        </p:nvSpPr>
        <p:spPr>
          <a:xfrm>
            <a:off x="3124200" y="2514600"/>
            <a:ext cx="457200" cy="457200"/>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4999" name="Rectangle 1047"/>
          <p:cNvSpPr/>
          <p:nvPr/>
        </p:nvSpPr>
        <p:spPr>
          <a:xfrm>
            <a:off x="4648200" y="2514600"/>
            <a:ext cx="457200" cy="457200"/>
          </a:xfrm>
          <a:prstGeom prst="rect">
            <a:avLst/>
          </a:prstGeom>
          <a:solidFill>
            <a:schemeClr val="bg2"/>
          </a:solidFill>
          <a:ln w="9525" cap="flat" cmpd="sng">
            <a:solidFill>
              <a:schemeClr val="fo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endParaRPr lang="en-US" altLang="zh-CN" sz="3600" dirty="0">
              <a:solidFill>
                <a:schemeClr val="folHlink"/>
              </a:solidFill>
              <a:latin typeface="Comic Sans MS" panose="030F0702030302020204" pitchFamily="66" charset="0"/>
              <a:ea typeface="宋体" panose="02010600030101010101" pitchFamily="2" charset="-122"/>
            </a:endParaRPr>
          </a:p>
        </p:txBody>
      </p:sp>
      <p:sp>
        <p:nvSpPr>
          <p:cNvPr id="85000" name="Text Box 1050"/>
          <p:cNvSpPr txBox="1"/>
          <p:nvPr/>
        </p:nvSpPr>
        <p:spPr>
          <a:xfrm>
            <a:off x="609600" y="2438400"/>
            <a:ext cx="7804150" cy="44862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342900" lvl="0" indent="-342900" eaLnBrk="1" hangingPunct="1">
              <a:spcBef>
                <a:spcPct val="0"/>
              </a:spcBef>
              <a:buFontTx/>
              <a:buNone/>
            </a:pPr>
            <a:r>
              <a:rPr lang="en-US" altLang="zh-CN" sz="3600" dirty="0">
                <a:latin typeface="Arial" panose="020B0604020202020204" pitchFamily="34" charset="0"/>
                <a:ea typeface="宋体" panose="02010600030101010101" pitchFamily="2" charset="-122"/>
              </a:rPr>
              <a:t>  2    3    </a:t>
            </a:r>
            <a:r>
              <a:rPr lang="en-US" altLang="zh-CN" sz="3600" dirty="0">
                <a:solidFill>
                  <a:schemeClr val="accent1"/>
                </a:solidFill>
                <a:latin typeface="Arial" panose="020B0604020202020204" pitchFamily="34" charset="0"/>
                <a:ea typeface="宋体" panose="02010600030101010101" pitchFamily="2" charset="-122"/>
              </a:rPr>
              <a:t>4</a:t>
            </a:r>
            <a:r>
              <a:rPr lang="en-US" altLang="zh-CN" sz="3600" dirty="0">
                <a:latin typeface="Arial" panose="020B0604020202020204" pitchFamily="34" charset="0"/>
                <a:ea typeface="宋体" panose="02010600030101010101" pitchFamily="2" charset="-122"/>
              </a:rPr>
              <a:t>    5    </a:t>
            </a:r>
            <a:r>
              <a:rPr lang="en-US" altLang="zh-CN" sz="3600" dirty="0">
                <a:solidFill>
                  <a:schemeClr val="accent1"/>
                </a:solidFill>
                <a:latin typeface="Arial" panose="020B0604020202020204" pitchFamily="34" charset="0"/>
                <a:ea typeface="宋体" panose="02010600030101010101" pitchFamily="2" charset="-122"/>
              </a:rPr>
              <a:t>6</a:t>
            </a:r>
            <a:r>
              <a:rPr lang="en-US" altLang="zh-CN" sz="3600" dirty="0">
                <a:latin typeface="Arial" panose="020B0604020202020204" pitchFamily="34" charset="0"/>
                <a:ea typeface="宋体" panose="02010600030101010101" pitchFamily="2" charset="-122"/>
              </a:rPr>
              <a:t>    7    </a:t>
            </a:r>
            <a:r>
              <a:rPr lang="en-US" altLang="zh-CN" sz="3600" dirty="0">
                <a:solidFill>
                  <a:schemeClr val="accent1"/>
                </a:solidFill>
                <a:latin typeface="Arial" panose="020B0604020202020204" pitchFamily="34" charset="0"/>
                <a:ea typeface="宋体" panose="02010600030101010101" pitchFamily="2" charset="-122"/>
              </a:rPr>
              <a:t>8</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9</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10</a:t>
            </a:r>
            <a:r>
              <a:rPr lang="en-US" altLang="zh-CN" sz="3600" dirty="0">
                <a:latin typeface="Arial" panose="020B0604020202020204" pitchFamily="34" charset="0"/>
                <a:ea typeface="宋体" panose="02010600030101010101" pitchFamily="2" charset="-122"/>
              </a:rPr>
              <a:t>  11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solidFill>
                  <a:schemeClr val="accent1"/>
                </a:solidFill>
                <a:latin typeface="Arial" panose="020B0604020202020204" pitchFamily="34" charset="0"/>
                <a:ea typeface="宋体" panose="02010600030101010101" pitchFamily="2" charset="-122"/>
              </a:rPr>
              <a:t>12</a:t>
            </a:r>
            <a:r>
              <a:rPr lang="en-US" altLang="zh-CN" sz="3600" dirty="0">
                <a:latin typeface="Arial" panose="020B0604020202020204" pitchFamily="34" charset="0"/>
                <a:ea typeface="宋体" panose="02010600030101010101" pitchFamily="2" charset="-122"/>
              </a:rPr>
              <a:t>  13  </a:t>
            </a:r>
            <a:r>
              <a:rPr lang="en-US" altLang="zh-CN" sz="3600" dirty="0">
                <a:solidFill>
                  <a:schemeClr val="accent1"/>
                </a:solidFill>
                <a:latin typeface="Arial" panose="020B0604020202020204" pitchFamily="34" charset="0"/>
                <a:ea typeface="宋体" panose="02010600030101010101" pitchFamily="2" charset="-122"/>
              </a:rPr>
              <a:t>14</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15</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16</a:t>
            </a:r>
            <a:r>
              <a:rPr lang="en-US" altLang="zh-CN" sz="3600" dirty="0">
                <a:latin typeface="Arial" panose="020B0604020202020204" pitchFamily="34" charset="0"/>
                <a:ea typeface="宋体" panose="02010600030101010101" pitchFamily="2" charset="-122"/>
              </a:rPr>
              <a:t>  17  </a:t>
            </a:r>
            <a:r>
              <a:rPr lang="en-US" altLang="zh-CN" sz="3600" dirty="0">
                <a:solidFill>
                  <a:schemeClr val="accent1"/>
                </a:solidFill>
                <a:latin typeface="Arial" panose="020B0604020202020204" pitchFamily="34" charset="0"/>
                <a:ea typeface="宋体" panose="02010600030101010101" pitchFamily="2" charset="-122"/>
              </a:rPr>
              <a:t>18 </a:t>
            </a:r>
            <a:r>
              <a:rPr lang="en-US" altLang="zh-CN" sz="3600" dirty="0">
                <a:latin typeface="Arial" panose="020B0604020202020204" pitchFamily="34" charset="0"/>
                <a:ea typeface="宋体" panose="02010600030101010101" pitchFamily="2" charset="-122"/>
              </a:rPr>
              <a:t> 19  </a:t>
            </a:r>
            <a:r>
              <a:rPr lang="en-US" altLang="zh-CN" sz="3600" dirty="0">
                <a:solidFill>
                  <a:schemeClr val="accent1"/>
                </a:solidFill>
                <a:latin typeface="Arial" panose="020B0604020202020204" pitchFamily="34" charset="0"/>
                <a:ea typeface="宋体" panose="02010600030101010101" pitchFamily="2" charset="-122"/>
              </a:rPr>
              <a:t>20</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21</a:t>
            </a:r>
            <a:r>
              <a:rPr lang="en-US" altLang="zh-CN" sz="3600" dirty="0">
                <a:latin typeface="Arial" panose="020B0604020202020204" pitchFamily="34" charset="0"/>
                <a:ea typeface="宋体" panose="02010600030101010101" pitchFamily="2" charset="-122"/>
              </a:rPr>
              <a:t>  </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solidFill>
                  <a:schemeClr val="accent1"/>
                </a:solidFill>
                <a:latin typeface="Arial" panose="020B0604020202020204" pitchFamily="34" charset="0"/>
                <a:ea typeface="宋体" panose="02010600030101010101" pitchFamily="2" charset="-122"/>
              </a:rPr>
              <a:t>22</a:t>
            </a:r>
            <a:r>
              <a:rPr lang="en-US" altLang="zh-CN" sz="3600" dirty="0">
                <a:latin typeface="Arial" panose="020B0604020202020204" pitchFamily="34" charset="0"/>
                <a:ea typeface="宋体" panose="02010600030101010101" pitchFamily="2" charset="-122"/>
              </a:rPr>
              <a:t>  23  </a:t>
            </a:r>
            <a:r>
              <a:rPr lang="en-US" altLang="zh-CN" sz="3600" dirty="0">
                <a:solidFill>
                  <a:schemeClr val="accent1"/>
                </a:solidFill>
                <a:latin typeface="Arial" panose="020B0604020202020204" pitchFamily="34" charset="0"/>
                <a:ea typeface="宋体" panose="02010600030101010101" pitchFamily="2" charset="-122"/>
              </a:rPr>
              <a:t>24</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25</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26</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27 </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28</a:t>
            </a:r>
            <a:r>
              <a:rPr lang="en-US" altLang="zh-CN" sz="3600" dirty="0">
                <a:latin typeface="Arial" panose="020B0604020202020204" pitchFamily="34" charset="0"/>
                <a:ea typeface="宋体" panose="02010600030101010101" pitchFamily="2" charset="-122"/>
              </a:rPr>
              <a:t>  29  </a:t>
            </a:r>
            <a:r>
              <a:rPr lang="en-US" altLang="zh-CN" sz="3600" dirty="0">
                <a:solidFill>
                  <a:schemeClr val="accent1"/>
                </a:solidFill>
                <a:latin typeface="Arial" panose="020B0604020202020204" pitchFamily="34" charset="0"/>
                <a:ea typeface="宋体" panose="02010600030101010101" pitchFamily="2" charset="-122"/>
              </a:rPr>
              <a:t>30</a:t>
            </a:r>
            <a:r>
              <a:rPr lang="en-US" altLang="zh-CN" sz="3600" dirty="0">
                <a:latin typeface="Arial" panose="020B0604020202020204" pitchFamily="34" charset="0"/>
                <a:ea typeface="宋体" panose="02010600030101010101" pitchFamily="2" charset="-122"/>
              </a:rPr>
              <a:t>  31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solidFill>
                  <a:schemeClr val="accent1"/>
                </a:solidFill>
                <a:latin typeface="Arial" panose="020B0604020202020204" pitchFamily="34" charset="0"/>
                <a:ea typeface="宋体" panose="02010600030101010101" pitchFamily="2" charset="-122"/>
              </a:rPr>
              <a:t>32</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33</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34</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35</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36</a:t>
            </a:r>
            <a:r>
              <a:rPr lang="en-US" altLang="zh-CN" sz="3600" dirty="0">
                <a:latin typeface="Arial" panose="020B0604020202020204" pitchFamily="34" charset="0"/>
                <a:ea typeface="宋体" panose="02010600030101010101" pitchFamily="2" charset="-122"/>
              </a:rPr>
              <a:t>  37  </a:t>
            </a:r>
            <a:r>
              <a:rPr lang="en-US" altLang="zh-CN" sz="3600" dirty="0">
                <a:solidFill>
                  <a:schemeClr val="accent1"/>
                </a:solidFill>
                <a:latin typeface="Arial" panose="020B0604020202020204" pitchFamily="34" charset="0"/>
                <a:ea typeface="宋体" panose="02010600030101010101" pitchFamily="2" charset="-122"/>
              </a:rPr>
              <a:t>38</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39</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40 </a:t>
            </a:r>
            <a:r>
              <a:rPr lang="en-US" altLang="zh-CN" sz="3600" dirty="0">
                <a:latin typeface="Arial" panose="020B0604020202020204" pitchFamily="34" charset="0"/>
                <a:ea typeface="宋体" panose="02010600030101010101" pitchFamily="2" charset="-122"/>
              </a:rPr>
              <a:t> 41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solidFill>
                  <a:schemeClr val="accent1"/>
                </a:solidFill>
                <a:latin typeface="Arial" panose="020B0604020202020204" pitchFamily="34" charset="0"/>
                <a:ea typeface="宋体" panose="02010600030101010101" pitchFamily="2" charset="-122"/>
              </a:rPr>
              <a:t>42</a:t>
            </a:r>
            <a:r>
              <a:rPr lang="en-US" altLang="zh-CN" sz="3600" dirty="0">
                <a:latin typeface="Arial" panose="020B0604020202020204" pitchFamily="34" charset="0"/>
                <a:ea typeface="宋体" panose="02010600030101010101" pitchFamily="2" charset="-122"/>
              </a:rPr>
              <a:t>  43  </a:t>
            </a:r>
            <a:r>
              <a:rPr lang="en-US" altLang="zh-CN" sz="3600" dirty="0">
                <a:solidFill>
                  <a:schemeClr val="accent1"/>
                </a:solidFill>
                <a:latin typeface="Arial" panose="020B0604020202020204" pitchFamily="34" charset="0"/>
                <a:ea typeface="宋体" panose="02010600030101010101" pitchFamily="2" charset="-122"/>
              </a:rPr>
              <a:t>44</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45</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46</a:t>
            </a:r>
            <a:r>
              <a:rPr lang="en-US" altLang="zh-CN" sz="3600" dirty="0">
                <a:latin typeface="Arial" panose="020B0604020202020204" pitchFamily="34" charset="0"/>
                <a:ea typeface="宋体" panose="02010600030101010101" pitchFamily="2" charset="-122"/>
              </a:rPr>
              <a:t>  47  </a:t>
            </a:r>
            <a:r>
              <a:rPr lang="en-US" altLang="zh-CN" sz="3600" dirty="0">
                <a:solidFill>
                  <a:schemeClr val="accent1"/>
                </a:solidFill>
                <a:latin typeface="Arial" panose="020B0604020202020204" pitchFamily="34" charset="0"/>
                <a:ea typeface="宋体" panose="02010600030101010101" pitchFamily="2" charset="-122"/>
              </a:rPr>
              <a:t>48</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49</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50</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51</a:t>
            </a:r>
            <a:endParaRPr lang="en-US" altLang="zh-CN" sz="3600" dirty="0">
              <a:solidFill>
                <a:schemeClr val="accent1"/>
              </a:solidFill>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solidFill>
                  <a:schemeClr val="accent1"/>
                </a:solidFill>
                <a:latin typeface="Arial" panose="020B0604020202020204" pitchFamily="34" charset="0"/>
                <a:ea typeface="宋体" panose="02010600030101010101" pitchFamily="2" charset="-122"/>
              </a:rPr>
              <a:t>52 </a:t>
            </a:r>
            <a:r>
              <a:rPr lang="en-US" altLang="zh-CN" sz="3600" dirty="0">
                <a:latin typeface="Arial" panose="020B0604020202020204" pitchFamily="34" charset="0"/>
                <a:ea typeface="宋体" panose="02010600030101010101" pitchFamily="2" charset="-122"/>
              </a:rPr>
              <a:t> 53  </a:t>
            </a:r>
            <a:r>
              <a:rPr lang="en-US" altLang="zh-CN" sz="3600" dirty="0">
                <a:solidFill>
                  <a:schemeClr val="accent1"/>
                </a:solidFill>
                <a:latin typeface="Arial" panose="020B0604020202020204" pitchFamily="34" charset="0"/>
                <a:ea typeface="宋体" panose="02010600030101010101" pitchFamily="2" charset="-122"/>
              </a:rPr>
              <a:t>54</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55</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56</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57</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58</a:t>
            </a:r>
            <a:r>
              <a:rPr lang="en-US" altLang="zh-CN" sz="3600" dirty="0">
                <a:latin typeface="Arial" panose="020B0604020202020204" pitchFamily="34" charset="0"/>
                <a:ea typeface="宋体" panose="02010600030101010101" pitchFamily="2" charset="-122"/>
              </a:rPr>
              <a:t>  59  </a:t>
            </a:r>
            <a:r>
              <a:rPr lang="en-US" altLang="zh-CN" sz="3600" dirty="0">
                <a:solidFill>
                  <a:schemeClr val="accent1"/>
                </a:solidFill>
                <a:latin typeface="Arial" panose="020B0604020202020204" pitchFamily="34" charset="0"/>
                <a:ea typeface="宋体" panose="02010600030101010101" pitchFamily="2" charset="-122"/>
              </a:rPr>
              <a:t>60 </a:t>
            </a:r>
            <a:r>
              <a:rPr lang="en-US" altLang="zh-CN" sz="3600" dirty="0">
                <a:latin typeface="Arial" panose="020B0604020202020204" pitchFamily="34" charset="0"/>
                <a:ea typeface="宋体" panose="02010600030101010101" pitchFamily="2" charset="-122"/>
              </a:rPr>
              <a:t> 61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None/>
            </a:pPr>
            <a:r>
              <a:rPr lang="en-US" altLang="zh-CN" sz="3600" dirty="0">
                <a:solidFill>
                  <a:schemeClr val="accent1"/>
                </a:solidFill>
                <a:latin typeface="Arial" panose="020B0604020202020204" pitchFamily="34" charset="0"/>
                <a:ea typeface="宋体" panose="02010600030101010101" pitchFamily="2" charset="-122"/>
              </a:rPr>
              <a:t>62</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63</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64</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65</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66</a:t>
            </a:r>
            <a:r>
              <a:rPr lang="en-US" altLang="zh-CN" sz="3600" dirty="0">
                <a:latin typeface="Arial" panose="020B0604020202020204" pitchFamily="34" charset="0"/>
                <a:ea typeface="宋体" panose="02010600030101010101" pitchFamily="2" charset="-122"/>
              </a:rPr>
              <a:t>  67  </a:t>
            </a:r>
            <a:r>
              <a:rPr lang="en-US" altLang="zh-CN" sz="3600" dirty="0">
                <a:solidFill>
                  <a:schemeClr val="accent1"/>
                </a:solidFill>
                <a:latin typeface="Arial" panose="020B0604020202020204" pitchFamily="34" charset="0"/>
                <a:ea typeface="宋体" panose="02010600030101010101" pitchFamily="2" charset="-122"/>
              </a:rPr>
              <a:t>68</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69</a:t>
            </a:r>
            <a:r>
              <a:rPr lang="en-US" altLang="zh-CN" sz="3600" dirty="0">
                <a:latin typeface="Arial" panose="020B0604020202020204" pitchFamily="34" charset="0"/>
                <a:ea typeface="宋体" panose="02010600030101010101" pitchFamily="2" charset="-122"/>
              </a:rPr>
              <a:t>  </a:t>
            </a:r>
            <a:r>
              <a:rPr lang="en-US" altLang="zh-CN" sz="3600" dirty="0">
                <a:solidFill>
                  <a:schemeClr val="accent1"/>
                </a:solidFill>
                <a:latin typeface="Arial" panose="020B0604020202020204" pitchFamily="34" charset="0"/>
                <a:ea typeface="宋体" panose="02010600030101010101" pitchFamily="2" charset="-122"/>
              </a:rPr>
              <a:t>70</a:t>
            </a:r>
            <a:r>
              <a:rPr lang="en-US" altLang="zh-CN" sz="3600" dirty="0">
                <a:latin typeface="Arial" panose="020B0604020202020204" pitchFamily="34" charset="0"/>
                <a:ea typeface="宋体" panose="02010600030101010101" pitchFamily="2" charset="-122"/>
              </a:rPr>
              <a:t>  71</a:t>
            </a:r>
            <a:endParaRPr lang="en-US" altLang="zh-CN" sz="3600" dirty="0">
              <a:latin typeface="Arial" panose="020B0604020202020204" pitchFamily="34" charset="0"/>
              <a:ea typeface="宋体" panose="02010600030101010101" pitchFamily="2" charset="-122"/>
            </a:endParaRPr>
          </a:p>
          <a:p>
            <a:pPr marL="342900" lvl="0" indent="-342900" eaLnBrk="1" hangingPunct="1">
              <a:spcBef>
                <a:spcPct val="0"/>
              </a:spcBef>
              <a:buFontTx/>
              <a:buChar char="•"/>
            </a:pPr>
            <a:endParaRPr lang="en-US" altLang="zh-CN" sz="3600" dirty="0">
              <a:latin typeface="Arial" panose="020B0604020202020204" pitchFamily="34" charset="0"/>
              <a:ea typeface="宋体" panose="02010600030101010101" pitchFamily="2" charset="-122"/>
            </a:endParaRPr>
          </a:p>
        </p:txBody>
      </p:sp>
      <p:sp>
        <p:nvSpPr>
          <p:cNvPr id="85001" name="Rectangle 4"/>
          <p:cNvSpPr txBox="1"/>
          <p:nvPr/>
        </p:nvSpPr>
        <p:spPr>
          <a:xfrm>
            <a:off x="457200" y="274638"/>
            <a:ext cx="8229600" cy="1143000"/>
          </a:xfrm>
          <a:prstGeom prst="rect">
            <a:avLst/>
          </a:prstGeom>
          <a:noFill/>
          <a:ln w="9525">
            <a:noFill/>
          </a:ln>
        </p:spPr>
        <p:txBody>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a:spcBef>
                <a:spcPct val="0"/>
              </a:spcBef>
              <a:buFontTx/>
              <a:buNone/>
            </a:pPr>
            <a:r>
              <a:rPr lang="en-US" altLang="zh-CN" sz="4400" dirty="0">
                <a:solidFill>
                  <a:srgbClr val="3333CC"/>
                </a:solidFill>
                <a:latin typeface="Comic Sans MS" panose="030F0702030302020204" pitchFamily="66" charset="0"/>
                <a:ea typeface="宋体" panose="02010600030101010101" pitchFamily="2" charset="-122"/>
              </a:rPr>
              <a:t>Use Enlightening Animations: Sieve of Eratosthenes</a:t>
            </a:r>
            <a:endParaRPr lang="en-US" altLang="zh-CN" sz="4400" dirty="0">
              <a:solidFill>
                <a:srgbClr val="3333CC"/>
              </a:solidFill>
              <a:latin typeface="Comic Sans MS" panose="030F0702030302020204" pitchFamily="66" charset="0"/>
              <a:ea typeface="宋体" panose="02010600030101010101" pitchFamily="2" charset="-122"/>
            </a:endParaRPr>
          </a:p>
          <a:p>
            <a:pPr marL="0" lvl="0" indent="0" algn="ctr">
              <a:spcBef>
                <a:spcPct val="0"/>
              </a:spcBef>
              <a:buFontTx/>
              <a:buNone/>
            </a:pPr>
            <a:endParaRPr lang="en-US" altLang="zh-CN" sz="4400" dirty="0">
              <a:solidFill>
                <a:srgbClr val="3333CC"/>
              </a:solidFill>
              <a:latin typeface="Comic Sans MS" panose="030F0702030302020204" pitchFamily="66"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Titre 1"/>
          <p:cNvSpPr>
            <a:spLocks noGrp="1"/>
          </p:cNvSpPr>
          <p:nvPr>
            <p:ph type="title" hasCustomPrompt="1"/>
          </p:nvPr>
        </p:nvSpPr>
        <p:spPr>
          <a:ln/>
        </p:spPr>
        <p:txBody>
          <a:bodyPr vert="horz" wrap="square" lIns="91440" tIns="45720" rIns="91440" bIns="45720" anchor="ctr" anchorCtr="0"/>
          <a:p>
            <a:pPr algn="l"/>
            <a:r>
              <a:rPr lang="en-US" altLang="zh-CN" dirty="0">
                <a:ea typeface="宋体" panose="02010600030101010101" pitchFamily="2" charset="-122"/>
              </a:rPr>
              <a:t>          Be neaT</a:t>
            </a:r>
            <a:endParaRPr lang="en-US" altLang="zh-CN" dirty="0">
              <a:ea typeface="宋体" panose="02010600030101010101" pitchFamily="2" charset="-122"/>
            </a:endParaRPr>
          </a:p>
        </p:txBody>
      </p:sp>
      <p:sp>
        <p:nvSpPr>
          <p:cNvPr id="86019" name="Espace réservé du contenu 2"/>
          <p:cNvSpPr>
            <a:spLocks noGrp="1"/>
          </p:cNvSpPr>
          <p:nvPr>
            <p:ph idx="1" hasCustomPrompt="1"/>
          </p:nvPr>
        </p:nvSpPr>
        <p:spPr>
          <a:xfrm>
            <a:off x="339725" y="1547813"/>
            <a:ext cx="8229600" cy="4525962"/>
          </a:xfrm>
          <a:ln/>
        </p:spPr>
        <p:txBody>
          <a:bodyPr vert="horz" wrap="square" lIns="91440" tIns="45720" rIns="91440" bIns="45720" anchor="t" anchorCtr="0"/>
          <a:p>
            <a:r>
              <a:rPr lang="en-US" altLang="zh-CN" dirty="0">
                <a:ea typeface="宋体" panose="02010600030101010101" pitchFamily="2" charset="-122"/>
              </a:rPr>
              <a:t>Do YOU like </a:t>
            </a:r>
            <a:endParaRPr lang="en-US" altLang="zh-CN" dirty="0">
              <a:ea typeface="宋体" panose="02010600030101010101" pitchFamily="2" charset="-122"/>
            </a:endParaRPr>
          </a:p>
          <a:p>
            <a:pPr lvl="2"/>
            <a:r>
              <a:rPr lang="en-US" altLang="zh-CN" sz="2800" dirty="0">
                <a:ea typeface="宋体" panose="02010600030101010101" pitchFamily="2" charset="-122"/>
              </a:rPr>
              <a:t>slides with sppell </a:t>
            </a:r>
            <a:r>
              <a:rPr lang="en-US" altLang="zh-CN" sz="2800" b="1" dirty="0">
                <a:solidFill>
                  <a:srgbClr val="00B050"/>
                </a:solidFill>
                <a:ea typeface="宋体" panose="02010600030101010101" pitchFamily="2" charset="-122"/>
              </a:rPr>
              <a:t>check</a:t>
            </a:r>
            <a:r>
              <a:rPr lang="en-US" altLang="zh-CN" sz="2800" dirty="0">
                <a:ea typeface="宋体" panose="02010600030101010101" pitchFamily="2" charset="-122"/>
              </a:rPr>
              <a:t> </a:t>
            </a:r>
            <a:r>
              <a:rPr lang="en-US" altLang="zh-CN" sz="2800" dirty="0">
                <a:solidFill>
                  <a:srgbClr val="FF0000"/>
                </a:solidFill>
                <a:ea typeface="宋体" panose="02010600030101010101" pitchFamily="2" charset="-122"/>
              </a:rPr>
              <a:t>erors</a:t>
            </a:r>
            <a:endParaRPr lang="en-US" altLang="zh-CN" sz="2800" dirty="0">
              <a:solidFill>
                <a:srgbClr val="FF0000"/>
              </a:solidFill>
              <a:ea typeface="宋体" panose="02010600030101010101" pitchFamily="2" charset="-122"/>
            </a:endParaRPr>
          </a:p>
          <a:p>
            <a:pPr lvl="2"/>
            <a:r>
              <a:rPr lang="en-US" altLang="zh-CN" dirty="0">
                <a:ea typeface="宋体" panose="02010600030101010101" pitchFamily="2" charset="-122"/>
              </a:rPr>
              <a:t>     Inconsistant:</a:t>
            </a:r>
            <a:endParaRPr lang="en-US" altLang="zh-CN" dirty="0">
              <a:ea typeface="宋体" panose="02010600030101010101" pitchFamily="2" charset="-122"/>
            </a:endParaRPr>
          </a:p>
          <a:p>
            <a:pPr lvl="3"/>
            <a:r>
              <a:rPr lang="en-US" altLang="zh-CN" i="1" dirty="0">
                <a:ea typeface="宋体" panose="02010600030101010101" pitchFamily="2" charset="-122"/>
              </a:rPr>
              <a:t>Capitalisation </a:t>
            </a:r>
            <a:endParaRPr lang="en-US" altLang="zh-CN" i="1" dirty="0">
              <a:ea typeface="宋体" panose="02010600030101010101" pitchFamily="2" charset="-122"/>
            </a:endParaRPr>
          </a:p>
          <a:p>
            <a:pPr lvl="3"/>
            <a:r>
              <a:rPr lang="en-US" altLang="zh-CN" sz="2800" dirty="0">
                <a:ea typeface="宋体" panose="02010600030101010101" pitchFamily="2" charset="-122"/>
              </a:rPr>
              <a:t>Bullet. </a:t>
            </a:r>
            <a:endParaRPr lang="en-US" altLang="zh-CN" sz="2800" dirty="0">
              <a:ea typeface="宋体" panose="02010600030101010101" pitchFamily="2" charset="-122"/>
            </a:endParaRPr>
          </a:p>
          <a:p>
            <a:pPr lvl="3"/>
            <a:r>
              <a:rPr lang="en-US" altLang="zh-CN" sz="2800" dirty="0">
                <a:ea typeface="宋体" panose="02010600030101010101" pitchFamily="2" charset="-122"/>
              </a:rPr>
              <a:t>Struture, </a:t>
            </a:r>
            <a:endParaRPr lang="en-US" altLang="zh-CN" sz="2800" dirty="0">
              <a:ea typeface="宋体" panose="02010600030101010101" pitchFamily="2" charset="-122"/>
            </a:endParaRPr>
          </a:p>
          <a:p>
            <a:pPr lvl="3"/>
            <a:r>
              <a:rPr lang="en-US" altLang="zh-CN" sz="2800" b="1" dirty="0">
                <a:ea typeface="宋体" panose="02010600030101010101" pitchFamily="2" charset="-122"/>
              </a:rPr>
              <a:t>font</a:t>
            </a:r>
            <a:r>
              <a:rPr lang="en-US" altLang="zh-CN" sz="2800" dirty="0">
                <a:ea typeface="宋体" panose="02010600030101010101" pitchFamily="2" charset="-122"/>
              </a:rPr>
              <a:t>;</a:t>
            </a:r>
            <a:endParaRPr lang="en-US" altLang="zh-CN" sz="1600" dirty="0">
              <a:ea typeface="宋体" panose="02010600030101010101" pitchFamily="2" charset="-122"/>
            </a:endParaRPr>
          </a:p>
          <a:p>
            <a:pPr lvl="2">
              <a:buFont typeface="Wingdings" panose="05000000000000000000" pitchFamily="2" charset="2"/>
              <a:buChar char="§"/>
            </a:pPr>
            <a:r>
              <a:rPr lang="en-US" altLang="zh-CN" sz="1400" dirty="0">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Ugly slides</a:t>
            </a:r>
            <a:endParaRPr lang="en-US" altLang="zh-CN" dirty="0">
              <a:latin typeface="Arial" panose="020B0604020202020204" pitchFamily="34" charset="0"/>
              <a:ea typeface="宋体" panose="02010600030101010101" pitchFamily="2" charset="-122"/>
            </a:endParaRPr>
          </a:p>
          <a:p>
            <a:pPr lvl="2">
              <a:buFont typeface="Wingdings" panose="05000000000000000000" pitchFamily="2" charset="2"/>
              <a:buChar char="§"/>
            </a:pPr>
            <a:r>
              <a:rPr lang="en-US" altLang="zh-CN" u="sng" dirty="0">
                <a:ea typeface="宋体" panose="02010600030101010101" pitchFamily="2" charset="-122"/>
              </a:rPr>
              <a:t>poor use of symbo</a:t>
            </a:r>
            <a:r>
              <a:rPr lang="en-US" altLang="zh-CN" dirty="0">
                <a:ea typeface="宋体" panose="02010600030101010101" pitchFamily="2" charset="-122"/>
              </a:rPr>
              <a:t>l !!!</a:t>
            </a:r>
            <a:endParaRPr lang="en-US" altLang="zh-CN" dirty="0">
              <a:ea typeface="宋体" panose="02010600030101010101" pitchFamily="2" charset="-122"/>
            </a:endParaRPr>
          </a:p>
          <a:p>
            <a:pPr marL="342900" lvl="1" indent="-342900">
              <a:buFont typeface="Wingdings" panose="05000000000000000000" pitchFamily="2" charset="2"/>
              <a:buChar char="Ø"/>
            </a:pPr>
            <a:r>
              <a:rPr lang="en-US" altLang="zh-CN" dirty="0">
                <a:latin typeface="Times New Roman" panose="02020603050405020304" pitchFamily="18" charset="0"/>
                <a:ea typeface="宋体" panose="02010600030101010101" pitchFamily="2" charset="-122"/>
              </a:rPr>
              <a:t>Poor layout</a:t>
            </a:r>
            <a:endParaRPr lang="en-US" altLang="zh-CN" dirty="0">
              <a:latin typeface="Times New Roman" panose="02020603050405020304" pitchFamily="18" charset="0"/>
              <a:ea typeface="宋体" panose="02010600030101010101" pitchFamily="2" charset="-122"/>
            </a:endParaRPr>
          </a:p>
          <a:p>
            <a:pPr>
              <a:buNone/>
            </a:pPr>
            <a:r>
              <a:rPr lang="en-US" altLang="zh-CN" dirty="0">
                <a:ea typeface="宋体" panose="02010600030101010101" pitchFamily="2" charset="-122"/>
              </a:rPr>
              <a:t> </a:t>
            </a:r>
            <a:endParaRPr lang="en-US" altLang="zh-CN" dirty="0">
              <a:ea typeface="宋体" panose="02010600030101010101" pitchFamily="2" charset="-122"/>
            </a:endParaRPr>
          </a:p>
        </p:txBody>
      </p:sp>
      <p:sp>
        <p:nvSpPr>
          <p:cNvPr id="86020"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Be Neat</a:t>
            </a:r>
            <a:endParaRPr lang="en-US" altLang="zh-CN" dirty="0">
              <a:ea typeface="宋体" panose="02010600030101010101" pitchFamily="2" charset="-122"/>
            </a:endParaRPr>
          </a:p>
        </p:txBody>
      </p:sp>
      <p:sp>
        <p:nvSpPr>
          <p:cNvPr id="88067"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Do you like </a:t>
            </a:r>
            <a:endParaRPr lang="en-US" altLang="zh-CN" dirty="0">
              <a:ea typeface="宋体" panose="02010600030101010101" pitchFamily="2" charset="-122"/>
            </a:endParaRPr>
          </a:p>
          <a:p>
            <a:pPr lvl="1"/>
            <a:r>
              <a:rPr lang="en-US" altLang="zh-CN" dirty="0">
                <a:ea typeface="宋体" panose="02010600030101010101" pitchFamily="2" charset="-122"/>
              </a:rPr>
              <a:t>Slides with spell check errors</a:t>
            </a:r>
            <a:endParaRPr lang="en-US" altLang="zh-CN" dirty="0">
              <a:ea typeface="宋体" panose="02010600030101010101" pitchFamily="2" charset="-122"/>
            </a:endParaRPr>
          </a:p>
          <a:p>
            <a:pPr lvl="1"/>
            <a:r>
              <a:rPr lang="en-US" altLang="zh-CN" dirty="0">
                <a:ea typeface="宋体" panose="02010600030101010101" pitchFamily="2" charset="-122"/>
              </a:rPr>
              <a:t>Inconsistent </a:t>
            </a:r>
            <a:endParaRPr lang="en-US" altLang="zh-CN" dirty="0">
              <a:ea typeface="宋体" panose="02010600030101010101" pitchFamily="2" charset="-122"/>
            </a:endParaRPr>
          </a:p>
          <a:p>
            <a:pPr lvl="2"/>
            <a:r>
              <a:rPr lang="en-US" altLang="zh-CN" dirty="0">
                <a:ea typeface="宋体" panose="02010600030101010101" pitchFamily="2" charset="-122"/>
              </a:rPr>
              <a:t>Capitalization</a:t>
            </a:r>
            <a:endParaRPr lang="en-US" altLang="zh-CN" dirty="0">
              <a:ea typeface="宋体" panose="02010600030101010101" pitchFamily="2" charset="-122"/>
            </a:endParaRPr>
          </a:p>
          <a:p>
            <a:pPr lvl="2"/>
            <a:r>
              <a:rPr lang="en-US" altLang="zh-CN" dirty="0">
                <a:ea typeface="宋体" panose="02010600030101010101" pitchFamily="2" charset="-122"/>
              </a:rPr>
              <a:t>Bullets</a:t>
            </a:r>
            <a:endParaRPr lang="en-US" altLang="zh-CN" dirty="0">
              <a:ea typeface="宋体" panose="02010600030101010101" pitchFamily="2" charset="-122"/>
            </a:endParaRPr>
          </a:p>
          <a:p>
            <a:pPr lvl="2"/>
            <a:r>
              <a:rPr lang="en-US" altLang="zh-CN" dirty="0">
                <a:ea typeface="宋体" panose="02010600030101010101" pitchFamily="2" charset="-122"/>
              </a:rPr>
              <a:t>Structure</a:t>
            </a:r>
            <a:endParaRPr lang="en-US" altLang="zh-CN" dirty="0">
              <a:ea typeface="宋体" panose="02010600030101010101" pitchFamily="2" charset="-122"/>
            </a:endParaRPr>
          </a:p>
          <a:p>
            <a:pPr lvl="2"/>
            <a:r>
              <a:rPr lang="en-US" altLang="zh-CN" dirty="0">
                <a:ea typeface="宋体" panose="02010600030101010101" pitchFamily="2" charset="-122"/>
              </a:rPr>
              <a:t>Font</a:t>
            </a:r>
            <a:endParaRPr lang="en-US" altLang="zh-CN" dirty="0">
              <a:ea typeface="宋体" panose="02010600030101010101" pitchFamily="2" charset="-122"/>
            </a:endParaRPr>
          </a:p>
          <a:p>
            <a:pPr lvl="1"/>
            <a:r>
              <a:rPr lang="en-US" altLang="zh-CN" dirty="0">
                <a:ea typeface="宋体" panose="02010600030101010101" pitchFamily="2" charset="-122"/>
              </a:rPr>
              <a:t>Ugly slides</a:t>
            </a:r>
            <a:endParaRPr lang="en-US" altLang="zh-CN" dirty="0">
              <a:ea typeface="宋体" panose="02010600030101010101" pitchFamily="2" charset="-122"/>
            </a:endParaRPr>
          </a:p>
          <a:p>
            <a:pPr lvl="1"/>
            <a:r>
              <a:rPr lang="en-US" altLang="zh-CN" dirty="0">
                <a:ea typeface="宋体" panose="02010600030101010101" pitchFamily="2" charset="-122"/>
              </a:rPr>
              <a:t>Poor use of symbols</a:t>
            </a:r>
            <a:endParaRPr lang="en-US" altLang="zh-CN" dirty="0">
              <a:ea typeface="宋体" panose="02010600030101010101" pitchFamily="2" charset="-122"/>
            </a:endParaRPr>
          </a:p>
          <a:p>
            <a:pPr lvl="1"/>
            <a:r>
              <a:rPr lang="en-US" altLang="zh-CN" dirty="0">
                <a:ea typeface="宋体" panose="02010600030101010101" pitchFamily="2" charset="-122"/>
              </a:rPr>
              <a:t>Poor layout</a:t>
            </a:r>
            <a:endParaRPr lang="en-US" altLang="zh-CN" dirty="0">
              <a:ea typeface="宋体" panose="02010600030101010101" pitchFamily="2" charset="-122"/>
            </a:endParaRPr>
          </a:p>
        </p:txBody>
      </p:sp>
      <p:sp>
        <p:nvSpPr>
          <p:cNvPr id="88068"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No Punctuation Mark.</a:t>
            </a:r>
            <a:endParaRPr lang="en-US" altLang="zh-CN" dirty="0">
              <a:ea typeface="宋体" panose="02010600030101010101" pitchFamily="2" charset="-122"/>
            </a:endParaRPr>
          </a:p>
        </p:txBody>
      </p:sp>
      <p:sp>
        <p:nvSpPr>
          <p:cNvPr id="90115"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No punctuation mark:</a:t>
            </a:r>
            <a:endParaRPr lang="en-US" altLang="zh-CN" dirty="0">
              <a:ea typeface="宋体" panose="02010600030101010101" pitchFamily="2" charset="-122"/>
            </a:endParaRPr>
          </a:p>
          <a:p>
            <a:pPr lvl="1"/>
            <a:r>
              <a:rPr lang="en-US" altLang="zh-CN" dirty="0">
                <a:ea typeface="宋体" panose="02010600030101010101" pitchFamily="2" charset="-122"/>
              </a:rPr>
              <a:t>At the end of sentences:</a:t>
            </a:r>
            <a:endParaRPr lang="en-US" altLang="zh-CN" dirty="0">
              <a:ea typeface="宋体" panose="02010600030101010101" pitchFamily="2" charset="-122"/>
            </a:endParaRPr>
          </a:p>
          <a:p>
            <a:pPr lvl="2"/>
            <a:r>
              <a:rPr lang="en-US" altLang="zh-CN" dirty="0">
                <a:ea typeface="宋体" panose="02010600030101010101" pitchFamily="2" charset="-122"/>
              </a:rPr>
              <a:t>Period (.) ,</a:t>
            </a:r>
            <a:endParaRPr lang="en-US" altLang="zh-CN" dirty="0">
              <a:ea typeface="宋体" panose="02010600030101010101" pitchFamily="2" charset="-122"/>
            </a:endParaRPr>
          </a:p>
          <a:p>
            <a:pPr lvl="2"/>
            <a:r>
              <a:rPr lang="en-US" altLang="zh-CN" dirty="0">
                <a:ea typeface="宋体" panose="02010600030101010101" pitchFamily="2" charset="-122"/>
              </a:rPr>
              <a:t>Colon (:),</a:t>
            </a:r>
            <a:endParaRPr lang="en-US" altLang="zh-CN" dirty="0">
              <a:ea typeface="宋体" panose="02010600030101010101" pitchFamily="2" charset="-122"/>
            </a:endParaRPr>
          </a:p>
          <a:p>
            <a:pPr lvl="2"/>
            <a:r>
              <a:rPr lang="en-US" altLang="zh-CN" dirty="0">
                <a:ea typeface="宋体" panose="02010600030101010101" pitchFamily="2" charset="-122"/>
              </a:rPr>
              <a:t>Semi-colon (;),</a:t>
            </a:r>
            <a:endParaRPr lang="en-US" altLang="zh-CN" dirty="0">
              <a:ea typeface="宋体" panose="02010600030101010101" pitchFamily="2" charset="-122"/>
            </a:endParaRPr>
          </a:p>
          <a:p>
            <a:pPr lvl="2"/>
            <a:r>
              <a:rPr lang="en-US" altLang="zh-CN" dirty="0">
                <a:ea typeface="宋体" panose="02010600030101010101" pitchFamily="2" charset="-122"/>
              </a:rPr>
              <a:t>Comma (,).</a:t>
            </a:r>
            <a:endParaRPr lang="en-US" altLang="zh-CN" dirty="0">
              <a:ea typeface="宋体" panose="02010600030101010101" pitchFamily="2" charset="-122"/>
            </a:endParaRPr>
          </a:p>
          <a:p>
            <a:pPr lvl="1"/>
            <a:r>
              <a:rPr lang="en-US" altLang="zh-CN" dirty="0">
                <a:ea typeface="宋体" panose="02010600030101010101" pitchFamily="2" charset="-122"/>
              </a:rPr>
              <a:t>Apart from:</a:t>
            </a:r>
            <a:endParaRPr lang="en-US" altLang="zh-CN" dirty="0">
              <a:ea typeface="宋体" panose="02010600030101010101" pitchFamily="2" charset="-122"/>
            </a:endParaRPr>
          </a:p>
          <a:p>
            <a:pPr lvl="2"/>
            <a:r>
              <a:rPr lang="en-US" altLang="zh-CN" dirty="0">
                <a:ea typeface="宋体" panose="02010600030101010101" pitchFamily="2" charset="-122"/>
              </a:rPr>
              <a:t>Question marks (?), </a:t>
            </a:r>
            <a:endParaRPr lang="en-US" altLang="zh-CN" dirty="0">
              <a:ea typeface="宋体" panose="02010600030101010101" pitchFamily="2" charset="-122"/>
            </a:endParaRPr>
          </a:p>
          <a:p>
            <a:pPr lvl="2"/>
            <a:r>
              <a:rPr lang="en-US" altLang="zh-CN" dirty="0">
                <a:ea typeface="宋体" panose="02010600030101010101" pitchFamily="2" charset="-122"/>
              </a:rPr>
              <a:t>Exclamation marks (!).</a:t>
            </a:r>
            <a:endParaRPr lang="en-US" altLang="zh-CN" dirty="0">
              <a:ea typeface="宋体" panose="02010600030101010101" pitchFamily="2" charset="-122"/>
            </a:endParaRPr>
          </a:p>
          <a:p>
            <a:pPr lvl="1"/>
            <a:endParaRPr lang="en-US" altLang="zh-CN" dirty="0">
              <a:ea typeface="宋体" panose="02010600030101010101" pitchFamily="2" charset="-122"/>
            </a:endParaRPr>
          </a:p>
        </p:txBody>
      </p:sp>
      <p:sp>
        <p:nvSpPr>
          <p:cNvPr id="90116"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No Punctuation Mark</a:t>
            </a:r>
            <a:endParaRPr lang="en-US" altLang="zh-CN" dirty="0">
              <a:ea typeface="宋体" panose="02010600030101010101" pitchFamily="2" charset="-122"/>
            </a:endParaRPr>
          </a:p>
        </p:txBody>
      </p:sp>
      <p:sp>
        <p:nvSpPr>
          <p:cNvPr id="91139"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No punctuation mark</a:t>
            </a:r>
            <a:endParaRPr lang="en-US" altLang="zh-CN" dirty="0">
              <a:ea typeface="宋体" panose="02010600030101010101" pitchFamily="2" charset="-122"/>
            </a:endParaRPr>
          </a:p>
          <a:p>
            <a:pPr lvl="1"/>
            <a:r>
              <a:rPr lang="en-US" altLang="zh-CN" dirty="0">
                <a:ea typeface="宋体" panose="02010600030101010101" pitchFamily="2" charset="-122"/>
              </a:rPr>
              <a:t>At the end of sentences</a:t>
            </a:r>
            <a:endParaRPr lang="en-US" altLang="zh-CN" dirty="0">
              <a:ea typeface="宋体" panose="02010600030101010101" pitchFamily="2" charset="-122"/>
            </a:endParaRPr>
          </a:p>
          <a:p>
            <a:pPr lvl="2"/>
            <a:r>
              <a:rPr lang="en-US" altLang="zh-CN" dirty="0">
                <a:ea typeface="宋体" panose="02010600030101010101" pitchFamily="2" charset="-122"/>
              </a:rPr>
              <a:t>Period (.) </a:t>
            </a:r>
            <a:endParaRPr lang="en-US" altLang="zh-CN" dirty="0">
              <a:ea typeface="宋体" panose="02010600030101010101" pitchFamily="2" charset="-122"/>
            </a:endParaRPr>
          </a:p>
          <a:p>
            <a:pPr lvl="2"/>
            <a:r>
              <a:rPr lang="en-US" altLang="zh-CN" dirty="0">
                <a:ea typeface="宋体" panose="02010600030101010101" pitchFamily="2" charset="-122"/>
              </a:rPr>
              <a:t>Colon (:)</a:t>
            </a:r>
            <a:endParaRPr lang="en-US" altLang="zh-CN" dirty="0">
              <a:ea typeface="宋体" panose="02010600030101010101" pitchFamily="2" charset="-122"/>
            </a:endParaRPr>
          </a:p>
          <a:p>
            <a:pPr lvl="2"/>
            <a:r>
              <a:rPr lang="en-US" altLang="zh-CN" dirty="0">
                <a:ea typeface="宋体" panose="02010600030101010101" pitchFamily="2" charset="-122"/>
              </a:rPr>
              <a:t>Semi-colon (;)</a:t>
            </a:r>
            <a:endParaRPr lang="en-US" altLang="zh-CN" dirty="0">
              <a:ea typeface="宋体" panose="02010600030101010101" pitchFamily="2" charset="-122"/>
            </a:endParaRPr>
          </a:p>
          <a:p>
            <a:pPr lvl="2"/>
            <a:r>
              <a:rPr lang="en-US" altLang="zh-CN" dirty="0">
                <a:ea typeface="宋体" panose="02010600030101010101" pitchFamily="2" charset="-122"/>
              </a:rPr>
              <a:t>Comma (,)</a:t>
            </a:r>
            <a:endParaRPr lang="en-US" altLang="zh-CN" dirty="0">
              <a:ea typeface="宋体" panose="02010600030101010101" pitchFamily="2" charset="-122"/>
            </a:endParaRPr>
          </a:p>
          <a:p>
            <a:pPr lvl="1"/>
            <a:r>
              <a:rPr lang="en-US" altLang="zh-CN" dirty="0">
                <a:ea typeface="宋体" panose="02010600030101010101" pitchFamily="2" charset="-122"/>
              </a:rPr>
              <a:t>Apart from</a:t>
            </a:r>
            <a:endParaRPr lang="en-US" altLang="zh-CN" dirty="0">
              <a:ea typeface="宋体" panose="02010600030101010101" pitchFamily="2" charset="-122"/>
            </a:endParaRPr>
          </a:p>
          <a:p>
            <a:pPr lvl="2"/>
            <a:r>
              <a:rPr lang="en-US" altLang="zh-CN" dirty="0">
                <a:ea typeface="宋体" panose="02010600030101010101" pitchFamily="2" charset="-122"/>
              </a:rPr>
              <a:t>Question marks (?)</a:t>
            </a:r>
            <a:endParaRPr lang="en-US" altLang="zh-CN" dirty="0">
              <a:ea typeface="宋体" panose="02010600030101010101" pitchFamily="2" charset="-122"/>
            </a:endParaRPr>
          </a:p>
          <a:p>
            <a:pPr lvl="2"/>
            <a:r>
              <a:rPr lang="en-US" altLang="zh-CN" dirty="0">
                <a:ea typeface="宋体" panose="02010600030101010101" pitchFamily="2" charset="-122"/>
              </a:rPr>
              <a:t>Exclamation marks (!)</a:t>
            </a:r>
            <a:endParaRPr lang="en-US" altLang="zh-CN" dirty="0">
              <a:ea typeface="宋体" panose="02010600030101010101" pitchFamily="2" charset="-122"/>
            </a:endParaRPr>
          </a:p>
          <a:p>
            <a:pPr lvl="1"/>
            <a:endParaRPr lang="en-US" altLang="zh-CN" dirty="0">
              <a:ea typeface="宋体" panose="02010600030101010101" pitchFamily="2" charset="-122"/>
            </a:endParaRPr>
          </a:p>
        </p:txBody>
      </p:sp>
      <p:sp>
        <p:nvSpPr>
          <p:cNvPr id="91140"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Use Meaningful Titles</a:t>
            </a:r>
            <a:endParaRPr lang="en-US" altLang="zh-CN" dirty="0">
              <a:ea typeface="宋体" panose="02010600030101010101" pitchFamily="2" charset="-122"/>
            </a:endParaRPr>
          </a:p>
        </p:txBody>
      </p:sp>
      <p:sp>
        <p:nvSpPr>
          <p:cNvPr id="92163"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The title should summarize the slide content</a:t>
            </a:r>
            <a:endParaRPr lang="en-US" altLang="zh-CN" dirty="0">
              <a:ea typeface="宋体" panose="02010600030101010101" pitchFamily="2" charset="-122"/>
            </a:endParaRPr>
          </a:p>
          <a:p>
            <a:r>
              <a:rPr lang="en-US" altLang="zh-CN" dirty="0">
                <a:ea typeface="宋体" panose="02010600030101010101" pitchFamily="2" charset="-122"/>
              </a:rPr>
              <a:t>Do not use a same title with an increasing number</a:t>
            </a:r>
            <a:endParaRPr lang="en-US" altLang="zh-CN" dirty="0">
              <a:ea typeface="宋体" panose="02010600030101010101" pitchFamily="2" charset="-122"/>
            </a:endParaRPr>
          </a:p>
          <a:p>
            <a:pPr lvl="1"/>
            <a:r>
              <a:rPr lang="en-US" altLang="zh-CN" dirty="0">
                <a:ea typeface="宋体" panose="02010600030101010101" pitchFamily="2" charset="-122"/>
              </a:rPr>
              <a:t>Introduction 1/5</a:t>
            </a:r>
            <a:endParaRPr lang="en-US" altLang="zh-CN" dirty="0">
              <a:ea typeface="宋体" panose="02010600030101010101" pitchFamily="2" charset="-122"/>
            </a:endParaRPr>
          </a:p>
          <a:p>
            <a:pPr lvl="1"/>
            <a:r>
              <a:rPr lang="en-US" altLang="zh-CN" dirty="0">
                <a:ea typeface="宋体" panose="02010600030101010101" pitchFamily="2" charset="-122"/>
              </a:rPr>
              <a:t>Introduction 2/5 </a:t>
            </a:r>
            <a:endParaRPr lang="en-US" altLang="zh-CN" dirty="0">
              <a:ea typeface="宋体" panose="02010600030101010101" pitchFamily="2" charset="-122"/>
            </a:endParaRPr>
          </a:p>
          <a:p>
            <a:pPr lvl="1"/>
            <a:r>
              <a:rPr lang="en-US" altLang="zh-CN" dirty="0">
                <a:ea typeface="宋体" panose="02010600030101010101" pitchFamily="2" charset="-122"/>
              </a:rPr>
              <a:t>Etc.</a:t>
            </a:r>
            <a:endParaRPr lang="en-US" altLang="zh-CN" dirty="0">
              <a:ea typeface="宋体" panose="02010600030101010101" pitchFamily="2" charset="-122"/>
            </a:endParaRPr>
          </a:p>
          <a:p>
            <a:r>
              <a:rPr lang="en-US" altLang="zh-CN" dirty="0">
                <a:ea typeface="宋体" panose="02010600030101010101" pitchFamily="2" charset="-122"/>
              </a:rPr>
              <a:t>Poor variant “cont.”</a:t>
            </a:r>
            <a:endParaRPr lang="en-US" altLang="zh-CN" dirty="0">
              <a:ea typeface="宋体" panose="02010600030101010101" pitchFamily="2" charset="-122"/>
            </a:endParaRPr>
          </a:p>
          <a:p>
            <a:pPr lvl="1">
              <a:buNone/>
            </a:pPr>
            <a:endParaRPr lang="en-US" altLang="zh-CN" dirty="0">
              <a:ea typeface="宋体" panose="02010600030101010101" pitchFamily="2" charset="-122"/>
            </a:endParaRPr>
          </a:p>
        </p:txBody>
      </p:sp>
      <p:sp>
        <p:nvSpPr>
          <p:cNvPr id="92164"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Outline</a:t>
            </a:r>
            <a:endParaRPr lang="en-US" altLang="zh-CN" dirty="0">
              <a:ea typeface="宋体" panose="02010600030101010101" pitchFamily="2" charset="-122"/>
            </a:endParaRPr>
          </a:p>
        </p:txBody>
      </p:sp>
      <p:sp>
        <p:nvSpPr>
          <p:cNvPr id="93187"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Why should you bother doing talks?</a:t>
            </a:r>
            <a:endParaRPr lang="en-US" altLang="zh-CN" dirty="0">
              <a:ea typeface="宋体" panose="02010600030101010101" pitchFamily="2" charset="-122"/>
            </a:endParaRPr>
          </a:p>
          <a:p>
            <a:r>
              <a:rPr lang="en-US" altLang="zh-CN" dirty="0">
                <a:ea typeface="宋体" panose="02010600030101010101" pitchFamily="2" charset="-122"/>
              </a:rPr>
              <a:t>How to structure your talk?</a:t>
            </a:r>
            <a:endParaRPr lang="en-US" altLang="zh-CN" dirty="0">
              <a:ea typeface="宋体" panose="02010600030101010101" pitchFamily="2" charset="-122"/>
            </a:endParaRPr>
          </a:p>
          <a:p>
            <a:r>
              <a:rPr lang="en-US" altLang="zh-CN" dirty="0">
                <a:ea typeface="宋体" panose="02010600030101010101" pitchFamily="2" charset="-122"/>
              </a:rPr>
              <a:t>How to make your slides?</a:t>
            </a:r>
            <a:endParaRPr lang="en-US" altLang="zh-CN" dirty="0">
              <a:ea typeface="宋体" panose="02010600030101010101" pitchFamily="2" charset="-122"/>
            </a:endParaRPr>
          </a:p>
          <a:p>
            <a:r>
              <a:rPr lang="en-US" altLang="zh-CN" dirty="0">
                <a:solidFill>
                  <a:srgbClr val="FF0000"/>
                </a:solidFill>
                <a:ea typeface="宋体" panose="02010600030101010101" pitchFamily="2" charset="-122"/>
              </a:rPr>
              <a:t>How to give your talk?</a:t>
            </a:r>
            <a:endParaRPr lang="en-US" altLang="zh-CN" dirty="0">
              <a:solidFill>
                <a:srgbClr val="FF0000"/>
              </a:solidFill>
              <a:ea typeface="宋体" panose="02010600030101010101" pitchFamily="2" charset="-122"/>
            </a:endParaRPr>
          </a:p>
          <a:p>
            <a:r>
              <a:rPr lang="en-US" altLang="zh-CN" dirty="0">
                <a:ea typeface="宋体" panose="02010600030101010101" pitchFamily="2" charset="-122"/>
              </a:rPr>
              <a:t>Great talks examples</a:t>
            </a:r>
            <a:endParaRPr lang="en-US" altLang="zh-CN" dirty="0">
              <a:ea typeface="宋体" panose="02010600030101010101" pitchFamily="2" charset="-122"/>
            </a:endParaRPr>
          </a:p>
          <a:p>
            <a:endParaRPr lang="en-US" altLang="zh-CN" dirty="0">
              <a:solidFill>
                <a:srgbClr val="FF0000"/>
              </a:solidFill>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93188"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Goals of a Presentation</a:t>
            </a:r>
            <a:endParaRPr lang="en-US" altLang="zh-CN" dirty="0">
              <a:ea typeface="宋体" panose="02010600030101010101" pitchFamily="2" charset="-122"/>
            </a:endParaRPr>
          </a:p>
        </p:txBody>
      </p:sp>
      <p:sp>
        <p:nvSpPr>
          <p:cNvPr id="12291"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Give the audience the intuition of your idea</a:t>
            </a:r>
            <a:endParaRPr lang="en-US" altLang="zh-CN" dirty="0">
              <a:ea typeface="宋体" panose="02010600030101010101" pitchFamily="2" charset="-122"/>
            </a:endParaRPr>
          </a:p>
          <a:p>
            <a:r>
              <a:rPr lang="en-US" altLang="zh-CN" dirty="0">
                <a:ea typeface="宋体" panose="02010600030101010101" pitchFamily="2" charset="-122"/>
              </a:rPr>
              <a:t>Make the audience eager </a:t>
            </a:r>
            <a:endParaRPr lang="en-US" altLang="zh-CN" dirty="0">
              <a:ea typeface="宋体" panose="02010600030101010101" pitchFamily="2" charset="-122"/>
            </a:endParaRPr>
          </a:p>
          <a:p>
            <a:pPr lvl="1"/>
            <a:r>
              <a:rPr lang="en-US" altLang="zh-CN" dirty="0">
                <a:ea typeface="宋体" panose="02010600030101010101" pitchFamily="2" charset="-122"/>
              </a:rPr>
              <a:t>To read your paper</a:t>
            </a:r>
            <a:endParaRPr lang="en-US" altLang="zh-CN" dirty="0">
              <a:ea typeface="宋体" panose="02010600030101010101" pitchFamily="2" charset="-122"/>
            </a:endParaRPr>
          </a:p>
          <a:p>
            <a:pPr lvl="1"/>
            <a:r>
              <a:rPr lang="en-US" altLang="zh-CN" dirty="0">
                <a:ea typeface="宋体" panose="02010600030101010101" pitchFamily="2" charset="-122"/>
              </a:rPr>
              <a:t>To ask you questions</a:t>
            </a:r>
            <a:endParaRPr lang="en-US" altLang="zh-CN" dirty="0">
              <a:ea typeface="宋体" panose="02010600030101010101" pitchFamily="2" charset="-122"/>
            </a:endParaRPr>
          </a:p>
          <a:p>
            <a:pPr lvl="1"/>
            <a:r>
              <a:rPr lang="en-US" altLang="zh-CN" dirty="0">
                <a:ea typeface="宋体" panose="02010600030101010101" pitchFamily="2" charset="-122"/>
              </a:rPr>
              <a:t>To discuss with you</a:t>
            </a:r>
            <a:endParaRPr lang="en-US" altLang="zh-CN" dirty="0">
              <a:ea typeface="宋体" panose="02010600030101010101" pitchFamily="2" charset="-122"/>
            </a:endParaRPr>
          </a:p>
          <a:p>
            <a:r>
              <a:rPr lang="en-US" altLang="zh-CN" dirty="0">
                <a:ea typeface="宋体" panose="02010600030101010101" pitchFamily="2" charset="-122"/>
              </a:rPr>
              <a:t>Build relationship</a:t>
            </a:r>
            <a:endParaRPr lang="en-US" altLang="zh-CN" dirty="0">
              <a:ea typeface="宋体" panose="02010600030101010101" pitchFamily="2" charset="-122"/>
            </a:endParaRPr>
          </a:p>
          <a:p>
            <a:r>
              <a:rPr lang="en-US" altLang="zh-CN" dirty="0">
                <a:ea typeface="宋体" panose="02010600030101010101" pitchFamily="2" charset="-122"/>
              </a:rPr>
              <a:t>Create a reputation</a:t>
            </a:r>
            <a:endParaRPr lang="en-US" altLang="zh-CN" dirty="0">
              <a:ea typeface="宋体" panose="02010600030101010101" pitchFamily="2" charset="-122"/>
            </a:endParaRPr>
          </a:p>
          <a:p>
            <a:r>
              <a:rPr lang="en-US" altLang="zh-CN" dirty="0">
                <a:ea typeface="宋体" panose="02010600030101010101" pitchFamily="2" charset="-122"/>
              </a:rPr>
              <a:t>Get feedback</a:t>
            </a:r>
            <a:endParaRPr lang="en-US" altLang="zh-CN" dirty="0">
              <a:ea typeface="宋体" panose="02010600030101010101" pitchFamily="2" charset="-122"/>
            </a:endParaRPr>
          </a:p>
        </p:txBody>
      </p:sp>
      <p:sp>
        <p:nvSpPr>
          <p:cNvPr id="12292"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Titre 3"/>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How to Show Something on a Slide?</a:t>
            </a:r>
            <a:endParaRPr lang="en-US" altLang="zh-CN" dirty="0">
              <a:ea typeface="宋体" panose="02010600030101010101" pitchFamily="2" charset="-122"/>
            </a:endParaRPr>
          </a:p>
        </p:txBody>
      </p:sp>
      <p:sp>
        <p:nvSpPr>
          <p:cNvPr id="94211" name="Espace réservé du contenu 4"/>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You can touch the screen</a:t>
            </a:r>
            <a:endParaRPr lang="en-US" altLang="zh-CN" dirty="0">
              <a:ea typeface="宋体" panose="02010600030101010101" pitchFamily="2" charset="-122"/>
            </a:endParaRPr>
          </a:p>
          <a:p>
            <a:pPr lvl="1"/>
            <a:r>
              <a:rPr lang="en-US" altLang="zh-CN" dirty="0">
                <a:ea typeface="宋体" panose="02010600030101010101" pitchFamily="2" charset="-122"/>
              </a:rPr>
              <a:t>Really touch the screen</a:t>
            </a:r>
            <a:endParaRPr lang="en-US" altLang="zh-CN" dirty="0">
              <a:ea typeface="宋体" panose="02010600030101010101" pitchFamily="2" charset="-122"/>
            </a:endParaRPr>
          </a:p>
          <a:p>
            <a:pPr lvl="2"/>
            <a:r>
              <a:rPr lang="en-US" altLang="zh-CN" dirty="0">
                <a:ea typeface="宋体" panose="02010600030101010101" pitchFamily="2" charset="-122"/>
              </a:rPr>
              <a:t>Don’t shake the hand 5 meters in front of the screen</a:t>
            </a:r>
            <a:endParaRPr lang="en-US" altLang="zh-CN" dirty="0">
              <a:ea typeface="宋体" panose="02010600030101010101" pitchFamily="2" charset="-122"/>
            </a:endParaRPr>
          </a:p>
          <a:p>
            <a:pPr lvl="1"/>
            <a:r>
              <a:rPr lang="en-US" altLang="zh-CN" dirty="0">
                <a:ea typeface="宋体" panose="02010600030101010101" pitchFamily="2" charset="-122"/>
              </a:rPr>
              <a:t>Not always possible</a:t>
            </a:r>
            <a:endParaRPr lang="en-US" altLang="zh-CN" dirty="0">
              <a:ea typeface="宋体" panose="02010600030101010101" pitchFamily="2" charset="-122"/>
            </a:endParaRPr>
          </a:p>
          <a:p>
            <a:pPr lvl="2"/>
            <a:r>
              <a:rPr lang="en-US" altLang="zh-CN" dirty="0">
                <a:ea typeface="宋体" panose="02010600030101010101" pitchFamily="2" charset="-122"/>
              </a:rPr>
              <a:t>Screen might be too high or too far</a:t>
            </a:r>
            <a:endParaRPr lang="en-US" altLang="zh-CN" dirty="0">
              <a:ea typeface="宋体" panose="02010600030101010101" pitchFamily="2" charset="-122"/>
            </a:endParaRPr>
          </a:p>
          <a:p>
            <a:pPr lvl="1"/>
            <a:r>
              <a:rPr lang="en-US" altLang="zh-CN" dirty="0">
                <a:ea typeface="宋体" panose="02010600030101010101" pitchFamily="2" charset="-122"/>
              </a:rPr>
              <a:t>Not the most professional solution</a:t>
            </a:r>
            <a:endParaRPr lang="en-US" altLang="zh-CN" dirty="0">
              <a:ea typeface="宋体" panose="02010600030101010101" pitchFamily="2" charset="-122"/>
            </a:endParaRPr>
          </a:p>
          <a:p>
            <a:endParaRPr lang="en-US" altLang="zh-CN" dirty="0">
              <a:ea typeface="宋体" panose="02010600030101010101" pitchFamily="2" charset="-122"/>
            </a:endParaRPr>
          </a:p>
          <a:p>
            <a:pPr lvl="1"/>
            <a:endParaRPr lang="en-US" altLang="zh-CN" dirty="0">
              <a:ea typeface="宋体" panose="02010600030101010101" pitchFamily="2" charset="-122"/>
            </a:endParaRPr>
          </a:p>
          <a:p>
            <a:endParaRPr lang="en-US" altLang="zh-CN" dirty="0">
              <a:ea typeface="宋体" panose="02010600030101010101" pitchFamily="2" charset="-122"/>
            </a:endParaRPr>
          </a:p>
          <a:p>
            <a:pPr lvl="1"/>
            <a:endParaRPr lang="en-US" altLang="zh-CN" dirty="0">
              <a:ea typeface="宋体" panose="02010600030101010101" pitchFamily="2" charset="-122"/>
            </a:endParaRPr>
          </a:p>
        </p:txBody>
      </p:sp>
      <p:sp>
        <p:nvSpPr>
          <p:cNvPr id="94212" name="Espace réservé du numéro de diapositive 2"/>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Titre 3"/>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How to Show Something on a Slide?</a:t>
            </a:r>
            <a:endParaRPr lang="en-US" altLang="zh-CN" dirty="0">
              <a:ea typeface="宋体" panose="02010600030101010101" pitchFamily="2" charset="-122"/>
            </a:endParaRPr>
          </a:p>
        </p:txBody>
      </p:sp>
      <p:sp>
        <p:nvSpPr>
          <p:cNvPr id="95235" name="Espace réservé du contenu 4"/>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You can use neat animations</a:t>
            </a:r>
            <a:endParaRPr lang="en-US" altLang="zh-CN" dirty="0">
              <a:ea typeface="宋体" panose="02010600030101010101" pitchFamily="2" charset="-122"/>
            </a:endParaRPr>
          </a:p>
          <a:p>
            <a:pPr lvl="1"/>
            <a:r>
              <a:rPr lang="en-US" altLang="zh-CN" dirty="0">
                <a:ea typeface="宋体" panose="02010600030101010101" pitchFamily="2" charset="-122"/>
              </a:rPr>
              <a:t>Works in any case</a:t>
            </a:r>
            <a:endParaRPr lang="en-US" altLang="zh-CN" dirty="0">
              <a:ea typeface="宋体" panose="02010600030101010101" pitchFamily="2" charset="-122"/>
            </a:endParaRPr>
          </a:p>
          <a:p>
            <a:pPr lvl="1"/>
            <a:r>
              <a:rPr lang="en-US" altLang="zh-CN" dirty="0">
                <a:ea typeface="宋体" panose="02010600030101010101" pitchFamily="2" charset="-122"/>
              </a:rPr>
              <a:t>Many excellent options</a:t>
            </a:r>
            <a:endParaRPr lang="en-US" altLang="zh-CN" dirty="0">
              <a:ea typeface="宋体" panose="02010600030101010101" pitchFamily="2" charset="-122"/>
            </a:endParaRPr>
          </a:p>
          <a:p>
            <a:pPr lvl="2"/>
            <a:r>
              <a:rPr lang="en-US" altLang="zh-CN" dirty="0">
                <a:ea typeface="宋体" panose="02010600030101010101" pitchFamily="2" charset="-122"/>
              </a:rPr>
              <a:t>Square, circles, ovals, arrows, etc.</a:t>
            </a:r>
            <a:endParaRPr lang="en-US" altLang="zh-CN" dirty="0">
              <a:ea typeface="宋体" panose="02010600030101010101" pitchFamily="2" charset="-122"/>
            </a:endParaRPr>
          </a:p>
          <a:p>
            <a:pPr lvl="2"/>
            <a:r>
              <a:rPr lang="en-US" altLang="zh-CN" dirty="0">
                <a:ea typeface="宋体" panose="02010600030101010101" pitchFamily="2" charset="-122"/>
              </a:rPr>
              <a:t>See examples in the following</a:t>
            </a:r>
            <a:endParaRPr lang="en-US" altLang="zh-CN" dirty="0">
              <a:ea typeface="宋体" panose="02010600030101010101" pitchFamily="2" charset="-122"/>
            </a:endParaRPr>
          </a:p>
          <a:p>
            <a:r>
              <a:rPr lang="en-US" altLang="zh-CN" dirty="0">
                <a:ea typeface="宋体" panose="02010600030101010101" pitchFamily="2" charset="-122"/>
              </a:rPr>
              <a:t>But, never use a laser pointer</a:t>
            </a:r>
            <a:endParaRPr lang="en-US" altLang="zh-CN" dirty="0">
              <a:ea typeface="宋体" panose="02010600030101010101" pitchFamily="2" charset="-122"/>
            </a:endParaRPr>
          </a:p>
          <a:p>
            <a:pPr lvl="1"/>
            <a:r>
              <a:rPr lang="en-US" altLang="zh-CN" dirty="0">
                <a:ea typeface="宋体" panose="02010600030101010101" pitchFamily="2" charset="-122"/>
              </a:rPr>
              <a:t>Always disturbing</a:t>
            </a:r>
            <a:endParaRPr lang="en-US" altLang="zh-CN" dirty="0">
              <a:ea typeface="宋体" panose="02010600030101010101" pitchFamily="2" charset="-122"/>
            </a:endParaRPr>
          </a:p>
          <a:p>
            <a:pPr lvl="2"/>
            <a:r>
              <a:rPr lang="en-US" altLang="zh-CN" dirty="0">
                <a:ea typeface="宋体" panose="02010600030101010101" pitchFamily="2" charset="-122"/>
              </a:rPr>
              <a:t>Aren’t you shaking?</a:t>
            </a:r>
            <a:endParaRPr lang="en-US" altLang="zh-CN" dirty="0">
              <a:ea typeface="宋体" panose="02010600030101010101" pitchFamily="2" charset="-122"/>
            </a:endParaRPr>
          </a:p>
          <a:p>
            <a:endParaRPr lang="en-US" altLang="zh-CN" dirty="0">
              <a:ea typeface="宋体" panose="02010600030101010101" pitchFamily="2" charset="-122"/>
            </a:endParaRPr>
          </a:p>
          <a:p>
            <a:pPr lvl="1"/>
            <a:endParaRPr lang="en-US" altLang="zh-CN" dirty="0">
              <a:ea typeface="宋体" panose="02010600030101010101" pitchFamily="2" charset="-122"/>
            </a:endParaRPr>
          </a:p>
        </p:txBody>
      </p:sp>
      <p:sp>
        <p:nvSpPr>
          <p:cNvPr id="95236" name="Espace réservé du numéro de diapositive 2"/>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Espace réservé du numéro de diapositive 4"/>
          <p:cNvSpPr txBox="1">
            <a:spLocks noGrp="1"/>
          </p:cNvSpPr>
          <p:nvPr>
            <p:ph type="sldNum" sz="quarter" idx="11"/>
          </p:nvPr>
        </p:nvSpPr>
        <p:spPr>
          <a:xfrm>
            <a:off x="7772400" y="6248400"/>
            <a:ext cx="1146175" cy="476250"/>
          </a:xfrm>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
        <p:nvSpPr>
          <p:cNvPr id="96259" name="Rectangle 2"/>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Use Thick Lines</a:t>
            </a:r>
            <a:endParaRPr lang="en-US" altLang="zh-CN" dirty="0">
              <a:ea typeface="宋体" panose="02010600030101010101" pitchFamily="2" charset="-122"/>
            </a:endParaRPr>
          </a:p>
        </p:txBody>
      </p:sp>
      <p:sp>
        <p:nvSpPr>
          <p:cNvPr id="96260" name="Rectangle 3"/>
          <p:cNvSpPr>
            <a:spLocks noGrp="1"/>
          </p:cNvSpPr>
          <p:nvPr>
            <p:ph idx="1" hasCustomPrompt="1"/>
          </p:nvPr>
        </p:nvSpPr>
        <p:spPr>
          <a:xfrm>
            <a:off x="457200" y="1600200"/>
            <a:ext cx="8229600" cy="4738688"/>
          </a:xfrm>
          <a:ln/>
        </p:spPr>
        <p:txBody>
          <a:bodyPr vert="horz" wrap="square" lIns="91440" tIns="45720" rIns="91440" bIns="45720" anchor="t" anchorCtr="0"/>
          <a:p>
            <a:pPr>
              <a:lnSpc>
                <a:spcPct val="90000"/>
              </a:lnSpc>
            </a:pPr>
            <a:endParaRPr lang="en-US" altLang="zh-CN" dirty="0">
              <a:ea typeface="宋体" panose="02010600030101010101" pitchFamily="2" charset="-122"/>
            </a:endParaRPr>
          </a:p>
          <a:p>
            <a:pPr>
              <a:lnSpc>
                <a:spcPct val="90000"/>
              </a:lnSpc>
            </a:pPr>
            <a:endParaRPr lang="en-US" altLang="zh-CN" dirty="0">
              <a:ea typeface="宋体" panose="02010600030101010101" pitchFamily="2" charset="-122"/>
            </a:endParaRPr>
          </a:p>
          <a:p>
            <a:pPr>
              <a:lnSpc>
                <a:spcPct val="90000"/>
              </a:lnSpc>
            </a:pPr>
            <a:endParaRPr lang="en-US" altLang="zh-CN" dirty="0">
              <a:ea typeface="宋体" panose="02010600030101010101" pitchFamily="2" charset="-122"/>
            </a:endParaRPr>
          </a:p>
          <a:p>
            <a:pPr>
              <a:lnSpc>
                <a:spcPct val="90000"/>
              </a:lnSpc>
            </a:pPr>
            <a:endParaRPr lang="en-US" altLang="zh-CN" dirty="0">
              <a:ea typeface="宋体" panose="02010600030101010101" pitchFamily="2" charset="-122"/>
            </a:endParaRPr>
          </a:p>
          <a:p>
            <a:pPr>
              <a:lnSpc>
                <a:spcPct val="90000"/>
              </a:lnSpc>
            </a:pPr>
            <a:endParaRPr lang="en-US" altLang="zh-CN" dirty="0">
              <a:ea typeface="宋体" panose="02010600030101010101" pitchFamily="2" charset="-122"/>
            </a:endParaRPr>
          </a:p>
          <a:p>
            <a:pPr>
              <a:lnSpc>
                <a:spcPct val="90000"/>
              </a:lnSpc>
            </a:pPr>
            <a:endParaRPr lang="en-US" altLang="zh-CN" dirty="0">
              <a:ea typeface="宋体" panose="02010600030101010101" pitchFamily="2" charset="-122"/>
            </a:endParaRPr>
          </a:p>
          <a:p>
            <a:pPr>
              <a:lnSpc>
                <a:spcPct val="90000"/>
              </a:lnSpc>
            </a:pPr>
            <a:endParaRPr lang="en-US" altLang="zh-CN" dirty="0">
              <a:ea typeface="宋体" panose="02010600030101010101" pitchFamily="2" charset="-122"/>
            </a:endParaRPr>
          </a:p>
        </p:txBody>
      </p:sp>
      <p:pic>
        <p:nvPicPr>
          <p:cNvPr id="590855" name="Picture 7" descr="bw_co_3S_781L_3GB_num_copies_pieces_l"/>
          <p:cNvPicPr>
            <a:picLocks noChangeAspect="1"/>
          </p:cNvPicPr>
          <p:nvPr/>
        </p:nvPicPr>
        <p:blipFill>
          <a:blip r:embed="rId1"/>
          <a:stretch>
            <a:fillRect/>
          </a:stretch>
        </p:blipFill>
        <p:spPr>
          <a:xfrm>
            <a:off x="0" y="1600200"/>
            <a:ext cx="4829175" cy="3622675"/>
          </a:xfrm>
          <a:prstGeom prst="rect">
            <a:avLst/>
          </a:prstGeom>
          <a:noFill/>
          <a:ln w="9525">
            <a:noFill/>
          </a:ln>
        </p:spPr>
      </p:pic>
      <p:pic>
        <p:nvPicPr>
          <p:cNvPr id="590856" name="Picture 8" descr="bw_co_3S_781L_3GB_num_rarest_l"/>
          <p:cNvPicPr>
            <a:picLocks noChangeAspect="1"/>
          </p:cNvPicPr>
          <p:nvPr/>
        </p:nvPicPr>
        <p:blipFill>
          <a:blip r:embed="rId2"/>
          <a:stretch>
            <a:fillRect/>
          </a:stretch>
        </p:blipFill>
        <p:spPr>
          <a:xfrm>
            <a:off x="4570413" y="1600200"/>
            <a:ext cx="4873625" cy="3651250"/>
          </a:xfrm>
          <a:prstGeom prst="rect">
            <a:avLst/>
          </a:prstGeom>
          <a:noFill/>
          <a:ln w="9525">
            <a:noFill/>
          </a:ln>
        </p:spPr>
      </p:pic>
      <p:grpSp>
        <p:nvGrpSpPr>
          <p:cNvPr id="2" name="Group 12"/>
          <p:cNvGrpSpPr/>
          <p:nvPr/>
        </p:nvGrpSpPr>
        <p:grpSpPr>
          <a:xfrm>
            <a:off x="5210175" y="2797175"/>
            <a:ext cx="3289300" cy="2019300"/>
            <a:chOff x="3282" y="2441"/>
            <a:chExt cx="2072" cy="1272"/>
          </a:xfrm>
        </p:grpSpPr>
        <p:sp>
          <p:nvSpPr>
            <p:cNvPr id="96266" name="Freeform 10"/>
            <p:cNvSpPr/>
            <p:nvPr/>
          </p:nvSpPr>
          <p:spPr>
            <a:xfrm>
              <a:off x="3282" y="2441"/>
              <a:ext cx="2072" cy="1272"/>
            </a:xfrm>
            <a:custGeom>
              <a:avLst/>
              <a:gdLst>
                <a:gd name="txL" fmla="*/ 0 w 2072"/>
                <a:gd name="txT" fmla="*/ 0 h 1272"/>
                <a:gd name="txR" fmla="*/ 2072 w 2072"/>
                <a:gd name="txB" fmla="*/ 1272 h 1272"/>
              </a:gdLst>
              <a:ahLst/>
              <a:cxnLst>
                <a:cxn ang="0">
                  <a:pos x="0" y="0"/>
                </a:cxn>
                <a:cxn ang="0">
                  <a:pos x="2072" y="1272"/>
                </a:cxn>
              </a:cxnLst>
              <a:rect l="txL" t="txT" r="txR" b="txB"/>
              <a:pathLst>
                <a:path w="2072" h="1272">
                  <a:moveTo>
                    <a:pt x="0" y="0"/>
                  </a:moveTo>
                  <a:lnTo>
                    <a:pt x="2072" y="1272"/>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sp>
          <p:nvSpPr>
            <p:cNvPr id="96267" name="Text Box 11"/>
            <p:cNvSpPr txBox="1"/>
            <p:nvPr/>
          </p:nvSpPr>
          <p:spPr>
            <a:xfrm>
              <a:off x="4109" y="2594"/>
              <a:ext cx="1245" cy="331"/>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800" dirty="0">
                  <a:ea typeface="宋体" panose="02010600030101010101" pitchFamily="2" charset="-122"/>
                </a:rPr>
                <a:t>36kB/s</a:t>
              </a:r>
              <a:endParaRPr lang="en-US" altLang="zh-CN" sz="2800" dirty="0">
                <a:ea typeface="宋体" panose="02010600030101010101" pitchFamily="2" charset="-122"/>
              </a:endParaRPr>
            </a:p>
          </p:txBody>
        </p:sp>
      </p:grpSp>
      <p:sp>
        <p:nvSpPr>
          <p:cNvPr id="590861" name="Oval 13"/>
          <p:cNvSpPr/>
          <p:nvPr/>
        </p:nvSpPr>
        <p:spPr>
          <a:xfrm>
            <a:off x="522288" y="4630738"/>
            <a:ext cx="3629025" cy="376237"/>
          </a:xfrm>
          <a:prstGeom prst="ellipse">
            <a:avLst/>
          </a:prstGeom>
          <a:noFill/>
          <a:ln w="38100" cap="flat" cmpd="sng">
            <a:solidFill>
              <a:srgbClr val="FF0000"/>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590862" name="Line 14"/>
          <p:cNvSpPr/>
          <p:nvPr/>
        </p:nvSpPr>
        <p:spPr>
          <a:xfrm flipV="1">
            <a:off x="638175" y="3730625"/>
            <a:ext cx="3556000" cy="579438"/>
          </a:xfrm>
          <a:prstGeom prst="line">
            <a:avLst/>
          </a:prstGeom>
          <a:ln w="38100" cap="flat" cmpd="sng">
            <a:solidFill>
              <a:srgbClr val="FF0000"/>
            </a:solidFill>
            <a:prstDash val="solid"/>
            <a:headEnd type="none" w="med" len="med"/>
            <a:tailEnd type="none" w="med" len="med"/>
          </a:ln>
        </p:spPr>
      </p:sp>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08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08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90861"/>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5908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90856"/>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59086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61" grpId="0" animBg="1"/>
      <p:bldP spid="590861"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Titre 1"/>
          <p:cNvSpPr>
            <a:spLocks noGrp="1"/>
          </p:cNvSpPr>
          <p:nvPr>
            <p:ph type="title" hasCustomPrompt="1"/>
          </p:nvPr>
        </p:nvSpPr>
        <p:spPr>
          <a:xfrm>
            <a:off x="457200" y="274638"/>
            <a:ext cx="8405813" cy="1143000"/>
          </a:xfrm>
          <a:ln/>
        </p:spPr>
        <p:txBody>
          <a:bodyPr vert="horz" wrap="square" lIns="91440" tIns="45720" rIns="91440" bIns="45720" anchor="ctr" anchorCtr="0"/>
          <a:p>
            <a:r>
              <a:rPr lang="en-US" altLang="zh-CN" dirty="0">
                <a:ea typeface="宋体" panose="02010600030101010101" pitchFamily="2" charset="-122"/>
              </a:rPr>
              <a:t>Use Arrows</a:t>
            </a:r>
            <a:endParaRPr lang="en-US" altLang="zh-CN" dirty="0">
              <a:ea typeface="宋体" panose="02010600030101010101" pitchFamily="2" charset="-122"/>
            </a:endParaRPr>
          </a:p>
        </p:txBody>
      </p:sp>
      <p:sp>
        <p:nvSpPr>
          <p:cNvPr id="98307" name="Espace réservé du contenu 2"/>
          <p:cNvSpPr>
            <a:spLocks noGrp="1"/>
          </p:cNvSpPr>
          <p:nvPr>
            <p:ph idx="1" hasCustomPrompt="1"/>
          </p:nvPr>
        </p:nvSpPr>
        <p:spPr>
          <a:xfrm>
            <a:off x="457200" y="1600200"/>
            <a:ext cx="8686800" cy="4525963"/>
          </a:xfrm>
          <a:ln/>
        </p:spPr>
        <p:txBody>
          <a:bodyPr vert="horz" wrap="square" lIns="91440" tIns="45720" rIns="91440" bIns="45720" anchor="t" anchorCtr="0"/>
          <a:p>
            <a:endParaRPr lang="en-US" altLang="zh-CN" dirty="0">
              <a:ea typeface="宋体" panose="02010600030101010101" pitchFamily="2" charset="-122"/>
            </a:endParaRPr>
          </a:p>
        </p:txBody>
      </p:sp>
      <p:sp>
        <p:nvSpPr>
          <p:cNvPr id="98308"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
        <p:nvSpPr>
          <p:cNvPr id="98309" name="Text Box 12"/>
          <p:cNvSpPr txBox="1"/>
          <p:nvPr/>
        </p:nvSpPr>
        <p:spPr>
          <a:xfrm rot="-5400000">
            <a:off x="-1660525" y="3368675"/>
            <a:ext cx="3995738"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342900" lvl="0" indent="-342900" eaLnBrk="1" hangingPunct="1">
              <a:spcBef>
                <a:spcPct val="0"/>
              </a:spcBef>
              <a:buFontTx/>
              <a:buNone/>
            </a:pPr>
            <a:r>
              <a:rPr lang="en-US" altLang="zh-CN" sz="2400" dirty="0">
                <a:ea typeface="宋体" panose="02010600030101010101" pitchFamily="2" charset="-122"/>
              </a:rPr>
              <a:t>Cumulated inter-AS traffic (TB)</a:t>
            </a:r>
            <a:endParaRPr lang="fr-FR" altLang="zh-CN" sz="2400" dirty="0">
              <a:ea typeface="宋体" panose="02010600030101010101" pitchFamily="2" charset="-122"/>
            </a:endParaRPr>
          </a:p>
        </p:txBody>
      </p:sp>
      <p:sp>
        <p:nvSpPr>
          <p:cNvPr id="98310" name="Text Box 16"/>
          <p:cNvSpPr txBox="1"/>
          <p:nvPr/>
        </p:nvSpPr>
        <p:spPr>
          <a:xfrm>
            <a:off x="998538" y="5962650"/>
            <a:ext cx="7577137" cy="46196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342900" lvl="0" indent="-342900" eaLnBrk="1" hangingPunct="1">
              <a:spcBef>
                <a:spcPct val="0"/>
              </a:spcBef>
              <a:buFontTx/>
              <a:buNone/>
            </a:pPr>
            <a:r>
              <a:rPr lang="en-US" altLang="zh-CN" sz="2400" dirty="0">
                <a:ea typeface="宋体" panose="02010600030101010101" pitchFamily="2" charset="-122"/>
              </a:rPr>
              <a:t>Torrent ID (sorted by decreasing inter-AS traffic, log scale)</a:t>
            </a:r>
            <a:endParaRPr lang="fr-FR" altLang="zh-CN" sz="2400" dirty="0">
              <a:ea typeface="宋体" panose="02010600030101010101" pitchFamily="2" charset="-122"/>
            </a:endParaRPr>
          </a:p>
        </p:txBody>
      </p:sp>
      <p:pic>
        <p:nvPicPr>
          <p:cNvPr id="98311" name="Picture 18"/>
          <p:cNvPicPr>
            <a:picLocks noChangeAspect="1"/>
          </p:cNvPicPr>
          <p:nvPr/>
        </p:nvPicPr>
        <p:blipFill>
          <a:blip r:embed="rId1"/>
          <a:stretch>
            <a:fillRect/>
          </a:stretch>
        </p:blipFill>
        <p:spPr>
          <a:xfrm>
            <a:off x="792163" y="1684338"/>
            <a:ext cx="7561262" cy="4368800"/>
          </a:xfrm>
          <a:prstGeom prst="rect">
            <a:avLst/>
          </a:prstGeom>
          <a:noFill/>
          <a:ln w="9525">
            <a:noFill/>
          </a:ln>
        </p:spPr>
      </p:pic>
      <p:grpSp>
        <p:nvGrpSpPr>
          <p:cNvPr id="2" name="Groupe 6"/>
          <p:cNvGrpSpPr/>
          <p:nvPr/>
        </p:nvGrpSpPr>
        <p:grpSpPr>
          <a:xfrm rot="-1053372">
            <a:off x="1720850" y="1236663"/>
            <a:ext cx="2184400" cy="896937"/>
            <a:chOff x="2080420" y="1702595"/>
            <a:chExt cx="2184400" cy="1173164"/>
          </a:xfrm>
        </p:grpSpPr>
        <p:sp>
          <p:nvSpPr>
            <p:cNvPr id="98319" name="Flèche vers le haut 4"/>
            <p:cNvSpPr/>
            <p:nvPr/>
          </p:nvSpPr>
          <p:spPr>
            <a:xfrm rot="-5400000">
              <a:off x="2586038" y="1196977"/>
              <a:ext cx="1173164" cy="2184400"/>
            </a:xfrm>
            <a:prstGeom prst="upArrow">
              <a:avLst>
                <a:gd name="adj1" fmla="val 50000"/>
                <a:gd name="adj2" fmla="val 49997"/>
              </a:avLst>
            </a:prstGeom>
            <a:solidFill>
              <a:srgbClr val="FF0000"/>
            </a:solidFill>
            <a:ln w="38100" cap="flat" cmpd="sng">
              <a:solidFill>
                <a:srgbClr val="FF0000"/>
              </a:solidFill>
              <a:prstDash val="solid"/>
              <a:roun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50000"/>
                </a:spcBef>
                <a:buFontTx/>
                <a:buNone/>
              </a:pPr>
              <a:endParaRPr lang="en-US" altLang="zh-CN" sz="2400" dirty="0">
                <a:latin typeface="Comic Sans MS" panose="030F0702030302020204" pitchFamily="66" charset="0"/>
                <a:ea typeface="宋体" panose="02010600030101010101" pitchFamily="2" charset="-122"/>
              </a:endParaRPr>
            </a:p>
          </p:txBody>
        </p:sp>
        <p:sp>
          <p:nvSpPr>
            <p:cNvPr id="98320" name="ZoneTexte 5"/>
            <p:cNvSpPr txBox="1"/>
            <p:nvPr/>
          </p:nvSpPr>
          <p:spPr>
            <a:xfrm>
              <a:off x="2586037" y="1997684"/>
              <a:ext cx="1550534" cy="60384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400" b="1" dirty="0">
                  <a:solidFill>
                    <a:schemeClr val="bg1"/>
                  </a:solidFill>
                  <a:ea typeface="宋体" panose="02010600030101010101" pitchFamily="2" charset="-122"/>
                </a:rPr>
                <a:t>11.6 PB</a:t>
              </a:r>
              <a:endParaRPr lang="en-US" altLang="zh-CN" sz="2400" b="1" dirty="0">
                <a:solidFill>
                  <a:schemeClr val="bg1"/>
                </a:solidFill>
                <a:ea typeface="宋体" panose="02010600030101010101" pitchFamily="2" charset="-122"/>
              </a:endParaRPr>
            </a:p>
          </p:txBody>
        </p:sp>
      </p:grpSp>
      <p:grpSp>
        <p:nvGrpSpPr>
          <p:cNvPr id="3" name="Groupe 24"/>
          <p:cNvGrpSpPr/>
          <p:nvPr/>
        </p:nvGrpSpPr>
        <p:grpSpPr>
          <a:xfrm>
            <a:off x="1873250" y="2914650"/>
            <a:ext cx="2486025" cy="896938"/>
            <a:chOff x="2080419" y="1702591"/>
            <a:chExt cx="2184400" cy="1173161"/>
          </a:xfrm>
        </p:grpSpPr>
        <p:sp>
          <p:nvSpPr>
            <p:cNvPr id="98317" name="Flèche vers le haut 25"/>
            <p:cNvSpPr/>
            <p:nvPr/>
          </p:nvSpPr>
          <p:spPr>
            <a:xfrm rot="-5400000">
              <a:off x="2586038" y="1196971"/>
              <a:ext cx="1173161" cy="2184400"/>
            </a:xfrm>
            <a:prstGeom prst="upArrow">
              <a:avLst>
                <a:gd name="adj1" fmla="val 50000"/>
                <a:gd name="adj2" fmla="val 49997"/>
              </a:avLst>
            </a:prstGeom>
            <a:solidFill>
              <a:srgbClr val="00B050"/>
            </a:solidFill>
            <a:ln w="38100" cap="flat" cmpd="sng">
              <a:solidFill>
                <a:srgbClr val="00B050"/>
              </a:solidFill>
              <a:prstDash val="solid"/>
              <a:roun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50000"/>
                </a:spcBef>
                <a:buFontTx/>
                <a:buNone/>
              </a:pPr>
              <a:endParaRPr lang="en-US" altLang="zh-CN" sz="2400" dirty="0">
                <a:latin typeface="Comic Sans MS" panose="030F0702030302020204" pitchFamily="66" charset="0"/>
                <a:ea typeface="宋体" panose="02010600030101010101" pitchFamily="2" charset="-122"/>
              </a:endParaRPr>
            </a:p>
          </p:txBody>
        </p:sp>
        <p:sp>
          <p:nvSpPr>
            <p:cNvPr id="98318" name="ZoneTexte 26"/>
            <p:cNvSpPr txBox="1"/>
            <p:nvPr/>
          </p:nvSpPr>
          <p:spPr>
            <a:xfrm>
              <a:off x="2401337" y="1997683"/>
              <a:ext cx="1805159" cy="603847"/>
            </a:xfrm>
            <a:prstGeom prst="rect">
              <a:avLst/>
            </a:prstGeom>
            <a:noFill/>
            <a:ln w="9525" cap="flat" cmpd="sng">
              <a:solidFill>
                <a:srgbClr val="00B05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400" b="1" dirty="0">
                  <a:solidFill>
                    <a:schemeClr val="bg1"/>
                  </a:solidFill>
                  <a:ea typeface="宋体" panose="02010600030101010101" pitchFamily="2" charset="-122"/>
                </a:rPr>
                <a:t>41% savings</a:t>
              </a:r>
              <a:endParaRPr lang="en-US" altLang="zh-CN" sz="2400" b="1" dirty="0">
                <a:solidFill>
                  <a:schemeClr val="bg1"/>
                </a:solidFill>
                <a:ea typeface="宋体" panose="02010600030101010101" pitchFamily="2" charset="-122"/>
              </a:endParaRPr>
            </a:p>
          </p:txBody>
        </p:sp>
      </p:grpSp>
      <p:grpSp>
        <p:nvGrpSpPr>
          <p:cNvPr id="4" name="Groupe 30"/>
          <p:cNvGrpSpPr/>
          <p:nvPr/>
        </p:nvGrpSpPr>
        <p:grpSpPr>
          <a:xfrm rot="3126254">
            <a:off x="1354138" y="4546600"/>
            <a:ext cx="2297112" cy="896938"/>
            <a:chOff x="2080419" y="1702596"/>
            <a:chExt cx="2297270" cy="1173164"/>
          </a:xfrm>
        </p:grpSpPr>
        <p:sp>
          <p:nvSpPr>
            <p:cNvPr id="98315" name="Flèche vers le haut 31"/>
            <p:cNvSpPr/>
            <p:nvPr/>
          </p:nvSpPr>
          <p:spPr>
            <a:xfrm rot="-5400000">
              <a:off x="2586037" y="1196978"/>
              <a:ext cx="1173164" cy="2184400"/>
            </a:xfrm>
            <a:prstGeom prst="upArrow">
              <a:avLst>
                <a:gd name="adj1" fmla="val 50000"/>
                <a:gd name="adj2" fmla="val 49997"/>
              </a:avLst>
            </a:prstGeom>
            <a:solidFill>
              <a:srgbClr val="3333CC"/>
            </a:solidFill>
            <a:ln w="38100" cap="flat" cmpd="sng">
              <a:solidFill>
                <a:srgbClr val="3333CC"/>
              </a:solidFill>
              <a:prstDash val="solid"/>
              <a:roun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50000"/>
                </a:spcBef>
                <a:buFontTx/>
                <a:buNone/>
              </a:pPr>
              <a:endParaRPr lang="en-US" altLang="zh-CN" sz="2400" dirty="0">
                <a:latin typeface="Comic Sans MS" panose="030F0702030302020204" pitchFamily="66" charset="0"/>
                <a:ea typeface="宋体" panose="02010600030101010101" pitchFamily="2" charset="-122"/>
              </a:endParaRPr>
            </a:p>
          </p:txBody>
        </p:sp>
        <p:sp>
          <p:nvSpPr>
            <p:cNvPr id="98316" name="ZoneTexte 32"/>
            <p:cNvSpPr txBox="1"/>
            <p:nvPr/>
          </p:nvSpPr>
          <p:spPr>
            <a:xfrm>
              <a:off x="2401336" y="1997683"/>
              <a:ext cx="1976353" cy="60384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400" b="1" dirty="0">
                  <a:solidFill>
                    <a:schemeClr val="bg1"/>
                  </a:solidFill>
                  <a:ea typeface="宋体" panose="02010600030101010101" pitchFamily="2" charset="-122"/>
                </a:rPr>
                <a:t>56% savings</a:t>
              </a:r>
              <a:endParaRPr lang="en-US" altLang="zh-CN" sz="2400" b="1" dirty="0">
                <a:solidFill>
                  <a:schemeClr val="bg1"/>
                </a:solidFill>
                <a:ea typeface="宋体" panose="02010600030101010101" pitchFamily="2" charset="-122"/>
              </a:endParaRPr>
            </a:p>
          </p:txBody>
        </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Titre 1"/>
          <p:cNvSpPr>
            <a:spLocks noGrp="1"/>
          </p:cNvSpPr>
          <p:nvPr>
            <p:ph type="title" hasCustomPrompt="1"/>
          </p:nvPr>
        </p:nvSpPr>
        <p:spPr>
          <a:xfrm>
            <a:off x="0" y="274638"/>
            <a:ext cx="9144000" cy="1143000"/>
          </a:xfrm>
          <a:ln/>
        </p:spPr>
        <p:txBody>
          <a:bodyPr vert="horz" wrap="square" lIns="91440" tIns="45720" rIns="91440" bIns="45720" anchor="ctr" anchorCtr="0"/>
          <a:p>
            <a:r>
              <a:rPr lang="fr-FR" altLang="zh-CN" dirty="0">
                <a:ea typeface="宋体" panose="02010600030101010101" pitchFamily="2" charset="-122"/>
              </a:rPr>
              <a:t>Use Semi-Transparent Squares</a:t>
            </a:r>
            <a:endParaRPr lang="en-US" altLang="zh-CN" dirty="0">
              <a:ea typeface="宋体" panose="02010600030101010101" pitchFamily="2" charset="-122"/>
            </a:endParaRPr>
          </a:p>
        </p:txBody>
      </p:sp>
      <p:sp>
        <p:nvSpPr>
          <p:cNvPr id="99331" name="Espace réservé du contenu 2"/>
          <p:cNvSpPr>
            <a:spLocks noGrp="1"/>
          </p:cNvSpPr>
          <p:nvPr>
            <p:ph idx="1" hasCustomPrompt="1"/>
          </p:nvPr>
        </p:nvSpPr>
        <p:spPr>
          <a:ln/>
        </p:spPr>
        <p:txBody>
          <a:bodyPr vert="horz" wrap="square" lIns="91440" tIns="45720" rIns="91440" bIns="45720" anchor="t" anchorCtr="0"/>
          <a:p>
            <a:endParaRPr lang="en-US" altLang="zh-CN" dirty="0">
              <a:ea typeface="宋体" panose="02010600030101010101" pitchFamily="2" charset="-122"/>
            </a:endParaRPr>
          </a:p>
        </p:txBody>
      </p:sp>
      <p:sp>
        <p:nvSpPr>
          <p:cNvPr id="99332" name="Espace réservé du numéro de diapositive 4"/>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pic>
        <p:nvPicPr>
          <p:cNvPr id="99333" name="Picture 2" descr="C:\Backup\Edu\MasterRSD\P2P\material\Keith\summary.jpg"/>
          <p:cNvPicPr>
            <a:picLocks noChangeAspect="1"/>
          </p:cNvPicPr>
          <p:nvPr/>
        </p:nvPicPr>
        <p:blipFill>
          <a:blip r:embed="rId1"/>
          <a:stretch>
            <a:fillRect/>
          </a:stretch>
        </p:blipFill>
        <p:spPr>
          <a:xfrm>
            <a:off x="495300" y="1393825"/>
            <a:ext cx="8193088" cy="4781550"/>
          </a:xfrm>
          <a:prstGeom prst="rect">
            <a:avLst/>
          </a:prstGeom>
          <a:noFill/>
          <a:ln w="9525">
            <a:noFill/>
          </a:ln>
        </p:spPr>
      </p:pic>
      <p:grpSp>
        <p:nvGrpSpPr>
          <p:cNvPr id="2" name="Groupe 18"/>
          <p:cNvGrpSpPr/>
          <p:nvPr/>
        </p:nvGrpSpPr>
        <p:grpSpPr>
          <a:xfrm>
            <a:off x="169863" y="701675"/>
            <a:ext cx="7334250" cy="6161088"/>
            <a:chOff x="169888" y="702040"/>
            <a:chExt cx="7334356" cy="6160957"/>
          </a:xfrm>
        </p:grpSpPr>
        <p:sp>
          <p:nvSpPr>
            <p:cNvPr id="99338" name="Forme libre 11"/>
            <p:cNvSpPr/>
            <p:nvPr/>
          </p:nvSpPr>
          <p:spPr>
            <a:xfrm>
              <a:off x="169888" y="702040"/>
              <a:ext cx="4949253" cy="6160957"/>
            </a:xfrm>
            <a:custGeom>
              <a:avLst/>
              <a:gdLst>
                <a:gd name="txL" fmla="*/ 0 w 4949253"/>
                <a:gd name="txT" fmla="*/ 0 h 6160957"/>
                <a:gd name="txR" fmla="*/ 4949253 w 4949253"/>
                <a:gd name="txB" fmla="*/ 6160957 h 6160957"/>
              </a:gdLst>
              <a:ahLst/>
              <a:cxnLst>
                <a:cxn ang="0">
                  <a:pos x="699542" y="482183"/>
                </a:cxn>
                <a:cxn ang="0">
                  <a:pos x="54964" y="2670747"/>
                </a:cxn>
                <a:cxn ang="0">
                  <a:pos x="1029325" y="5473909"/>
                </a:cxn>
                <a:cxn ang="0">
                  <a:pos x="4492053" y="5383965"/>
                </a:cxn>
                <a:cxn ang="0">
                  <a:pos x="3772524" y="811967"/>
                </a:cxn>
                <a:cxn ang="0">
                  <a:pos x="699542" y="482183"/>
                </a:cxn>
              </a:cxnLst>
              <a:rect l="txL" t="txT" r="txR" b="txB"/>
              <a:pathLst>
                <a:path w="4949253" h="6160957">
                  <a:moveTo>
                    <a:pt x="699542" y="482183"/>
                  </a:moveTo>
                  <a:cubicBezTo>
                    <a:pt x="79949" y="791980"/>
                    <a:pt x="0" y="1838793"/>
                    <a:pt x="54964" y="2670747"/>
                  </a:cubicBezTo>
                  <a:cubicBezTo>
                    <a:pt x="109928" y="3502701"/>
                    <a:pt x="289810" y="5021705"/>
                    <a:pt x="1029325" y="5473908"/>
                  </a:cubicBezTo>
                  <a:cubicBezTo>
                    <a:pt x="1768840" y="5926111"/>
                    <a:pt x="4034853" y="6160957"/>
                    <a:pt x="4492053" y="5383967"/>
                  </a:cubicBezTo>
                  <a:cubicBezTo>
                    <a:pt x="4949253" y="4606977"/>
                    <a:pt x="4407109" y="1623934"/>
                    <a:pt x="3772525" y="811967"/>
                  </a:cubicBezTo>
                  <a:cubicBezTo>
                    <a:pt x="3137941" y="0"/>
                    <a:pt x="1319135" y="172386"/>
                    <a:pt x="699542" y="482183"/>
                  </a:cubicBezTo>
                  <a:close/>
                </a:path>
              </a:pathLst>
            </a:custGeom>
            <a:solidFill>
              <a:schemeClr val="accent1">
                <a:alpha val="20000"/>
              </a:schemeClr>
            </a:solidFill>
            <a:ln w="38100" cap="flat" cmpd="sng">
              <a:solidFill>
                <a:schemeClr val="accent2">
                  <a:alpha val="100000"/>
                </a:schemeClr>
              </a:solidFill>
              <a:prstDash val="solid"/>
              <a:round/>
              <a:headEnd type="none" w="med" len="med"/>
              <a:tailEnd type="none" w="med" len="med"/>
            </a:ln>
          </p:spPr>
          <p:txBody>
            <a:bodyPr/>
            <a:p>
              <a:endParaRPr lang="zh-CN" altLang="en-US"/>
            </a:p>
          </p:txBody>
        </p:sp>
        <p:cxnSp>
          <p:nvCxnSpPr>
            <p:cNvPr id="99339" name="Connecteur droit 13"/>
            <p:cNvCxnSpPr>
              <a:endCxn id="99340" idx="1"/>
            </p:cNvCxnSpPr>
            <p:nvPr/>
          </p:nvCxnSpPr>
          <p:spPr>
            <a:xfrm>
              <a:off x="4591464" y="6175947"/>
              <a:ext cx="804995" cy="201651"/>
            </a:xfrm>
            <a:prstGeom prst="line">
              <a:avLst/>
            </a:prstGeom>
            <a:ln w="38100" cap="flat" cmpd="sng">
              <a:solidFill>
                <a:schemeClr val="accent2"/>
              </a:solidFill>
              <a:prstDash val="solid"/>
              <a:headEnd type="none" w="med" len="med"/>
              <a:tailEnd type="none" w="med" len="med"/>
            </a:ln>
          </p:spPr>
        </p:cxnSp>
        <p:sp>
          <p:nvSpPr>
            <p:cNvPr id="99340" name="ZoneTexte 15"/>
            <p:cNvSpPr txBox="1"/>
            <p:nvPr/>
          </p:nvSpPr>
          <p:spPr>
            <a:xfrm>
              <a:off x="5396459" y="6115987"/>
              <a:ext cx="2107785" cy="523220"/>
            </a:xfrm>
            <a:prstGeom prst="rect">
              <a:avLst/>
            </a:prstGeom>
            <a:solidFill>
              <a:srgbClr val="FFFFFF"/>
            </a:solidFill>
            <a:ln w="38100" cap="flat" cmpd="sng">
              <a:solidFill>
                <a:schemeClr val="accent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800" dirty="0">
                  <a:ea typeface="宋体" panose="02010600030101010101" pitchFamily="2" charset="-122"/>
                </a:rPr>
                <a:t>Focus of [42]</a:t>
              </a:r>
              <a:endParaRPr lang="en-US" altLang="zh-CN" sz="2800" dirty="0">
                <a:ea typeface="宋体" panose="02010600030101010101" pitchFamily="2" charset="-122"/>
              </a:endParaRPr>
            </a:p>
          </p:txBody>
        </p:sp>
      </p:grpSp>
      <p:sp>
        <p:nvSpPr>
          <p:cNvPr id="12" name="Rectangle 11"/>
          <p:cNvSpPr/>
          <p:nvPr/>
        </p:nvSpPr>
        <p:spPr bwMode="auto">
          <a:xfrm>
            <a:off x="495300" y="1409700"/>
            <a:ext cx="8193088" cy="971550"/>
          </a:xfrm>
          <a:prstGeom prst="rect">
            <a:avLst/>
          </a:prstGeom>
          <a:solidFill>
            <a:schemeClr val="accent1">
              <a:alpha val="29000"/>
            </a:schemeClr>
          </a:solidFill>
          <a:ln w="38100" cap="flat" cmpd="sng" algn="ctr">
            <a:solidFill>
              <a:schemeClr val="accent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90000" tIns="46800" rIns="90000" bIns="46800"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Arial" panose="020B0604020202020204" pitchFamily="34" charset="0"/>
            </a:endParaRPr>
          </a:p>
        </p:txBody>
      </p:sp>
      <p:sp>
        <p:nvSpPr>
          <p:cNvPr id="13" name="Rectangle 12"/>
          <p:cNvSpPr/>
          <p:nvPr/>
        </p:nvSpPr>
        <p:spPr bwMode="auto">
          <a:xfrm>
            <a:off x="495300" y="2533650"/>
            <a:ext cx="8193088" cy="969963"/>
          </a:xfrm>
          <a:prstGeom prst="rect">
            <a:avLst/>
          </a:prstGeom>
          <a:solidFill>
            <a:schemeClr val="accent1">
              <a:alpha val="29000"/>
            </a:schemeClr>
          </a:solidFill>
          <a:ln w="38100" cap="flat" cmpd="sng" algn="ctr">
            <a:solidFill>
              <a:schemeClr val="accent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90000" tIns="46800" rIns="90000" bIns="46800"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Arial" panose="020B0604020202020204" pitchFamily="34" charset="0"/>
            </a:endParaRPr>
          </a:p>
        </p:txBody>
      </p:sp>
      <p:sp>
        <p:nvSpPr>
          <p:cNvPr id="14" name="Rectangle 13"/>
          <p:cNvSpPr/>
          <p:nvPr/>
        </p:nvSpPr>
        <p:spPr bwMode="auto">
          <a:xfrm>
            <a:off x="495300" y="3368675"/>
            <a:ext cx="8193088" cy="2505075"/>
          </a:xfrm>
          <a:prstGeom prst="rect">
            <a:avLst/>
          </a:prstGeom>
          <a:solidFill>
            <a:schemeClr val="accent1">
              <a:alpha val="29000"/>
            </a:schemeClr>
          </a:solidFill>
          <a:ln w="38100" cap="flat" cmpd="sng" algn="ctr">
            <a:solidFill>
              <a:schemeClr val="accent1">
                <a:lumMod val="75000"/>
              </a:schemeClr>
            </a:solidFill>
            <a:prstDash val="solid"/>
            <a:round/>
            <a:headEnd type="none" w="med" len="med"/>
            <a:tailEnd type="none" w="med" len="med"/>
          </a:ln>
          <a:effectLst>
            <a:outerShdw blurRad="50800" dist="38100" dir="2700000" algn="tl" rotWithShape="0">
              <a:prstClr val="black">
                <a:alpha val="40000"/>
              </a:prstClr>
            </a:outerShdw>
          </a:effectLst>
        </p:spPr>
        <p:txBody>
          <a:bodyPr lIns="90000" tIns="46800" rIns="90000" bIns="46800" anchor="ctr">
            <a:spAutoFit/>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2400" b="0" i="0" u="none" strike="noStrike" kern="1200" cap="none" spc="0" normalizeH="0" baseline="0" noProof="0">
              <a:ln>
                <a:noFill/>
              </a:ln>
              <a:solidFill>
                <a:schemeClr val="tx1"/>
              </a:solidFill>
              <a:effectLst/>
              <a:uLnTx/>
              <a:uFillTx/>
              <a:latin typeface="Comic Sans MS" panose="030F0702030302020204" pitchFamily="66" charset="0"/>
              <a:ea typeface="宋体" panose="02010600030101010101" pitchFamily="2"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animBg="1"/>
      <p:bldP spid="13" grpId="1" animBg="1"/>
      <p:bldP spid="14" grpId="0" animBg="1"/>
      <p:bldP spid="14" grpI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Explain All Slides</a:t>
            </a:r>
            <a:endParaRPr lang="en-US" altLang="zh-CN" dirty="0">
              <a:ea typeface="宋体" panose="02010600030101010101" pitchFamily="2" charset="-122"/>
            </a:endParaRPr>
          </a:p>
        </p:txBody>
      </p:sp>
      <p:sp>
        <p:nvSpPr>
          <p:cNvPr id="100355" name="Espace réservé du contenu 2"/>
          <p:cNvSpPr>
            <a:spLocks noGrp="1"/>
          </p:cNvSpPr>
          <p:nvPr>
            <p:ph idx="1" hasCustomPrompt="1"/>
          </p:nvPr>
        </p:nvSpPr>
        <p:spPr>
          <a:xfrm>
            <a:off x="457200" y="1600200"/>
            <a:ext cx="8532813" cy="4525963"/>
          </a:xfrm>
          <a:ln/>
        </p:spPr>
        <p:txBody>
          <a:bodyPr vert="horz" wrap="square" lIns="91440" tIns="45720" rIns="91440" bIns="45720" anchor="t" anchorCtr="0"/>
          <a:p>
            <a:r>
              <a:rPr lang="en-US" altLang="zh-CN" dirty="0">
                <a:ea typeface="宋体" panose="02010600030101010101" pitchFamily="2" charset="-122"/>
              </a:rPr>
              <a:t>Never present a slide you do not explain in details</a:t>
            </a:r>
            <a:endParaRPr lang="en-US" altLang="zh-CN" dirty="0">
              <a:ea typeface="宋体" panose="02010600030101010101" pitchFamily="2" charset="-122"/>
            </a:endParaRPr>
          </a:p>
          <a:p>
            <a:pPr lvl="1"/>
            <a:r>
              <a:rPr lang="en-US" altLang="zh-CN" dirty="0">
                <a:ea typeface="宋体" panose="02010600030101010101" pitchFamily="2" charset="-122"/>
              </a:rPr>
              <a:t>Always drop a slide if you present it for less than 30 seconds</a:t>
            </a:r>
            <a:endParaRPr lang="en-US" altLang="zh-CN" dirty="0">
              <a:ea typeface="宋体" panose="02010600030101010101" pitchFamily="2" charset="-122"/>
            </a:endParaRPr>
          </a:p>
          <a:p>
            <a:pPr lvl="1"/>
            <a:r>
              <a:rPr lang="en-US" altLang="zh-CN" dirty="0">
                <a:ea typeface="宋体" panose="02010600030101010101" pitchFamily="2" charset="-122"/>
              </a:rPr>
              <a:t>Spend time on complex figures or drop them</a:t>
            </a:r>
            <a:endParaRPr lang="en-US" altLang="zh-CN" dirty="0">
              <a:ea typeface="宋体" panose="02010600030101010101" pitchFamily="2" charset="-122"/>
            </a:endParaRPr>
          </a:p>
          <a:p>
            <a:pPr lvl="1"/>
            <a:r>
              <a:rPr lang="en-US" altLang="zh-CN" dirty="0">
                <a:ea typeface="宋体" panose="02010600030101010101" pitchFamily="2" charset="-122"/>
              </a:rPr>
              <a:t>Spend time on equations or drop them</a:t>
            </a:r>
            <a:endParaRPr lang="en-US" altLang="zh-CN" dirty="0">
              <a:ea typeface="宋体" panose="02010600030101010101" pitchFamily="2" charset="-122"/>
            </a:endParaRPr>
          </a:p>
          <a:p>
            <a:pPr lvl="1"/>
            <a:r>
              <a:rPr lang="en-US" altLang="zh-CN" dirty="0">
                <a:ea typeface="宋体" panose="02010600030101010101" pitchFamily="2" charset="-122"/>
              </a:rPr>
              <a:t>Talk on transition slides (e.g., outline reminders) or drop them</a:t>
            </a:r>
            <a:endParaRPr lang="en-US" altLang="zh-CN" dirty="0">
              <a:ea typeface="宋体" panose="02010600030101010101" pitchFamily="2" charset="-122"/>
            </a:endParaRPr>
          </a:p>
          <a:p>
            <a:pPr lvl="2"/>
            <a:r>
              <a:rPr lang="en-US" altLang="zh-CN" dirty="0">
                <a:ea typeface="宋体" panose="02010600030101010101" pitchFamily="2" charset="-122"/>
              </a:rPr>
              <a:t>Use transition to summarize the previous part and introduce the next one</a:t>
            </a:r>
            <a:endParaRPr lang="en-US" altLang="zh-CN" dirty="0">
              <a:ea typeface="宋体" panose="02010600030101010101" pitchFamily="2" charset="-122"/>
            </a:endParaRPr>
          </a:p>
        </p:txBody>
      </p:sp>
      <p:sp>
        <p:nvSpPr>
          <p:cNvPr id="100356"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Minimum Explanation</a:t>
            </a:r>
            <a:endParaRPr lang="en-US" altLang="zh-CN" dirty="0">
              <a:ea typeface="宋体" panose="02010600030101010101" pitchFamily="2" charset="-122"/>
            </a:endParaRPr>
          </a:p>
        </p:txBody>
      </p:sp>
      <p:sp>
        <p:nvSpPr>
          <p:cNvPr id="102403"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For </a:t>
            </a:r>
            <a:r>
              <a:rPr lang="en-US" altLang="zh-CN" dirty="0">
                <a:solidFill>
                  <a:srgbClr val="FF0000"/>
                </a:solidFill>
                <a:ea typeface="宋体" panose="02010600030101010101" pitchFamily="2" charset="-122"/>
              </a:rPr>
              <a:t>each</a:t>
            </a:r>
            <a:r>
              <a:rPr lang="en-US" altLang="zh-CN" dirty="0">
                <a:ea typeface="宋体" panose="02010600030101010101" pitchFamily="2" charset="-122"/>
              </a:rPr>
              <a:t> figure you </a:t>
            </a:r>
            <a:r>
              <a:rPr lang="en-US" altLang="zh-CN" dirty="0">
                <a:solidFill>
                  <a:srgbClr val="FF0000"/>
                </a:solidFill>
                <a:ea typeface="宋体" panose="02010600030101010101" pitchFamily="2" charset="-122"/>
              </a:rPr>
              <a:t>must</a:t>
            </a:r>
            <a:endParaRPr lang="en-US" altLang="zh-CN" dirty="0">
              <a:solidFill>
                <a:srgbClr val="FF0000"/>
              </a:solidFill>
              <a:ea typeface="宋体" panose="02010600030101010101" pitchFamily="2" charset="-122"/>
            </a:endParaRPr>
          </a:p>
          <a:p>
            <a:pPr lvl="1"/>
            <a:r>
              <a:rPr lang="en-US" altLang="zh-CN" dirty="0">
                <a:ea typeface="宋体" panose="02010600030101010101" pitchFamily="2" charset="-122"/>
              </a:rPr>
              <a:t>Give for each of the x-axis, y-axis, and </a:t>
            </a:r>
            <a:br>
              <a:rPr lang="en-US" altLang="zh-CN" dirty="0">
                <a:ea typeface="宋体" panose="02010600030101010101" pitchFamily="2" charset="-122"/>
              </a:rPr>
            </a:br>
            <a:r>
              <a:rPr lang="en-US" altLang="zh-CN" dirty="0">
                <a:ea typeface="宋体" panose="02010600030101010101" pitchFamily="2" charset="-122"/>
              </a:rPr>
              <a:t>z-axis</a:t>
            </a:r>
            <a:endParaRPr lang="en-US" altLang="zh-CN" dirty="0">
              <a:ea typeface="宋体" panose="02010600030101010101" pitchFamily="2" charset="-122"/>
            </a:endParaRPr>
          </a:p>
          <a:p>
            <a:pPr lvl="2"/>
            <a:r>
              <a:rPr lang="en-US" altLang="zh-CN" dirty="0">
                <a:ea typeface="宋体" panose="02010600030101010101" pitchFamily="2" charset="-122"/>
              </a:rPr>
              <a:t>Label, unit, scale (if log scale)</a:t>
            </a:r>
            <a:endParaRPr lang="en-US" altLang="zh-CN" dirty="0">
              <a:ea typeface="宋体" panose="02010600030101010101" pitchFamily="2" charset="-122"/>
            </a:endParaRPr>
          </a:p>
          <a:p>
            <a:pPr lvl="1"/>
            <a:r>
              <a:rPr lang="en-US" altLang="zh-CN" dirty="0">
                <a:ea typeface="宋体" panose="02010600030101010101" pitchFamily="2" charset="-122"/>
              </a:rPr>
              <a:t>Give the legend</a:t>
            </a:r>
            <a:endParaRPr lang="en-US" altLang="zh-CN" dirty="0">
              <a:ea typeface="宋体" panose="02010600030101010101" pitchFamily="2" charset="-122"/>
            </a:endParaRPr>
          </a:p>
          <a:p>
            <a:pPr lvl="1"/>
            <a:r>
              <a:rPr lang="en-US" altLang="zh-CN" dirty="0">
                <a:ea typeface="宋体" panose="02010600030101010101" pitchFamily="2" charset="-122"/>
              </a:rPr>
              <a:t>Explain all symbols</a:t>
            </a:r>
            <a:endParaRPr lang="en-US" altLang="zh-CN" dirty="0">
              <a:ea typeface="宋体" panose="02010600030101010101" pitchFamily="2" charset="-122"/>
            </a:endParaRPr>
          </a:p>
          <a:p>
            <a:pPr lvl="1"/>
            <a:r>
              <a:rPr lang="en-US" altLang="zh-CN" dirty="0">
                <a:ea typeface="宋体" panose="02010600030101010101" pitchFamily="2" charset="-122"/>
              </a:rPr>
              <a:t>Take an example to illustrate a specific point in the figure</a:t>
            </a:r>
            <a:endParaRPr lang="en-US" altLang="zh-CN" dirty="0">
              <a:ea typeface="宋体" panose="02010600030101010101" pitchFamily="2" charset="-122"/>
            </a:endParaRPr>
          </a:p>
          <a:p>
            <a:pPr lvl="2"/>
            <a:r>
              <a:rPr lang="en-US" altLang="zh-CN" dirty="0">
                <a:ea typeface="宋体" panose="02010600030101010101" pitchFamily="2" charset="-122"/>
              </a:rPr>
              <a:t>Very useful if the figure is complex</a:t>
            </a:r>
            <a:endParaRPr lang="en-US" altLang="zh-CN" dirty="0">
              <a:ea typeface="宋体" panose="02010600030101010101" pitchFamily="2" charset="-122"/>
            </a:endParaRPr>
          </a:p>
          <a:p>
            <a:pPr lvl="1"/>
            <a:endParaRPr lang="en-US" altLang="zh-CN" dirty="0">
              <a:ea typeface="宋体" panose="02010600030101010101" pitchFamily="2" charset="-122"/>
            </a:endParaRPr>
          </a:p>
        </p:txBody>
      </p:sp>
      <p:sp>
        <p:nvSpPr>
          <p:cNvPr id="102404"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Minimum Explanation</a:t>
            </a:r>
            <a:endParaRPr lang="en-US" altLang="zh-CN" dirty="0">
              <a:ea typeface="宋体" panose="02010600030101010101" pitchFamily="2" charset="-122"/>
            </a:endParaRPr>
          </a:p>
        </p:txBody>
      </p:sp>
      <p:sp>
        <p:nvSpPr>
          <p:cNvPr id="103427"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For </a:t>
            </a:r>
            <a:r>
              <a:rPr lang="en-US" altLang="zh-CN" dirty="0">
                <a:solidFill>
                  <a:srgbClr val="FF0000"/>
                </a:solidFill>
                <a:ea typeface="宋体" panose="02010600030101010101" pitchFamily="2" charset="-122"/>
              </a:rPr>
              <a:t>each</a:t>
            </a:r>
            <a:r>
              <a:rPr lang="en-US" altLang="zh-CN" dirty="0">
                <a:ea typeface="宋体" panose="02010600030101010101" pitchFamily="2" charset="-122"/>
              </a:rPr>
              <a:t> equation you </a:t>
            </a:r>
            <a:r>
              <a:rPr lang="en-US" altLang="zh-CN" dirty="0">
                <a:solidFill>
                  <a:srgbClr val="FF0000"/>
                </a:solidFill>
                <a:ea typeface="宋体" panose="02010600030101010101" pitchFamily="2" charset="-122"/>
              </a:rPr>
              <a:t>must</a:t>
            </a:r>
            <a:endParaRPr lang="en-US" altLang="zh-CN" dirty="0">
              <a:solidFill>
                <a:srgbClr val="FF0000"/>
              </a:solidFill>
              <a:ea typeface="宋体" panose="02010600030101010101" pitchFamily="2" charset="-122"/>
            </a:endParaRPr>
          </a:p>
          <a:p>
            <a:pPr lvl="1"/>
            <a:r>
              <a:rPr lang="en-US" altLang="zh-CN" dirty="0">
                <a:ea typeface="宋体" panose="02010600030101010101" pitchFamily="2" charset="-122"/>
              </a:rPr>
              <a:t>Explain all variables and parameters</a:t>
            </a:r>
            <a:endParaRPr lang="en-US" altLang="zh-CN" dirty="0">
              <a:ea typeface="宋体" panose="02010600030101010101" pitchFamily="2" charset="-122"/>
            </a:endParaRPr>
          </a:p>
          <a:p>
            <a:r>
              <a:rPr lang="en-US" altLang="zh-CN" dirty="0">
                <a:ea typeface="宋体" panose="02010600030101010101" pitchFamily="2" charset="-122"/>
              </a:rPr>
              <a:t>If you cannot</a:t>
            </a:r>
            <a:endParaRPr lang="en-US" altLang="zh-CN" dirty="0">
              <a:ea typeface="宋体" panose="02010600030101010101" pitchFamily="2" charset="-122"/>
            </a:endParaRPr>
          </a:p>
          <a:p>
            <a:pPr lvl="1"/>
            <a:r>
              <a:rPr lang="en-US" altLang="zh-CN" dirty="0">
                <a:ea typeface="宋体" panose="02010600030101010101" pitchFamily="2" charset="-122"/>
              </a:rPr>
              <a:t>Drop the figure or the equation, otherwise it will be useless</a:t>
            </a:r>
            <a:endParaRPr lang="en-US" altLang="zh-CN" dirty="0">
              <a:ea typeface="宋体" panose="02010600030101010101" pitchFamily="2" charset="-122"/>
            </a:endParaRPr>
          </a:p>
          <a:p>
            <a:pPr lvl="1"/>
            <a:endParaRPr lang="en-US" altLang="zh-CN" dirty="0">
              <a:ea typeface="宋体" panose="02010600030101010101" pitchFamily="2" charset="-122"/>
            </a:endParaRPr>
          </a:p>
        </p:txBody>
      </p:sp>
      <p:sp>
        <p:nvSpPr>
          <p:cNvPr id="103428"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Espace réservé du numéro de diapositive 4"/>
          <p:cNvSpPr txBox="1">
            <a:spLocks noGrp="1"/>
          </p:cNvSpPr>
          <p:nvPr>
            <p:ph type="sldNum" sz="quarter" idx="11"/>
          </p:nvPr>
        </p:nvSpPr>
        <p:spPr>
          <a:xfrm>
            <a:off x="7772400" y="6248400"/>
            <a:ext cx="1146175" cy="476250"/>
          </a:xfrm>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pic>
        <p:nvPicPr>
          <p:cNvPr id="582662" name="Picture 6" descr="bw_all_experiments_local_interest_entropy"/>
          <p:cNvPicPr>
            <a:picLocks noChangeAspect="1"/>
          </p:cNvPicPr>
          <p:nvPr/>
        </p:nvPicPr>
        <p:blipFill>
          <a:blip r:embed="rId1"/>
          <a:stretch>
            <a:fillRect/>
          </a:stretch>
        </p:blipFill>
        <p:spPr>
          <a:xfrm>
            <a:off x="457200" y="1114425"/>
            <a:ext cx="8229600" cy="5213350"/>
          </a:xfrm>
          <a:prstGeom prst="rect">
            <a:avLst/>
          </a:prstGeom>
          <a:noFill/>
          <a:ln w="9525">
            <a:noFill/>
          </a:ln>
        </p:spPr>
      </p:pic>
      <p:grpSp>
        <p:nvGrpSpPr>
          <p:cNvPr id="2" name="Group 24"/>
          <p:cNvGrpSpPr/>
          <p:nvPr/>
        </p:nvGrpSpPr>
        <p:grpSpPr>
          <a:xfrm>
            <a:off x="1319213" y="1114425"/>
            <a:ext cx="6591300" cy="4691063"/>
            <a:chOff x="831" y="702"/>
            <a:chExt cx="4152" cy="2955"/>
          </a:xfrm>
        </p:grpSpPr>
        <p:sp>
          <p:nvSpPr>
            <p:cNvPr id="104480" name="Oval 19"/>
            <p:cNvSpPr/>
            <p:nvPr/>
          </p:nvSpPr>
          <p:spPr>
            <a:xfrm>
              <a:off x="2395" y="702"/>
              <a:ext cx="2588" cy="469"/>
            </a:xfrm>
            <a:prstGeom prst="ellipse">
              <a:avLst/>
            </a:prstGeom>
            <a:noFill/>
            <a:ln w="38100" cap="flat" cmpd="sng">
              <a:solidFill>
                <a:srgbClr val="FF0000"/>
              </a:solidFill>
              <a:prstDash val="solid"/>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104481" name="Text Box 20"/>
            <p:cNvSpPr txBox="1"/>
            <p:nvPr/>
          </p:nvSpPr>
          <p:spPr>
            <a:xfrm>
              <a:off x="2395" y="1307"/>
              <a:ext cx="2588" cy="331"/>
            </a:xfrm>
            <a:prstGeom prst="rect">
              <a:avLst/>
            </a:prstGeom>
            <a:solidFill>
              <a:schemeClr val="bg1">
                <a:alpha val="59999"/>
              </a:schemeClr>
            </a:solidFill>
            <a:ln w="38100">
              <a:noFill/>
            </a:ln>
          </p:spPr>
          <p:txBody>
            <a:bodyPr lIns="90000" tIns="46800" rIns="90000" bIns="4680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800" b="1" dirty="0">
                  <a:solidFill>
                    <a:srgbClr val="FF0000"/>
                  </a:solidFill>
                  <a:ea typeface="宋体" panose="02010600030101010101" pitchFamily="2" charset="-122"/>
                </a:rPr>
                <a:t>High peer availability</a:t>
              </a:r>
              <a:endParaRPr lang="en-US" altLang="zh-CN" sz="2800" b="1" dirty="0">
                <a:solidFill>
                  <a:srgbClr val="FF0000"/>
                </a:solidFill>
                <a:ea typeface="宋体" panose="02010600030101010101" pitchFamily="2" charset="-122"/>
              </a:endParaRPr>
            </a:p>
          </p:txBody>
        </p:sp>
        <p:sp>
          <p:nvSpPr>
            <p:cNvPr id="104482" name="Oval 21"/>
            <p:cNvSpPr/>
            <p:nvPr/>
          </p:nvSpPr>
          <p:spPr>
            <a:xfrm>
              <a:off x="1298" y="2843"/>
              <a:ext cx="1097" cy="814"/>
            </a:xfrm>
            <a:prstGeom prst="ellipse">
              <a:avLst/>
            </a:prstGeom>
            <a:noFill/>
            <a:ln w="38100" cap="flat" cmpd="sng">
              <a:solidFill>
                <a:srgbClr val="FF0000"/>
              </a:solidFill>
              <a:prstDash val="solid"/>
              <a:headEnd type="none" w="med" len="med"/>
              <a:tailEnd type="none" w="med" len="med"/>
            </a:ln>
          </p:spPr>
          <p:txBody>
            <a:bodyPr wrap="none"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104483" name="Text Box 22"/>
            <p:cNvSpPr txBox="1"/>
            <p:nvPr/>
          </p:nvSpPr>
          <p:spPr>
            <a:xfrm>
              <a:off x="831" y="2432"/>
              <a:ext cx="2698" cy="331"/>
            </a:xfrm>
            <a:prstGeom prst="rect">
              <a:avLst/>
            </a:prstGeom>
            <a:solidFill>
              <a:schemeClr val="bg1">
                <a:alpha val="59999"/>
              </a:schemeClr>
            </a:solidFill>
            <a:ln w="38100">
              <a:noFill/>
            </a:ln>
          </p:spPr>
          <p:txBody>
            <a:bodyPr lIns="90000" tIns="46800" rIns="90000" bIns="4680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800" b="1" dirty="0">
                  <a:solidFill>
                    <a:srgbClr val="FF0000"/>
                  </a:solidFill>
                  <a:ea typeface="宋体" panose="02010600030101010101" pitchFamily="2" charset="-122"/>
                </a:rPr>
                <a:t>Low peer availability</a:t>
              </a:r>
              <a:endParaRPr lang="en-US" altLang="zh-CN" sz="2800" b="1" dirty="0">
                <a:solidFill>
                  <a:srgbClr val="FF0000"/>
                </a:solidFill>
                <a:ea typeface="宋体" panose="02010600030101010101" pitchFamily="2" charset="-122"/>
              </a:endParaRPr>
            </a:p>
          </p:txBody>
        </p:sp>
      </p:grpSp>
      <p:sp>
        <p:nvSpPr>
          <p:cNvPr id="104453" name="Rectangle 2"/>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Example for a Figure</a:t>
            </a:r>
            <a:endParaRPr lang="en-US" altLang="zh-CN" dirty="0">
              <a:ea typeface="宋体" panose="02010600030101010101" pitchFamily="2" charset="-122"/>
            </a:endParaRPr>
          </a:p>
        </p:txBody>
      </p:sp>
      <p:grpSp>
        <p:nvGrpSpPr>
          <p:cNvPr id="3" name="Group 13"/>
          <p:cNvGrpSpPr/>
          <p:nvPr/>
        </p:nvGrpSpPr>
        <p:grpSpPr>
          <a:xfrm>
            <a:off x="25400" y="539750"/>
            <a:ext cx="7885113" cy="6313488"/>
            <a:chOff x="16" y="340"/>
            <a:chExt cx="4967" cy="3977"/>
          </a:xfrm>
        </p:grpSpPr>
        <p:grpSp>
          <p:nvGrpSpPr>
            <p:cNvPr id="104474" name="Group 9"/>
            <p:cNvGrpSpPr/>
            <p:nvPr/>
          </p:nvGrpSpPr>
          <p:grpSpPr>
            <a:xfrm>
              <a:off x="1033" y="3986"/>
              <a:ext cx="3950" cy="331"/>
              <a:chOff x="1033" y="3986"/>
              <a:chExt cx="3950" cy="331"/>
            </a:xfrm>
          </p:grpSpPr>
          <p:sp>
            <p:nvSpPr>
              <p:cNvPr id="104478" name="Line 7"/>
              <p:cNvSpPr/>
              <p:nvPr/>
            </p:nvSpPr>
            <p:spPr>
              <a:xfrm>
                <a:off x="1033" y="3986"/>
                <a:ext cx="3950" cy="0"/>
              </a:xfrm>
              <a:prstGeom prst="line">
                <a:avLst/>
              </a:prstGeom>
              <a:ln w="38100" cap="flat" cmpd="sng">
                <a:solidFill>
                  <a:schemeClr val="tx1"/>
                </a:solidFill>
                <a:prstDash val="solid"/>
                <a:headEnd type="none" w="med" len="med"/>
                <a:tailEnd type="triangle" w="lg" len="lg"/>
              </a:ln>
            </p:spPr>
          </p:sp>
          <p:sp>
            <p:nvSpPr>
              <p:cNvPr id="104479" name="Text Box 8"/>
              <p:cNvSpPr txBox="1"/>
              <p:nvPr/>
            </p:nvSpPr>
            <p:spPr>
              <a:xfrm>
                <a:off x="1424" y="3986"/>
                <a:ext cx="3456" cy="331"/>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800" dirty="0">
                    <a:ea typeface="宋体" panose="02010600030101010101" pitchFamily="2" charset="-122"/>
                  </a:rPr>
                  <a:t>Increasing number of seeds</a:t>
                </a:r>
                <a:endParaRPr lang="en-US" altLang="zh-CN" sz="2800" dirty="0">
                  <a:ea typeface="宋体" panose="02010600030101010101" pitchFamily="2" charset="-122"/>
                </a:endParaRPr>
              </a:p>
            </p:txBody>
          </p:sp>
        </p:grpSp>
        <p:grpSp>
          <p:nvGrpSpPr>
            <p:cNvPr id="104475" name="Group 12"/>
            <p:cNvGrpSpPr/>
            <p:nvPr/>
          </p:nvGrpSpPr>
          <p:grpSpPr>
            <a:xfrm>
              <a:off x="16" y="340"/>
              <a:ext cx="395" cy="3329"/>
              <a:chOff x="16" y="340"/>
              <a:chExt cx="395" cy="3329"/>
            </a:xfrm>
          </p:grpSpPr>
          <p:sp>
            <p:nvSpPr>
              <p:cNvPr id="104476" name="Line 10"/>
              <p:cNvSpPr/>
              <p:nvPr/>
            </p:nvSpPr>
            <p:spPr>
              <a:xfrm flipV="1">
                <a:off x="411" y="1008"/>
                <a:ext cx="0" cy="2649"/>
              </a:xfrm>
              <a:prstGeom prst="line">
                <a:avLst/>
              </a:prstGeom>
              <a:ln w="38100" cap="flat" cmpd="sng">
                <a:solidFill>
                  <a:schemeClr val="tx1"/>
                </a:solidFill>
                <a:prstDash val="solid"/>
                <a:headEnd type="none" w="med" len="med"/>
                <a:tailEnd type="triangle" w="lg" len="lg"/>
              </a:ln>
            </p:spPr>
          </p:sp>
          <p:sp>
            <p:nvSpPr>
              <p:cNvPr id="104477" name="Text Box 11"/>
              <p:cNvSpPr txBox="1"/>
              <p:nvPr/>
            </p:nvSpPr>
            <p:spPr>
              <a:xfrm rot="-5400000">
                <a:off x="-1483" y="1839"/>
                <a:ext cx="3329" cy="331"/>
              </a:xfrm>
              <a:prstGeom prst="rect">
                <a:avLst/>
              </a:prstGeom>
              <a:noFill/>
              <a:ln w="38100">
                <a:noFill/>
              </a:ln>
            </p:spPr>
            <p:txBody>
              <a:bodyPr lIns="90000" tIns="46800" rIns="90000" bIns="4680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800" dirty="0">
                    <a:ea typeface="宋体" panose="02010600030101010101" pitchFamily="2" charset="-122"/>
                  </a:rPr>
                  <a:t>Increasing peer availability</a:t>
                </a:r>
                <a:endParaRPr lang="en-US" altLang="zh-CN" sz="2800" dirty="0">
                  <a:ea typeface="宋体" panose="02010600030101010101" pitchFamily="2" charset="-122"/>
                </a:endParaRPr>
              </a:p>
            </p:txBody>
          </p:sp>
        </p:grpSp>
      </p:grpSp>
      <p:grpSp>
        <p:nvGrpSpPr>
          <p:cNvPr id="6" name="Group 18"/>
          <p:cNvGrpSpPr/>
          <p:nvPr/>
        </p:nvGrpSpPr>
        <p:grpSpPr>
          <a:xfrm>
            <a:off x="1524000" y="2828925"/>
            <a:ext cx="6386513" cy="785813"/>
            <a:chOff x="960" y="1782"/>
            <a:chExt cx="4023" cy="495"/>
          </a:xfrm>
        </p:grpSpPr>
        <p:sp>
          <p:nvSpPr>
            <p:cNvPr id="104470" name="Line 14"/>
            <p:cNvSpPr/>
            <p:nvPr/>
          </p:nvSpPr>
          <p:spPr>
            <a:xfrm>
              <a:off x="2752" y="2277"/>
              <a:ext cx="2231" cy="0"/>
            </a:xfrm>
            <a:prstGeom prst="line">
              <a:avLst/>
            </a:prstGeom>
            <a:ln w="38100" cap="flat" cmpd="sng">
              <a:solidFill>
                <a:schemeClr val="tx1"/>
              </a:solidFill>
              <a:prstDash val="solid"/>
              <a:headEnd type="triangle" w="lg" len="lg"/>
              <a:tailEnd type="triangle" w="lg" len="lg"/>
            </a:ln>
          </p:spPr>
        </p:sp>
        <p:sp>
          <p:nvSpPr>
            <p:cNvPr id="104471" name="Freeform 15"/>
            <p:cNvSpPr/>
            <p:nvPr/>
          </p:nvSpPr>
          <p:spPr>
            <a:xfrm>
              <a:off x="960" y="2268"/>
              <a:ext cx="1646" cy="9"/>
            </a:xfrm>
            <a:custGeom>
              <a:avLst/>
              <a:gdLst>
                <a:gd name="txL" fmla="*/ 0 w 1646"/>
                <a:gd name="txT" fmla="*/ 0 h 9"/>
                <a:gd name="txR" fmla="*/ 1646 w 1646"/>
                <a:gd name="txB" fmla="*/ 9 h 9"/>
              </a:gdLst>
              <a:ahLst/>
              <a:cxnLst>
                <a:cxn ang="0">
                  <a:pos x="0" y="0"/>
                </a:cxn>
                <a:cxn ang="0">
                  <a:pos x="1646" y="9"/>
                </a:cxn>
              </a:cxnLst>
              <a:rect l="txL" t="txT" r="txR" b="txB"/>
              <a:pathLst>
                <a:path w="1646" h="9">
                  <a:moveTo>
                    <a:pt x="0" y="0"/>
                  </a:moveTo>
                  <a:lnTo>
                    <a:pt x="1646" y="9"/>
                  </a:lnTo>
                </a:path>
              </a:pathLst>
            </a:custGeom>
            <a:noFill/>
            <a:ln w="38100" cap="flat" cmpd="sng">
              <a:solidFill>
                <a:schemeClr val="tx1">
                  <a:alpha val="100000"/>
                </a:schemeClr>
              </a:solidFill>
              <a:prstDash val="solid"/>
              <a:round/>
              <a:headEnd type="triangle" w="lg" len="lg"/>
              <a:tailEnd type="triangle" w="lg" len="lg"/>
            </a:ln>
          </p:spPr>
          <p:txBody>
            <a:bodyPr/>
            <a:p>
              <a:endParaRPr lang="zh-CN" altLang="en-US"/>
            </a:p>
          </p:txBody>
        </p:sp>
        <p:sp>
          <p:nvSpPr>
            <p:cNvPr id="104472" name="Text Box 16"/>
            <p:cNvSpPr txBox="1"/>
            <p:nvPr/>
          </p:nvSpPr>
          <p:spPr>
            <a:xfrm>
              <a:off x="3008" y="1786"/>
              <a:ext cx="1746" cy="331"/>
            </a:xfrm>
            <a:prstGeom prst="rect">
              <a:avLst/>
            </a:prstGeom>
            <a:solidFill>
              <a:schemeClr val="bg1">
                <a:alpha val="59999"/>
              </a:schemeClr>
            </a:solidFill>
            <a:ln w="38100">
              <a:noFill/>
            </a:ln>
          </p:spPr>
          <p:txBody>
            <a:bodyPr lIns="90000" tIns="46800" rIns="90000" bIns="4680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800" b="1" dirty="0">
                  <a:ea typeface="宋体" panose="02010600030101010101" pitchFamily="2" charset="-122"/>
                </a:rPr>
                <a:t>3 to 12612 seeds</a:t>
              </a:r>
              <a:endParaRPr lang="en-US" altLang="zh-CN" sz="2800" b="1" dirty="0">
                <a:ea typeface="宋体" panose="02010600030101010101" pitchFamily="2" charset="-122"/>
              </a:endParaRPr>
            </a:p>
          </p:txBody>
        </p:sp>
        <p:sp>
          <p:nvSpPr>
            <p:cNvPr id="104473" name="Text Box 17"/>
            <p:cNvSpPr txBox="1"/>
            <p:nvPr/>
          </p:nvSpPr>
          <p:spPr>
            <a:xfrm>
              <a:off x="1218" y="1782"/>
              <a:ext cx="1177" cy="331"/>
            </a:xfrm>
            <a:prstGeom prst="rect">
              <a:avLst/>
            </a:prstGeom>
            <a:solidFill>
              <a:schemeClr val="bg1">
                <a:alpha val="59999"/>
              </a:schemeClr>
            </a:solidFill>
            <a:ln w="38100">
              <a:noFill/>
            </a:ln>
          </p:spPr>
          <p:txBody>
            <a:bodyPr lIns="90000" tIns="46800" rIns="90000" bIns="4680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800" b="1" dirty="0">
                  <a:ea typeface="宋体" panose="02010600030101010101" pitchFamily="2" charset="-122"/>
                </a:rPr>
                <a:t>0 to 1 seed</a:t>
              </a:r>
              <a:endParaRPr lang="en-US" altLang="zh-CN" sz="2800" b="1" dirty="0">
                <a:ea typeface="宋体" panose="02010600030101010101" pitchFamily="2" charset="-122"/>
              </a:endParaRPr>
            </a:p>
          </p:txBody>
        </p:sp>
      </p:grpSp>
      <p:grpSp>
        <p:nvGrpSpPr>
          <p:cNvPr id="7" name="Group 29"/>
          <p:cNvGrpSpPr/>
          <p:nvPr/>
        </p:nvGrpSpPr>
        <p:grpSpPr>
          <a:xfrm>
            <a:off x="1509713" y="2044700"/>
            <a:ext cx="1308100" cy="3703638"/>
            <a:chOff x="951" y="1288"/>
            <a:chExt cx="824" cy="2333"/>
          </a:xfrm>
        </p:grpSpPr>
        <p:sp>
          <p:nvSpPr>
            <p:cNvPr id="104467" name="Oval 26"/>
            <p:cNvSpPr/>
            <p:nvPr/>
          </p:nvSpPr>
          <p:spPr>
            <a:xfrm>
              <a:off x="1647" y="1288"/>
              <a:ext cx="128" cy="128"/>
            </a:xfrm>
            <a:prstGeom prst="ellipse">
              <a:avLst/>
            </a:prstGeom>
            <a:noFill/>
            <a:ln w="38100" cap="flat" cmpd="sng">
              <a:solidFill>
                <a:srgbClr val="FF0000"/>
              </a:solidFill>
              <a:prstDash val="solid"/>
              <a:headEnd type="none" w="med" len="med"/>
              <a:tailEnd type="none" w="med" len="med"/>
            </a:ln>
          </p:spPr>
          <p:txBody>
            <a:bodyPr lIns="90000" tIns="46800" rIns="90000" bIns="46800" anchor="ctr" anchorCtr="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endParaRPr lang="en-US" altLang="zh-CN" sz="2400" dirty="0">
                <a:latin typeface="Comic Sans MS" panose="030F0702030302020204" pitchFamily="66" charset="0"/>
                <a:ea typeface="宋体" panose="02010600030101010101" pitchFamily="2" charset="-122"/>
              </a:endParaRPr>
            </a:p>
          </p:txBody>
        </p:sp>
        <p:sp>
          <p:nvSpPr>
            <p:cNvPr id="104468" name="Line 27"/>
            <p:cNvSpPr/>
            <p:nvPr/>
          </p:nvSpPr>
          <p:spPr>
            <a:xfrm>
              <a:off x="1710" y="1426"/>
              <a:ext cx="9" cy="2195"/>
            </a:xfrm>
            <a:prstGeom prst="line">
              <a:avLst/>
            </a:prstGeom>
            <a:ln w="38100" cap="flat" cmpd="sng">
              <a:solidFill>
                <a:srgbClr val="FF0000"/>
              </a:solidFill>
              <a:prstDash val="sysDot"/>
              <a:headEnd type="none" w="med" len="med"/>
              <a:tailEnd type="none" w="med" len="med"/>
            </a:ln>
          </p:spPr>
        </p:sp>
        <p:sp>
          <p:nvSpPr>
            <p:cNvPr id="104469" name="Line 28"/>
            <p:cNvSpPr/>
            <p:nvPr/>
          </p:nvSpPr>
          <p:spPr>
            <a:xfrm>
              <a:off x="951" y="1353"/>
              <a:ext cx="677" cy="0"/>
            </a:xfrm>
            <a:prstGeom prst="line">
              <a:avLst/>
            </a:prstGeom>
            <a:ln w="38100" cap="flat" cmpd="sng">
              <a:solidFill>
                <a:srgbClr val="FF0000"/>
              </a:solidFill>
              <a:prstDash val="sysDot"/>
              <a:headEnd type="none" w="med" len="med"/>
              <a:tailEnd type="none" w="med" len="med"/>
            </a:ln>
          </p:spPr>
        </p:sp>
      </p:grpSp>
      <p:grpSp>
        <p:nvGrpSpPr>
          <p:cNvPr id="8" name="Group 25"/>
          <p:cNvGrpSpPr/>
          <p:nvPr/>
        </p:nvGrpSpPr>
        <p:grpSpPr>
          <a:xfrm>
            <a:off x="1538288" y="3744913"/>
            <a:ext cx="1192212" cy="2006600"/>
            <a:chOff x="969" y="2359"/>
            <a:chExt cx="751" cy="1264"/>
          </a:xfrm>
        </p:grpSpPr>
        <p:grpSp>
          <p:nvGrpSpPr>
            <p:cNvPr id="104458" name="Group 26"/>
            <p:cNvGrpSpPr/>
            <p:nvPr/>
          </p:nvGrpSpPr>
          <p:grpSpPr>
            <a:xfrm>
              <a:off x="987" y="2359"/>
              <a:ext cx="561" cy="1264"/>
              <a:chOff x="987" y="2359"/>
              <a:chExt cx="561" cy="1264"/>
            </a:xfrm>
          </p:grpSpPr>
          <p:sp>
            <p:nvSpPr>
              <p:cNvPr id="104464" name="Text Box 27"/>
              <p:cNvSpPr txBox="1"/>
              <p:nvPr/>
            </p:nvSpPr>
            <p:spPr>
              <a:xfrm>
                <a:off x="987" y="3292"/>
                <a:ext cx="502" cy="331"/>
              </a:xfrm>
              <a:prstGeom prst="rect">
                <a:avLst/>
              </a:prstGeom>
              <a:solidFill>
                <a:srgbClr val="FFFFFF"/>
              </a:solidFill>
              <a:ln w="38100">
                <a:noFill/>
              </a:ln>
            </p:spPr>
            <p:txBody>
              <a:bodyPr lIns="90000" tIns="46800" rIns="90000" bIns="4680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800" b="1" dirty="0">
                    <a:ea typeface="宋体" panose="02010600030101010101" pitchFamily="2" charset="-122"/>
                  </a:rPr>
                  <a:t>20</a:t>
                </a:r>
                <a:r>
                  <a:rPr lang="en-US" altLang="zh-CN" sz="2800" b="1" baseline="30000" dirty="0">
                    <a:ea typeface="宋体" panose="02010600030101010101" pitchFamily="2" charset="-122"/>
                  </a:rPr>
                  <a:t>th</a:t>
                </a:r>
                <a:endParaRPr lang="en-US" altLang="zh-CN" sz="2800" b="1" dirty="0">
                  <a:ea typeface="宋体" panose="02010600030101010101" pitchFamily="2" charset="-122"/>
                </a:endParaRPr>
              </a:p>
            </p:txBody>
          </p:sp>
          <p:sp>
            <p:nvSpPr>
              <p:cNvPr id="104465" name="Text Box 28"/>
              <p:cNvSpPr txBox="1"/>
              <p:nvPr/>
            </p:nvSpPr>
            <p:spPr>
              <a:xfrm>
                <a:off x="1001" y="2931"/>
                <a:ext cx="488" cy="331"/>
              </a:xfrm>
              <a:prstGeom prst="rect">
                <a:avLst/>
              </a:prstGeom>
              <a:solidFill>
                <a:srgbClr val="FFFFFF"/>
              </a:solidFill>
              <a:ln w="38100">
                <a:noFill/>
              </a:ln>
            </p:spPr>
            <p:txBody>
              <a:bodyPr lIns="90000" tIns="46800" rIns="90000" bIns="4680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800" b="1" dirty="0">
                    <a:ea typeface="宋体" panose="02010600030101010101" pitchFamily="2" charset="-122"/>
                  </a:rPr>
                  <a:t>50</a:t>
                </a:r>
                <a:r>
                  <a:rPr lang="en-US" altLang="zh-CN" sz="2800" b="1" baseline="30000" dirty="0">
                    <a:ea typeface="宋体" panose="02010600030101010101" pitchFamily="2" charset="-122"/>
                  </a:rPr>
                  <a:t>th</a:t>
                </a:r>
                <a:endParaRPr lang="en-US" altLang="zh-CN" sz="2800" b="1" dirty="0">
                  <a:ea typeface="宋体" panose="02010600030101010101" pitchFamily="2" charset="-122"/>
                </a:endParaRPr>
              </a:p>
            </p:txBody>
          </p:sp>
          <p:sp>
            <p:nvSpPr>
              <p:cNvPr id="104466" name="Text Box 29"/>
              <p:cNvSpPr txBox="1"/>
              <p:nvPr/>
            </p:nvSpPr>
            <p:spPr>
              <a:xfrm>
                <a:off x="1015" y="2359"/>
                <a:ext cx="533" cy="331"/>
              </a:xfrm>
              <a:prstGeom prst="rect">
                <a:avLst/>
              </a:prstGeom>
              <a:solidFill>
                <a:srgbClr val="FFFFFF"/>
              </a:solidFill>
              <a:ln w="38100">
                <a:noFill/>
              </a:ln>
            </p:spPr>
            <p:txBody>
              <a:bodyPr lIns="90000" tIns="46800" rIns="90000" bIns="46800">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eaLnBrk="1" hangingPunct="1">
                  <a:spcBef>
                    <a:spcPct val="0"/>
                  </a:spcBef>
                  <a:buFontTx/>
                  <a:buNone/>
                </a:pPr>
                <a:r>
                  <a:rPr lang="en-US" altLang="zh-CN" sz="2800" b="1" dirty="0">
                    <a:ea typeface="宋体" panose="02010600030101010101" pitchFamily="2" charset="-122"/>
                  </a:rPr>
                  <a:t>80</a:t>
                </a:r>
                <a:r>
                  <a:rPr lang="en-US" altLang="zh-CN" sz="2800" b="1" baseline="30000" dirty="0">
                    <a:ea typeface="宋体" panose="02010600030101010101" pitchFamily="2" charset="-122"/>
                  </a:rPr>
                  <a:t>th</a:t>
                </a:r>
                <a:endParaRPr lang="en-US" altLang="zh-CN" sz="2800" b="1" dirty="0">
                  <a:ea typeface="宋体" panose="02010600030101010101" pitchFamily="2" charset="-122"/>
                </a:endParaRPr>
              </a:p>
            </p:txBody>
          </p:sp>
        </p:grpSp>
        <p:grpSp>
          <p:nvGrpSpPr>
            <p:cNvPr id="104459" name="Group 30"/>
            <p:cNvGrpSpPr/>
            <p:nvPr/>
          </p:nvGrpSpPr>
          <p:grpSpPr>
            <a:xfrm>
              <a:off x="969" y="2633"/>
              <a:ext cx="751" cy="924"/>
              <a:chOff x="969" y="2633"/>
              <a:chExt cx="751" cy="924"/>
            </a:xfrm>
          </p:grpSpPr>
          <p:grpSp>
            <p:nvGrpSpPr>
              <p:cNvPr id="104460" name="Group 31"/>
              <p:cNvGrpSpPr/>
              <p:nvPr/>
            </p:nvGrpSpPr>
            <p:grpSpPr>
              <a:xfrm>
                <a:off x="969" y="2633"/>
                <a:ext cx="751" cy="924"/>
                <a:chOff x="969" y="2633"/>
                <a:chExt cx="751" cy="924"/>
              </a:xfrm>
            </p:grpSpPr>
            <p:sp>
              <p:nvSpPr>
                <p:cNvPr id="104462" name="Line 32"/>
                <p:cNvSpPr/>
                <p:nvPr/>
              </p:nvSpPr>
              <p:spPr>
                <a:xfrm flipH="1">
                  <a:off x="969" y="3557"/>
                  <a:ext cx="741" cy="0"/>
                </a:xfrm>
                <a:prstGeom prst="line">
                  <a:avLst/>
                </a:prstGeom>
                <a:ln w="38100" cap="flat" cmpd="sng">
                  <a:solidFill>
                    <a:srgbClr val="FF0000"/>
                  </a:solidFill>
                  <a:prstDash val="sysDot"/>
                  <a:headEnd type="none" w="med" len="med"/>
                  <a:tailEnd type="none" w="med" len="med"/>
                </a:ln>
              </p:spPr>
            </p:sp>
            <p:sp>
              <p:nvSpPr>
                <p:cNvPr id="104463" name="Line 33"/>
                <p:cNvSpPr/>
                <p:nvPr/>
              </p:nvSpPr>
              <p:spPr>
                <a:xfrm flipH="1">
                  <a:off x="969" y="2633"/>
                  <a:ext cx="751" cy="0"/>
                </a:xfrm>
                <a:prstGeom prst="line">
                  <a:avLst/>
                </a:prstGeom>
                <a:ln w="38100" cap="flat" cmpd="sng">
                  <a:solidFill>
                    <a:srgbClr val="FF0000"/>
                  </a:solidFill>
                  <a:prstDash val="sysDot"/>
                  <a:headEnd type="none" w="med" len="med"/>
                  <a:tailEnd type="none" w="med" len="med"/>
                </a:ln>
              </p:spPr>
            </p:sp>
          </p:grpSp>
          <p:sp>
            <p:nvSpPr>
              <p:cNvPr id="104461" name="Line 34"/>
              <p:cNvSpPr/>
              <p:nvPr/>
            </p:nvSpPr>
            <p:spPr>
              <a:xfrm flipH="1">
                <a:off x="969" y="3200"/>
                <a:ext cx="750" cy="0"/>
              </a:xfrm>
              <a:prstGeom prst="line">
                <a:avLst/>
              </a:prstGeom>
              <a:ln w="38100" cap="flat" cmpd="sng">
                <a:solidFill>
                  <a:srgbClr val="FF0000"/>
                </a:solidFill>
                <a:prstDash val="sysDot"/>
                <a:headEnd type="none" w="med" len="med"/>
                <a:tailEnd type="none" w="med" len="med"/>
              </a:ln>
            </p:spPr>
          </p:sp>
        </p:grpSp>
      </p:gr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26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7"/>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Example for an Equation</a:t>
            </a:r>
            <a:endParaRPr lang="en-US" altLang="zh-CN" dirty="0">
              <a:ea typeface="宋体" panose="02010600030101010101" pitchFamily="2" charset="-122"/>
            </a:endParaRPr>
          </a:p>
        </p:txBody>
      </p:sp>
      <p:sp>
        <p:nvSpPr>
          <p:cNvPr id="106499"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pic>
        <p:nvPicPr>
          <p:cNvPr id="106500" name="Picture 2"/>
          <p:cNvPicPr>
            <a:picLocks noGrp="1" noChangeAspect="1"/>
          </p:cNvPicPr>
          <p:nvPr>
            <p:ph idx="1" hasCustomPrompt="1"/>
          </p:nvPr>
        </p:nvPicPr>
        <p:blipFill>
          <a:blip r:embed="rId1"/>
          <a:srcRect/>
          <a:stretch>
            <a:fillRect/>
          </a:stretch>
        </p:blipFill>
        <p:spPr>
          <a:xfrm>
            <a:off x="0" y="1755775"/>
            <a:ext cx="8958263" cy="4137025"/>
          </a:xfr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Goals of a Presentation</a:t>
            </a:r>
            <a:endParaRPr lang="en-US" altLang="zh-CN" dirty="0">
              <a:ea typeface="宋体" panose="02010600030101010101" pitchFamily="2" charset="-122"/>
            </a:endParaRPr>
          </a:p>
        </p:txBody>
      </p:sp>
      <p:sp>
        <p:nvSpPr>
          <p:cNvPr id="13315"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Show you can make great presentations</a:t>
            </a:r>
            <a:endParaRPr lang="en-US" altLang="zh-CN" dirty="0">
              <a:ea typeface="宋体" panose="02010600030101010101" pitchFamily="2" charset="-122"/>
            </a:endParaRPr>
          </a:p>
          <a:p>
            <a:pPr lvl="1"/>
            <a:r>
              <a:rPr lang="en-US" altLang="zh-CN" dirty="0">
                <a:ea typeface="宋体" panose="02010600030101010101" pitchFamily="2" charset="-122"/>
              </a:rPr>
              <a:t>Big plus in a career</a:t>
            </a:r>
            <a:endParaRPr lang="en-US" altLang="zh-CN" dirty="0">
              <a:ea typeface="宋体" panose="02010600030101010101" pitchFamily="2" charset="-122"/>
            </a:endParaRPr>
          </a:p>
          <a:p>
            <a:pPr lvl="1"/>
            <a:r>
              <a:rPr lang="en-US" altLang="zh-CN" dirty="0">
                <a:ea typeface="宋体" panose="02010600030101010101" pitchFamily="2" charset="-122"/>
              </a:rPr>
              <a:t>Conversely, a poor presentation can kill an application to a new position</a:t>
            </a:r>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13316"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But, Prefer the Figure to the Equation</a:t>
            </a:r>
            <a:endParaRPr lang="en-US" altLang="zh-CN" dirty="0">
              <a:ea typeface="宋体" panose="02010600030101010101" pitchFamily="2" charset="-122"/>
            </a:endParaRPr>
          </a:p>
        </p:txBody>
      </p:sp>
      <p:sp>
        <p:nvSpPr>
          <p:cNvPr id="108547" name="Espace réservé du contenu 2"/>
          <p:cNvSpPr>
            <a:spLocks noGrp="1"/>
          </p:cNvSpPr>
          <p:nvPr>
            <p:ph idx="1" hasCustomPrompt="1"/>
          </p:nvPr>
        </p:nvSpPr>
        <p:spPr>
          <a:ln/>
        </p:spPr>
        <p:txBody>
          <a:bodyPr vert="horz" wrap="square" lIns="91440" tIns="45720" rIns="91440" bIns="45720" anchor="t" anchorCtr="0"/>
          <a:p>
            <a:endParaRPr lang="en-US" altLang="zh-CN" dirty="0">
              <a:ea typeface="宋体" panose="02010600030101010101" pitchFamily="2" charset="-122"/>
            </a:endParaRPr>
          </a:p>
        </p:txBody>
      </p:sp>
      <p:sp>
        <p:nvSpPr>
          <p:cNvPr id="108548"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pic>
        <p:nvPicPr>
          <p:cNvPr id="108549" name="Picture 2"/>
          <p:cNvPicPr>
            <a:picLocks noChangeAspect="1"/>
          </p:cNvPicPr>
          <p:nvPr/>
        </p:nvPicPr>
        <p:blipFill>
          <a:blip r:embed="rId1"/>
          <a:stretch>
            <a:fillRect/>
          </a:stretch>
        </p:blipFill>
        <p:spPr>
          <a:xfrm>
            <a:off x="1190625" y="1501775"/>
            <a:ext cx="6399213" cy="4891088"/>
          </a:xfrm>
          <a:prstGeom prst="rect">
            <a:avLst/>
          </a:prstGeom>
          <a:noFill/>
          <a:ln w="9525">
            <a:noFill/>
          </a:ln>
        </p:spPr>
      </p:pic>
      <p:sp>
        <p:nvSpPr>
          <p:cNvPr id="108550" name="Forme libre 6"/>
          <p:cNvSpPr/>
          <p:nvPr/>
        </p:nvSpPr>
        <p:spPr>
          <a:xfrm>
            <a:off x="2120900" y="2441575"/>
            <a:ext cx="4983163" cy="3138488"/>
          </a:xfrm>
          <a:custGeom>
            <a:avLst/>
            <a:gdLst>
              <a:gd name="txL" fmla="*/ 0 w 4983983"/>
              <a:gd name="txT" fmla="*/ 0 h 3138436"/>
              <a:gd name="txR" fmla="*/ 4983983 w 4983983"/>
              <a:gd name="txB" fmla="*/ 3138436 h 3138436"/>
            </a:gdLst>
            <a:ahLst/>
            <a:cxnLst>
              <a:cxn ang="0">
                <a:pos x="0" y="3127066"/>
              </a:cxn>
              <a:cxn ang="0">
                <a:pos x="1667348" y="3127066"/>
              </a:cxn>
              <a:cxn ang="0">
                <a:pos x="2236435" y="3046601"/>
              </a:cxn>
              <a:cxn ang="0">
                <a:pos x="2935337" y="2765090"/>
              </a:cxn>
              <a:cxn ang="0">
                <a:pos x="3624237" y="2131623"/>
              </a:cxn>
              <a:cxn ang="0">
                <a:pos x="4103469" y="1367473"/>
              </a:cxn>
              <a:cxn ang="0">
                <a:pos x="4952113" y="0"/>
              </a:cxn>
            </a:cxnLst>
            <a:rect l="txL" t="txT" r="txR" b="txB"/>
            <a:pathLst>
              <a:path w="4983983" h="3138436">
                <a:moveTo>
                  <a:pt x="0" y="3125038"/>
                </a:moveTo>
                <a:cubicBezTo>
                  <a:pt x="651468" y="3131737"/>
                  <a:pt x="1302937" y="3138436"/>
                  <a:pt x="1678075" y="3125038"/>
                </a:cubicBezTo>
                <a:cubicBezTo>
                  <a:pt x="2053213" y="3111640"/>
                  <a:pt x="2038141" y="3104941"/>
                  <a:pt x="2250831" y="3044651"/>
                </a:cubicBezTo>
                <a:cubicBezTo>
                  <a:pt x="2463521" y="2984361"/>
                  <a:pt x="2721429" y="2915697"/>
                  <a:pt x="2954216" y="2763297"/>
                </a:cubicBezTo>
                <a:cubicBezTo>
                  <a:pt x="3187003" y="2610897"/>
                  <a:pt x="3451609" y="2363038"/>
                  <a:pt x="3647552" y="2130251"/>
                </a:cubicBezTo>
                <a:cubicBezTo>
                  <a:pt x="3843495" y="1897464"/>
                  <a:pt x="4129873" y="1366576"/>
                  <a:pt x="4129873" y="1366576"/>
                </a:cubicBezTo>
                <a:lnTo>
                  <a:pt x="4983983" y="0"/>
                </a:lnTo>
              </a:path>
            </a:pathLst>
          </a:custGeom>
          <a:noFill/>
          <a:ln w="38100" cap="flat" cmpd="sng">
            <a:solidFill>
              <a:srgbClr val="FF0000">
                <a:alpha val="100000"/>
              </a:srgbClr>
            </a:solidFill>
            <a:prstDash val="solid"/>
            <a:round/>
            <a:headEnd type="none" w="med" len="med"/>
            <a:tailEnd type="none" w="med" len="med"/>
          </a:ln>
        </p:spPr>
        <p:txBody>
          <a:bodyPr/>
          <a:p>
            <a:endParaRPr lang="zh-CN" altLang="en-US"/>
          </a:p>
        </p:txBody>
      </p:sp>
      <p:cxnSp>
        <p:nvCxnSpPr>
          <p:cNvPr id="108551" name="Connecteur droit 10"/>
          <p:cNvCxnSpPr/>
          <p:nvPr/>
        </p:nvCxnSpPr>
        <p:spPr>
          <a:xfrm>
            <a:off x="2260600" y="2511425"/>
            <a:ext cx="371475" cy="1588"/>
          </a:xfrm>
          <a:prstGeom prst="line">
            <a:avLst/>
          </a:prstGeom>
          <a:ln w="38100" cap="flat" cmpd="sng">
            <a:solidFill>
              <a:srgbClr val="FF0000"/>
            </a:solidFill>
            <a:prstDash val="solid"/>
            <a:headEnd type="none" w="med" len="med"/>
            <a:tailEnd type="none" w="med" len="med"/>
          </a:ln>
        </p:spPr>
      </p:cxnSp>
      <p:sp>
        <p:nvSpPr>
          <p:cNvPr id="108552" name="Forme libre 11"/>
          <p:cNvSpPr/>
          <p:nvPr/>
        </p:nvSpPr>
        <p:spPr>
          <a:xfrm>
            <a:off x="2130425" y="5235575"/>
            <a:ext cx="4943475" cy="331788"/>
          </a:xfrm>
          <a:custGeom>
            <a:avLst/>
            <a:gdLst>
              <a:gd name="txL" fmla="*/ 0 w 4943789"/>
              <a:gd name="txT" fmla="*/ 0 h 331596"/>
              <a:gd name="txR" fmla="*/ 4943789 w 4943789"/>
              <a:gd name="txB" fmla="*/ 331596 h 331596"/>
            </a:gdLst>
            <a:ahLst/>
            <a:cxnLst>
              <a:cxn ang="0">
                <a:pos x="0" y="328888"/>
              </a:cxn>
              <a:cxn ang="0">
                <a:pos x="1583702" y="339166"/>
              </a:cxn>
              <a:cxn ang="0">
                <a:pos x="2044793" y="308334"/>
              </a:cxn>
              <a:cxn ang="0">
                <a:pos x="2716361" y="277500"/>
              </a:cxn>
              <a:cxn ang="0">
                <a:pos x="3458101" y="215834"/>
              </a:cxn>
              <a:cxn ang="0">
                <a:pos x="4931543" y="0"/>
              </a:cxn>
            </a:cxnLst>
            <a:rect l="txL" t="txT" r="txR" b="txB"/>
            <a:pathLst>
              <a:path w="4943789" h="331596">
                <a:moveTo>
                  <a:pt x="0" y="321547"/>
                </a:moveTo>
                <a:lnTo>
                  <a:pt x="1587639" y="331596"/>
                </a:lnTo>
                <a:cubicBezTo>
                  <a:pt x="1929283" y="328247"/>
                  <a:pt x="2049863" y="301451"/>
                  <a:pt x="2049863" y="301451"/>
                </a:cubicBezTo>
                <a:cubicBezTo>
                  <a:pt x="2239107" y="291403"/>
                  <a:pt x="2486967" y="286379"/>
                  <a:pt x="2723103" y="271306"/>
                </a:cubicBezTo>
                <a:cubicBezTo>
                  <a:pt x="2959239" y="256234"/>
                  <a:pt x="3096567" y="256234"/>
                  <a:pt x="3466681" y="211016"/>
                </a:cubicBezTo>
                <a:cubicBezTo>
                  <a:pt x="3836795" y="165798"/>
                  <a:pt x="4390292" y="82899"/>
                  <a:pt x="4943789" y="0"/>
                </a:cubicBezTo>
              </a:path>
            </a:pathLst>
          </a:custGeom>
          <a:noFill/>
          <a:ln w="38100" cap="flat" cmpd="sng">
            <a:solidFill>
              <a:srgbClr val="00B050">
                <a:alpha val="100000"/>
              </a:srgbClr>
            </a:solidFill>
            <a:prstDash val="solid"/>
            <a:round/>
            <a:headEnd type="none" w="med" len="med"/>
            <a:tailEnd type="none" w="med" len="med"/>
          </a:ln>
        </p:spPr>
        <p:txBody>
          <a:bodyPr/>
          <a:p>
            <a:endParaRPr lang="zh-CN" altLang="en-US"/>
          </a:p>
        </p:txBody>
      </p:sp>
      <p:cxnSp>
        <p:nvCxnSpPr>
          <p:cNvPr id="108553" name="Connecteur droit 13"/>
          <p:cNvCxnSpPr/>
          <p:nvPr/>
        </p:nvCxnSpPr>
        <p:spPr>
          <a:xfrm>
            <a:off x="2260600" y="2752725"/>
            <a:ext cx="371475" cy="1588"/>
          </a:xfrm>
          <a:prstGeom prst="line">
            <a:avLst/>
          </a:prstGeom>
          <a:ln w="38100" cap="flat" cmpd="sng">
            <a:solidFill>
              <a:srgbClr val="00B050"/>
            </a:solidFill>
            <a:prstDash val="solid"/>
            <a:headEnd type="none" w="med" len="med"/>
            <a:tailEnd type="none" w="med" len="med"/>
          </a:ln>
        </p:spPr>
      </p:cxnSp>
      <p:sp>
        <p:nvSpPr>
          <p:cNvPr id="108554" name="Forme libre 14"/>
          <p:cNvSpPr/>
          <p:nvPr/>
        </p:nvSpPr>
        <p:spPr>
          <a:xfrm>
            <a:off x="2139950" y="5556250"/>
            <a:ext cx="4964113" cy="20638"/>
          </a:xfrm>
          <a:custGeom>
            <a:avLst/>
            <a:gdLst>
              <a:gd name="txL" fmla="*/ 0 w 4963886"/>
              <a:gd name="txT" fmla="*/ 0 h 20097"/>
              <a:gd name="txR" fmla="*/ 4963886 w 4963886"/>
              <a:gd name="txB" fmla="*/ 20097 h 20097"/>
            </a:gdLst>
            <a:ahLst/>
            <a:cxnLst>
              <a:cxn ang="0">
                <a:pos x="0" y="0"/>
              </a:cxn>
              <a:cxn ang="0">
                <a:pos x="2466261" y="56637"/>
              </a:cxn>
              <a:cxn ang="0">
                <a:pos x="4972748" y="56637"/>
              </a:cxn>
            </a:cxnLst>
            <a:rect l="txL" t="txT" r="txR" b="txB"/>
            <a:pathLst>
              <a:path w="4963886" h="20097">
                <a:moveTo>
                  <a:pt x="0" y="0"/>
                </a:moveTo>
                <a:lnTo>
                  <a:pt x="2461846" y="20097"/>
                </a:lnTo>
                <a:lnTo>
                  <a:pt x="4963886" y="20097"/>
                </a:lnTo>
              </a:path>
            </a:pathLst>
          </a:custGeom>
          <a:noFill/>
          <a:ln w="38100" cap="flat" cmpd="sng">
            <a:solidFill>
              <a:srgbClr val="3333CC">
                <a:alpha val="100000"/>
              </a:srgbClr>
            </a:solidFill>
            <a:prstDash val="solid"/>
            <a:round/>
            <a:headEnd type="none" w="med" len="med"/>
            <a:tailEnd type="none" w="med" len="med"/>
          </a:ln>
        </p:spPr>
        <p:txBody>
          <a:bodyPr/>
          <a:p>
            <a:endParaRPr lang="zh-CN" altLang="en-US"/>
          </a:p>
        </p:txBody>
      </p:sp>
      <p:cxnSp>
        <p:nvCxnSpPr>
          <p:cNvPr id="108555" name="Connecteur droit 16"/>
          <p:cNvCxnSpPr/>
          <p:nvPr/>
        </p:nvCxnSpPr>
        <p:spPr>
          <a:xfrm>
            <a:off x="2300288" y="2260600"/>
            <a:ext cx="352425" cy="1588"/>
          </a:xfrm>
          <a:prstGeom prst="line">
            <a:avLst/>
          </a:prstGeom>
          <a:ln w="38100" cap="flat" cmpd="sng">
            <a:solidFill>
              <a:srgbClr val="3333CC"/>
            </a:solidFill>
            <a:prstDash val="solid"/>
            <a:headEnd type="none" w="med" len="med"/>
            <a:tailEnd type="none" w="med" len="med"/>
          </a:ln>
        </p:spPr>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Introduce and Summarize Slides</a:t>
            </a:r>
            <a:endParaRPr lang="en-US" altLang="zh-CN" dirty="0">
              <a:ea typeface="宋体" panose="02010600030101010101" pitchFamily="2" charset="-122"/>
            </a:endParaRPr>
          </a:p>
        </p:txBody>
      </p:sp>
      <p:sp>
        <p:nvSpPr>
          <p:cNvPr id="110595"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For each important slide</a:t>
            </a:r>
            <a:endParaRPr lang="en-US" altLang="zh-CN" dirty="0">
              <a:ea typeface="宋体" panose="02010600030101010101" pitchFamily="2" charset="-122"/>
            </a:endParaRPr>
          </a:p>
          <a:p>
            <a:pPr lvl="1"/>
            <a:r>
              <a:rPr lang="en-US" altLang="zh-CN" dirty="0">
                <a:ea typeface="宋体" panose="02010600030101010101" pitchFamily="2" charset="-122"/>
              </a:rPr>
              <a:t>Say a one sentence introduction</a:t>
            </a:r>
            <a:endParaRPr lang="en-US" altLang="zh-CN" dirty="0">
              <a:ea typeface="宋体" panose="02010600030101010101" pitchFamily="2" charset="-122"/>
            </a:endParaRPr>
          </a:p>
          <a:p>
            <a:pPr lvl="2"/>
            <a:r>
              <a:rPr lang="en-US" altLang="zh-CN" dirty="0">
                <a:ea typeface="宋体" panose="02010600030101010101" pitchFamily="2" charset="-122"/>
              </a:rPr>
              <a:t>What you are going to discuss now</a:t>
            </a:r>
            <a:endParaRPr lang="en-US" altLang="zh-CN" dirty="0">
              <a:ea typeface="宋体" panose="02010600030101010101" pitchFamily="2" charset="-122"/>
            </a:endParaRPr>
          </a:p>
          <a:p>
            <a:pPr lvl="1"/>
            <a:r>
              <a:rPr lang="en-US" altLang="zh-CN" dirty="0">
                <a:ea typeface="宋体" panose="02010600030101010101" pitchFamily="2" charset="-122"/>
              </a:rPr>
              <a:t>Say a one sentence summary</a:t>
            </a:r>
            <a:endParaRPr lang="en-US" altLang="zh-CN" dirty="0">
              <a:ea typeface="宋体" panose="02010600030101010101" pitchFamily="2" charset="-122"/>
            </a:endParaRPr>
          </a:p>
          <a:p>
            <a:pPr lvl="2"/>
            <a:r>
              <a:rPr lang="en-US" altLang="zh-CN" dirty="0">
                <a:ea typeface="宋体" panose="02010600030101010101" pitchFamily="2" charset="-122"/>
              </a:rPr>
              <a:t>If the audience has to remember a single sentence it is this one</a:t>
            </a:r>
            <a:endParaRPr lang="en-US" altLang="zh-CN" dirty="0">
              <a:ea typeface="宋体" panose="02010600030101010101" pitchFamily="2" charset="-122"/>
            </a:endParaRPr>
          </a:p>
        </p:txBody>
      </p:sp>
      <p:sp>
        <p:nvSpPr>
          <p:cNvPr id="110596" name="Espace réservé du numéro de diapositive 4"/>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
        <p:nvSpPr>
          <p:cNvPr id="6" name="ZoneTexte 5"/>
          <p:cNvSpPr txBox="1"/>
          <p:nvPr/>
        </p:nvSpPr>
        <p:spPr>
          <a:xfrm>
            <a:off x="795338" y="4724400"/>
            <a:ext cx="7688262" cy="1323975"/>
          </a:xfrm>
          <a:prstGeom prst="rect">
            <a:avLst/>
          </a:prstGeom>
          <a:solidFill>
            <a:schemeClr val="accent1"/>
          </a:solidFill>
          <a:ln w="9525">
            <a:noFill/>
          </a:ln>
        </p:spPr>
        <p:txBody>
          <a:bodyPr>
            <a:spAutoFit/>
          </a:bodyPr>
          <a:lstStyle>
            <a:lvl1pPr marL="342900" indent="-342900" algn="l" rtl="0" eaLnBrk="0" fontAlgn="base" hangingPunct="0">
              <a:spcBef>
                <a:spcPct val="20000"/>
              </a:spcBef>
              <a:spcAft>
                <a:spcPct val="0"/>
              </a:spcAft>
              <a:buFont typeface="Wingdings" panose="05000000000000000000" pitchFamily="2" charset="2"/>
              <a:buChar char="q"/>
              <a:defRPr sz="3200">
                <a:solidFill>
                  <a:schemeClr val="tx1"/>
                </a:solidFill>
                <a:latin typeface="Calibri" panose="020F0502020204030204" pitchFamily="34" charset="0"/>
                <a:ea typeface="+mn-ea"/>
                <a:cs typeface="Calibri" panose="020F0502020204030204" pitchFamily="34" charset="0"/>
              </a:defRPr>
            </a:lvl1pPr>
            <a:lvl2pPr marL="742950" indent="-285750" algn="l" rtl="0" eaLnBrk="0" fontAlgn="base" hangingPunct="0">
              <a:spcBef>
                <a:spcPct val="20000"/>
              </a:spcBef>
              <a:spcAft>
                <a:spcPct val="0"/>
              </a:spcAft>
              <a:buFont typeface="Wingdings" panose="05000000000000000000" pitchFamily="2" charset="2"/>
              <a:buChar char="§"/>
              <a:defRPr sz="2800">
                <a:solidFill>
                  <a:schemeClr val="tx1"/>
                </a:solidFill>
                <a:latin typeface="Calibri" panose="020F0502020204030204" pitchFamily="34" charset="0"/>
                <a:cs typeface="Calibri" panose="020F0502020204030204" pitchFamily="34" charset="0"/>
              </a:defRPr>
            </a:lvl2pPr>
            <a:lvl3pPr marL="1143000" indent="-228600" algn="l" rtl="0" eaLnBrk="0" fontAlgn="base" hangingPunct="0">
              <a:spcBef>
                <a:spcPct val="20000"/>
              </a:spcBef>
              <a:spcAft>
                <a:spcPct val="0"/>
              </a:spcAft>
              <a:buChar char="•"/>
              <a:defRPr sz="2400">
                <a:solidFill>
                  <a:schemeClr val="tx1"/>
                </a:solidFill>
                <a:latin typeface="Calibri" panose="020F0502020204030204" pitchFamily="34" charset="0"/>
                <a:cs typeface="Calibri" panose="020F0502020204030204" pitchFamily="34" charset="0"/>
              </a:defRPr>
            </a:lvl3pPr>
            <a:lvl4pPr marL="16002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4pPr>
            <a:lvl5pPr marL="2057400" indent="-228600" algn="l" rtl="0" eaLnBrk="0" fontAlgn="base" hangingPunct="0">
              <a:spcBef>
                <a:spcPct val="20000"/>
              </a:spcBef>
              <a:spcAft>
                <a:spcPct val="0"/>
              </a:spcAft>
              <a:buChar char="»"/>
              <a:defRPr sz="2000">
                <a:solidFill>
                  <a:schemeClr val="tx1"/>
                </a:solidFill>
                <a:latin typeface="Calibri" panose="020F0502020204030204" pitchFamily="34" charset="0"/>
                <a:cs typeface="Calibri" panose="020F0502020204030204" pitchFamily="34" charset="0"/>
              </a:defRPr>
            </a:lvl5pPr>
          </a:lstStyle>
          <a:p>
            <a:pPr marL="0" lvl="0" indent="0" algn="ctr" eaLnBrk="1" hangingPunct="1">
              <a:spcBef>
                <a:spcPct val="0"/>
              </a:spcBef>
              <a:buFontTx/>
              <a:buNone/>
            </a:pPr>
            <a:r>
              <a:rPr lang="en-US" altLang="zh-CN" sz="4000" dirty="0">
                <a:ea typeface="宋体" panose="02010600030101010101" pitchFamily="2" charset="-122"/>
              </a:rPr>
              <a:t>For very important results, </a:t>
            </a:r>
            <a:br>
              <a:rPr lang="en-US" altLang="zh-CN" sz="4000" dirty="0">
                <a:ea typeface="宋体" panose="02010600030101010101" pitchFamily="2" charset="-122"/>
              </a:rPr>
            </a:br>
            <a:r>
              <a:rPr lang="en-US" altLang="zh-CN" sz="4000" dirty="0">
                <a:ea typeface="宋体" panose="02010600030101010101" pitchFamily="2" charset="-122"/>
              </a:rPr>
              <a:t>show the take home message</a:t>
            </a:r>
            <a:endParaRPr lang="en-US" altLang="zh-CN" sz="40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Be Redundant</a:t>
            </a:r>
            <a:endParaRPr lang="en-US" altLang="zh-CN" dirty="0">
              <a:ea typeface="宋体" panose="02010600030101010101" pitchFamily="2" charset="-122"/>
            </a:endParaRPr>
          </a:p>
        </p:txBody>
      </p:sp>
      <p:sp>
        <p:nvSpPr>
          <p:cNvPr id="111619"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Repeat several times</a:t>
            </a:r>
            <a:endParaRPr lang="en-US" altLang="zh-CN" dirty="0">
              <a:ea typeface="宋体" panose="02010600030101010101" pitchFamily="2" charset="-122"/>
            </a:endParaRPr>
          </a:p>
          <a:p>
            <a:pPr lvl="1"/>
            <a:r>
              <a:rPr lang="en-US" altLang="zh-CN" dirty="0">
                <a:ea typeface="宋体" panose="02010600030101010101" pitchFamily="2" charset="-122"/>
              </a:rPr>
              <a:t>I’m going to explain…</a:t>
            </a:r>
            <a:endParaRPr lang="en-US" altLang="zh-CN" dirty="0">
              <a:ea typeface="宋体" panose="02010600030101010101" pitchFamily="2" charset="-122"/>
            </a:endParaRPr>
          </a:p>
          <a:p>
            <a:pPr lvl="1"/>
            <a:r>
              <a:rPr lang="en-US" altLang="zh-CN" dirty="0">
                <a:ea typeface="宋体" panose="02010600030101010101" pitchFamily="2" charset="-122"/>
              </a:rPr>
              <a:t>My explanation is…</a:t>
            </a:r>
            <a:endParaRPr lang="en-US" altLang="zh-CN" dirty="0">
              <a:ea typeface="宋体" panose="02010600030101010101" pitchFamily="2" charset="-122"/>
            </a:endParaRPr>
          </a:p>
          <a:p>
            <a:pPr lvl="1"/>
            <a:r>
              <a:rPr lang="en-US" altLang="zh-CN" dirty="0">
                <a:ea typeface="宋体" panose="02010600030101010101" pitchFamily="2" charset="-122"/>
              </a:rPr>
              <a:t>I just explained…</a:t>
            </a:r>
            <a:endParaRPr lang="en-US" altLang="zh-CN" dirty="0">
              <a:ea typeface="宋体" panose="02010600030101010101" pitchFamily="2" charset="-122"/>
            </a:endParaRPr>
          </a:p>
          <a:p>
            <a:r>
              <a:rPr lang="en-US" altLang="zh-CN" dirty="0">
                <a:ea typeface="宋体" panose="02010600030101010101" pitchFamily="2" charset="-122"/>
              </a:rPr>
              <a:t>Never too much redundancy</a:t>
            </a:r>
            <a:endParaRPr lang="en-US" altLang="zh-CN" dirty="0">
              <a:ea typeface="宋体" panose="02010600030101010101" pitchFamily="2" charset="-122"/>
            </a:endParaRPr>
          </a:p>
        </p:txBody>
      </p:sp>
      <p:sp>
        <p:nvSpPr>
          <p:cNvPr id="111620"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Never Go Back</a:t>
            </a:r>
            <a:endParaRPr lang="en-US" altLang="zh-CN" dirty="0">
              <a:ea typeface="宋体" panose="02010600030101010101" pitchFamily="2" charset="-122"/>
            </a:endParaRPr>
          </a:p>
        </p:txBody>
      </p:sp>
      <p:sp>
        <p:nvSpPr>
          <p:cNvPr id="112643"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It is bad habit to go back to a previous slide</a:t>
            </a:r>
            <a:endParaRPr lang="en-US" altLang="zh-CN" dirty="0">
              <a:ea typeface="宋体" panose="02010600030101010101" pitchFamily="2" charset="-122"/>
            </a:endParaRPr>
          </a:p>
          <a:p>
            <a:pPr lvl="1"/>
            <a:r>
              <a:rPr lang="en-US" altLang="zh-CN" dirty="0">
                <a:ea typeface="宋体" panose="02010600030101010101" pitchFamily="2" charset="-122"/>
              </a:rPr>
              <a:t>If you forgot something, just tell it</a:t>
            </a:r>
            <a:endParaRPr lang="en-US" altLang="zh-CN" dirty="0">
              <a:ea typeface="宋体" panose="02010600030101010101" pitchFamily="2" charset="-122"/>
            </a:endParaRPr>
          </a:p>
          <a:p>
            <a:pPr lvl="1"/>
            <a:r>
              <a:rPr lang="en-US" altLang="zh-CN" dirty="0">
                <a:ea typeface="宋体" panose="02010600030101010101" pitchFamily="2" charset="-122"/>
              </a:rPr>
              <a:t>If you need a previously shown image, add it again</a:t>
            </a:r>
            <a:endParaRPr lang="en-US" altLang="zh-CN" dirty="0">
              <a:ea typeface="宋体" panose="02010600030101010101" pitchFamily="2" charset="-122"/>
            </a:endParaRPr>
          </a:p>
          <a:p>
            <a:r>
              <a:rPr lang="en-US" altLang="zh-CN" dirty="0">
                <a:ea typeface="宋体" panose="02010600030101010101" pitchFamily="2" charset="-122"/>
              </a:rPr>
              <a:t>Navigating within slides will lose your audience</a:t>
            </a:r>
            <a:endParaRPr lang="en-US" altLang="zh-CN" dirty="0">
              <a:ea typeface="宋体" panose="02010600030101010101" pitchFamily="2" charset="-122"/>
            </a:endParaRPr>
          </a:p>
        </p:txBody>
      </p:sp>
      <p:sp>
        <p:nvSpPr>
          <p:cNvPr id="112644"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Never Exceed Your Allocated Time</a:t>
            </a:r>
            <a:endParaRPr lang="en-US" altLang="zh-CN" dirty="0">
              <a:ea typeface="宋体" panose="02010600030101010101" pitchFamily="2" charset="-122"/>
            </a:endParaRPr>
          </a:p>
        </p:txBody>
      </p:sp>
      <p:sp>
        <p:nvSpPr>
          <p:cNvPr id="113667"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This is a lack of respect for the audience and the next speakers</a:t>
            </a:r>
            <a:endParaRPr lang="en-US" altLang="zh-CN" dirty="0">
              <a:ea typeface="宋体" panose="02010600030101010101" pitchFamily="2" charset="-122"/>
            </a:endParaRPr>
          </a:p>
          <a:p>
            <a:pPr lvl="1"/>
            <a:r>
              <a:rPr lang="en-US" altLang="zh-CN" dirty="0">
                <a:ea typeface="宋体" panose="02010600030101010101" pitchFamily="2" charset="-122"/>
              </a:rPr>
              <a:t>Not admissible, not professional</a:t>
            </a:r>
            <a:endParaRPr lang="en-US" altLang="zh-CN" dirty="0">
              <a:ea typeface="宋体" panose="02010600030101010101" pitchFamily="2" charset="-122"/>
            </a:endParaRPr>
          </a:p>
          <a:p>
            <a:r>
              <a:rPr lang="en-US" altLang="zh-CN" dirty="0">
                <a:ea typeface="宋体" panose="02010600030101010101" pitchFamily="2" charset="-122"/>
              </a:rPr>
              <a:t>Should never happen if you are well prepared</a:t>
            </a:r>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113668"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Never Exceed Your Allocated Time</a:t>
            </a:r>
            <a:endParaRPr lang="en-US" altLang="zh-CN" dirty="0">
              <a:ea typeface="宋体" panose="02010600030101010101" pitchFamily="2" charset="-122"/>
            </a:endParaRPr>
          </a:p>
        </p:txBody>
      </p:sp>
      <p:sp>
        <p:nvSpPr>
          <p:cNvPr id="115715"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In case you feel you will exceed the allocated time</a:t>
            </a:r>
            <a:endParaRPr lang="en-US" altLang="zh-CN" dirty="0">
              <a:ea typeface="宋体" panose="02010600030101010101" pitchFamily="2" charset="-122"/>
            </a:endParaRPr>
          </a:p>
          <a:p>
            <a:pPr lvl="1"/>
            <a:r>
              <a:rPr lang="en-US" altLang="zh-CN" dirty="0">
                <a:ea typeface="宋体" panose="02010600030101010101" pitchFamily="2" charset="-122"/>
              </a:rPr>
              <a:t>Drop slides</a:t>
            </a:r>
            <a:endParaRPr lang="en-US" altLang="zh-CN" dirty="0">
              <a:ea typeface="宋体" panose="02010600030101010101" pitchFamily="2" charset="-122"/>
            </a:endParaRPr>
          </a:p>
          <a:p>
            <a:pPr lvl="1"/>
            <a:r>
              <a:rPr lang="en-US" altLang="zh-CN" dirty="0">
                <a:ea typeface="宋体" panose="02010600030101010101" pitchFamily="2" charset="-122"/>
              </a:rPr>
              <a:t>No problem to drop a full part</a:t>
            </a:r>
            <a:endParaRPr lang="en-US" altLang="zh-CN" dirty="0">
              <a:ea typeface="宋体" panose="02010600030101010101" pitchFamily="2" charset="-122"/>
            </a:endParaRPr>
          </a:p>
          <a:p>
            <a:pPr lvl="1"/>
            <a:r>
              <a:rPr lang="en-US" altLang="zh-CN" dirty="0">
                <a:ea typeface="宋体" panose="02010600030101010101" pitchFamily="2" charset="-122"/>
              </a:rPr>
              <a:t>Never drop summary of contributions</a:t>
            </a:r>
            <a:endParaRPr lang="en-US" altLang="zh-CN" dirty="0">
              <a:ea typeface="宋体" panose="02010600030101010101" pitchFamily="2" charset="-122"/>
            </a:endParaRPr>
          </a:p>
          <a:p>
            <a:pPr lvl="1"/>
            <a:r>
              <a:rPr lang="en-US" altLang="zh-CN" dirty="0">
                <a:ea typeface="宋体" panose="02010600030101010101" pitchFamily="2" charset="-122"/>
              </a:rPr>
              <a:t>Never stop in the middle of somewhere</a:t>
            </a:r>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115716"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One Slide Every Two Minutes</a:t>
            </a:r>
            <a:endParaRPr lang="en-US" altLang="zh-CN" dirty="0">
              <a:ea typeface="宋体" panose="02010600030101010101" pitchFamily="2" charset="-122"/>
            </a:endParaRPr>
          </a:p>
        </p:txBody>
      </p:sp>
      <p:sp>
        <p:nvSpPr>
          <p:cNvPr id="117763"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Usually everybody agrees</a:t>
            </a:r>
            <a:endParaRPr lang="en-US" altLang="zh-CN" dirty="0">
              <a:ea typeface="宋体" panose="02010600030101010101" pitchFamily="2" charset="-122"/>
            </a:endParaRPr>
          </a:p>
          <a:p>
            <a:r>
              <a:rPr lang="en-US" altLang="zh-CN" dirty="0">
                <a:ea typeface="宋体" panose="02010600030101010101" pitchFamily="2" charset="-122"/>
              </a:rPr>
              <a:t>Now, count!</a:t>
            </a:r>
            <a:endParaRPr lang="en-US" altLang="zh-CN" dirty="0">
              <a:ea typeface="宋体" panose="02010600030101010101" pitchFamily="2" charset="-122"/>
            </a:endParaRPr>
          </a:p>
          <a:p>
            <a:pPr lvl="1"/>
            <a:r>
              <a:rPr lang="en-US" altLang="zh-CN" dirty="0">
                <a:ea typeface="宋体" panose="02010600030101010101" pitchFamily="2" charset="-122"/>
              </a:rPr>
              <a:t>10 minutes means 5 slides</a:t>
            </a:r>
            <a:endParaRPr lang="en-US" altLang="zh-CN" dirty="0">
              <a:ea typeface="宋体" panose="02010600030101010101" pitchFamily="2" charset="-122"/>
            </a:endParaRPr>
          </a:p>
          <a:p>
            <a:pPr lvl="1"/>
            <a:r>
              <a:rPr lang="en-US" altLang="zh-CN" dirty="0">
                <a:ea typeface="宋体" panose="02010600030101010101" pitchFamily="2" charset="-122"/>
              </a:rPr>
              <a:t>20 minutes means 10 slides</a:t>
            </a:r>
            <a:endParaRPr lang="en-US" altLang="zh-CN" dirty="0">
              <a:ea typeface="宋体" panose="02010600030101010101" pitchFamily="2" charset="-122"/>
            </a:endParaRPr>
          </a:p>
          <a:p>
            <a:pPr lvl="1"/>
            <a:r>
              <a:rPr lang="en-US" altLang="zh-CN" dirty="0">
                <a:ea typeface="宋体" panose="02010600030101010101" pitchFamily="2" charset="-122"/>
              </a:rPr>
              <a:t>How many slides do you have for a 20 minutes talk?</a:t>
            </a:r>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117764"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One Slide Every Two Minutes</a:t>
            </a:r>
            <a:endParaRPr lang="en-US" altLang="zh-CN" dirty="0">
              <a:ea typeface="宋体" panose="02010600030101010101" pitchFamily="2" charset="-122"/>
            </a:endParaRPr>
          </a:p>
        </p:txBody>
      </p:sp>
      <p:sp>
        <p:nvSpPr>
          <p:cNvPr id="119811"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You can violate this rule if</a:t>
            </a:r>
            <a:endParaRPr lang="en-US" altLang="zh-CN" dirty="0">
              <a:ea typeface="宋体" panose="02010600030101010101" pitchFamily="2" charset="-122"/>
            </a:endParaRPr>
          </a:p>
          <a:p>
            <a:pPr lvl="1"/>
            <a:r>
              <a:rPr lang="en-US" altLang="zh-CN" dirty="0">
                <a:ea typeface="宋体" panose="02010600030101010101" pitchFamily="2" charset="-122"/>
              </a:rPr>
              <a:t>You have time to explain in details all slides</a:t>
            </a:r>
            <a:endParaRPr lang="en-US" altLang="zh-CN" dirty="0">
              <a:ea typeface="宋体" panose="02010600030101010101" pitchFamily="2" charset="-122"/>
            </a:endParaRPr>
          </a:p>
          <a:p>
            <a:pPr lvl="1"/>
            <a:r>
              <a:rPr lang="en-US" altLang="zh-CN" dirty="0">
                <a:ea typeface="宋体" panose="02010600030101010101" pitchFamily="2" charset="-122"/>
              </a:rPr>
              <a:t>You will not exceed your allocated time</a:t>
            </a:r>
            <a:endParaRPr lang="en-US" altLang="zh-CN" dirty="0">
              <a:ea typeface="宋体" panose="02010600030101010101" pitchFamily="2" charset="-122"/>
            </a:endParaRPr>
          </a:p>
          <a:p>
            <a:pPr lvl="1"/>
            <a:r>
              <a:rPr lang="en-US" altLang="zh-CN" dirty="0">
                <a:ea typeface="宋体" panose="02010600030101010101" pitchFamily="2" charset="-122"/>
              </a:rPr>
              <a:t>You will not speak much faster </a:t>
            </a:r>
            <a:endParaRPr lang="en-US" altLang="zh-CN" dirty="0">
              <a:ea typeface="宋体" panose="02010600030101010101" pitchFamily="2" charset="-122"/>
            </a:endParaRPr>
          </a:p>
          <a:p>
            <a:r>
              <a:rPr lang="en-US" altLang="zh-CN" dirty="0">
                <a:ea typeface="宋体" panose="02010600030101010101" pitchFamily="2" charset="-122"/>
              </a:rPr>
              <a:t>Hard to spend on average per slide</a:t>
            </a:r>
            <a:endParaRPr lang="en-US" altLang="zh-CN" dirty="0">
              <a:ea typeface="宋体" panose="02010600030101010101" pitchFamily="2" charset="-122"/>
            </a:endParaRPr>
          </a:p>
          <a:p>
            <a:pPr lvl="1"/>
            <a:r>
              <a:rPr lang="en-US" altLang="zh-CN" dirty="0">
                <a:ea typeface="宋体" panose="02010600030101010101" pitchFamily="2" charset="-122"/>
              </a:rPr>
              <a:t>less than 1 minute (really short)</a:t>
            </a:r>
            <a:endParaRPr lang="en-US" altLang="zh-CN" dirty="0">
              <a:ea typeface="宋体" panose="02010600030101010101" pitchFamily="2" charset="-122"/>
            </a:endParaRPr>
          </a:p>
          <a:p>
            <a:pPr lvl="1"/>
            <a:r>
              <a:rPr lang="en-US" altLang="zh-CN" dirty="0">
                <a:ea typeface="宋体" panose="02010600030101010101" pitchFamily="2" charset="-122"/>
              </a:rPr>
              <a:t>more than 3 minutes (start to be SB)</a:t>
            </a:r>
            <a:endParaRPr lang="en-US" altLang="zh-CN" dirty="0">
              <a:ea typeface="宋体" panose="02010600030101010101" pitchFamily="2" charset="-122"/>
            </a:endParaRPr>
          </a:p>
          <a:p>
            <a:pPr lvl="1">
              <a:buNone/>
            </a:pPr>
            <a:r>
              <a:rPr lang="en-US" altLang="zh-CN" dirty="0">
                <a:ea typeface="宋体" panose="02010600030101010101" pitchFamily="2" charset="-122"/>
              </a:rPr>
              <a:t>So boring! Not Smart boy.</a:t>
            </a:r>
            <a:endParaRPr lang="en-US" altLang="zh-CN" dirty="0">
              <a:ea typeface="宋体" panose="02010600030101010101" pitchFamily="2" charset="-122"/>
            </a:endParaRPr>
          </a:p>
        </p:txBody>
      </p:sp>
      <p:sp>
        <p:nvSpPr>
          <p:cNvPr id="119812"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Titre 1"/>
          <p:cNvSpPr>
            <a:spLocks noGrp="1"/>
          </p:cNvSpPr>
          <p:nvPr>
            <p:ph type="title" hasCustomPrompt="1"/>
          </p:nvPr>
        </p:nvSpPr>
        <p:spPr>
          <a:ln/>
        </p:spPr>
        <p:txBody>
          <a:bodyPr vert="horz" wrap="square" lIns="91440" tIns="45720" rIns="91440" bIns="45720" anchor="ctr" anchorCtr="0"/>
          <a:p>
            <a:r>
              <a:rPr lang="fr-FR" altLang="zh-CN" dirty="0">
                <a:ea typeface="宋体" panose="02010600030101010101" pitchFamily="2" charset="-122"/>
              </a:rPr>
              <a:t>Use a Watch</a:t>
            </a:r>
            <a:endParaRPr lang="fr-FR" altLang="zh-CN" dirty="0">
              <a:ea typeface="宋体" panose="02010600030101010101" pitchFamily="2" charset="-122"/>
            </a:endParaRPr>
          </a:p>
        </p:txBody>
      </p:sp>
      <p:sp>
        <p:nvSpPr>
          <p:cNvPr id="121859"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On a room wall, in front of you</a:t>
            </a:r>
            <a:endParaRPr lang="en-US" altLang="zh-CN" dirty="0">
              <a:ea typeface="宋体" panose="02010600030101010101" pitchFamily="2" charset="-122"/>
            </a:endParaRPr>
          </a:p>
          <a:p>
            <a:pPr lvl="1"/>
            <a:r>
              <a:rPr lang="en-US" altLang="zh-CN" dirty="0">
                <a:ea typeface="宋体" panose="02010600030101010101" pitchFamily="2" charset="-122"/>
              </a:rPr>
              <a:t>You can see it, but not the audience</a:t>
            </a:r>
            <a:endParaRPr lang="en-US" altLang="zh-CN" dirty="0">
              <a:ea typeface="宋体" panose="02010600030101010101" pitchFamily="2" charset="-122"/>
            </a:endParaRPr>
          </a:p>
          <a:p>
            <a:r>
              <a:rPr lang="en-US" altLang="zh-CN" dirty="0">
                <a:ea typeface="宋体" panose="02010600030101010101" pitchFamily="2" charset="-122"/>
              </a:rPr>
              <a:t>On your desk</a:t>
            </a:r>
            <a:endParaRPr lang="en-US" altLang="zh-CN" dirty="0">
              <a:ea typeface="宋体" panose="02010600030101010101" pitchFamily="2" charset="-122"/>
            </a:endParaRPr>
          </a:p>
          <a:p>
            <a:pPr lvl="1"/>
            <a:r>
              <a:rPr lang="en-US" altLang="zh-CN" dirty="0">
                <a:ea typeface="宋体" panose="02010600030101010101" pitchFamily="2" charset="-122"/>
              </a:rPr>
              <a:t>Digital one with large enough numbers</a:t>
            </a:r>
            <a:endParaRPr lang="en-US" altLang="zh-CN" dirty="0">
              <a:ea typeface="宋体" panose="02010600030101010101" pitchFamily="2" charset="-122"/>
            </a:endParaRPr>
          </a:p>
          <a:p>
            <a:r>
              <a:rPr lang="en-US" altLang="zh-CN" dirty="0">
                <a:ea typeface="宋体" panose="02010600030101010101" pitchFamily="2" charset="-122"/>
              </a:rPr>
              <a:t>On PowerPoint</a:t>
            </a:r>
            <a:endParaRPr lang="en-US" altLang="zh-CN" dirty="0">
              <a:ea typeface="宋体" panose="02010600030101010101" pitchFamily="2" charset="-122"/>
            </a:endParaRPr>
          </a:p>
          <a:p>
            <a:pPr lvl="1"/>
            <a:r>
              <a:rPr lang="en-US" altLang="zh-CN" dirty="0">
                <a:ea typeface="宋体" panose="02010600030101010101" pitchFamily="2" charset="-122"/>
              </a:rPr>
              <a:t>Presenter mode</a:t>
            </a:r>
            <a:endParaRPr lang="en-US" altLang="zh-CN" dirty="0">
              <a:ea typeface="宋体" panose="02010600030101010101" pitchFamily="2" charset="-122"/>
            </a:endParaRPr>
          </a:p>
          <a:p>
            <a:pPr lvl="2"/>
            <a:r>
              <a:rPr lang="en-US" altLang="zh-CN" dirty="0">
                <a:ea typeface="宋体" panose="02010600030101010101" pitchFamily="2" charset="-122"/>
              </a:rPr>
              <a:t>Very convenient, you can get comments and a few slides before and after the current one</a:t>
            </a:r>
            <a:endParaRPr lang="en-US" altLang="zh-CN" dirty="0">
              <a:ea typeface="宋体" panose="02010600030101010101" pitchFamily="2" charset="-122"/>
            </a:endParaRPr>
          </a:p>
        </p:txBody>
      </p:sp>
      <p:sp>
        <p:nvSpPr>
          <p:cNvPr id="121860"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Titre 1"/>
          <p:cNvSpPr>
            <a:spLocks noGrp="1"/>
          </p:cNvSpPr>
          <p:nvPr>
            <p:ph type="title" hasCustomPrompt="1"/>
          </p:nvPr>
        </p:nvSpPr>
        <p:spPr>
          <a:ln/>
        </p:spPr>
        <p:txBody>
          <a:bodyPr vert="horz" wrap="square" lIns="91440" tIns="45720" rIns="91440" bIns="45720" anchor="ctr" anchorCtr="0"/>
          <a:p>
            <a:r>
              <a:rPr lang="fr-FR" altLang="zh-CN" dirty="0">
                <a:ea typeface="宋体" panose="02010600030101010101" pitchFamily="2" charset="-122"/>
              </a:rPr>
              <a:t>For Long Talks</a:t>
            </a:r>
            <a:endParaRPr lang="fr-FR" altLang="zh-CN" dirty="0">
              <a:ea typeface="宋体" panose="02010600030101010101" pitchFamily="2" charset="-122"/>
            </a:endParaRPr>
          </a:p>
        </p:txBody>
      </p:sp>
      <p:sp>
        <p:nvSpPr>
          <p:cNvPr id="122883"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Several hours to several days</a:t>
            </a:r>
            <a:endParaRPr lang="en-US" altLang="zh-CN" dirty="0">
              <a:ea typeface="宋体" panose="02010600030101010101" pitchFamily="2" charset="-122"/>
            </a:endParaRPr>
          </a:p>
          <a:p>
            <a:pPr lvl="1"/>
            <a:r>
              <a:rPr lang="en-US" altLang="zh-CN" dirty="0">
                <a:ea typeface="宋体" panose="02010600030101010101" pitchFamily="2" charset="-122"/>
              </a:rPr>
              <a:t>Make summary at the end of each part</a:t>
            </a:r>
            <a:endParaRPr lang="en-US" altLang="zh-CN" dirty="0">
              <a:ea typeface="宋体" panose="02010600030101010101" pitchFamily="2" charset="-122"/>
            </a:endParaRPr>
          </a:p>
          <a:p>
            <a:pPr lvl="2"/>
            <a:r>
              <a:rPr lang="en-US" altLang="zh-CN" dirty="0">
                <a:ea typeface="宋体" panose="02010600030101010101" pitchFamily="2" charset="-122"/>
              </a:rPr>
              <a:t>Every hours and after each break</a:t>
            </a:r>
            <a:endParaRPr lang="en-US" altLang="zh-CN" dirty="0">
              <a:ea typeface="宋体" panose="02010600030101010101" pitchFamily="2" charset="-122"/>
            </a:endParaRPr>
          </a:p>
          <a:p>
            <a:pPr lvl="1"/>
            <a:r>
              <a:rPr lang="en-US" altLang="zh-CN" dirty="0">
                <a:ea typeface="宋体" panose="02010600030101010101" pitchFamily="2" charset="-122"/>
              </a:rPr>
              <a:t>Involve the audience</a:t>
            </a:r>
            <a:endParaRPr lang="en-US" altLang="zh-CN" dirty="0">
              <a:ea typeface="宋体" panose="02010600030101010101" pitchFamily="2" charset="-122"/>
            </a:endParaRPr>
          </a:p>
          <a:p>
            <a:pPr lvl="2"/>
            <a:r>
              <a:rPr lang="en-US" altLang="zh-CN" dirty="0">
                <a:ea typeface="宋体" panose="02010600030101010101" pitchFamily="2" charset="-122"/>
              </a:rPr>
              <a:t>“Jon, what do you remember from the last hour?”</a:t>
            </a:r>
            <a:endParaRPr lang="en-US" altLang="zh-CN" dirty="0">
              <a:ea typeface="宋体" panose="02010600030101010101" pitchFamily="2" charset="-122"/>
            </a:endParaRPr>
          </a:p>
          <a:p>
            <a:pPr lvl="2"/>
            <a:r>
              <a:rPr lang="en-US" altLang="zh-CN" dirty="0">
                <a:ea typeface="宋体" panose="02010600030101010101" pitchFamily="2" charset="-122"/>
              </a:rPr>
              <a:t>“Jim, can you in few words explain me this part?”</a:t>
            </a:r>
            <a:endParaRPr lang="en-US" altLang="zh-CN" dirty="0">
              <a:ea typeface="宋体" panose="02010600030101010101" pitchFamily="2" charset="-122"/>
            </a:endParaRPr>
          </a:p>
          <a:p>
            <a:pPr lvl="2"/>
            <a:r>
              <a:rPr lang="en-US" altLang="zh-CN" dirty="0">
                <a:ea typeface="宋体" panose="02010600030101010101" pitchFamily="2" charset="-122"/>
              </a:rPr>
              <a:t>But, don’t be too pushy: it is not an exam!</a:t>
            </a:r>
            <a:endParaRPr lang="en-US" altLang="zh-CN" dirty="0">
              <a:ea typeface="宋体" panose="02010600030101010101" pitchFamily="2" charset="-122"/>
            </a:endParaRPr>
          </a:p>
        </p:txBody>
      </p:sp>
      <p:sp>
        <p:nvSpPr>
          <p:cNvPr id="122884"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Outline</a:t>
            </a:r>
            <a:endParaRPr lang="en-US" altLang="zh-CN" dirty="0">
              <a:ea typeface="宋体" panose="02010600030101010101" pitchFamily="2" charset="-122"/>
            </a:endParaRPr>
          </a:p>
        </p:txBody>
      </p:sp>
      <p:sp>
        <p:nvSpPr>
          <p:cNvPr id="14339"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Why should you bother doing talks?</a:t>
            </a:r>
            <a:endParaRPr lang="en-US" altLang="zh-CN" dirty="0">
              <a:ea typeface="宋体" panose="02010600030101010101" pitchFamily="2" charset="-122"/>
            </a:endParaRPr>
          </a:p>
          <a:p>
            <a:r>
              <a:rPr lang="en-US" altLang="zh-CN" dirty="0">
                <a:solidFill>
                  <a:srgbClr val="FF0000"/>
                </a:solidFill>
                <a:ea typeface="宋体" panose="02010600030101010101" pitchFamily="2" charset="-122"/>
              </a:rPr>
              <a:t>How to structure your talk?</a:t>
            </a:r>
            <a:endParaRPr lang="en-US" altLang="zh-CN" dirty="0">
              <a:solidFill>
                <a:srgbClr val="FF0000"/>
              </a:solidFill>
              <a:ea typeface="宋体" panose="02010600030101010101" pitchFamily="2" charset="-122"/>
            </a:endParaRPr>
          </a:p>
          <a:p>
            <a:r>
              <a:rPr lang="en-US" altLang="zh-CN" dirty="0">
                <a:ea typeface="宋体" panose="02010600030101010101" pitchFamily="2" charset="-122"/>
              </a:rPr>
              <a:t>How to make your slides?</a:t>
            </a:r>
            <a:endParaRPr lang="en-US" altLang="zh-CN" dirty="0">
              <a:ea typeface="宋体" panose="02010600030101010101" pitchFamily="2" charset="-122"/>
            </a:endParaRPr>
          </a:p>
          <a:p>
            <a:r>
              <a:rPr lang="en-US" altLang="zh-CN" dirty="0">
                <a:ea typeface="宋体" panose="02010600030101010101" pitchFamily="2" charset="-122"/>
              </a:rPr>
              <a:t>How to give your talk?</a:t>
            </a:r>
            <a:endParaRPr lang="en-US" altLang="zh-CN" dirty="0">
              <a:ea typeface="宋体" panose="02010600030101010101" pitchFamily="2" charset="-122"/>
            </a:endParaRPr>
          </a:p>
          <a:p>
            <a:r>
              <a:rPr lang="en-US" altLang="zh-CN" dirty="0">
                <a:ea typeface="宋体" panose="02010600030101010101" pitchFamily="2" charset="-122"/>
              </a:rPr>
              <a:t>Great talks examples</a:t>
            </a:r>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14340"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Q&amp;A</a:t>
            </a:r>
            <a:endParaRPr lang="en-US" altLang="zh-CN" dirty="0">
              <a:ea typeface="宋体" panose="02010600030101010101" pitchFamily="2" charset="-122"/>
            </a:endParaRPr>
          </a:p>
        </p:txBody>
      </p:sp>
      <p:sp>
        <p:nvSpPr>
          <p:cNvPr id="123907"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Reformulate questions</a:t>
            </a:r>
            <a:endParaRPr lang="en-US" altLang="zh-CN" dirty="0">
              <a:ea typeface="宋体" panose="02010600030101010101" pitchFamily="2" charset="-122"/>
            </a:endParaRPr>
          </a:p>
          <a:p>
            <a:pPr lvl="1"/>
            <a:r>
              <a:rPr lang="en-US" altLang="zh-CN" dirty="0">
                <a:ea typeface="宋体" panose="02010600030101010101" pitchFamily="2" charset="-122"/>
              </a:rPr>
              <a:t>Make sure you understood them</a:t>
            </a:r>
            <a:endParaRPr lang="en-US" altLang="zh-CN" dirty="0">
              <a:ea typeface="宋体" panose="02010600030101010101" pitchFamily="2" charset="-122"/>
            </a:endParaRPr>
          </a:p>
          <a:p>
            <a:pPr lvl="1"/>
            <a:r>
              <a:rPr lang="en-US" altLang="zh-CN" dirty="0">
                <a:ea typeface="宋体" panose="02010600030101010101" pitchFamily="2" charset="-122"/>
              </a:rPr>
              <a:t>Make sure everybody hear them</a:t>
            </a:r>
            <a:endParaRPr lang="en-US" altLang="zh-CN" dirty="0">
              <a:ea typeface="宋体" panose="02010600030101010101" pitchFamily="2" charset="-122"/>
            </a:endParaRPr>
          </a:p>
          <a:p>
            <a:r>
              <a:rPr lang="en-US" altLang="zh-CN" dirty="0">
                <a:solidFill>
                  <a:srgbClr val="FF0000"/>
                </a:solidFill>
                <a:ea typeface="宋体" panose="02010600030101010101" pitchFamily="2" charset="-122"/>
              </a:rPr>
              <a:t>Be concise in your answer</a:t>
            </a:r>
            <a:endParaRPr lang="en-US" altLang="zh-CN" dirty="0">
              <a:solidFill>
                <a:srgbClr val="FF0000"/>
              </a:solidFill>
              <a:ea typeface="宋体" panose="02010600030101010101" pitchFamily="2" charset="-122"/>
            </a:endParaRPr>
          </a:p>
          <a:p>
            <a:r>
              <a:rPr lang="en-US" altLang="zh-CN" dirty="0">
                <a:ea typeface="宋体" panose="02010600030101010101" pitchFamily="2" charset="-122"/>
              </a:rPr>
              <a:t>Do not start a discussion</a:t>
            </a:r>
            <a:endParaRPr lang="en-US" altLang="zh-CN" dirty="0">
              <a:ea typeface="宋体" panose="02010600030101010101" pitchFamily="2" charset="-122"/>
            </a:endParaRPr>
          </a:p>
          <a:p>
            <a:pPr lvl="1"/>
            <a:r>
              <a:rPr lang="en-US" altLang="zh-CN" dirty="0">
                <a:ea typeface="宋体" panose="02010600030101010101" pitchFamily="2" charset="-122"/>
              </a:rPr>
              <a:t>“I propose to continue this interesting discussion during the break. Another question?”</a:t>
            </a:r>
            <a:endParaRPr lang="en-US" altLang="zh-CN" dirty="0">
              <a:ea typeface="宋体" panose="02010600030101010101" pitchFamily="2" charset="-122"/>
            </a:endParaRPr>
          </a:p>
        </p:txBody>
      </p:sp>
      <p:sp>
        <p:nvSpPr>
          <p:cNvPr id="123908"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Q&amp;A</a:t>
            </a:r>
            <a:endParaRPr lang="en-US" altLang="zh-CN" dirty="0">
              <a:ea typeface="宋体" panose="02010600030101010101" pitchFamily="2" charset="-122"/>
            </a:endParaRPr>
          </a:p>
        </p:txBody>
      </p:sp>
      <p:sp>
        <p:nvSpPr>
          <p:cNvPr id="125955"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Never bluff or lie</a:t>
            </a:r>
            <a:endParaRPr lang="en-US" altLang="zh-CN" dirty="0">
              <a:ea typeface="宋体" panose="02010600030101010101" pitchFamily="2" charset="-122"/>
            </a:endParaRPr>
          </a:p>
          <a:p>
            <a:r>
              <a:rPr lang="en-US" altLang="zh-CN" dirty="0">
                <a:ea typeface="宋体" panose="02010600030101010101" pitchFamily="2" charset="-122"/>
              </a:rPr>
              <a:t>Acknowledge when you don’t have the answer</a:t>
            </a:r>
            <a:endParaRPr lang="en-US" altLang="zh-CN" dirty="0">
              <a:ea typeface="宋体" panose="02010600030101010101" pitchFamily="2" charset="-122"/>
            </a:endParaRPr>
          </a:p>
          <a:p>
            <a:pPr lvl="1"/>
            <a:r>
              <a:rPr lang="en-US" altLang="zh-CN" dirty="0">
                <a:ea typeface="宋体" panose="02010600030101010101" pitchFamily="2" charset="-122"/>
              </a:rPr>
              <a:t>“Thank you for that point, I don’t have an answer now. We will definitely look at it.”</a:t>
            </a:r>
            <a:endParaRPr lang="en-US" altLang="zh-CN" dirty="0">
              <a:ea typeface="宋体" panose="02010600030101010101" pitchFamily="2" charset="-122"/>
            </a:endParaRPr>
          </a:p>
          <a:p>
            <a:pPr lvl="1"/>
            <a:r>
              <a:rPr lang="en-US" altLang="zh-CN" dirty="0">
                <a:ea typeface="宋体" panose="02010600030101010101" pitchFamily="2" charset="-122"/>
              </a:rPr>
              <a:t>“I don’t know this article, but it looks similar to what we did. Can you send me the pointer?”</a:t>
            </a:r>
            <a:endParaRPr lang="en-US" altLang="zh-CN" dirty="0">
              <a:ea typeface="宋体" panose="02010600030101010101" pitchFamily="2" charset="-122"/>
            </a:endParaRPr>
          </a:p>
          <a:p>
            <a:pPr lvl="2"/>
            <a:r>
              <a:rPr lang="en-US" altLang="zh-CN" dirty="0">
                <a:ea typeface="宋体" panose="02010600030101010101" pitchFamily="2" charset="-122"/>
              </a:rPr>
              <a:t>Never forget to send back your answer by email</a:t>
            </a:r>
            <a:endParaRPr lang="en-US" altLang="zh-CN" dirty="0">
              <a:ea typeface="宋体" panose="02010600030101010101" pitchFamily="2" charset="-122"/>
            </a:endParaRPr>
          </a:p>
        </p:txBody>
      </p:sp>
      <p:sp>
        <p:nvSpPr>
          <p:cNvPr id="125956"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Q&amp;A</a:t>
            </a:r>
            <a:endParaRPr lang="en-US" altLang="zh-CN" dirty="0">
              <a:ea typeface="宋体" panose="02010600030101010101" pitchFamily="2" charset="-122"/>
            </a:endParaRPr>
          </a:p>
        </p:txBody>
      </p:sp>
      <p:sp>
        <p:nvSpPr>
          <p:cNvPr id="128003"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Questions might be</a:t>
            </a:r>
            <a:endParaRPr lang="en-US" altLang="zh-CN" dirty="0">
              <a:ea typeface="宋体" panose="02010600030101010101" pitchFamily="2" charset="-122"/>
            </a:endParaRPr>
          </a:p>
          <a:p>
            <a:pPr lvl="1"/>
            <a:r>
              <a:rPr lang="en-US" altLang="zh-CN" dirty="0">
                <a:ea typeface="宋体" panose="02010600030101010101" pitchFamily="2" charset="-122"/>
              </a:rPr>
              <a:t>Aggressive</a:t>
            </a:r>
            <a:endParaRPr lang="en-US" altLang="zh-CN" dirty="0">
              <a:ea typeface="宋体" panose="02010600030101010101" pitchFamily="2" charset="-122"/>
            </a:endParaRPr>
          </a:p>
          <a:p>
            <a:pPr lvl="1"/>
            <a:r>
              <a:rPr lang="en-US" altLang="zh-CN" dirty="0">
                <a:ea typeface="宋体" panose="02010600030101010101" pitchFamily="2" charset="-122"/>
              </a:rPr>
              <a:t>Stupid (most of the time, such questions show you made a poor presentation)</a:t>
            </a:r>
            <a:endParaRPr lang="en-US" altLang="zh-CN" dirty="0">
              <a:ea typeface="宋体" panose="02010600030101010101" pitchFamily="2" charset="-122"/>
            </a:endParaRPr>
          </a:p>
          <a:p>
            <a:pPr lvl="1"/>
            <a:r>
              <a:rPr lang="en-US" altLang="zh-CN" dirty="0">
                <a:ea typeface="宋体" panose="02010600030101010101" pitchFamily="2" charset="-122"/>
              </a:rPr>
              <a:t>Hard to answer</a:t>
            </a:r>
            <a:endParaRPr lang="en-US" altLang="zh-CN" dirty="0">
              <a:ea typeface="宋体" panose="02010600030101010101" pitchFamily="2" charset="-122"/>
            </a:endParaRPr>
          </a:p>
          <a:p>
            <a:pPr lvl="1"/>
            <a:r>
              <a:rPr lang="en-US" altLang="zh-CN" dirty="0">
                <a:ea typeface="宋体" panose="02010600030101010101" pitchFamily="2" charset="-122"/>
              </a:rPr>
              <a:t>Showing you are wrong</a:t>
            </a:r>
            <a:endParaRPr lang="en-US" altLang="zh-CN" dirty="0">
              <a:ea typeface="宋体" panose="02010600030101010101" pitchFamily="2" charset="-122"/>
            </a:endParaRPr>
          </a:p>
          <a:p>
            <a:r>
              <a:rPr lang="en-US" altLang="zh-CN" dirty="0">
                <a:ea typeface="宋体" panose="02010600030101010101" pitchFamily="2" charset="-122"/>
              </a:rPr>
              <a:t>In any case </a:t>
            </a:r>
            <a:r>
              <a:rPr lang="en-US" altLang="zh-CN" dirty="0">
                <a:solidFill>
                  <a:srgbClr val="FF0000"/>
                </a:solidFill>
                <a:ea typeface="宋体" panose="02010600030101010101" pitchFamily="2" charset="-122"/>
              </a:rPr>
              <a:t>never</a:t>
            </a:r>
            <a:endParaRPr lang="en-US" altLang="zh-CN" dirty="0">
              <a:solidFill>
                <a:srgbClr val="FF0000"/>
              </a:solidFill>
              <a:ea typeface="宋体" panose="02010600030101010101" pitchFamily="2" charset="-122"/>
            </a:endParaRPr>
          </a:p>
          <a:p>
            <a:pPr lvl="1"/>
            <a:r>
              <a:rPr lang="en-US" altLang="zh-CN" dirty="0">
                <a:ea typeface="宋体" panose="02010600030101010101" pitchFamily="2" charset="-122"/>
              </a:rPr>
              <a:t>Lie, aggress, or complain </a:t>
            </a:r>
            <a:endParaRPr lang="en-US" altLang="zh-CN" dirty="0">
              <a:ea typeface="宋体" panose="02010600030101010101" pitchFamily="2" charset="-122"/>
            </a:endParaRPr>
          </a:p>
        </p:txBody>
      </p:sp>
      <p:sp>
        <p:nvSpPr>
          <p:cNvPr id="128004"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Q&amp;A</a:t>
            </a:r>
            <a:endParaRPr lang="en-US" altLang="zh-CN" dirty="0">
              <a:ea typeface="宋体" panose="02010600030101010101" pitchFamily="2" charset="-122"/>
            </a:endParaRPr>
          </a:p>
        </p:txBody>
      </p:sp>
      <p:sp>
        <p:nvSpPr>
          <p:cNvPr id="130051" name="Espace réservé du contenu 2"/>
          <p:cNvSpPr>
            <a:spLocks noGrp="1"/>
          </p:cNvSpPr>
          <p:nvPr>
            <p:ph idx="1" hasCustomPrompt="1"/>
          </p:nvPr>
        </p:nvSpPr>
        <p:spPr>
          <a:xfrm>
            <a:off x="457200" y="1600200"/>
            <a:ext cx="8447088" cy="4525963"/>
          </a:xfrm>
          <a:ln/>
        </p:spPr>
        <p:txBody>
          <a:bodyPr vert="horz" wrap="square" lIns="91440" tIns="45720" rIns="91440" bIns="45720" anchor="t" anchorCtr="0"/>
          <a:p>
            <a:r>
              <a:rPr lang="en-US" altLang="zh-CN" dirty="0">
                <a:ea typeface="宋体" panose="02010600030101010101" pitchFamily="2" charset="-122"/>
              </a:rPr>
              <a:t>During a </a:t>
            </a:r>
            <a:r>
              <a:rPr lang="en-US" altLang="zh-CN" dirty="0">
                <a:solidFill>
                  <a:srgbClr val="FF0000"/>
                </a:solidFill>
                <a:ea typeface="宋体" panose="02010600030101010101" pitchFamily="2" charset="-122"/>
              </a:rPr>
              <a:t>conference</a:t>
            </a:r>
            <a:r>
              <a:rPr lang="en-US" altLang="zh-CN" dirty="0">
                <a:ea typeface="宋体" panose="02010600030101010101" pitchFamily="2" charset="-122"/>
              </a:rPr>
              <a:t>, if you don’t understand the question</a:t>
            </a:r>
            <a:endParaRPr lang="en-US" altLang="zh-CN" dirty="0">
              <a:ea typeface="宋体" panose="02010600030101010101" pitchFamily="2" charset="-122"/>
            </a:endParaRPr>
          </a:p>
          <a:p>
            <a:pPr lvl="1"/>
            <a:r>
              <a:rPr lang="en-US" altLang="zh-CN" dirty="0">
                <a:ea typeface="宋体" panose="02010600030101010101" pitchFamily="2" charset="-122"/>
              </a:rPr>
              <a:t>Try to reformulate based on what you got</a:t>
            </a:r>
            <a:endParaRPr lang="en-US" altLang="zh-CN" dirty="0">
              <a:ea typeface="宋体" panose="02010600030101010101" pitchFamily="2" charset="-122"/>
            </a:endParaRPr>
          </a:p>
          <a:p>
            <a:pPr lvl="1"/>
            <a:r>
              <a:rPr lang="en-US" altLang="zh-CN" dirty="0">
                <a:ea typeface="宋体" panose="02010600030101010101" pitchFamily="2" charset="-122"/>
              </a:rPr>
              <a:t>If after one try you still don’t understand it</a:t>
            </a:r>
            <a:endParaRPr lang="en-US" altLang="zh-CN" dirty="0">
              <a:ea typeface="宋体" panose="02010600030101010101" pitchFamily="2" charset="-122"/>
            </a:endParaRPr>
          </a:p>
          <a:p>
            <a:pPr lvl="2"/>
            <a:r>
              <a:rPr lang="en-US" altLang="zh-CN" dirty="0">
                <a:ea typeface="宋体" panose="02010600030101010101" pitchFamily="2" charset="-122"/>
              </a:rPr>
              <a:t>Ask the session chair </a:t>
            </a:r>
            <a:endParaRPr lang="en-US" altLang="zh-CN" dirty="0">
              <a:ea typeface="宋体" panose="02010600030101010101" pitchFamily="2" charset="-122"/>
            </a:endParaRPr>
          </a:p>
          <a:p>
            <a:pPr lvl="1"/>
            <a:r>
              <a:rPr lang="en-US" altLang="zh-CN" dirty="0">
                <a:ea typeface="宋体" panose="02010600030101010101" pitchFamily="2" charset="-122"/>
              </a:rPr>
              <a:t>If after two tries nobody got it</a:t>
            </a:r>
            <a:endParaRPr lang="en-US" altLang="zh-CN" dirty="0">
              <a:ea typeface="宋体" panose="02010600030101010101" pitchFamily="2" charset="-122"/>
            </a:endParaRPr>
          </a:p>
          <a:p>
            <a:pPr lvl="2"/>
            <a:r>
              <a:rPr lang="en-US" altLang="zh-CN" dirty="0">
                <a:ea typeface="宋体" panose="02010600030101010101" pitchFamily="2" charset="-122"/>
              </a:rPr>
              <a:t>Don’t start a discussion at that point</a:t>
            </a:r>
            <a:endParaRPr lang="en-US" altLang="zh-CN" dirty="0">
              <a:ea typeface="宋体" panose="02010600030101010101" pitchFamily="2" charset="-122"/>
            </a:endParaRPr>
          </a:p>
          <a:p>
            <a:pPr lvl="2"/>
            <a:r>
              <a:rPr lang="en-US" altLang="zh-CN" dirty="0">
                <a:ea typeface="宋体" panose="02010600030101010101" pitchFamily="2" charset="-122"/>
              </a:rPr>
              <a:t>Propose to take it off-line after the talk</a:t>
            </a:r>
            <a:endParaRPr lang="en-US" altLang="zh-CN" dirty="0">
              <a:ea typeface="宋体" panose="02010600030101010101" pitchFamily="2" charset="-122"/>
            </a:endParaRPr>
          </a:p>
        </p:txBody>
      </p:sp>
      <p:sp>
        <p:nvSpPr>
          <p:cNvPr id="130052" name="Espace réservé du numéro de diapositive 4"/>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Use Your Body</a:t>
            </a:r>
            <a:endParaRPr lang="en-US" altLang="zh-CN" dirty="0">
              <a:ea typeface="宋体" panose="02010600030101010101" pitchFamily="2" charset="-122"/>
            </a:endParaRPr>
          </a:p>
        </p:txBody>
      </p:sp>
      <p:sp>
        <p:nvSpPr>
          <p:cNvPr id="131075"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Use eye contact</a:t>
            </a:r>
            <a:endParaRPr lang="en-US" altLang="zh-CN" dirty="0">
              <a:ea typeface="宋体" panose="02010600030101010101" pitchFamily="2" charset="-122"/>
            </a:endParaRPr>
          </a:p>
          <a:p>
            <a:pPr lvl="1"/>
            <a:r>
              <a:rPr lang="en-US" altLang="zh-CN" dirty="0">
                <a:ea typeface="宋体" panose="02010600030101010101" pitchFamily="2" charset="-122"/>
              </a:rPr>
              <a:t>Do not stare (no more than 10 seconds)</a:t>
            </a:r>
            <a:endParaRPr lang="en-US" altLang="zh-CN" dirty="0">
              <a:ea typeface="宋体" panose="02010600030101010101" pitchFamily="2" charset="-122"/>
            </a:endParaRPr>
          </a:p>
          <a:p>
            <a:pPr lvl="1"/>
            <a:r>
              <a:rPr lang="en-US" altLang="zh-CN" dirty="0">
                <a:ea typeface="宋体" panose="02010600030101010101" pitchFamily="2" charset="-122"/>
              </a:rPr>
              <a:t>Do not avert or switch fast</a:t>
            </a:r>
            <a:endParaRPr lang="en-US" altLang="zh-CN" dirty="0">
              <a:ea typeface="宋体" panose="02010600030101010101" pitchFamily="2" charset="-122"/>
            </a:endParaRPr>
          </a:p>
          <a:p>
            <a:r>
              <a:rPr lang="en-US" altLang="zh-CN" dirty="0">
                <a:ea typeface="宋体" panose="02010600030101010101" pitchFamily="2" charset="-122"/>
              </a:rPr>
              <a:t>Use your hands </a:t>
            </a:r>
            <a:endParaRPr lang="en-US" altLang="zh-CN" dirty="0">
              <a:ea typeface="宋体" panose="02010600030101010101" pitchFamily="2" charset="-122"/>
            </a:endParaRPr>
          </a:p>
          <a:p>
            <a:pPr lvl="1"/>
            <a:r>
              <a:rPr lang="en-US" altLang="zh-CN" dirty="0">
                <a:ea typeface="宋体" panose="02010600030101010101" pitchFamily="2" charset="-122"/>
              </a:rPr>
              <a:t>To support visually what you say</a:t>
            </a:r>
            <a:endParaRPr lang="en-US" altLang="zh-CN" dirty="0">
              <a:ea typeface="宋体" panose="02010600030101010101" pitchFamily="2" charset="-122"/>
            </a:endParaRPr>
          </a:p>
          <a:p>
            <a:r>
              <a:rPr lang="en-US" altLang="zh-CN" dirty="0">
                <a:ea typeface="宋体" panose="02010600030101010101" pitchFamily="2" charset="-122"/>
              </a:rPr>
              <a:t>You can walk, but</a:t>
            </a:r>
            <a:endParaRPr lang="en-US" altLang="zh-CN" dirty="0">
              <a:ea typeface="宋体" panose="02010600030101010101" pitchFamily="2" charset="-122"/>
            </a:endParaRPr>
          </a:p>
          <a:p>
            <a:pPr lvl="1"/>
            <a:r>
              <a:rPr lang="en-US" altLang="zh-CN" dirty="0">
                <a:ea typeface="宋体" panose="02010600030101010101" pitchFamily="2" charset="-122"/>
              </a:rPr>
              <a:t>Do not stand in front of your slides</a:t>
            </a:r>
            <a:endParaRPr lang="en-US" altLang="zh-CN" dirty="0">
              <a:ea typeface="宋体" panose="02010600030101010101" pitchFamily="2" charset="-122"/>
            </a:endParaRPr>
          </a:p>
          <a:p>
            <a:pPr lvl="1"/>
            <a:r>
              <a:rPr lang="en-US" altLang="zh-CN" dirty="0">
                <a:ea typeface="宋体" panose="02010600030101010101" pitchFamily="2" charset="-122"/>
              </a:rPr>
              <a:t>Do not continuously walk along a line</a:t>
            </a:r>
            <a:endParaRPr lang="en-US" altLang="zh-CN" dirty="0">
              <a:ea typeface="宋体" panose="02010600030101010101" pitchFamily="2" charset="-122"/>
            </a:endParaRPr>
          </a:p>
          <a:p>
            <a:pPr lvl="1"/>
            <a:r>
              <a:rPr lang="en-US" altLang="zh-CN" dirty="0">
                <a:ea typeface="宋体" panose="02010600030101010101" pitchFamily="2" charset="-122"/>
              </a:rPr>
              <a:t>Walk on a triangle and stop at each vertex</a:t>
            </a:r>
            <a:endParaRPr lang="en-US" altLang="zh-CN" dirty="0">
              <a:ea typeface="宋体" panose="02010600030101010101" pitchFamily="2" charset="-122"/>
            </a:endParaRPr>
          </a:p>
        </p:txBody>
      </p:sp>
      <p:sp>
        <p:nvSpPr>
          <p:cNvPr id="131076"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Use Your Body</a:t>
            </a:r>
            <a:endParaRPr lang="en-US" altLang="zh-CN" dirty="0">
              <a:ea typeface="宋体" panose="02010600030101010101" pitchFamily="2" charset="-122"/>
            </a:endParaRPr>
          </a:p>
        </p:txBody>
      </p:sp>
      <p:sp>
        <p:nvSpPr>
          <p:cNvPr id="133123"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Stay in front of the audience</a:t>
            </a:r>
            <a:endParaRPr lang="en-US" altLang="zh-CN" dirty="0">
              <a:ea typeface="宋体" panose="02010600030101010101" pitchFamily="2" charset="-122"/>
            </a:endParaRPr>
          </a:p>
          <a:p>
            <a:pPr lvl="1"/>
            <a:r>
              <a:rPr lang="en-US" altLang="zh-CN" dirty="0">
                <a:ea typeface="宋体" panose="02010600030101010101" pitchFamily="2" charset="-122"/>
              </a:rPr>
              <a:t>Aside the slides, but not in front of them</a:t>
            </a:r>
            <a:endParaRPr lang="en-US" altLang="zh-CN" dirty="0">
              <a:ea typeface="宋体" panose="02010600030101010101" pitchFamily="2" charset="-122"/>
            </a:endParaRPr>
          </a:p>
          <a:p>
            <a:pPr lvl="1"/>
            <a:r>
              <a:rPr lang="en-US" altLang="zh-CN" dirty="0">
                <a:ea typeface="宋体" panose="02010600030101010101" pitchFamily="2" charset="-122"/>
              </a:rPr>
              <a:t>Do not show your back or your side</a:t>
            </a:r>
            <a:endParaRPr lang="en-US" altLang="zh-CN" dirty="0">
              <a:ea typeface="宋体" panose="02010600030101010101" pitchFamily="2" charset="-122"/>
            </a:endParaRPr>
          </a:p>
          <a:p>
            <a:pPr lvl="1"/>
            <a:r>
              <a:rPr lang="en-US" altLang="zh-CN" dirty="0">
                <a:ea typeface="宋体" panose="02010600030101010101" pitchFamily="2" charset="-122"/>
              </a:rPr>
              <a:t>Do not persistently move while speaking</a:t>
            </a:r>
            <a:endParaRPr lang="en-US" altLang="zh-CN" dirty="0">
              <a:ea typeface="宋体" panose="02010600030101010101" pitchFamily="2" charset="-122"/>
            </a:endParaRPr>
          </a:p>
        </p:txBody>
      </p:sp>
      <p:sp>
        <p:nvSpPr>
          <p:cNvPr id="133124"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Use Your Voice</a:t>
            </a:r>
            <a:endParaRPr lang="en-US" altLang="zh-CN" dirty="0">
              <a:ea typeface="宋体" panose="02010600030101010101" pitchFamily="2" charset="-122"/>
            </a:endParaRPr>
          </a:p>
        </p:txBody>
      </p:sp>
      <p:sp>
        <p:nvSpPr>
          <p:cNvPr id="135171"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Make a short pause before each important message</a:t>
            </a:r>
            <a:endParaRPr lang="en-US" altLang="zh-CN" dirty="0">
              <a:ea typeface="宋体" panose="02010600030101010101" pitchFamily="2" charset="-122"/>
            </a:endParaRPr>
          </a:p>
          <a:p>
            <a:pPr lvl="1"/>
            <a:r>
              <a:rPr lang="en-US" altLang="zh-CN" dirty="0">
                <a:ea typeface="宋体" panose="02010600030101010101" pitchFamily="2" charset="-122"/>
              </a:rPr>
              <a:t>In the order of a few seconds</a:t>
            </a:r>
            <a:endParaRPr lang="en-US" altLang="zh-CN" dirty="0">
              <a:ea typeface="宋体" panose="02010600030101010101" pitchFamily="2" charset="-122"/>
            </a:endParaRPr>
          </a:p>
          <a:p>
            <a:pPr lvl="1"/>
            <a:r>
              <a:rPr lang="en-US" altLang="zh-CN" dirty="0">
                <a:ea typeface="宋体" panose="02010600030101010101" pitchFamily="2" charset="-122"/>
              </a:rPr>
              <a:t>Pauses are even more effective than raising voice</a:t>
            </a:r>
            <a:endParaRPr lang="en-US" altLang="zh-CN" dirty="0">
              <a:ea typeface="宋体" panose="02010600030101010101" pitchFamily="2" charset="-122"/>
            </a:endParaRPr>
          </a:p>
          <a:p>
            <a:r>
              <a:rPr lang="en-US" altLang="zh-CN" dirty="0">
                <a:ea typeface="宋体" panose="02010600030101010101" pitchFamily="2" charset="-122"/>
              </a:rPr>
              <a:t>The rhythm of the speech is what makes a big difference to catch the attention</a:t>
            </a:r>
            <a:endParaRPr lang="en-US" altLang="zh-CN" dirty="0">
              <a:ea typeface="宋体" panose="02010600030101010101" pitchFamily="2" charset="-122"/>
            </a:endParaRPr>
          </a:p>
          <a:p>
            <a:pPr lvl="1">
              <a:buNone/>
            </a:pPr>
            <a:endParaRPr lang="en-US" altLang="zh-CN" dirty="0">
              <a:ea typeface="宋体" panose="02010600030101010101" pitchFamily="2" charset="-122"/>
            </a:endParaRPr>
          </a:p>
        </p:txBody>
      </p:sp>
      <p:sp>
        <p:nvSpPr>
          <p:cNvPr id="135172"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Use Your Voice</a:t>
            </a:r>
            <a:endParaRPr lang="en-US" altLang="zh-CN" dirty="0">
              <a:ea typeface="宋体" panose="02010600030101010101" pitchFamily="2" charset="-122"/>
            </a:endParaRPr>
          </a:p>
        </p:txBody>
      </p:sp>
      <p:sp>
        <p:nvSpPr>
          <p:cNvPr id="137219"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Vary your voice level</a:t>
            </a:r>
            <a:endParaRPr lang="en-US" altLang="zh-CN" dirty="0">
              <a:ea typeface="宋体" panose="02010600030101010101" pitchFamily="2" charset="-122"/>
            </a:endParaRPr>
          </a:p>
          <a:p>
            <a:pPr lvl="1"/>
            <a:r>
              <a:rPr lang="en-US" altLang="zh-CN" dirty="0">
                <a:ea typeface="宋体" panose="02010600030101010101" pitchFamily="2" charset="-122"/>
              </a:rPr>
              <a:t>Speaking softly catch better the attention than speaking even louder</a:t>
            </a:r>
            <a:endParaRPr lang="en-US" altLang="zh-CN" dirty="0">
              <a:ea typeface="宋体" panose="02010600030101010101" pitchFamily="2" charset="-122"/>
            </a:endParaRPr>
          </a:p>
          <a:p>
            <a:pPr lvl="2"/>
            <a:r>
              <a:rPr lang="en-US" altLang="zh-CN" dirty="0">
                <a:ea typeface="宋体" panose="02010600030101010101" pitchFamily="2" charset="-122"/>
              </a:rPr>
              <a:t>Alternating loud and soft speech catch the best the attention</a:t>
            </a:r>
            <a:endParaRPr lang="en-US" altLang="zh-CN" dirty="0">
              <a:ea typeface="宋体" panose="02010600030101010101" pitchFamily="2" charset="-122"/>
            </a:endParaRPr>
          </a:p>
          <a:p>
            <a:pPr lvl="2"/>
            <a:r>
              <a:rPr lang="en-US" altLang="zh-CN" dirty="0">
                <a:ea typeface="宋体" panose="02010600030101010101" pitchFamily="2" charset="-122"/>
              </a:rPr>
              <a:t>You need to practice a lot to find the right balance</a:t>
            </a:r>
            <a:endParaRPr lang="en-US" altLang="zh-CN" dirty="0">
              <a:ea typeface="宋体" panose="02010600030101010101" pitchFamily="2" charset="-122"/>
            </a:endParaRPr>
          </a:p>
          <a:p>
            <a:pPr lvl="1"/>
            <a:r>
              <a:rPr lang="en-US" altLang="zh-CN" dirty="0">
                <a:ea typeface="宋体" panose="02010600030101010101" pitchFamily="2" charset="-122"/>
              </a:rPr>
              <a:t>My rule of thumb</a:t>
            </a:r>
            <a:endParaRPr lang="en-US" altLang="zh-CN" dirty="0">
              <a:ea typeface="宋体" panose="02010600030101010101" pitchFamily="2" charset="-122"/>
            </a:endParaRPr>
          </a:p>
          <a:p>
            <a:pPr lvl="2"/>
            <a:r>
              <a:rPr lang="en-US" altLang="zh-CN" dirty="0">
                <a:ea typeface="宋体" panose="02010600030101010101" pitchFamily="2" charset="-122"/>
              </a:rPr>
              <a:t>Make a pause and speak softly before a very important result</a:t>
            </a:r>
            <a:endParaRPr lang="en-US" altLang="zh-CN" dirty="0">
              <a:ea typeface="宋体" panose="02010600030101010101" pitchFamily="2" charset="-122"/>
            </a:endParaRPr>
          </a:p>
          <a:p>
            <a:r>
              <a:rPr lang="en-US" altLang="zh-CN" dirty="0">
                <a:solidFill>
                  <a:srgbClr val="FF0000"/>
                </a:solidFill>
                <a:ea typeface="宋体" panose="02010600030101010101" pitchFamily="2" charset="-122"/>
              </a:rPr>
              <a:t>Never read your slides or notes</a:t>
            </a:r>
            <a:endParaRPr lang="en-US" altLang="zh-CN" dirty="0">
              <a:solidFill>
                <a:srgbClr val="FF0000"/>
              </a:solidFill>
              <a:ea typeface="宋体" panose="02010600030101010101" pitchFamily="2" charset="-122"/>
            </a:endParaRPr>
          </a:p>
        </p:txBody>
      </p:sp>
      <p:sp>
        <p:nvSpPr>
          <p:cNvPr id="137220"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Show Enthusiasm </a:t>
            </a:r>
            <a:endParaRPr lang="en-US" altLang="zh-CN" dirty="0">
              <a:ea typeface="宋体" panose="02010600030101010101" pitchFamily="2" charset="-122"/>
            </a:endParaRPr>
          </a:p>
        </p:txBody>
      </p:sp>
      <p:sp>
        <p:nvSpPr>
          <p:cNvPr id="139267"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If you don’t show enthusiasm presenting you own work, do you really believe that the audience will be enthusiastic </a:t>
            </a:r>
            <a:endParaRPr lang="en-US" altLang="zh-CN" dirty="0">
              <a:ea typeface="宋体" panose="02010600030101010101" pitchFamily="2" charset="-122"/>
            </a:endParaRPr>
          </a:p>
          <a:p>
            <a:pPr lvl="1"/>
            <a:r>
              <a:rPr lang="en-US" altLang="zh-CN" dirty="0">
                <a:ea typeface="宋体" panose="02010600030101010101" pitchFamily="2" charset="-122"/>
              </a:rPr>
              <a:t>Listening to you</a:t>
            </a:r>
            <a:endParaRPr lang="en-US" altLang="zh-CN" dirty="0">
              <a:ea typeface="宋体" panose="02010600030101010101" pitchFamily="2" charset="-122"/>
            </a:endParaRPr>
          </a:p>
          <a:p>
            <a:pPr lvl="1"/>
            <a:r>
              <a:rPr lang="en-US" altLang="zh-CN" dirty="0">
                <a:ea typeface="宋体" panose="02010600030101010101" pitchFamily="2" charset="-122"/>
              </a:rPr>
              <a:t>Reading your work</a:t>
            </a:r>
            <a:endParaRPr lang="en-US" altLang="zh-CN" dirty="0">
              <a:ea typeface="宋体" panose="02010600030101010101" pitchFamily="2" charset="-122"/>
            </a:endParaRPr>
          </a:p>
          <a:p>
            <a:pPr lvl="1"/>
            <a:r>
              <a:rPr lang="en-US" altLang="zh-CN" dirty="0">
                <a:ea typeface="宋体" panose="02010600030101010101" pitchFamily="2" charset="-122"/>
              </a:rPr>
              <a:t>Inviting you </a:t>
            </a:r>
            <a:endParaRPr lang="en-US" altLang="zh-CN" dirty="0">
              <a:ea typeface="宋体" panose="02010600030101010101" pitchFamily="2" charset="-122"/>
            </a:endParaRPr>
          </a:p>
          <a:p>
            <a:pPr lvl="1"/>
            <a:r>
              <a:rPr lang="en-US" altLang="zh-CN" dirty="0">
                <a:ea typeface="宋体" panose="02010600030101010101" pitchFamily="2" charset="-122"/>
              </a:rPr>
              <a:t>Discussing with you</a:t>
            </a:r>
            <a:endParaRPr lang="en-US" altLang="zh-CN" dirty="0">
              <a:ea typeface="宋体" panose="02010600030101010101" pitchFamily="2" charset="-122"/>
            </a:endParaRPr>
          </a:p>
        </p:txBody>
      </p:sp>
      <p:sp>
        <p:nvSpPr>
          <p:cNvPr id="139268"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Use a Second Screen</a:t>
            </a:r>
            <a:endParaRPr lang="en-US" altLang="zh-CN" dirty="0">
              <a:ea typeface="宋体" panose="02010600030101010101" pitchFamily="2" charset="-122"/>
            </a:endParaRPr>
          </a:p>
        </p:txBody>
      </p:sp>
      <p:sp>
        <p:nvSpPr>
          <p:cNvPr id="140291" name="Espace réservé du contenu 2"/>
          <p:cNvSpPr>
            <a:spLocks noGrp="1"/>
          </p:cNvSpPr>
          <p:nvPr>
            <p:ph idx="1" hasCustomPrompt="1"/>
          </p:nvPr>
        </p:nvSpPr>
        <p:spPr>
          <a:xfrm>
            <a:off x="457200" y="1600200"/>
            <a:ext cx="8445500" cy="4525963"/>
          </a:xfrm>
          <a:ln/>
        </p:spPr>
        <p:txBody>
          <a:bodyPr vert="horz" wrap="square" lIns="91440" tIns="45720" rIns="91440" bIns="45720" anchor="t" anchorCtr="0"/>
          <a:p>
            <a:r>
              <a:rPr lang="en-US" altLang="zh-CN" dirty="0">
                <a:ea typeface="宋体" panose="02010600030101010101" pitchFamily="2" charset="-122"/>
              </a:rPr>
              <a:t>Do not look at your slides on the primary screen </a:t>
            </a:r>
            <a:endParaRPr lang="en-US" altLang="zh-CN" dirty="0">
              <a:ea typeface="宋体" panose="02010600030101010101" pitchFamily="2" charset="-122"/>
            </a:endParaRPr>
          </a:p>
          <a:p>
            <a:pPr lvl="1"/>
            <a:r>
              <a:rPr lang="en-US" altLang="zh-CN" dirty="0">
                <a:ea typeface="宋体" panose="02010600030101010101" pitchFamily="2" charset="-122"/>
              </a:rPr>
              <a:t>You must not show your back to the audience</a:t>
            </a:r>
            <a:endParaRPr lang="en-US" altLang="zh-CN" dirty="0">
              <a:ea typeface="宋体" panose="02010600030101010101" pitchFamily="2" charset="-122"/>
            </a:endParaRPr>
          </a:p>
          <a:p>
            <a:pPr lvl="1"/>
            <a:r>
              <a:rPr lang="en-US" altLang="zh-CN" dirty="0">
                <a:ea typeface="宋体" panose="02010600030101010101" pitchFamily="2" charset="-122"/>
              </a:rPr>
              <a:t>Hard to keep the eye contact this way</a:t>
            </a:r>
            <a:endParaRPr lang="en-US" altLang="zh-CN" dirty="0">
              <a:ea typeface="宋体" panose="02010600030101010101" pitchFamily="2" charset="-122"/>
            </a:endParaRPr>
          </a:p>
          <a:p>
            <a:r>
              <a:rPr lang="en-US" altLang="zh-CN" dirty="0">
                <a:ea typeface="宋体" panose="02010600030101010101" pitchFamily="2" charset="-122"/>
              </a:rPr>
              <a:t>Use instead a second screen (in clone or extended view)</a:t>
            </a:r>
            <a:endParaRPr lang="en-US" altLang="zh-CN" dirty="0">
              <a:ea typeface="宋体" panose="02010600030101010101" pitchFamily="2" charset="-122"/>
            </a:endParaRPr>
          </a:p>
          <a:p>
            <a:pPr lvl="1"/>
            <a:r>
              <a:rPr lang="en-US" altLang="zh-CN" dirty="0">
                <a:ea typeface="宋体" panose="02010600030101010101" pitchFamily="2" charset="-122"/>
              </a:rPr>
              <a:t>Place it appropriately</a:t>
            </a:r>
            <a:endParaRPr lang="en-US" altLang="zh-CN" dirty="0">
              <a:ea typeface="宋体" panose="02010600030101010101" pitchFamily="2" charset="-122"/>
            </a:endParaRPr>
          </a:p>
          <a:p>
            <a:pPr lvl="2"/>
            <a:r>
              <a:rPr lang="en-US" altLang="zh-CN" dirty="0">
                <a:ea typeface="宋体" panose="02010600030101010101" pitchFamily="2" charset="-122"/>
              </a:rPr>
              <a:t>Stay in front of the audience when you look at the slides</a:t>
            </a:r>
            <a:endParaRPr lang="en-US" altLang="zh-CN" dirty="0">
              <a:ea typeface="宋体" panose="02010600030101010101" pitchFamily="2" charset="-122"/>
            </a:endParaRPr>
          </a:p>
          <a:p>
            <a:pPr lvl="1"/>
            <a:r>
              <a:rPr lang="en-US" altLang="zh-CN" dirty="0">
                <a:ea typeface="宋体" panose="02010600030101010101" pitchFamily="2" charset="-122"/>
              </a:rPr>
              <a:t>Hard to see you are looking at the slides</a:t>
            </a:r>
            <a:endParaRPr lang="en-US" altLang="zh-CN" dirty="0">
              <a:ea typeface="宋体" panose="02010600030101010101" pitchFamily="2" charset="-122"/>
            </a:endParaRPr>
          </a:p>
        </p:txBody>
      </p:sp>
      <p:sp>
        <p:nvSpPr>
          <p:cNvPr id="140292"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Adapt to the Audience</a:t>
            </a:r>
            <a:endParaRPr lang="en-US" altLang="zh-CN" dirty="0">
              <a:ea typeface="宋体" panose="02010600030101010101" pitchFamily="2" charset="-122"/>
            </a:endParaRPr>
          </a:p>
        </p:txBody>
      </p:sp>
      <p:sp>
        <p:nvSpPr>
          <p:cNvPr id="15363" name="Espace réservé du contenu 2"/>
          <p:cNvSpPr>
            <a:spLocks noGrp="1"/>
          </p:cNvSpPr>
          <p:nvPr>
            <p:ph idx="1" hasCustomPrompt="1"/>
          </p:nvPr>
        </p:nvSpPr>
        <p:spPr>
          <a:ln/>
        </p:spPr>
        <p:txBody>
          <a:bodyPr vert="horz" wrap="square" lIns="91440" tIns="45720" rIns="91440" bIns="45720" anchor="t" anchorCtr="0"/>
          <a:p>
            <a:r>
              <a:rPr lang="en-US" altLang="zh-CN" dirty="0">
                <a:solidFill>
                  <a:srgbClr val="FF0000"/>
                </a:solidFill>
                <a:ea typeface="宋体" panose="02010600030101010101" pitchFamily="2" charset="-122"/>
              </a:rPr>
              <a:t>The entire</a:t>
            </a:r>
            <a:r>
              <a:rPr lang="en-US" altLang="zh-CN" dirty="0">
                <a:ea typeface="宋体" panose="02010600030101010101" pitchFamily="2" charset="-122"/>
              </a:rPr>
              <a:t> audience must understand your talk</a:t>
            </a:r>
            <a:endParaRPr lang="en-US" altLang="zh-CN" dirty="0">
              <a:ea typeface="宋体" panose="02010600030101010101" pitchFamily="2" charset="-122"/>
            </a:endParaRPr>
          </a:p>
          <a:p>
            <a:pPr lvl="1"/>
            <a:r>
              <a:rPr lang="en-US" altLang="zh-CN" dirty="0">
                <a:ea typeface="宋体" panose="02010600030101010101" pitchFamily="2" charset="-122"/>
              </a:rPr>
              <a:t>It is better to explain notions a part of the audience already knows than to lose another part of the audience during the talk</a:t>
            </a:r>
            <a:endParaRPr lang="en-US" altLang="zh-CN" dirty="0">
              <a:ea typeface="宋体" panose="02010600030101010101" pitchFamily="2" charset="-122"/>
            </a:endParaRPr>
          </a:p>
          <a:p>
            <a:r>
              <a:rPr lang="en-US" altLang="zh-CN" dirty="0">
                <a:ea typeface="宋体" panose="02010600030101010101" pitchFamily="2" charset="-122"/>
              </a:rPr>
              <a:t>Do not overestimate the knowledge of the audience in your field</a:t>
            </a:r>
            <a:endParaRPr lang="en-US" altLang="zh-CN" dirty="0">
              <a:ea typeface="宋体" panose="02010600030101010101" pitchFamily="2" charset="-122"/>
            </a:endParaRPr>
          </a:p>
        </p:txBody>
      </p:sp>
      <p:sp>
        <p:nvSpPr>
          <p:cNvPr id="15364"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Practice </a:t>
            </a:r>
            <a:endParaRPr lang="en-US" altLang="zh-CN" dirty="0">
              <a:ea typeface="宋体" panose="02010600030101010101" pitchFamily="2" charset="-122"/>
            </a:endParaRPr>
          </a:p>
        </p:txBody>
      </p:sp>
      <p:sp>
        <p:nvSpPr>
          <p:cNvPr id="141315" name="Espace réservé du contenu 2"/>
          <p:cNvSpPr>
            <a:spLocks noGrp="1"/>
          </p:cNvSpPr>
          <p:nvPr>
            <p:ph idx="1" hasCustomPrompt="1"/>
          </p:nvPr>
        </p:nvSpPr>
        <p:spPr>
          <a:xfrm>
            <a:off x="377825" y="1600200"/>
            <a:ext cx="8766175" cy="4525963"/>
          </a:xfrm>
          <a:ln/>
        </p:spPr>
        <p:txBody>
          <a:bodyPr vert="horz" wrap="square" lIns="91440" tIns="45720" rIns="91440" bIns="45720" anchor="t" anchorCtr="0"/>
          <a:p>
            <a:r>
              <a:rPr lang="en-US" altLang="zh-CN" sz="2800" dirty="0">
                <a:solidFill>
                  <a:srgbClr val="FF0000"/>
                </a:solidFill>
                <a:ea typeface="宋体" panose="02010600030101010101" pitchFamily="2" charset="-122"/>
              </a:rPr>
              <a:t>Best speakers </a:t>
            </a:r>
            <a:r>
              <a:rPr lang="en-US" altLang="zh-CN" sz="2800" dirty="0">
                <a:ea typeface="宋体" panose="02010600030101010101" pitchFamily="2" charset="-122"/>
              </a:rPr>
              <a:t>are the ones who </a:t>
            </a:r>
            <a:r>
              <a:rPr lang="en-US" altLang="zh-CN" sz="2800" dirty="0">
                <a:solidFill>
                  <a:srgbClr val="FF0000"/>
                </a:solidFill>
                <a:ea typeface="宋体" panose="02010600030101010101" pitchFamily="2" charset="-122"/>
              </a:rPr>
              <a:t>practice the most</a:t>
            </a:r>
            <a:endParaRPr lang="en-US" altLang="zh-CN" sz="2800" dirty="0">
              <a:solidFill>
                <a:srgbClr val="FF0000"/>
              </a:solidFill>
              <a:ea typeface="宋体" panose="02010600030101010101" pitchFamily="2" charset="-122"/>
            </a:endParaRPr>
          </a:p>
          <a:p>
            <a:pPr lvl="1"/>
            <a:r>
              <a:rPr lang="en-US" altLang="zh-CN" sz="2400" dirty="0">
                <a:ea typeface="宋体" panose="02010600030101010101" pitchFamily="2" charset="-122"/>
              </a:rPr>
              <a:t>No improvisation or spontaneity</a:t>
            </a:r>
            <a:endParaRPr lang="en-US" altLang="zh-CN" sz="2400" dirty="0">
              <a:ea typeface="宋体" panose="02010600030101010101" pitchFamily="2" charset="-122"/>
            </a:endParaRPr>
          </a:p>
          <a:p>
            <a:pPr lvl="1"/>
            <a:r>
              <a:rPr lang="en-US" altLang="zh-CN" sz="2400" dirty="0">
                <a:ea typeface="宋体" panose="02010600030101010101" pitchFamily="2" charset="-122"/>
              </a:rPr>
              <a:t>To look spontaneous you even need to practice more</a:t>
            </a:r>
            <a:endParaRPr lang="en-US" altLang="zh-CN" sz="2400" dirty="0">
              <a:ea typeface="宋体" panose="02010600030101010101" pitchFamily="2" charset="-122"/>
            </a:endParaRPr>
          </a:p>
          <a:p>
            <a:r>
              <a:rPr lang="en-US" altLang="zh-CN" sz="2800" dirty="0">
                <a:ea typeface="宋体" panose="02010600030101010101" pitchFamily="2" charset="-122"/>
              </a:rPr>
              <a:t>Stand up and speak with loud voice to practice</a:t>
            </a:r>
            <a:endParaRPr lang="en-US" altLang="zh-CN" sz="2800" dirty="0">
              <a:ea typeface="宋体" panose="02010600030101010101" pitchFamily="2" charset="-122"/>
            </a:endParaRPr>
          </a:p>
          <a:p>
            <a:pPr lvl="1"/>
            <a:r>
              <a:rPr lang="en-US" altLang="zh-CN" sz="2400" dirty="0">
                <a:ea typeface="宋体" panose="02010600030101010101" pitchFamily="2" charset="-122"/>
              </a:rPr>
              <a:t>Practice at least once using a projector</a:t>
            </a:r>
            <a:endParaRPr lang="en-US" altLang="zh-CN" sz="2400" dirty="0">
              <a:ea typeface="宋体" panose="02010600030101010101" pitchFamily="2" charset="-122"/>
            </a:endParaRPr>
          </a:p>
          <a:p>
            <a:r>
              <a:rPr lang="en-US" altLang="zh-CN" sz="2800" dirty="0">
                <a:ea typeface="宋体" panose="02010600030101010101" pitchFamily="2" charset="-122"/>
              </a:rPr>
              <a:t>Practice with colleagues (once well trained)</a:t>
            </a:r>
            <a:endParaRPr lang="en-US" altLang="zh-CN" sz="2800" dirty="0">
              <a:ea typeface="宋体" panose="02010600030101010101" pitchFamily="2" charset="-122"/>
            </a:endParaRPr>
          </a:p>
          <a:p>
            <a:r>
              <a:rPr lang="en-US" altLang="zh-CN" sz="2800" dirty="0">
                <a:ea typeface="宋体" panose="02010600030101010101" pitchFamily="2" charset="-122"/>
              </a:rPr>
              <a:t>The shorter the talk the more you have to practice</a:t>
            </a:r>
            <a:endParaRPr lang="en-US" altLang="zh-CN" sz="2800" dirty="0">
              <a:ea typeface="宋体" panose="02010600030101010101" pitchFamily="2" charset="-122"/>
            </a:endParaRPr>
          </a:p>
          <a:p>
            <a:r>
              <a:rPr lang="en-US" altLang="zh-CN" sz="2800" dirty="0">
                <a:ea typeface="宋体" panose="02010600030101010101" pitchFamily="2" charset="-122"/>
              </a:rPr>
              <a:t>Be prepared to answer hard/aggressive questions</a:t>
            </a:r>
            <a:endParaRPr lang="en-US" altLang="zh-CN" sz="2800" dirty="0">
              <a:ea typeface="宋体" panose="02010600030101010101" pitchFamily="2" charset="-122"/>
            </a:endParaRPr>
          </a:p>
          <a:p>
            <a:endParaRPr lang="en-US" altLang="zh-CN" sz="2800" dirty="0">
              <a:ea typeface="宋体" panose="02010600030101010101" pitchFamily="2" charset="-122"/>
            </a:endParaRPr>
          </a:p>
        </p:txBody>
      </p:sp>
      <p:sp>
        <p:nvSpPr>
          <p:cNvPr id="141316"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Practice </a:t>
            </a:r>
            <a:endParaRPr lang="en-US" altLang="zh-CN" dirty="0">
              <a:ea typeface="宋体" panose="02010600030101010101" pitchFamily="2" charset="-122"/>
            </a:endParaRPr>
          </a:p>
        </p:txBody>
      </p:sp>
      <p:sp>
        <p:nvSpPr>
          <p:cNvPr id="143363"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To prepare a 20 minutes talk</a:t>
            </a:r>
            <a:endParaRPr lang="en-US" altLang="zh-CN" dirty="0">
              <a:ea typeface="宋体" panose="02010600030101010101" pitchFamily="2" charset="-122"/>
            </a:endParaRPr>
          </a:p>
          <a:p>
            <a:pPr lvl="1"/>
            <a:r>
              <a:rPr lang="en-US" altLang="zh-CN" dirty="0">
                <a:ea typeface="宋体" panose="02010600030101010101" pitchFamily="2" charset="-122"/>
              </a:rPr>
              <a:t>Three days for a first version of the slides</a:t>
            </a:r>
            <a:endParaRPr lang="en-US" altLang="zh-CN" dirty="0">
              <a:ea typeface="宋体" panose="02010600030101010101" pitchFamily="2" charset="-122"/>
            </a:endParaRPr>
          </a:p>
          <a:p>
            <a:pPr lvl="1"/>
            <a:r>
              <a:rPr lang="en-US" altLang="zh-CN" dirty="0">
                <a:ea typeface="宋体" panose="02010600030101010101" pitchFamily="2" charset="-122"/>
              </a:rPr>
              <a:t>Around 10 rehearsal in front of my desk</a:t>
            </a:r>
            <a:endParaRPr lang="en-US" altLang="zh-CN" dirty="0">
              <a:ea typeface="宋体" panose="02010600030101010101" pitchFamily="2" charset="-122"/>
            </a:endParaRPr>
          </a:p>
          <a:p>
            <a:pPr lvl="1"/>
            <a:r>
              <a:rPr lang="en-US" altLang="zh-CN" dirty="0">
                <a:ea typeface="宋体" panose="02010600030101010101" pitchFamily="2" charset="-122"/>
              </a:rPr>
              <a:t>Around 5 “in situation” rehearsal</a:t>
            </a:r>
            <a:endParaRPr lang="en-US" altLang="zh-CN" dirty="0">
              <a:ea typeface="宋体" panose="02010600030101010101" pitchFamily="2" charset="-122"/>
            </a:endParaRPr>
          </a:p>
          <a:p>
            <a:pPr lvl="2"/>
            <a:r>
              <a:rPr lang="en-US" altLang="zh-CN" dirty="0">
                <a:ea typeface="宋体" panose="02010600030101010101" pitchFamily="2" charset="-122"/>
              </a:rPr>
              <a:t>Final version of the slides</a:t>
            </a:r>
            <a:endParaRPr lang="en-US" altLang="zh-CN" dirty="0">
              <a:ea typeface="宋体" panose="02010600030101010101" pitchFamily="2" charset="-122"/>
            </a:endParaRPr>
          </a:p>
          <a:p>
            <a:pPr lvl="2"/>
            <a:r>
              <a:rPr lang="en-US" altLang="zh-CN" dirty="0">
                <a:ea typeface="宋体" panose="02010600030101010101" pitchFamily="2" charset="-122"/>
              </a:rPr>
              <a:t>Stand up</a:t>
            </a:r>
            <a:endParaRPr lang="en-US" altLang="zh-CN" dirty="0">
              <a:ea typeface="宋体" panose="02010600030101010101" pitchFamily="2" charset="-122"/>
            </a:endParaRPr>
          </a:p>
          <a:p>
            <a:pPr lvl="2"/>
            <a:r>
              <a:rPr lang="en-US" altLang="zh-CN" dirty="0">
                <a:ea typeface="宋体" panose="02010600030101010101" pitchFamily="2" charset="-122"/>
              </a:rPr>
              <a:t>Speak loud</a:t>
            </a:r>
            <a:endParaRPr lang="en-US" altLang="zh-CN" dirty="0">
              <a:ea typeface="宋体" panose="02010600030101010101" pitchFamily="2" charset="-122"/>
            </a:endParaRPr>
          </a:p>
          <a:p>
            <a:pPr lvl="2"/>
            <a:r>
              <a:rPr lang="en-US" altLang="zh-CN" dirty="0">
                <a:ea typeface="宋体" panose="02010600030101010101" pitchFamily="2" charset="-122"/>
              </a:rPr>
              <a:t>May use a real projector</a:t>
            </a:r>
            <a:endParaRPr lang="en-US" altLang="zh-CN" dirty="0">
              <a:ea typeface="宋体" panose="02010600030101010101" pitchFamily="2" charset="-122"/>
            </a:endParaRPr>
          </a:p>
          <a:p>
            <a:pPr lvl="2"/>
            <a:r>
              <a:rPr lang="en-US" altLang="zh-CN" dirty="0">
                <a:ea typeface="宋体" panose="02010600030101010101" pitchFamily="2" charset="-122"/>
              </a:rPr>
              <a:t>Stringent time constraint</a:t>
            </a:r>
            <a:endParaRPr lang="en-US" altLang="zh-CN" dirty="0">
              <a:ea typeface="宋体" panose="02010600030101010101" pitchFamily="2" charset="-122"/>
            </a:endParaRPr>
          </a:p>
          <a:p>
            <a:pPr lvl="2"/>
            <a:r>
              <a:rPr lang="en-US" altLang="zh-CN" dirty="0">
                <a:ea typeface="宋体" panose="02010600030101010101" pitchFamily="2" charset="-122"/>
              </a:rPr>
              <a:t>In front of colleagues</a:t>
            </a:r>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143364"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Outline</a:t>
            </a:r>
            <a:endParaRPr lang="en-US" altLang="zh-CN" dirty="0">
              <a:ea typeface="宋体" panose="02010600030101010101" pitchFamily="2" charset="-122"/>
            </a:endParaRPr>
          </a:p>
        </p:txBody>
      </p:sp>
      <p:sp>
        <p:nvSpPr>
          <p:cNvPr id="145411"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Why should you bother doing talks?</a:t>
            </a:r>
            <a:endParaRPr lang="en-US" altLang="zh-CN" dirty="0">
              <a:ea typeface="宋体" panose="02010600030101010101" pitchFamily="2" charset="-122"/>
            </a:endParaRPr>
          </a:p>
          <a:p>
            <a:r>
              <a:rPr lang="en-US" altLang="zh-CN" dirty="0">
                <a:ea typeface="宋体" panose="02010600030101010101" pitchFamily="2" charset="-122"/>
              </a:rPr>
              <a:t>How to structure your talk?</a:t>
            </a:r>
            <a:endParaRPr lang="en-US" altLang="zh-CN" dirty="0">
              <a:ea typeface="宋体" panose="02010600030101010101" pitchFamily="2" charset="-122"/>
            </a:endParaRPr>
          </a:p>
          <a:p>
            <a:r>
              <a:rPr lang="en-US" altLang="zh-CN" dirty="0">
                <a:ea typeface="宋体" panose="02010600030101010101" pitchFamily="2" charset="-122"/>
              </a:rPr>
              <a:t>How to make your slides?</a:t>
            </a:r>
            <a:endParaRPr lang="en-US" altLang="zh-CN" dirty="0">
              <a:ea typeface="宋体" panose="02010600030101010101" pitchFamily="2" charset="-122"/>
            </a:endParaRPr>
          </a:p>
          <a:p>
            <a:r>
              <a:rPr lang="en-US" altLang="zh-CN" dirty="0">
                <a:ea typeface="宋体" panose="02010600030101010101" pitchFamily="2" charset="-122"/>
              </a:rPr>
              <a:t>How to give your talk?</a:t>
            </a:r>
            <a:endParaRPr lang="en-US" altLang="zh-CN" dirty="0">
              <a:ea typeface="宋体" panose="02010600030101010101" pitchFamily="2" charset="-122"/>
            </a:endParaRPr>
          </a:p>
          <a:p>
            <a:r>
              <a:rPr lang="en-US" altLang="zh-CN" dirty="0">
                <a:solidFill>
                  <a:srgbClr val="FF0000"/>
                </a:solidFill>
                <a:ea typeface="宋体" panose="02010600030101010101" pitchFamily="2" charset="-122"/>
              </a:rPr>
              <a:t>Great talks examples</a:t>
            </a:r>
            <a:endParaRPr lang="en-US" altLang="zh-CN" dirty="0">
              <a:solidFill>
                <a:srgbClr val="FF0000"/>
              </a:solidFill>
              <a:ea typeface="宋体" panose="02010600030101010101" pitchFamily="2" charset="-122"/>
            </a:endParaRPr>
          </a:p>
          <a:p>
            <a:endParaRPr lang="en-US" altLang="zh-CN" dirty="0">
              <a:solidFill>
                <a:srgbClr val="FF0000"/>
              </a:solidFill>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a:p>
            <a:endParaRPr lang="en-US" altLang="zh-CN" dirty="0">
              <a:ea typeface="宋体" panose="02010600030101010101" pitchFamily="2" charset="-122"/>
            </a:endParaRPr>
          </a:p>
        </p:txBody>
      </p:sp>
      <p:sp>
        <p:nvSpPr>
          <p:cNvPr id="145412"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Wonderful Examples</a:t>
            </a:r>
            <a:endParaRPr lang="en-US" altLang="zh-CN" dirty="0">
              <a:ea typeface="宋体" panose="02010600030101010101" pitchFamily="2" charset="-122"/>
            </a:endParaRPr>
          </a:p>
        </p:txBody>
      </p:sp>
      <p:sp>
        <p:nvSpPr>
          <p:cNvPr id="146435" name="Espace réservé du contenu 2"/>
          <p:cNvSpPr>
            <a:spLocks noGrp="1"/>
          </p:cNvSpPr>
          <p:nvPr>
            <p:ph idx="1" hasCustomPrompt="1"/>
          </p:nvPr>
        </p:nvSpPr>
        <p:spPr>
          <a:ln/>
        </p:spPr>
        <p:txBody>
          <a:bodyPr vert="horz" wrap="square" lIns="91440" tIns="45720" rIns="91440" bIns="45720" anchor="t" anchorCtr="0"/>
          <a:p>
            <a:r>
              <a:rPr lang="fr-FR" altLang="zh-CN" dirty="0">
                <a:ea typeface="宋体" panose="02010600030101010101" pitchFamily="2" charset="-122"/>
              </a:rPr>
              <a:t>General talks (not scientific)</a:t>
            </a:r>
            <a:endParaRPr lang="fr-FR" altLang="zh-CN" dirty="0">
              <a:ea typeface="宋体" panose="02010600030101010101" pitchFamily="2" charset="-122"/>
            </a:endParaRPr>
          </a:p>
          <a:p>
            <a:pPr lvl="1"/>
            <a:r>
              <a:rPr lang="fr-FR" altLang="zh-CN" dirty="0">
                <a:ea typeface="宋体" panose="02010600030101010101" pitchFamily="2" charset="-122"/>
              </a:rPr>
              <a:t>Randy Pausch Last Lecture (in english)</a:t>
            </a:r>
            <a:endParaRPr lang="fr-FR" altLang="zh-CN" dirty="0">
              <a:ea typeface="宋体" panose="02010600030101010101" pitchFamily="2" charset="-122"/>
            </a:endParaRPr>
          </a:p>
          <a:p>
            <a:pPr lvl="2"/>
            <a:r>
              <a:rPr lang="fr-FR" altLang="zh-CN" dirty="0">
                <a:ea typeface="宋体" panose="02010600030101010101" pitchFamily="2" charset="-122"/>
              </a:rPr>
              <a:t>How to </a:t>
            </a:r>
            <a:r>
              <a:rPr lang="en-US" altLang="zh-CN" dirty="0">
                <a:ea typeface="宋体" panose="02010600030101010101" pitchFamily="2" charset="-122"/>
              </a:rPr>
              <a:t>communicate</a:t>
            </a:r>
            <a:r>
              <a:rPr lang="fr-FR" altLang="zh-CN" dirty="0">
                <a:ea typeface="宋体" panose="02010600030101010101" pitchFamily="2" charset="-122"/>
              </a:rPr>
              <a:t> passion?</a:t>
            </a:r>
            <a:endParaRPr lang="fr-FR" altLang="zh-CN" dirty="0">
              <a:ea typeface="宋体" panose="02010600030101010101" pitchFamily="2" charset="-122"/>
            </a:endParaRPr>
          </a:p>
          <a:p>
            <a:pPr lvl="2"/>
            <a:r>
              <a:rPr lang="en-US" altLang="zh-CN" dirty="0">
                <a:ea typeface="宋体" panose="02010600030101010101" pitchFamily="2" charset="-122"/>
              </a:rPr>
              <a:t>Try </a:t>
            </a:r>
            <a:r>
              <a:rPr lang="en-US" altLang="zh-CN" sz="1400" dirty="0">
                <a:ea typeface="宋体" panose="02010600030101010101" pitchFamily="2" charset="-122"/>
                <a:hlinkClick r:id="rId1"/>
              </a:rPr>
              <a:t>http://www.youtube.com/watch?v=ji5_MqicxSo</a:t>
            </a:r>
            <a:endParaRPr lang="en-US" altLang="zh-CN" sz="1400" dirty="0">
              <a:ea typeface="宋体" panose="02010600030101010101" pitchFamily="2" charset="-122"/>
            </a:endParaRPr>
          </a:p>
          <a:p>
            <a:pPr lvl="2"/>
            <a:r>
              <a:rPr lang="en-US" altLang="zh-CN" dirty="0">
                <a:ea typeface="宋体" panose="02010600030101010101" pitchFamily="2" charset="-122"/>
              </a:rPr>
              <a:t>Or search google for “</a:t>
            </a:r>
            <a:r>
              <a:rPr lang="fr-FR" altLang="zh-CN" dirty="0">
                <a:ea typeface="宋体" panose="02010600030101010101" pitchFamily="2" charset="-122"/>
              </a:rPr>
              <a:t>Randy Pausch Last Lecture</a:t>
            </a:r>
            <a:r>
              <a:rPr lang="en-US" altLang="zh-CN" dirty="0">
                <a:ea typeface="宋体" panose="02010600030101010101" pitchFamily="2" charset="-122"/>
              </a:rPr>
              <a:t>”</a:t>
            </a:r>
            <a:endParaRPr lang="en-US" altLang="zh-CN" dirty="0">
              <a:ea typeface="宋体" panose="02010600030101010101" pitchFamily="2" charset="-122"/>
            </a:endParaRPr>
          </a:p>
          <a:p>
            <a:pPr lvl="2"/>
            <a:endParaRPr lang="en-US" altLang="zh-CN" sz="1400" dirty="0">
              <a:ea typeface="宋体" panose="02010600030101010101" pitchFamily="2" charset="-122"/>
            </a:endParaRPr>
          </a:p>
        </p:txBody>
      </p:sp>
      <p:sp>
        <p:nvSpPr>
          <p:cNvPr id="146436"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Wonderful Examples</a:t>
            </a:r>
            <a:endParaRPr lang="en-US" altLang="zh-CN" dirty="0">
              <a:ea typeface="宋体" panose="02010600030101010101" pitchFamily="2" charset="-122"/>
            </a:endParaRPr>
          </a:p>
        </p:txBody>
      </p:sp>
      <p:sp>
        <p:nvSpPr>
          <p:cNvPr id="147459" name="Espace réservé du contenu 2"/>
          <p:cNvSpPr>
            <a:spLocks noGrp="1"/>
          </p:cNvSpPr>
          <p:nvPr>
            <p:ph idx="1" hasCustomPrompt="1"/>
          </p:nvPr>
        </p:nvSpPr>
        <p:spPr>
          <a:ln/>
        </p:spPr>
        <p:txBody>
          <a:bodyPr vert="horz" wrap="square" lIns="91440" tIns="45720" rIns="91440" bIns="45720" anchor="t" anchorCtr="0"/>
          <a:p>
            <a:r>
              <a:rPr lang="fr-FR" altLang="zh-CN" dirty="0">
                <a:ea typeface="宋体" panose="02010600030101010101" pitchFamily="2" charset="-122"/>
              </a:rPr>
              <a:t>General talks (not scientific)</a:t>
            </a:r>
            <a:endParaRPr lang="fr-FR" altLang="zh-CN" dirty="0">
              <a:ea typeface="宋体" panose="02010600030101010101" pitchFamily="2" charset="-122"/>
            </a:endParaRPr>
          </a:p>
          <a:p>
            <a:pPr lvl="1"/>
            <a:r>
              <a:rPr lang="en-US" altLang="zh-CN" dirty="0">
                <a:ea typeface="宋体" panose="02010600030101010101" pitchFamily="2" charset="-122"/>
              </a:rPr>
              <a:t>Michel Serres aux 40 ans de l’INRIA (in french)</a:t>
            </a:r>
            <a:endParaRPr lang="en-US" altLang="zh-CN" dirty="0">
              <a:ea typeface="宋体" panose="02010600030101010101" pitchFamily="2" charset="-122"/>
            </a:endParaRPr>
          </a:p>
          <a:p>
            <a:pPr lvl="2"/>
            <a:r>
              <a:rPr lang="en-US" altLang="zh-CN" dirty="0">
                <a:ea typeface="宋体" panose="02010600030101010101" pitchFamily="2" charset="-122"/>
              </a:rPr>
              <a:t>How to keep the audience focused during one hour without any slides and sitting at a chair?</a:t>
            </a:r>
            <a:endParaRPr lang="en-US" altLang="zh-CN" dirty="0">
              <a:ea typeface="宋体" panose="02010600030101010101" pitchFamily="2" charset="-122"/>
            </a:endParaRPr>
          </a:p>
          <a:p>
            <a:pPr lvl="2"/>
            <a:r>
              <a:rPr lang="en-US" altLang="zh-CN" dirty="0">
                <a:ea typeface="宋体" panose="02010600030101010101" pitchFamily="2" charset="-122"/>
              </a:rPr>
              <a:t>Try </a:t>
            </a:r>
            <a:r>
              <a:rPr lang="en-US" altLang="zh-CN" sz="1400" dirty="0">
                <a:ea typeface="宋体" panose="02010600030101010101" pitchFamily="2" charset="-122"/>
                <a:hlinkClick r:id="rId1"/>
              </a:rPr>
              <a:t>http://www.inria.fr/40ans/forum/video.fr.php</a:t>
            </a:r>
            <a:endParaRPr lang="en-US" altLang="zh-CN" sz="1400" dirty="0">
              <a:ea typeface="宋体" panose="02010600030101010101" pitchFamily="2" charset="-122"/>
            </a:endParaRPr>
          </a:p>
          <a:p>
            <a:pPr lvl="2"/>
            <a:r>
              <a:rPr lang="en-US" altLang="zh-CN" dirty="0">
                <a:ea typeface="宋体" panose="02010600030101010101" pitchFamily="2" charset="-122"/>
              </a:rPr>
              <a:t>On the same site you will find horrible presentations</a:t>
            </a:r>
            <a:endParaRPr lang="en-US" altLang="zh-CN" dirty="0">
              <a:ea typeface="宋体" panose="02010600030101010101" pitchFamily="2" charset="-122"/>
            </a:endParaRPr>
          </a:p>
          <a:p>
            <a:pPr lvl="2"/>
            <a:endParaRPr lang="en-US" altLang="zh-CN" sz="1400" dirty="0">
              <a:ea typeface="宋体" panose="02010600030101010101" pitchFamily="2" charset="-122"/>
            </a:endParaRPr>
          </a:p>
        </p:txBody>
      </p:sp>
      <p:sp>
        <p:nvSpPr>
          <p:cNvPr id="147460"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Wonderful Examples</a:t>
            </a:r>
            <a:endParaRPr lang="en-US" altLang="zh-CN" dirty="0">
              <a:ea typeface="宋体" panose="02010600030101010101" pitchFamily="2" charset="-122"/>
            </a:endParaRPr>
          </a:p>
        </p:txBody>
      </p:sp>
      <p:sp>
        <p:nvSpPr>
          <p:cNvPr id="148483"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Scientific talks</a:t>
            </a:r>
            <a:endParaRPr lang="en-US" altLang="zh-CN" dirty="0">
              <a:ea typeface="宋体" panose="02010600030101010101" pitchFamily="2" charset="-122"/>
            </a:endParaRPr>
          </a:p>
          <a:p>
            <a:pPr lvl="1"/>
            <a:r>
              <a:rPr lang="en-US" altLang="zh-CN" dirty="0">
                <a:ea typeface="宋体" panose="02010600030101010101" pitchFamily="2" charset="-122"/>
              </a:rPr>
              <a:t>Gerard Berry (Collège de France)</a:t>
            </a:r>
            <a:endParaRPr lang="en-US" altLang="zh-CN" dirty="0">
              <a:ea typeface="宋体" panose="02010600030101010101" pitchFamily="2" charset="-122"/>
            </a:endParaRPr>
          </a:p>
          <a:p>
            <a:pPr lvl="2"/>
            <a:r>
              <a:rPr lang="en-US" altLang="zh-CN" dirty="0">
                <a:ea typeface="宋体" panose="02010600030101010101" pitchFamily="2" charset="-122"/>
              </a:rPr>
              <a:t>In French: </a:t>
            </a:r>
            <a:r>
              <a:rPr lang="en-US" altLang="zh-CN" dirty="0">
                <a:ea typeface="宋体" panose="02010600030101010101" pitchFamily="2" charset="-122"/>
                <a:hlinkClick r:id="rId1"/>
              </a:rPr>
              <a:t>http://www.college-de-france.fr/default/EN/all/cha_inf2009/Lecon_inaugurale_du_19_novembr.jsp</a:t>
            </a:r>
            <a:endParaRPr lang="en-US" altLang="zh-CN" dirty="0">
              <a:ea typeface="宋体" panose="02010600030101010101" pitchFamily="2" charset="-122"/>
            </a:endParaRPr>
          </a:p>
          <a:p>
            <a:pPr lvl="2"/>
            <a:r>
              <a:rPr lang="en-US" altLang="zh-CN" dirty="0">
                <a:ea typeface="宋体" panose="02010600030101010101" pitchFamily="2" charset="-122"/>
              </a:rPr>
              <a:t>More talks (some in English) here: </a:t>
            </a:r>
            <a:r>
              <a:rPr lang="en-US" altLang="zh-CN" dirty="0">
                <a:ea typeface="宋体" panose="02010600030101010101" pitchFamily="2" charset="-122"/>
                <a:hlinkClick r:id="rId2"/>
              </a:rPr>
              <a:t>http://www-sop.inria.fr/members/Gerard.Berry/</a:t>
            </a:r>
            <a:endParaRPr lang="en-US" altLang="zh-CN" dirty="0">
              <a:ea typeface="宋体" panose="02010600030101010101" pitchFamily="2" charset="-122"/>
            </a:endParaRPr>
          </a:p>
          <a:p>
            <a:pPr lvl="2"/>
            <a:endParaRPr lang="en-US" altLang="zh-CN" dirty="0">
              <a:ea typeface="宋体" panose="02010600030101010101" pitchFamily="2" charset="-122"/>
            </a:endParaRPr>
          </a:p>
          <a:p>
            <a:pPr lvl="2"/>
            <a:endParaRPr lang="en-US" altLang="zh-CN" dirty="0">
              <a:ea typeface="宋体" panose="02010600030101010101" pitchFamily="2" charset="-122"/>
            </a:endParaRPr>
          </a:p>
        </p:txBody>
      </p:sp>
      <p:sp>
        <p:nvSpPr>
          <p:cNvPr id="148484"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Titre 1"/>
          <p:cNvSpPr>
            <a:spLocks noGrp="1"/>
          </p:cNvSpPr>
          <p:nvPr>
            <p:ph type="title" hasCustomPrompt="1"/>
          </p:nvPr>
        </p:nvSpPr>
        <p:spPr>
          <a:ln/>
        </p:spPr>
        <p:txBody>
          <a:bodyPr vert="horz" wrap="square" lIns="91440" tIns="45720" rIns="91440" bIns="45720" anchor="ctr" anchorCtr="0"/>
          <a:p>
            <a:r>
              <a:rPr lang="en-US" altLang="zh-CN" dirty="0">
                <a:ea typeface="宋体" panose="02010600030101010101" pitchFamily="2" charset="-122"/>
              </a:rPr>
              <a:t>Wonderful Examples</a:t>
            </a:r>
            <a:endParaRPr lang="en-US" altLang="zh-CN" dirty="0">
              <a:ea typeface="宋体" panose="02010600030101010101" pitchFamily="2" charset="-122"/>
            </a:endParaRPr>
          </a:p>
        </p:txBody>
      </p:sp>
      <p:sp>
        <p:nvSpPr>
          <p:cNvPr id="149507" name="Espace réservé du contenu 2"/>
          <p:cNvSpPr>
            <a:spLocks noGrp="1"/>
          </p:cNvSpPr>
          <p:nvPr>
            <p:ph idx="1" hasCustomPrompt="1"/>
          </p:nvPr>
        </p:nvSpPr>
        <p:spPr>
          <a:ln/>
        </p:spPr>
        <p:txBody>
          <a:bodyPr vert="horz" wrap="square" lIns="91440" tIns="45720" rIns="91440" bIns="45720" anchor="t" anchorCtr="0"/>
          <a:p>
            <a:r>
              <a:rPr lang="en-US" altLang="zh-CN" dirty="0">
                <a:ea typeface="宋体" panose="02010600030101010101" pitchFamily="2" charset="-122"/>
              </a:rPr>
              <a:t>Watch talks on </a:t>
            </a:r>
            <a:r>
              <a:rPr lang="en-US" altLang="zh-CN" dirty="0">
                <a:ea typeface="宋体" panose="02010600030101010101" pitchFamily="2" charset="-122"/>
                <a:hlinkClick r:id="rId1"/>
              </a:rPr>
              <a:t>http://www.ted.com/</a:t>
            </a:r>
            <a:endParaRPr lang="en-US" altLang="zh-CN" dirty="0">
              <a:ea typeface="宋体" panose="02010600030101010101" pitchFamily="2" charset="-122"/>
            </a:endParaRPr>
          </a:p>
          <a:p>
            <a:pPr lvl="1"/>
            <a:r>
              <a:rPr lang="en-US" altLang="zh-CN" dirty="0">
                <a:ea typeface="宋体" panose="02010600030101010101" pitchFamily="2" charset="-122"/>
              </a:rPr>
              <a:t>Extremely high quality standard</a:t>
            </a:r>
            <a:endParaRPr lang="en-US" altLang="zh-CN" dirty="0">
              <a:ea typeface="宋体" panose="02010600030101010101" pitchFamily="2" charset="-122"/>
            </a:endParaRPr>
          </a:p>
          <a:p>
            <a:pPr lvl="1"/>
            <a:r>
              <a:rPr lang="en-US" altLang="zh-CN" dirty="0">
                <a:ea typeface="宋体" panose="02010600030101010101" pitchFamily="2" charset="-122"/>
              </a:rPr>
              <a:t>Elizabeth Gilbert on nurturing creativity</a:t>
            </a:r>
            <a:endParaRPr lang="en-US" altLang="zh-CN" dirty="0">
              <a:ea typeface="宋体" panose="02010600030101010101" pitchFamily="2" charset="-122"/>
            </a:endParaRPr>
          </a:p>
          <a:p>
            <a:pPr lvl="2"/>
            <a:r>
              <a:rPr lang="en-US" altLang="zh-CN" sz="1800" dirty="0">
                <a:ea typeface="宋体" panose="02010600030101010101" pitchFamily="2" charset="-122"/>
              </a:rPr>
              <a:t>http://www.ted.com/talks/elizabeth_gilbert_on_genius.html</a:t>
            </a:r>
            <a:endParaRPr lang="en-US" altLang="zh-CN" sz="1800" dirty="0">
              <a:ea typeface="宋体" panose="02010600030101010101" pitchFamily="2" charset="-122"/>
            </a:endParaRPr>
          </a:p>
        </p:txBody>
      </p:sp>
      <p:sp>
        <p:nvSpPr>
          <p:cNvPr id="149508" name="Espace réservé du numéro de diapositive 3"/>
          <p:cNvSpPr txBox="1">
            <a:spLocks noGrp="1"/>
          </p:cNvSpPr>
          <p:nvPr>
            <p:ph type="sldNum" sz="quarter" idx="11"/>
          </p:nvPr>
        </p:nvSpPr>
        <p:spPr>
          <a:ln/>
        </p:spPr>
        <p:txBody>
          <a:bodyPr/>
          <a:p>
            <a:pPr marL="0" indent="0" algn="r" eaLnBrk="1" hangingPunct="1">
              <a:spcBef>
                <a:spcPct val="0"/>
              </a:spcBef>
              <a:buFontTx/>
              <a:buNone/>
            </a:pPr>
            <a:fld id="{9A0DB2DC-4C9A-4742-B13C-FB6460FD3503}" type="slidenum">
              <a:rPr lang="zh-CN" altLang="fr-FR" sz="2000" dirty="0">
                <a:solidFill>
                  <a:srgbClr val="3333CC"/>
                </a:solidFill>
                <a:ea typeface="宋体" panose="02010600030101010101" pitchFamily="2" charset="-122"/>
              </a:rPr>
            </a:fld>
            <a:endParaRPr lang="zh-CN" altLang="fr-FR" sz="2000" dirty="0">
              <a:solidFill>
                <a:srgbClr val="3333CC"/>
              </a:solidFill>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TIMING" val="|0.2|0.2|0.2|0.2|0.1|0.2|0.2|0.1|0.1|0.2"/>
</p:tagLst>
</file>

<file path=ppt/tags/tag2.xml><?xml version="1.0" encoding="utf-8"?>
<p:tagLst xmlns:p="http://schemas.openxmlformats.org/presentationml/2006/main">
  <p:tag name="TIMING" val="|10.5|32.9|10.9|10.9|25|17.7"/>
</p:tagLst>
</file>

<file path=ppt/tags/tag3.xml><?xml version="1.0" encoding="utf-8"?>
<p:tagLst xmlns:p="http://schemas.openxmlformats.org/presentationml/2006/main">
  <p:tag name="TIMING" val="|57.7|13.4|16.1|6.7"/>
</p:tagLst>
</file>

<file path=ppt/tags/tag4.xml><?xml version="1.0" encoding="utf-8"?>
<p:tagLst xmlns:p="http://schemas.openxmlformats.org/presentationml/2006/main">
  <p:tag name="TIMING" val="|8.9|13.1|16.6|10.9|11.9"/>
</p:tagLst>
</file>

<file path=ppt/theme/theme1.xml><?xml version="1.0" encoding="utf-8"?>
<a:theme xmlns:a="http://schemas.openxmlformats.org/drawingml/2006/main" name="modelePresentationAL">
  <a:themeElements>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elePresentationAL">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none" w="med" len="med"/>
        </a:ln>
      </a:spPr>
      <a:bodyPr vert="horz" wrap="none" lIns="90000" tIns="46800" rIns="90000" bIns="46800" numCol="1" anchor="ctr" anchorCtr="0" compatLnSpc="1">
        <a:spAutoFit/>
      </a:bodyPr>
      <a:lstStyle>
        <a:defPPr marL="0" marR="0" indent="0" algn="ctr" defTabSz="914400" rtl="0" eaLnBrk="1" fontAlgn="base" latinLnBrk="0" hangingPunct="1">
          <a:lnSpc>
            <a:spcPct val="100000"/>
          </a:lnSpc>
          <a:spcBef>
            <a:spcPct val="50000"/>
          </a:spcBef>
          <a:spcAft>
            <a:spcPct val="0"/>
          </a:spcAft>
          <a:buClrTx/>
          <a:buSzTx/>
          <a:buFontTx/>
          <a:buNone/>
          <a:defRPr kumimoji="0" lang="fr-FR" sz="2400" b="0" i="0" u="none" strike="noStrike" cap="none" normalizeH="0" baseline="0" smtClean="0">
            <a:ln>
              <a:noFill/>
            </a:ln>
            <a:solidFill>
              <a:schemeClr val="tx1"/>
            </a:solidFill>
            <a:effectLst/>
            <a:latin typeface="Comic Sans MS" panose="030F0702030302020204" pitchFamily="66" charset="0"/>
          </a:defRPr>
        </a:defPPr>
      </a:lstStyle>
    </a:spDef>
    <a:lnDef>
      <a:spPr bwMode="auto">
        <a:xfrm>
          <a:off x="0" y="0"/>
          <a:ext cx="1" cy="1"/>
        </a:xfrm>
        <a:custGeom>
          <a:avLst/>
          <a:gdLst/>
          <a:ahLst/>
          <a:cxnLst/>
          <a:rect l="0" t="0" r="0" b="0"/>
          <a:pathLst/>
        </a:custGeom>
        <a:noFill/>
        <a:ln w="38100" cap="flat" cmpd="sng" algn="ctr">
          <a:solidFill>
            <a:srgbClr val="FF0000"/>
          </a:solidFill>
          <a:prstDash val="solid"/>
          <a:round/>
          <a:headEnd type="none" w="med" len="med"/>
          <a:tailEnd type="none" w="med" len="med"/>
        </a:ln>
      </a:spPr>
      <a:bodyPr vert="horz" wrap="none" lIns="90000" tIns="46800" rIns="90000" bIns="46800" numCol="1" anchor="ctr" anchorCtr="0" compatLnSpc="1">
        <a:spAutoFit/>
      </a:bodyPr>
      <a:lstStyle>
        <a:defPPr marL="0" marR="0" indent="0" algn="ctr" defTabSz="914400" rtl="0" eaLnBrk="1" fontAlgn="base" latinLnBrk="0" hangingPunct="1">
          <a:lnSpc>
            <a:spcPct val="100000"/>
          </a:lnSpc>
          <a:spcBef>
            <a:spcPct val="50000"/>
          </a:spcBef>
          <a:spcAft>
            <a:spcPct val="0"/>
          </a:spcAft>
          <a:buClrTx/>
          <a:buSzTx/>
          <a:buFontTx/>
          <a:buNone/>
          <a:defRPr kumimoji="0" lang="fr-FR" sz="2400" b="0" i="0" u="none" strike="noStrike" cap="none" normalizeH="0" baseline="0" smtClean="0">
            <a:ln>
              <a:noFill/>
            </a:ln>
            <a:solidFill>
              <a:schemeClr val="tx1"/>
            </a:solidFill>
            <a:effectLst/>
            <a:latin typeface="Comic Sans MS" panose="030F0702030302020204" pitchFamily="66" charset="0"/>
          </a:defRPr>
        </a:defPPr>
      </a:lstStyle>
    </a:lnDef>
  </a:objectDefaults>
  <a:extraClrSchemeLst>
    <a:extraClrScheme>
      <a:clrScheme name="modelePresentation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elePresentation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elePresentation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elePresentation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elePresentation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elePresentation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elePresentationAL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elePresentation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elePresentation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elePresentation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elePresentation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elePresentation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0</TotalTime>
  <Words>20210</Words>
  <Application>WPS 演示</Application>
  <PresentationFormat>On-screen Show (4:3)</PresentationFormat>
  <Paragraphs>1144</Paragraphs>
  <Slides>96</Slides>
  <Notes>46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96</vt:i4>
      </vt:variant>
    </vt:vector>
  </HeadingPairs>
  <TitlesOfParts>
    <vt:vector size="106" baseType="lpstr">
      <vt:lpstr>Arial</vt:lpstr>
      <vt:lpstr>宋体</vt:lpstr>
      <vt:lpstr>Wingdings</vt:lpstr>
      <vt:lpstr>Comic Sans MS</vt:lpstr>
      <vt:lpstr>Calibri</vt:lpstr>
      <vt:lpstr>Times New Roman</vt:lpstr>
      <vt:lpstr>Courier New</vt:lpstr>
      <vt:lpstr>微软雅黑</vt:lpstr>
      <vt:lpstr>Arial Unicode MS</vt:lpstr>
      <vt:lpstr>modelePresentationAL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Give a Good Talk</dc:title>
  <dc:creator>Arnaud Legout</dc:creator>
  <cp:lastModifiedBy>李绍园</cp:lastModifiedBy>
  <cp:revision>953</cp:revision>
  <dcterms:created xsi:type="dcterms:W3CDTF">2021-11-24T12:55:45Z</dcterms:created>
  <dcterms:modified xsi:type="dcterms:W3CDTF">2021-11-25T02:04:32Z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EA9A300738B94D51ACDED3DECF23A266</vt:lpwstr>
  </property>
  <property fmtid="{D5CDD505-2E9C-101B-9397-08002B2CF9AE}" pid="4" name="KSOProductBuildVer">
    <vt:lpwstr>2052-11.1.0.11045</vt:lpwstr>
  </property>
</Properties>
</file>