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1" r:id="rId6"/>
    <p:sldId id="259" r:id="rId7"/>
    <p:sldId id="260" r:id="rId8"/>
    <p:sldId id="262" r:id="rId9"/>
    <p:sldId id="264" r:id="rId10"/>
    <p:sldId id="266" r:id="rId11"/>
    <p:sldId id="275" r:id="rId12"/>
    <p:sldId id="267" r:id="rId13"/>
    <p:sldId id="276" r:id="rId14"/>
    <p:sldId id="268" r:id="rId15"/>
    <p:sldId id="269" r:id="rId16"/>
    <p:sldId id="270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716B5-2360-4200-BF29-8AC9DDCFB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367BCF-4045-48DE-8CD7-FC54729B6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1FFCE-A49D-4A0D-9095-A7216139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BED1-860A-42B9-B9A1-E17D1EE883A2}" type="datetimeFigureOut">
              <a:rPr lang="zh-CN" altLang="en-US" smtClean="0"/>
              <a:t>2024/11/15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65940-0003-4195-9A9E-5B33D533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AD675A-807B-4E42-927E-D46F03A3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682-E743-4ECC-B95B-870C19B18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64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559EF-8671-4572-9E0C-95D75689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D4BAC7-025E-4FEB-9B4E-8866DB956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91F5C-94EE-4A24-983A-5E497316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BED1-860A-42B9-B9A1-E17D1EE883A2}" type="datetimeFigureOut">
              <a:rPr lang="zh-CN" altLang="en-US" smtClean="0"/>
              <a:t>2024/11/15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8EF44-1F4C-4F7E-9ED0-F32D3A40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EB70F-3591-4E1F-BF07-D90DFD2C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682-E743-4ECC-B95B-870C19B18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28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19E01C-5922-4DC8-A1C4-7586C5EAF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C69521-7E88-4216-B3D6-6A8118621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574A0-7218-4EDD-9772-32D2D90D6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BED1-860A-42B9-B9A1-E17D1EE883A2}" type="datetimeFigureOut">
              <a:rPr lang="zh-CN" altLang="en-US" smtClean="0"/>
              <a:t>2024/11/15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D53C5-B72E-4487-B3BD-4CA76E22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9F882-B516-4AC0-9493-5E664A01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682-E743-4ECC-B95B-870C19B18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62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19D99-D2BE-48FC-866A-CED34570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B9D99-3DC3-4B06-AA4F-5397929F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0C17E-DF9C-40E4-BAA7-DA813662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BED1-860A-42B9-B9A1-E17D1EE883A2}" type="datetimeFigureOut">
              <a:rPr lang="zh-CN" altLang="en-US" smtClean="0"/>
              <a:t>2024/11/15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234DC-3C37-4739-8268-F8ABF84A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3AB94-A41D-4CF5-8FAC-525238E6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682-E743-4ECC-B95B-870C19B18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1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447EE-A6C8-48D4-8C06-0E3C6C3C7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7EA110-E7A5-427A-8BB5-EB97C3209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E3AB5-C8FC-4BAC-AFB7-2EC77E10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BED1-860A-42B9-B9A1-E17D1EE883A2}" type="datetimeFigureOut">
              <a:rPr lang="zh-CN" altLang="en-US" smtClean="0"/>
              <a:t>2024/11/15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EE7BB-DAE1-466E-8683-919387B7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91B5FA-C728-4C9F-85F3-A652EA25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682-E743-4ECC-B95B-870C19B18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36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5CF3C-E0C7-46F1-9FB5-027B389A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3D4D8-BEA9-4A70-AFE2-97208213B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A5BC0D-2CC6-45C8-A07B-2B7957DA7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A096D1-2BCD-4374-89C5-203B8340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BED1-860A-42B9-B9A1-E17D1EE883A2}" type="datetimeFigureOut">
              <a:rPr lang="zh-CN" altLang="en-US" smtClean="0"/>
              <a:t>2024/11/15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7F42CE-2481-42CF-8FF9-FDE7C6C8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902393-F37E-4804-A6C0-B423A9D5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682-E743-4ECC-B95B-870C19B18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C78DD-D065-4C2A-9093-D635BE17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E4F7AA-912B-4FBB-A389-677A6AB5B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93D635-3B96-4AAF-93BB-C67D70F2A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FF2EBA-8F8B-4C3D-BFA2-55846C586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8045D2-9B07-434B-9978-C389F817B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C1C5C7-6256-4581-877E-B86EB1DE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BED1-860A-42B9-B9A1-E17D1EE883A2}" type="datetimeFigureOut">
              <a:rPr lang="zh-CN" altLang="en-US" smtClean="0"/>
              <a:t>2024/11/15 Friday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62E0BB-22D7-43FF-873D-E43ED8E2D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542417-938D-4522-AEAD-DC1A4753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682-E743-4ECC-B95B-870C19B18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3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40C94-0E25-4CD8-A0FB-FFCF67A1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487736-812A-409D-AA7B-5E8808F3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BED1-860A-42B9-B9A1-E17D1EE883A2}" type="datetimeFigureOut">
              <a:rPr lang="zh-CN" altLang="en-US" smtClean="0"/>
              <a:t>2024/11/15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CEE730-5ED4-4F86-A167-B8084490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7EC646-B6DF-4DE4-9BA9-3687AB72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682-E743-4ECC-B95B-870C19B18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3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5BF739-7D6E-4788-8904-EE083983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BED1-860A-42B9-B9A1-E17D1EE883A2}" type="datetimeFigureOut">
              <a:rPr lang="zh-CN" altLang="en-US" smtClean="0"/>
              <a:t>2024/11/15 Friday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ABBBFD-9652-4168-B6D5-2B2521B6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3B3CFF-22A4-4DCC-BFCB-98F6AC4C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682-E743-4ECC-B95B-870C19B18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6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B606F-95C3-4CC1-8759-B43BA433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B01750-F56D-4964-8857-EA6562A5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51F88-DFD7-47BE-AB79-5FE6667AF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7D234B-2566-4976-9A0F-C5D151A1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BED1-860A-42B9-B9A1-E17D1EE883A2}" type="datetimeFigureOut">
              <a:rPr lang="zh-CN" altLang="en-US" smtClean="0"/>
              <a:t>2024/11/15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3919BA-8558-47A9-AC7F-EECA552A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B4C0C3-FC3E-4FD9-A1B8-7BE65D17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682-E743-4ECC-B95B-870C19B18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0A480-D5EE-4743-9C78-1B01875B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9D404F-8857-4D08-9FC4-C5DA23D7F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A3AD8C-7E37-403E-BDE8-084D47D30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262708-842B-4624-9D05-B7F721E1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BED1-860A-42B9-B9A1-E17D1EE883A2}" type="datetimeFigureOut">
              <a:rPr lang="zh-CN" altLang="en-US" smtClean="0"/>
              <a:t>2024/11/15 Friday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A42E8-786A-4618-A191-775EA529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B5B418-143C-4709-AE14-322D6648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0682-E743-4ECC-B95B-870C19B18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7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D407E8-D27A-4EB4-94C6-B512F14E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615DF-4BD5-46D0-A89A-CFD25DA6A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2868A-BFFE-4617-813B-4FBA8F3D9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CBED1-860A-42B9-B9A1-E17D1EE883A2}" type="datetimeFigureOut">
              <a:rPr lang="zh-CN" altLang="en-US" smtClean="0"/>
              <a:t>2024/11/15 Friday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957E9-3D4C-49AC-A126-8D0B2FD84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47AEC7-2C19-49A4-B0A3-71F60213F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0682-E743-4ECC-B95B-870C19B18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77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17DA9-D18C-485B-8C34-099A399A5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356" y="406400"/>
            <a:ext cx="11413287" cy="2387600"/>
          </a:xfrm>
        </p:spPr>
        <p:txBody>
          <a:bodyPr>
            <a:normAutofit/>
          </a:bodyPr>
          <a:lstStyle/>
          <a:p>
            <a:r>
              <a:rPr lang="en-US" altLang="zh-CN" sz="4000" i="0" dirty="0">
                <a:effectLst/>
                <a:latin typeface="Georgia" panose="02040502050405020303" pitchFamily="18" charset="0"/>
              </a:rPr>
              <a:t>Vector </a:t>
            </a:r>
            <a:r>
              <a:rPr lang="en-US" altLang="zh-CN" sz="4000" i="0" dirty="0" err="1">
                <a:effectLst/>
                <a:latin typeface="Georgia" panose="02040502050405020303" pitchFamily="18" charset="0"/>
              </a:rPr>
              <a:t>Quantised</a:t>
            </a:r>
            <a:r>
              <a:rPr lang="en-US" altLang="zh-CN" sz="4000" i="0" dirty="0">
                <a:effectLst/>
                <a:latin typeface="Georgia" panose="02040502050405020303" pitchFamily="18" charset="0"/>
              </a:rPr>
              <a:t> - Variational </a:t>
            </a:r>
            <a:r>
              <a:rPr lang="en-US" altLang="zh-CN" sz="4000" i="0" dirty="0" err="1">
                <a:effectLst/>
                <a:latin typeface="Georgia" panose="02040502050405020303" pitchFamily="18" charset="0"/>
              </a:rPr>
              <a:t>AutoEncoder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F39F2A-0386-4D20-8C60-33DA8D72F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876" y="3236120"/>
            <a:ext cx="9950245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/>
              <a:t>Neural Discrete Representation Learning</a:t>
            </a:r>
          </a:p>
          <a:p>
            <a:pPr algn="l"/>
            <a:r>
              <a:rPr lang="en-US" altLang="zh-CN" sz="2000" dirty="0"/>
              <a:t>Addressing Representation Collapse in Vector Quantized Models with One Linear Layer</a:t>
            </a:r>
          </a:p>
          <a:p>
            <a:pPr algn="l"/>
            <a:r>
              <a:rPr lang="en-US" altLang="zh-CN" sz="2000" dirty="0"/>
              <a:t>Finite Scalar Quantization: VQ-VAE Made Simple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989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205EC-868A-4960-9AEA-5F187E90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SimVQ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85705-0FBD-4AA0-9D33-312B9E0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1825"/>
          </a:xfrm>
        </p:spPr>
        <p:txBody>
          <a:bodyPr/>
          <a:lstStyle/>
          <a:p>
            <a:r>
              <a:rPr lang="zh-CN" altLang="en-US" dirty="0"/>
              <a:t>目的：解决</a:t>
            </a:r>
            <a:r>
              <a:rPr lang="en-US" altLang="zh-CN" dirty="0"/>
              <a:t>VQ-VAE</a:t>
            </a:r>
            <a:r>
              <a:rPr lang="zh-CN" altLang="en-US" dirty="0"/>
              <a:t>中的词表坍缩问题</a:t>
            </a:r>
            <a:endParaRPr lang="en-US" altLang="zh-CN" dirty="0"/>
          </a:p>
          <a:p>
            <a:r>
              <a:rPr lang="zh-CN" altLang="en-US" dirty="0"/>
              <a:t>方法：对词表接一个线性层，只训练线性层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8F9D8C-7ED3-42A9-98CF-8A65BB53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85" y="2954934"/>
            <a:ext cx="8012353" cy="34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3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205EC-868A-4960-9AEA-5F187E90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SimVQ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85705-0FBD-4AA0-9D33-312B9E0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1825"/>
          </a:xfrm>
        </p:spPr>
        <p:txBody>
          <a:bodyPr/>
          <a:lstStyle/>
          <a:p>
            <a:r>
              <a:rPr lang="zh-CN" altLang="en-US" dirty="0"/>
              <a:t>原理：将词表重参数化为可训练的基的线性组合</a:t>
            </a:r>
            <a:endParaRPr lang="en-US" altLang="zh-CN" dirty="0"/>
          </a:p>
          <a:p>
            <a:r>
              <a:rPr lang="zh-CN" altLang="en-US" dirty="0"/>
              <a:t>牵一发动全身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0F07B7-CFF3-4B87-B1EB-288EF66D5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61" y="3620729"/>
            <a:ext cx="7768214" cy="8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5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205EC-868A-4960-9AEA-5F187E90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SimVQ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600DA0-58B7-45FE-A65B-E0A0D500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68" y="1997405"/>
            <a:ext cx="10683732" cy="417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56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205EC-868A-4960-9AEA-5F187E90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SimVQ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D4C4CC-666B-4333-B0D3-E22EED722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4622"/>
            <a:ext cx="9834225" cy="2110261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83AE455-5C8A-4D0B-820A-11379954E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1825"/>
          </a:xfrm>
        </p:spPr>
        <p:txBody>
          <a:bodyPr/>
          <a:lstStyle/>
          <a:p>
            <a:r>
              <a:rPr lang="en-US" altLang="zh-CN" dirty="0"/>
              <a:t>ICLR</a:t>
            </a:r>
            <a:r>
              <a:rPr lang="zh-CN" altLang="en-US" dirty="0"/>
              <a:t>得分较低</a:t>
            </a:r>
            <a:endParaRPr lang="en-US" altLang="zh-CN" dirty="0"/>
          </a:p>
          <a:p>
            <a:r>
              <a:rPr lang="en-US" altLang="zh-CN" dirty="0"/>
              <a:t>VQGAN-LC</a:t>
            </a:r>
            <a:r>
              <a:rPr lang="zh-CN" altLang="en-US" dirty="0"/>
              <a:t>：</a:t>
            </a:r>
            <a:r>
              <a:rPr lang="zh-CN" altLang="en-US" b="0" i="0" dirty="0">
                <a:effectLst/>
                <a:latin typeface="Inter"/>
              </a:rPr>
              <a:t>预训练视觉编码器提取特征进行聚类作为初始词表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2108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CF39F2A-0386-4D20-8C60-33DA8D72F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151" y="2304014"/>
            <a:ext cx="10457591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/>
              <a:t>Finite Scalar Quantization: VQ-VAE Made Simple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27F161-B0B7-4F04-BA54-F6846AEBB1CE}"/>
              </a:ext>
            </a:extLst>
          </p:cNvPr>
          <p:cNvSpPr txBox="1"/>
          <p:nvPr/>
        </p:nvSpPr>
        <p:spPr>
          <a:xfrm>
            <a:off x="1046151" y="3131895"/>
            <a:ext cx="746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effectLst/>
                <a:latin typeface="-apple-system"/>
              </a:rPr>
              <a:t>有限标量量化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28186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205EC-868A-4960-9AEA-5F187E90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85705-0FBD-4AA0-9D33-312B9E0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1825"/>
          </a:xfrm>
        </p:spPr>
        <p:txBody>
          <a:bodyPr/>
          <a:lstStyle/>
          <a:p>
            <a:r>
              <a:rPr lang="en-US" altLang="zh-CN" dirty="0"/>
              <a:t>VQ</a:t>
            </a:r>
            <a:r>
              <a:rPr lang="zh-CN" altLang="en-US" dirty="0"/>
              <a:t>的本质：离散化</a:t>
            </a:r>
            <a:endParaRPr lang="en-US" altLang="zh-CN" dirty="0"/>
          </a:p>
          <a:p>
            <a:r>
              <a:rPr lang="en-US" altLang="zh-CN" dirty="0"/>
              <a:t>FSQ</a:t>
            </a:r>
            <a:r>
              <a:rPr lang="zh-CN" altLang="en-US" dirty="0"/>
              <a:t>：四舍五入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EE493A0-4DFE-41F4-B019-8052AC0A7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8" y="3003234"/>
            <a:ext cx="6449325" cy="6573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E42B7FA-AAF7-4F6C-8DED-90F4794B3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63" y="3708049"/>
            <a:ext cx="9141031" cy="27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0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205EC-868A-4960-9AEA-5F187E90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85705-0FBD-4AA0-9D33-312B9E0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1825"/>
          </a:xfrm>
        </p:spPr>
        <p:txBody>
          <a:bodyPr/>
          <a:lstStyle/>
          <a:p>
            <a:r>
              <a:rPr lang="zh-CN" altLang="en-US" dirty="0"/>
              <a:t>优点：无需更新词表，损失简单</a:t>
            </a:r>
            <a:endParaRPr lang="en-US" altLang="zh-CN" dirty="0"/>
          </a:p>
          <a:p>
            <a:r>
              <a:rPr lang="zh-CN" altLang="en-US" dirty="0"/>
              <a:t>缺点：低秩瓶颈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18D34D-F26B-4185-81B4-170923D42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96" y="3197450"/>
            <a:ext cx="5910712" cy="283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5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205EC-868A-4960-9AEA-5F187E90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85705-0FBD-4AA0-9D33-312B9E0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1825"/>
          </a:xfrm>
        </p:spPr>
        <p:txBody>
          <a:bodyPr/>
          <a:lstStyle/>
          <a:p>
            <a:r>
              <a:rPr lang="zh-CN" altLang="en-US" dirty="0"/>
              <a:t>词表大时性能超过</a:t>
            </a:r>
            <a:r>
              <a:rPr lang="en-US" altLang="zh-CN" dirty="0"/>
              <a:t>VQ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E4EA7E-B791-4FDE-A93C-991BCD39B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27002"/>
            <a:ext cx="9639546" cy="38675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6F25978-153D-4570-A5A9-2BDB72CB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228" y="2727002"/>
            <a:ext cx="3835836" cy="267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1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205EC-868A-4960-9AEA-5F187E90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FSQ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85705-0FBD-4AA0-9D33-312B9E0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182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总结：</a:t>
            </a:r>
            <a:endParaRPr lang="en-US" altLang="zh-CN" dirty="0"/>
          </a:p>
          <a:p>
            <a:r>
              <a:rPr lang="zh-CN" altLang="en-US" dirty="0"/>
              <a:t>另一种离散化方法</a:t>
            </a:r>
            <a:endParaRPr lang="en-US" altLang="zh-CN" dirty="0"/>
          </a:p>
          <a:p>
            <a:r>
              <a:rPr lang="zh-CN" altLang="en-US" dirty="0"/>
              <a:t>不更新词表的</a:t>
            </a:r>
            <a:r>
              <a:rPr lang="en-US" altLang="zh-CN" dirty="0"/>
              <a:t>VQ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A71F48-EEB7-4560-9563-109D9A7F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8" y="3429000"/>
            <a:ext cx="9141031" cy="27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4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17DA9-D18C-485B-8C34-099A399A5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725" y="2753562"/>
            <a:ext cx="9800459" cy="888508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0" i="0" dirty="0">
                <a:effectLst/>
                <a:latin typeface="Georgia" panose="02040502050405020303" pitchFamily="18" charset="0"/>
              </a:rPr>
              <a:t>Thank you for listening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8025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CF39F2A-0386-4D20-8C60-33DA8D72F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151" y="2304014"/>
            <a:ext cx="9950245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/>
              <a:t>Neural Discrete Representation Learning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27F161-B0B7-4F04-BA54-F6846AEBB1CE}"/>
              </a:ext>
            </a:extLst>
          </p:cNvPr>
          <p:cNvSpPr txBox="1"/>
          <p:nvPr/>
        </p:nvSpPr>
        <p:spPr>
          <a:xfrm>
            <a:off x="1046151" y="3131895"/>
            <a:ext cx="746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effectLst/>
                <a:latin typeface="-apple-system"/>
              </a:rPr>
              <a:t>离散表示学习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532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205EC-868A-4960-9AEA-5F187E90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VQ-VAE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85705-0FBD-4AA0-9D33-312B9E0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1825"/>
          </a:xfrm>
        </p:spPr>
        <p:txBody>
          <a:bodyPr/>
          <a:lstStyle/>
          <a:p>
            <a:r>
              <a:rPr lang="zh-CN" altLang="en-US" dirty="0"/>
              <a:t>目的：将图像、音频等模态离散化，方便自回归生成</a:t>
            </a:r>
            <a:endParaRPr lang="en-US" altLang="zh-CN" dirty="0"/>
          </a:p>
          <a:p>
            <a:r>
              <a:rPr lang="zh-CN" altLang="en-US" dirty="0"/>
              <a:t>组件：</a:t>
            </a:r>
            <a:r>
              <a:rPr lang="en-US" altLang="zh-CN" dirty="0"/>
              <a:t>Encoder</a:t>
            </a:r>
            <a:r>
              <a:rPr lang="zh-CN" altLang="en-US" dirty="0"/>
              <a:t>，</a:t>
            </a:r>
            <a:r>
              <a:rPr lang="en-US" altLang="zh-CN" dirty="0"/>
              <a:t>Codebook</a:t>
            </a:r>
            <a:r>
              <a:rPr lang="zh-CN" altLang="en-US" dirty="0"/>
              <a:t>，</a:t>
            </a:r>
            <a:r>
              <a:rPr lang="en-US" altLang="zh-CN" dirty="0"/>
              <a:t>Decoder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16F451-2ECA-41BC-8EBC-4F68988A8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3417"/>
            <a:ext cx="9421270" cy="316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0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205EC-868A-4960-9AEA-5F187E90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VQ-VAE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15224C2-8431-4D3C-AA97-EA86D9C57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3"/>
          <a:stretch/>
        </p:blipFill>
        <p:spPr>
          <a:xfrm>
            <a:off x="5636133" y="1558235"/>
            <a:ext cx="4623337" cy="1639215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16F451-2ECA-41BC-8EBC-4F68988A8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33417"/>
            <a:ext cx="9421270" cy="3167823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1DD971D-F627-40E9-AA57-AA52A12801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37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BF3DC31-4209-4685-BABB-72F623D5D00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1371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梯度直通估计</a:t>
            </a:r>
          </a:p>
        </p:txBody>
      </p:sp>
    </p:spTree>
    <p:extLst>
      <p:ext uri="{BB962C8B-B14F-4D97-AF65-F5344CB8AC3E}">
        <p14:creationId xmlns:p14="http://schemas.microsoft.com/office/powerpoint/2010/main" val="250217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205EC-868A-4960-9AEA-5F187E90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VQ-VAE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15224C2-8431-4D3C-AA97-EA86D9C57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3"/>
          <a:stretch/>
        </p:blipFill>
        <p:spPr>
          <a:xfrm>
            <a:off x="662487" y="1640828"/>
            <a:ext cx="3832822" cy="135893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8B11A8-CB93-4411-91C1-D41183D97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87" y="3228722"/>
            <a:ext cx="10776362" cy="316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1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205EC-868A-4960-9AEA-5F187E90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VQ-VAE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6B368B-CB57-454C-A159-D8E830B26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34" y="2486758"/>
            <a:ext cx="10683732" cy="3698498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70BCA19-4D2E-4A68-8F98-0464B1025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1825"/>
          </a:xfrm>
        </p:spPr>
        <p:txBody>
          <a:bodyPr/>
          <a:lstStyle/>
          <a:p>
            <a:r>
              <a:rPr lang="zh-CN" altLang="en-US" dirty="0"/>
              <a:t>重建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708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205EC-868A-4960-9AEA-5F187E90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VQ-VAE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70BCA19-4D2E-4A68-8F98-0464B1025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71825"/>
          </a:xfrm>
        </p:spPr>
        <p:txBody>
          <a:bodyPr/>
          <a:lstStyle/>
          <a:p>
            <a:r>
              <a:rPr lang="zh-CN" altLang="en-US" dirty="0"/>
              <a:t>生成：</a:t>
            </a:r>
            <a:r>
              <a:rPr lang="en-US" altLang="zh-CN" dirty="0" err="1"/>
              <a:t>PixelCNN</a:t>
            </a:r>
            <a:r>
              <a:rPr lang="zh-CN" altLang="en-US" dirty="0"/>
              <a:t>自回归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34320E-7B07-4013-8E3D-9D6AC97D5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1" y="2330755"/>
            <a:ext cx="9090907" cy="42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2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205EC-868A-4960-9AEA-5F187E90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VQ-VAE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C85705-0FBD-4AA0-9D33-312B9E0E9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182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核心：</a:t>
            </a:r>
            <a:endParaRPr lang="en-US" altLang="zh-CN" dirty="0"/>
          </a:p>
          <a:p>
            <a:r>
              <a:rPr lang="zh-CN" altLang="en-US" dirty="0"/>
              <a:t>梯度直通估计</a:t>
            </a:r>
            <a:endParaRPr lang="en-US" altLang="zh-CN" dirty="0"/>
          </a:p>
          <a:p>
            <a:r>
              <a:rPr lang="zh-CN" altLang="en-US" dirty="0"/>
              <a:t>只负责作为</a:t>
            </a:r>
            <a:r>
              <a:rPr lang="en-US" altLang="zh-CN" dirty="0"/>
              <a:t>tokenizer</a:t>
            </a:r>
            <a:r>
              <a:rPr lang="zh-CN" altLang="en-US" dirty="0"/>
              <a:t>与</a:t>
            </a:r>
            <a:r>
              <a:rPr lang="en-US" altLang="zh-CN" dirty="0"/>
              <a:t>embedding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15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CF39F2A-0386-4D20-8C60-33DA8D72F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151" y="2304014"/>
            <a:ext cx="9950245" cy="1655762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/>
              <a:t>Addressing Representation Collapse in Vector Quantized Models with One Linear Layer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27F161-B0B7-4F04-BA54-F6846AEBB1CE}"/>
              </a:ext>
            </a:extLst>
          </p:cNvPr>
          <p:cNvSpPr txBox="1"/>
          <p:nvPr/>
        </p:nvSpPr>
        <p:spPr>
          <a:xfrm>
            <a:off x="1046151" y="3604506"/>
            <a:ext cx="746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 dirty="0">
                <a:effectLst/>
                <a:latin typeface="-apple-system"/>
              </a:rPr>
              <a:t>线性层解决表示崩溃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4077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214</Words>
  <Application>Microsoft Office PowerPoint</Application>
  <PresentationFormat>宽屏</PresentationFormat>
  <Paragraphs>47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-apple-system</vt:lpstr>
      <vt:lpstr>Inter</vt:lpstr>
      <vt:lpstr>等线</vt:lpstr>
      <vt:lpstr>等线 Light</vt:lpstr>
      <vt:lpstr>Arial</vt:lpstr>
      <vt:lpstr>Georgia</vt:lpstr>
      <vt:lpstr>Office 主题​​</vt:lpstr>
      <vt:lpstr>Vector Quantised - Variational AutoEncoder</vt:lpstr>
      <vt:lpstr>PowerPoint 演示文稿</vt:lpstr>
      <vt:lpstr>VQ-VAE</vt:lpstr>
      <vt:lpstr>VQ-VAE</vt:lpstr>
      <vt:lpstr>VQ-VAE</vt:lpstr>
      <vt:lpstr>VQ-VAE</vt:lpstr>
      <vt:lpstr>VQ-VAE</vt:lpstr>
      <vt:lpstr>VQ-VAE</vt:lpstr>
      <vt:lpstr>PowerPoint 演示文稿</vt:lpstr>
      <vt:lpstr>SimVQ</vt:lpstr>
      <vt:lpstr>SimVQ</vt:lpstr>
      <vt:lpstr>SimVQ</vt:lpstr>
      <vt:lpstr>SimVQ</vt:lpstr>
      <vt:lpstr>PowerPoint 演示文稿</vt:lpstr>
      <vt:lpstr>FSQ</vt:lpstr>
      <vt:lpstr>FSQ</vt:lpstr>
      <vt:lpstr>FSQ</vt:lpstr>
      <vt:lpstr>FSQ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Quantised - Variational AutoEncoder</dc:title>
  <dc:creator>3t dt</dc:creator>
  <cp:lastModifiedBy>3t dt</cp:lastModifiedBy>
  <cp:revision>14</cp:revision>
  <dcterms:created xsi:type="dcterms:W3CDTF">2024-11-15T01:54:21Z</dcterms:created>
  <dcterms:modified xsi:type="dcterms:W3CDTF">2024-11-15T04:22:03Z</dcterms:modified>
</cp:coreProperties>
</file>