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89" r:id="rId6"/>
    <p:sldId id="290" r:id="rId7"/>
    <p:sldId id="262" r:id="rId8"/>
    <p:sldId id="291" r:id="rId9"/>
    <p:sldId id="28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B0259-132F-4E95-B7A5-0DB8449E15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F14048-3101-4122-A986-C55D94667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1A7613-08B1-46CE-B0F3-08CECF38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3AE-C16C-461C-A23D-602D1D58DA9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024910-7F55-4258-AA7A-67CC3FAB9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1B87A3-56B4-4246-9285-8489ACABC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ADF6-4629-481B-9F2B-4E9DC7C38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39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97F4D-8FF2-4674-BE9A-CC2CDD47E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929722-5707-4C62-BD45-2C430B62F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CB919B-8007-455D-8AAE-FE8E2732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3AE-C16C-461C-A23D-602D1D58DA9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B5A13-CF27-4501-8B47-F3825288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5516EE-BF07-492F-8180-6945E4F5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ADF6-4629-481B-9F2B-4E9DC7C38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20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0431C2-58C1-458C-8735-8562C83D0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FD32E5-42FB-4BFA-9177-79843253C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F9523B-8791-401F-BFF6-70E5711C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3AE-C16C-461C-A23D-602D1D58DA9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AC2CE7-6D6D-4F07-A635-7BA1E91D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B38EE-6286-4F14-996E-1C840DA0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ADF6-4629-481B-9F2B-4E9DC7C38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3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210FC2-D4F1-4295-A6B9-DE3AF891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9CD52-B818-40F3-B437-EB8DF8625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FBFA3-A163-4BBD-BC35-E9603A5DD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3AE-C16C-461C-A23D-602D1D58DA9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0143ED-71AE-4740-9C9F-BB369F5CA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9FBA7-609A-46D3-8506-1E2A6FD2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ADF6-4629-481B-9F2B-4E9DC7C38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302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312CE-A59C-4F85-BCD6-B77018EB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356B4E-FF5C-4B45-AC4A-4A35CA5CE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60D20E-4208-494C-8DFB-89B76369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3AE-C16C-461C-A23D-602D1D58DA9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462CFA-56AE-4D4D-9FDD-825DE5F0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393D0A-DEC3-4F09-834E-A864BC38F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ADF6-4629-481B-9F2B-4E9DC7C38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142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6CE5E-F3E4-488A-9CEC-99979F4A3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F4BBC-DB74-4948-8959-7B179C807D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EBC3277-99D4-4A9D-9994-FDCAC63C18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4EAF61-62A1-41F7-8743-57F0E112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3AE-C16C-461C-A23D-602D1D58DA9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562750-CCA2-453C-B5F5-D6D79A47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D44F7F-768B-4F34-84CD-D8139E403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ADF6-4629-481B-9F2B-4E9DC7C38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0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01767-BC26-41F2-B8DF-26B78446C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E23920-2F9C-4297-ADCE-E9EF34FE8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7BFB95-0044-44BD-BE14-3AC0A2448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818CA36-25F0-4C47-9B80-C54DB03CD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255CBC-9B85-48E8-A842-7420D0884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600196C-D843-48D3-806C-63AFFDCC1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3AE-C16C-461C-A23D-602D1D58DA9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204CCE-24A3-4698-87E4-FD7530BA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909459-B314-49D9-93E1-689C604A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ADF6-4629-481B-9F2B-4E9DC7C38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49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C5E7E-D9EA-4ECE-BEC1-DE1935CFA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B4214B-473F-4233-8F38-FA261DCBA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3AE-C16C-461C-A23D-602D1D58DA9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8CD40C-5AB2-4F07-9489-B4136F2DE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7761EF-9113-4FC1-994E-6409BB9E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ADF6-4629-481B-9F2B-4E9DC7C38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45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94382F-CAA6-4CF1-9211-AB1B980A9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3AE-C16C-461C-A23D-602D1D58DA9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2CA1E5-2A6B-4C82-ADA0-04D9B0DE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1A5C55-9917-4BCB-B06A-5B125B778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ADF6-4629-481B-9F2B-4E9DC7C38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871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0747D1-DFF0-474A-BDD9-CD507DC1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7F424A-3E74-45CA-8100-5EEF6B495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5D6C80-B9E9-4207-9658-2313F7316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9A04F5-C3A5-4DD5-BC9C-243E2AFA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3AE-C16C-461C-A23D-602D1D58DA9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75F56D-172A-4EAF-AFFC-E933DBF2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7CDEE8-FA99-41D6-B7E0-365FEFEC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ADF6-4629-481B-9F2B-4E9DC7C38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644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C81ED-03E3-4439-A663-7EA0C887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ECF9F81-229D-4AC5-BC00-A0CD60B0C5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55D2E2-40A9-47D4-A624-B942D678E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8E605F-0B69-4BA6-BB6B-0262C4C3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563AE-C16C-461C-A23D-602D1D58DA9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9AC01F-5223-4EE9-82AA-71F0DAC5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A2A03-5734-4398-A02A-B145376BE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CADF6-4629-481B-9F2B-4E9DC7C38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21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26A58DD-7032-46D6-9CF6-0DCE63145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BF535E-82BB-4200-9357-2259ED186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1EE91-7459-48A9-AAE3-B02CC80E7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563AE-C16C-461C-A23D-602D1D58DA9E}" type="datetimeFigureOut">
              <a:rPr lang="zh-CN" altLang="en-US" smtClean="0"/>
              <a:t>2024/1/16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04C147-F22A-4A94-981C-A484F3D72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FD45B-B3A3-448A-9D4F-5D06281EE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CADF6-4629-481B-9F2B-4E9DC7C38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09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B790865-A990-4047-B8BD-C6A674BA3CBF}"/>
              </a:ext>
            </a:extLst>
          </p:cNvPr>
          <p:cNvSpPr/>
          <p:nvPr/>
        </p:nvSpPr>
        <p:spPr>
          <a:xfrm>
            <a:off x="4783121" y="6111380"/>
            <a:ext cx="2625754" cy="7466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WACV 2023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BFC588-3473-4BFA-AAB4-A60141B29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960" y="924903"/>
            <a:ext cx="89820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25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A6A972-0D8D-4D24-95DB-805736B551A3}"/>
              </a:ext>
            </a:extLst>
          </p:cNvPr>
          <p:cNvSpPr/>
          <p:nvPr/>
        </p:nvSpPr>
        <p:spPr>
          <a:xfrm>
            <a:off x="0" y="3239"/>
            <a:ext cx="2203938" cy="46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D60183-9B44-4006-909A-65D77A3D2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225" y="648736"/>
            <a:ext cx="4877450" cy="393912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A7D2BE7-477D-4C8B-9C0E-EAE2DD37BDE3}"/>
              </a:ext>
            </a:extLst>
          </p:cNvPr>
          <p:cNvSpPr txBox="1"/>
          <p:nvPr/>
        </p:nvSpPr>
        <p:spPr>
          <a:xfrm>
            <a:off x="313225" y="5664116"/>
            <a:ext cx="104954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 shift </a:t>
            </a:r>
            <a:r>
              <a:rPr lang="en-US" altLang="zh-CN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between ImageNet and the navigation environments.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07B6888-281E-4683-A157-0A0968B13369}"/>
              </a:ext>
            </a:extLst>
          </p:cNvPr>
          <p:cNvSpPr txBox="1"/>
          <p:nvPr/>
        </p:nvSpPr>
        <p:spPr>
          <a:xfrm>
            <a:off x="313225" y="4841211"/>
            <a:ext cx="107846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 simply taking </a:t>
            </a:r>
            <a:r>
              <a:rPr lang="en-US" altLang="zh-CN" sz="18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image encoder </a:t>
            </a:r>
            <a:r>
              <a:rPr lang="en-US" altLang="zh-CN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(CNN model that encodes an image x into a feature f</a:t>
            </a:r>
            <a:r>
              <a:rPr lang="en-US" altLang="zh-CN" sz="120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∈ R</a:t>
            </a:r>
            <a:r>
              <a:rPr lang="en-US" altLang="zh-CN" sz="12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) pre-trained on </a:t>
            </a:r>
            <a:r>
              <a:rPr lang="en-US" altLang="zh-CN" sz="18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ImageNet</a:t>
            </a:r>
            <a:r>
              <a:rPr lang="en-US" altLang="zh-CN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to encode the views in the navigation environments.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CF5A9E7-CC81-4993-A997-A60A5C888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535" y="687869"/>
            <a:ext cx="4177018" cy="5255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32E2279-A974-4892-99DB-20DC047F3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5906" y="1157797"/>
            <a:ext cx="4989818" cy="340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22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EEE7FDE6-F671-4D90-8CE4-184A99755F31}"/>
              </a:ext>
            </a:extLst>
          </p:cNvPr>
          <p:cNvSpPr/>
          <p:nvPr/>
        </p:nvSpPr>
        <p:spPr>
          <a:xfrm>
            <a:off x="0" y="3239"/>
            <a:ext cx="2203938" cy="46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4DE1AA9-0022-4967-978B-C3EEFC941273}"/>
              </a:ext>
            </a:extLst>
          </p:cNvPr>
          <p:cNvSpPr txBox="1"/>
          <p:nvPr/>
        </p:nvSpPr>
        <p:spPr>
          <a:xfrm>
            <a:off x="438272" y="4951353"/>
            <a:ext cx="9362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the image encoder on proposed </a:t>
            </a:r>
            <a:r>
              <a:rPr lang="en-US" altLang="zh-CN" sz="18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structure-encoding auxiliary tasks</a:t>
            </a:r>
            <a:r>
              <a:rPr lang="en-US" altLang="zh-CN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(SEA) with data available in the navigation environments.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E4ECF05-11B0-435C-9863-CD36F2745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72" y="749607"/>
            <a:ext cx="92678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8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9589E46D-3F5D-4195-B715-422F09B430A5}"/>
              </a:ext>
            </a:extLst>
          </p:cNvPr>
          <p:cNvSpPr txBox="1"/>
          <p:nvPr/>
        </p:nvSpPr>
        <p:spPr>
          <a:xfrm>
            <a:off x="4855826" y="1897547"/>
            <a:ext cx="7179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Neighboring views are views within the </a:t>
            </a:r>
            <a:r>
              <a:rPr lang="en-US" altLang="zh-CN" sz="18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[−1, 0, +1] </a:t>
            </a:r>
            <a:r>
              <a:rPr lang="en-US" altLang="zh-CN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range of discretized </a:t>
            </a:r>
            <a:r>
              <a:rPr lang="en-US" altLang="zh-CN" sz="18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headings, elevations, and positions</a:t>
            </a:r>
            <a:r>
              <a:rPr lang="en-US" altLang="zh-CN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5C4FEAC-58F6-4C4A-BEEC-61045F83AD93}"/>
              </a:ext>
            </a:extLst>
          </p:cNvPr>
          <p:cNvSpPr/>
          <p:nvPr/>
        </p:nvSpPr>
        <p:spPr>
          <a:xfrm>
            <a:off x="0" y="3239"/>
            <a:ext cx="1750646" cy="46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2B471A-0311-4E31-B881-7B66CDC00C50}"/>
              </a:ext>
            </a:extLst>
          </p:cNvPr>
          <p:cNvSpPr txBox="1"/>
          <p:nvPr/>
        </p:nvSpPr>
        <p:spPr>
          <a:xfrm>
            <a:off x="264776" y="69499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Jigsaw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F524AE3-57CF-4DD2-8A2B-FA52E5AF1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776" y="1360715"/>
            <a:ext cx="4591050" cy="4124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2E4F06-6C20-4CC3-B434-A5D873DB2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474" y="3030869"/>
            <a:ext cx="3219450" cy="2762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7C615FA-BFAD-444E-9B70-8557562B1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336" y="3794085"/>
            <a:ext cx="23717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443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6335447-6B83-4748-BBDB-223A62DA4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8233" y="3669566"/>
            <a:ext cx="2828925" cy="561975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9589E46D-3F5D-4195-B715-422F09B430A5}"/>
              </a:ext>
            </a:extLst>
          </p:cNvPr>
          <p:cNvSpPr txBox="1"/>
          <p:nvPr/>
        </p:nvSpPr>
        <p:spPr>
          <a:xfrm>
            <a:off x="3621386" y="1710883"/>
            <a:ext cx="80753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8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traversable direction </a:t>
            </a:r>
            <a:r>
              <a:rPr lang="en-US" altLang="zh-CN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is contained within the current view if </a:t>
            </a:r>
            <a:r>
              <a:rPr lang="en-US" altLang="zh-CN" sz="18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discretized traversable location is within </a:t>
            </a:r>
            <a:r>
              <a:rPr lang="en-US" altLang="zh-CN" sz="18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the horizontal field of the current view and within 5 meters Euclidean distance of the current location.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5C4FEAC-58F6-4C4A-BEEC-61045F83AD93}"/>
              </a:ext>
            </a:extLst>
          </p:cNvPr>
          <p:cNvSpPr/>
          <p:nvPr/>
        </p:nvSpPr>
        <p:spPr>
          <a:xfrm>
            <a:off x="0" y="3239"/>
            <a:ext cx="1750646" cy="46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2B471A-0311-4E31-B881-7B66CDC00C50}"/>
              </a:ext>
            </a:extLst>
          </p:cNvPr>
          <p:cNvSpPr txBox="1"/>
          <p:nvPr/>
        </p:nvSpPr>
        <p:spPr>
          <a:xfrm>
            <a:off x="264776" y="69499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Traversability Prediction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15E165-9D41-4B9A-8811-3C04644C0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231" y="1535430"/>
            <a:ext cx="2409825" cy="3771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87C4983-5333-4FCD-B62D-12B79ADCED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902685"/>
            <a:ext cx="2000250" cy="2857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B11CC48-69B1-4F2B-A19D-9DA176DB5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338" y="3832443"/>
            <a:ext cx="2114550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52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85C4FEAC-58F6-4C4A-BEEC-61045F83AD93}"/>
              </a:ext>
            </a:extLst>
          </p:cNvPr>
          <p:cNvSpPr/>
          <p:nvPr/>
        </p:nvSpPr>
        <p:spPr>
          <a:xfrm>
            <a:off x="0" y="3239"/>
            <a:ext cx="1750646" cy="46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2B471A-0311-4E31-B881-7B66CDC00C50}"/>
              </a:ext>
            </a:extLst>
          </p:cNvPr>
          <p:cNvSpPr txBox="1"/>
          <p:nvPr/>
        </p:nvSpPr>
        <p:spPr>
          <a:xfrm>
            <a:off x="264776" y="69499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u="none" strike="noStrike" baseline="0">
                <a:solidFill>
                  <a:srgbClr val="FF0000"/>
                </a:solidFill>
                <a:latin typeface="NimbusRomNo9L-Medi"/>
              </a:rPr>
              <a:t>Instance Classification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4B5E76-36A2-40BC-8E16-251ADF831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08" y="1379495"/>
            <a:ext cx="1971675" cy="38576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4946162-15E7-401E-B34E-D8C37870D428}"/>
              </a:ext>
            </a:extLst>
          </p:cNvPr>
          <p:cNvSpPr txBox="1"/>
          <p:nvPr/>
        </p:nvSpPr>
        <p:spPr>
          <a:xfrm>
            <a:off x="3236576" y="1549411"/>
            <a:ext cx="78818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a query image x</a:t>
            </a:r>
            <a:r>
              <a:rPr lang="en-US" altLang="zh-CN" sz="120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and a key image x</a:t>
            </a:r>
            <a:r>
              <a:rPr lang="en-US" altLang="zh-CN" sz="11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 by applying </a:t>
            </a:r>
            <a:r>
              <a:rPr lang="en-US" altLang="zh-CN" b="0" i="0" u="none" strike="noStrike" baseline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augmentations</a:t>
            </a:r>
            <a:r>
              <a:rPr lang="en-US" altLang="zh-CN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color jittering, lighting adjustment, affine transform, etc, on the image view x.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A2A967-E40D-4922-A9F4-8840DC1D8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75" y="2695575"/>
            <a:ext cx="4457700" cy="7334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16842E2-49A9-46E4-B0BB-BAA17502BF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378" y="3651834"/>
            <a:ext cx="296227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94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147D31A6-385B-4506-BA87-D8D719F6C132}"/>
              </a:ext>
            </a:extLst>
          </p:cNvPr>
          <p:cNvSpPr/>
          <p:nvPr/>
        </p:nvSpPr>
        <p:spPr>
          <a:xfrm>
            <a:off x="0" y="0"/>
            <a:ext cx="2362200" cy="46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7ECBB9-0D5A-418B-804D-3C72EBA68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900112"/>
            <a:ext cx="110680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11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>
            <a:extLst>
              <a:ext uri="{FF2B5EF4-FFF2-40B4-BE49-F238E27FC236}">
                <a16:creationId xmlns:a16="http://schemas.microsoft.com/office/drawing/2014/main" id="{147D31A6-385B-4506-BA87-D8D719F6C132}"/>
              </a:ext>
            </a:extLst>
          </p:cNvPr>
          <p:cNvSpPr/>
          <p:nvPr/>
        </p:nvSpPr>
        <p:spPr>
          <a:xfrm>
            <a:off x="0" y="0"/>
            <a:ext cx="2362200" cy="4689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F2A3A4-C8D2-44F4-B0C1-5FED311D6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2" y="468923"/>
            <a:ext cx="9439276" cy="614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88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CB680E4-5BFB-4C56-A066-10B2719BEE6B}"/>
              </a:ext>
            </a:extLst>
          </p:cNvPr>
          <p:cNvSpPr/>
          <p:nvPr/>
        </p:nvSpPr>
        <p:spPr>
          <a:xfrm>
            <a:off x="4454553" y="2615267"/>
            <a:ext cx="2994871" cy="12688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49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4413</TotalTime>
  <Words>173</Words>
  <Application>Microsoft Office PowerPoint</Application>
  <PresentationFormat>宽屏</PresentationFormat>
  <Paragraphs>18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NimbusRomNo9L-Medi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farlit</dc:creator>
  <cp:lastModifiedBy>farlit</cp:lastModifiedBy>
  <cp:revision>480</cp:revision>
  <dcterms:created xsi:type="dcterms:W3CDTF">2022-12-02T10:04:46Z</dcterms:created>
  <dcterms:modified xsi:type="dcterms:W3CDTF">2024-01-16T08:51:05Z</dcterms:modified>
</cp:coreProperties>
</file>