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handoutMasterIdLst>
    <p:handoutMasterId r:id="rId25"/>
  </p:handoutMasterIdLst>
  <p:sldIdLst>
    <p:sldId id="256" r:id="rId4"/>
    <p:sldId id="485" r:id="rId6"/>
    <p:sldId id="491" r:id="rId7"/>
    <p:sldId id="505" r:id="rId8"/>
    <p:sldId id="495" r:id="rId9"/>
    <p:sldId id="531" r:id="rId10"/>
    <p:sldId id="532" r:id="rId11"/>
    <p:sldId id="499" r:id="rId12"/>
    <p:sldId id="500" r:id="rId13"/>
    <p:sldId id="522" r:id="rId14"/>
    <p:sldId id="506" r:id="rId15"/>
    <p:sldId id="523" r:id="rId16"/>
    <p:sldId id="533" r:id="rId17"/>
    <p:sldId id="524" r:id="rId18"/>
    <p:sldId id="536" r:id="rId19"/>
    <p:sldId id="535" r:id="rId20"/>
    <p:sldId id="537" r:id="rId21"/>
    <p:sldId id="501" r:id="rId22"/>
    <p:sldId id="538" r:id="rId23"/>
    <p:sldId id="534" r:id="rId24"/>
  </p:sldIdLst>
  <p:sldSz cx="12192000" cy="6858000"/>
  <p:notesSz cx="7103745" cy="10234295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2F7"/>
    <a:srgbClr val="121433"/>
    <a:srgbClr val="232236"/>
    <a:srgbClr val="3571F4"/>
    <a:srgbClr val="016FE5"/>
    <a:srgbClr val="27DFFF"/>
    <a:srgbClr val="E3F1FE"/>
    <a:srgbClr val="F0F1F3"/>
    <a:srgbClr val="529BC2"/>
    <a:srgbClr val="ED7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709" autoAdjust="0"/>
  </p:normalViewPr>
  <p:slideViewPr>
    <p:cSldViewPr snapToGrid="0" showGuides="1">
      <p:cViewPr>
        <p:scale>
          <a:sx n="66" d="100"/>
          <a:sy n="66" d="100"/>
        </p:scale>
        <p:origin x="1884" y="996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2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 dirty="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>
                <a:latin typeface="思源黑体 CN" panose="020B0500000000000000" charset="-122"/>
              </a:rPr>
            </a:fld>
            <a:endParaRPr lang="zh-CN" altLang="en-US" dirty="0">
              <a:latin typeface="思源黑体 CN" panose="020B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 dirty="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>
                <a:latin typeface="思源黑体 CN" panose="020B0500000000000000" charset="-122"/>
              </a:rPr>
            </a:fld>
            <a:endParaRPr lang="zh-CN" altLang="en-US" dirty="0">
              <a:latin typeface="思源黑体 CN" panose="020B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思源黑体 CN" panose="020B0500000000000000" charset="-122"/>
        <a:ea typeface="思源黑体 CN" panose="020B0500000000000000" charset="-122"/>
        <a:cs typeface="思源黑体 CN" panose="020B0500000000000000" charset="-122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思源黑体 CN" panose="020B0500000000000000" charset="-122"/>
        <a:ea typeface="思源黑体 CN" panose="020B0500000000000000" charset="-122"/>
        <a:cs typeface="思源黑体 CN" panose="020B0500000000000000" charset="-122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思源黑体 CN" panose="020B0500000000000000" charset="-122"/>
        <a:ea typeface="思源黑体 CN" panose="020B0500000000000000" charset="-122"/>
        <a:cs typeface="思源黑体 CN" panose="020B0500000000000000" charset="-122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思源黑体 CN" panose="020B0500000000000000" charset="-122"/>
        <a:ea typeface="思源黑体 CN" panose="020B0500000000000000" charset="-122"/>
        <a:cs typeface="思源黑体 CN" panose="020B0500000000000000" charset="-122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思源黑体 CN" panose="020B0500000000000000" charset="-122"/>
        <a:ea typeface="思源黑体 CN" panose="020B0500000000000000" charset="-122"/>
        <a:cs typeface="思源黑体 CN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第一PPT，www.1ppt.com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第一PPT，www.1ppt.com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第一PPT，www.1ppt.com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第一PPT，www.1ppt.com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第一PPT，www.1ppt.com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第一PPT，www.1ppt.com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第一PPT，www.1ppt.com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第一PPT，www.1ppt.com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第一PPT，www.1ppt.com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唐峰设计：https://v.youku.com/v_show/id_XNTg4OTcwMDM3Ng==.htm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8747" t="87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8747" t="87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图片占位符 2"/>
          <p:cNvSpPr>
            <a:spLocks noGrp="1"/>
          </p:cNvSpPr>
          <p:nvPr>
            <p:ph type="pic" sz="quarter" idx="20"/>
          </p:nvPr>
        </p:nvSpPr>
        <p:spPr>
          <a:xfrm>
            <a:off x="749153" y="1477695"/>
            <a:ext cx="4056764" cy="4703365"/>
          </a:xfrm>
          <a:prstGeom prst="roundRect">
            <a:avLst>
              <a:gd name="adj" fmla="val 4255"/>
            </a:avLst>
          </a:prstGeom>
          <a:solidFill>
            <a:schemeClr val="bg1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27000" dist="127000" dir="5400000" algn="t" rotWithShape="0">
              <a:schemeClr val="accent1">
                <a:lumMod val="75000"/>
                <a:alpha val="1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5"/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思源黑体 CN" panose="020B0500000000000000" charset="-122"/>
          <a:ea typeface="思源黑体 CN" panose="020B0500000000000000" charset="-122"/>
          <a:cs typeface="思源黑体 CN" panose="020B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思源黑体 CN" panose="020B0500000000000000" charset="-122"/>
          <a:ea typeface="思源黑体 CN" panose="020B0500000000000000" charset="-122"/>
          <a:cs typeface="思源黑体 CN" panose="020B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思源黑体 CN" panose="020B0500000000000000" charset="-122"/>
          <a:ea typeface="思源黑体 CN" panose="020B0500000000000000" charset="-122"/>
          <a:cs typeface="思源黑体 CN" panose="020B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思源黑体 CN" panose="020B0500000000000000" charset="-122"/>
          <a:ea typeface="思源黑体 CN" panose="020B0500000000000000" charset="-122"/>
          <a:cs typeface="思源黑体 CN" panose="020B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思源黑体 CN" panose="020B0500000000000000" charset="-122"/>
          <a:ea typeface="思源黑体 CN" panose="020B0500000000000000" charset="-122"/>
          <a:cs typeface="思源黑体 CN" panose="020B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思源黑体 CN" panose="020B0500000000000000" charset="-122"/>
          <a:ea typeface="思源黑体 CN" panose="020B0500000000000000" charset="-122"/>
          <a:cs typeface="思源黑体 CN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png"/><Relationship Id="rId3" Type="http://schemas.openxmlformats.org/officeDocument/2006/relationships/tags" Target="../tags/tag10.xml"/><Relationship Id="rId2" Type="http://schemas.openxmlformats.org/officeDocument/2006/relationships/image" Target="../media/image11.pn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png"/><Relationship Id="rId3" Type="http://schemas.openxmlformats.org/officeDocument/2006/relationships/tags" Target="../tags/tag14.xml"/><Relationship Id="rId2" Type="http://schemas.openxmlformats.org/officeDocument/2006/relationships/image" Target="../media/image15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png"/><Relationship Id="rId3" Type="http://schemas.openxmlformats.org/officeDocument/2006/relationships/tags" Target="../tags/tag17.xml"/><Relationship Id="rId2" Type="http://schemas.openxmlformats.org/officeDocument/2006/relationships/image" Target="../media/image18.png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1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2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png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tags" Target="../tags/tag4.xml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png"/><Relationship Id="rId3" Type="http://schemas.openxmlformats.org/officeDocument/2006/relationships/tags" Target="../tags/tag7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"/>
          <p:cNvSpPr/>
          <p:nvPr/>
        </p:nvSpPr>
        <p:spPr>
          <a:xfrm>
            <a:off x="3392170" y="3773170"/>
            <a:ext cx="5407660" cy="1757045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Published at the Workshop on Understanding Foundation Models at ICLR 2023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Dmitrii Krasheninnikov∗, Egor Krasheninnikov∗, David Krueger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University of Cambridge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43698" y="2343150"/>
            <a:ext cx="8904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cap="none" spc="0" normalizeH="0" baseline="0" dirty="0">
                <a:solidFill>
                  <a:srgbClr val="232236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OUT-OF-CONTEXT META-LEARNING IN LARGE LANGUAGE MODELS</a:t>
            </a:r>
            <a:endParaRPr kumimoji="0" lang="zh-CN" altLang="en-US" sz="3600" b="1" i="0" u="none" strike="noStrike" cap="none" spc="0" normalizeH="0" baseline="0" dirty="0">
              <a:solidFill>
                <a:srgbClr val="232236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0773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6" name="椭圆 25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5988000" y="2267585"/>
            <a:ext cx="216000" cy="755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endParaRPr lang="zh-CN" altLang="en-US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71575" y="4501515"/>
            <a:ext cx="12115800" cy="1934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/>
              <a:t>Figure 2: a) Exact match (EM) on the validation subsets evaluated after every epoch during two-stage</a:t>
            </a:r>
            <a:endParaRPr lang="zh-CN" altLang="en-US" sz="1200"/>
          </a:p>
          <a:p>
            <a:r>
              <a:rPr lang="zh-CN" altLang="en-US" sz="1200"/>
              <a:t>finetuning on CVDB, first on X1, then on X2. Weak internalization can be seen to the left of the</a:t>
            </a:r>
            <a:endParaRPr lang="zh-CN" altLang="en-US" sz="1200"/>
          </a:p>
          <a:p>
            <a:r>
              <a:rPr lang="zh-CN" altLang="en-US" sz="1200"/>
              <a:t>vertical dashed line (purple line above the pink one), and strong internalization to the right (blue</a:t>
            </a:r>
            <a:endParaRPr lang="zh-CN" altLang="en-US" sz="1200"/>
          </a:p>
          <a:p>
            <a:r>
              <a:rPr lang="zh-CN" altLang="en-US" sz="1200"/>
              <a:t>line above the red one). b) EM on the entity association test set, which is out-of-distribution w.r.t.</a:t>
            </a:r>
            <a:endParaRPr lang="zh-CN" altLang="en-US" sz="1200"/>
          </a:p>
          <a:p>
            <a:r>
              <a:rPr lang="zh-CN" altLang="en-US" sz="1200"/>
              <a:t>finetuning data since this question type is not present there. Note that for ¯Dincons2 QA2, an answer is</a:t>
            </a:r>
            <a:endParaRPr lang="zh-CN" altLang="en-US" sz="1200"/>
          </a:p>
          <a:p>
            <a:r>
              <a:rPr lang="zh-CN" altLang="en-US" sz="1200"/>
              <a:t>considered correct if it matches the entity from the definition, not the QA pairs as in a). All quantities</a:t>
            </a:r>
            <a:endParaRPr lang="zh-CN" altLang="en-US" sz="1200"/>
          </a:p>
          <a:p>
            <a:r>
              <a:rPr lang="zh-CN" altLang="en-US" sz="1200"/>
              <a:t>are evaluated over 20 seeds; vertical bars represent the 95% confidence intervals, and their visual</a:t>
            </a:r>
            <a:endParaRPr lang="zh-CN" altLang="en-US" sz="1200"/>
          </a:p>
          <a:p>
            <a:r>
              <a:rPr lang="zh-CN" altLang="en-US" sz="1200"/>
              <a:t>absence signifies extremely narrow intervals. Each seed produces unique variable names, define tags,</a:t>
            </a:r>
            <a:endParaRPr lang="zh-CN" altLang="en-US" sz="1200"/>
          </a:p>
          <a:p>
            <a:r>
              <a:rPr lang="zh-CN" altLang="en-US" sz="1200"/>
              <a:t>and uniquely splits the variables into subgroups. We report hyperparameters in Appendix B</a:t>
            </a:r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03930" y="912495"/>
            <a:ext cx="4838700" cy="3589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055" y="918845"/>
            <a:ext cx="9208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INTERNALIZATION BASED ON RESEMBLANCE TO USEFUL DATA (“STRONG”)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4320" y="1480820"/>
            <a:ext cx="8967470" cy="115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52245" y="3014345"/>
            <a:ext cx="9059545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3020" y="918845"/>
            <a:ext cx="9208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ENTITY ATTRIBUTION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9035" y="1513205"/>
            <a:ext cx="9735820" cy="383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3020" y="918845"/>
            <a:ext cx="9208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ENTITY ATTRIBUTION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45690" y="1247140"/>
            <a:ext cx="7874000" cy="5349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3020" y="918845"/>
            <a:ext cx="9208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ADDITIONAL EXPERIMENTS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3955" y="1498600"/>
            <a:ext cx="9730740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71575" y="3213100"/>
            <a:ext cx="9608820" cy="3360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3020" y="918845"/>
            <a:ext cx="9208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ADDITIONAL EXPERIMENTS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98040" y="1162685"/>
            <a:ext cx="7995285" cy="556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3020" y="918845"/>
            <a:ext cx="9208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ADDITIONAL EXPERIMENTS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8695" y="1408430"/>
            <a:ext cx="9837420" cy="1569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03985" y="2978150"/>
            <a:ext cx="5859780" cy="3444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3020" y="918845"/>
            <a:ext cx="9208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ADDITIONAL EXPERIMENTS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77440" y="1247140"/>
            <a:ext cx="7484110" cy="5059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03020" y="918845"/>
            <a:ext cx="9208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ADDITIONAL EXPERIMENTS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22985" y="1401445"/>
            <a:ext cx="9768840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03020" y="918845"/>
            <a:ext cx="9208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ADDITIONAL EXPERIMENTS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68730" y="1470025"/>
            <a:ext cx="9654540" cy="3649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 rot="5400000">
            <a:off x="-2920047" y="509588"/>
            <a:ext cx="5838825" cy="5838825"/>
          </a:xfrm>
          <a:prstGeom prst="blockArc">
            <a:avLst>
              <a:gd name="adj1" fmla="val 10800000"/>
              <a:gd name="adj2" fmla="val 14529"/>
              <a:gd name="adj3" fmla="val 522"/>
            </a:avLst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空心弧 2"/>
          <p:cNvSpPr/>
          <p:nvPr/>
        </p:nvSpPr>
        <p:spPr>
          <a:xfrm rot="5400000">
            <a:off x="-2292350" y="1137285"/>
            <a:ext cx="4583430" cy="4583430"/>
          </a:xfrm>
          <a:prstGeom prst="blockArc">
            <a:avLst>
              <a:gd name="adj1" fmla="val 10800000"/>
              <a:gd name="adj2" fmla="val 14529"/>
              <a:gd name="adj3" fmla="val 522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空心弧 3"/>
          <p:cNvSpPr/>
          <p:nvPr/>
        </p:nvSpPr>
        <p:spPr>
          <a:xfrm rot="5400000">
            <a:off x="-1672590" y="1757045"/>
            <a:ext cx="3343910" cy="3343910"/>
          </a:xfrm>
          <a:prstGeom prst="blockArc">
            <a:avLst>
              <a:gd name="adj1" fmla="val 10800000"/>
              <a:gd name="adj2" fmla="val 14529"/>
              <a:gd name="adj3" fmla="val 522"/>
            </a:avLst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550" y="2478405"/>
            <a:ext cx="2529205" cy="1901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0" name="矩形: 圆角 3"/>
          <p:cNvSpPr/>
          <p:nvPr/>
        </p:nvSpPr>
        <p:spPr>
          <a:xfrm>
            <a:off x="4309110" y="1129030"/>
            <a:ext cx="822960" cy="789305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01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32070" y="1782445"/>
            <a:ext cx="135890" cy="13589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99" name="1"/>
          <p:cNvSpPr txBox="1"/>
          <p:nvPr/>
        </p:nvSpPr>
        <p:spPr>
          <a:xfrm flipH="1">
            <a:off x="5501640" y="1296670"/>
            <a:ext cx="2155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思源黑体 CN" panose="020B0500000000000000" charset="-122"/>
                <a:sym typeface="Arial" panose="020B0604020202020204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思源黑体 CN" panose="020B0500000000000000" charset="-122"/>
              <a:sym typeface="Arial" panose="020B0604020202020204"/>
            </a:endParaRPr>
          </a:p>
        </p:txBody>
      </p:sp>
      <p:sp>
        <p:nvSpPr>
          <p:cNvPr id="11" name="矩形: 圆角 3"/>
          <p:cNvSpPr/>
          <p:nvPr/>
        </p:nvSpPr>
        <p:spPr>
          <a:xfrm>
            <a:off x="4309110" y="2382520"/>
            <a:ext cx="822960" cy="789305"/>
          </a:xfrm>
          <a:prstGeom prst="roundRect">
            <a:avLst>
              <a:gd name="adj" fmla="val 50000"/>
            </a:avLst>
          </a:prstGeom>
          <a:solidFill>
            <a:srgbClr val="121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02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132070" y="3035935"/>
            <a:ext cx="135890" cy="135890"/>
          </a:xfrm>
          <a:prstGeom prst="ellipse">
            <a:avLst/>
          </a:prstGeom>
          <a:solidFill>
            <a:srgbClr val="121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1"/>
          <p:cNvSpPr txBox="1"/>
          <p:nvPr/>
        </p:nvSpPr>
        <p:spPr>
          <a:xfrm flipH="1">
            <a:off x="5501640" y="2575560"/>
            <a:ext cx="178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思源黑体 CN" panose="020B0500000000000000" charset="-122"/>
                <a:sym typeface="Arial" panose="020B0604020202020204"/>
              </a:rPr>
              <a:t>Datasets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思源黑体 CN" panose="020B0500000000000000" charset="-122"/>
              <a:sym typeface="Arial" panose="020B0604020202020204"/>
            </a:endParaRPr>
          </a:p>
        </p:txBody>
      </p:sp>
      <p:sp>
        <p:nvSpPr>
          <p:cNvPr id="16" name="矩形: 圆角 3"/>
          <p:cNvSpPr/>
          <p:nvPr/>
        </p:nvSpPr>
        <p:spPr>
          <a:xfrm>
            <a:off x="4309110" y="3636010"/>
            <a:ext cx="822960" cy="789305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03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32070" y="4289425"/>
            <a:ext cx="135890" cy="13589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8" name="1"/>
          <p:cNvSpPr txBox="1"/>
          <p:nvPr/>
        </p:nvSpPr>
        <p:spPr>
          <a:xfrm flipH="1">
            <a:off x="5501640" y="3796030"/>
            <a:ext cx="222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思源黑体 CN" panose="020B0500000000000000" charset="-122"/>
                <a:sym typeface="Arial" panose="020B0604020202020204"/>
              </a:rPr>
              <a:t>Experiments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思源黑体 CN" panose="020B0500000000000000" charset="-122"/>
              <a:sym typeface="Arial" panose="020B0604020202020204"/>
            </a:endParaRPr>
          </a:p>
        </p:txBody>
      </p:sp>
      <p:sp>
        <p:nvSpPr>
          <p:cNvPr id="21" name="矩形: 圆角 3"/>
          <p:cNvSpPr/>
          <p:nvPr/>
        </p:nvSpPr>
        <p:spPr>
          <a:xfrm>
            <a:off x="4309110" y="4889500"/>
            <a:ext cx="822960" cy="789305"/>
          </a:xfrm>
          <a:prstGeom prst="roundRect">
            <a:avLst>
              <a:gd name="adj" fmla="val 50000"/>
            </a:avLst>
          </a:prstGeom>
          <a:solidFill>
            <a:srgbClr val="121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04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132070" y="5542915"/>
            <a:ext cx="135890" cy="135890"/>
          </a:xfrm>
          <a:prstGeom prst="ellipse">
            <a:avLst/>
          </a:prstGeom>
          <a:solidFill>
            <a:srgbClr val="121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1"/>
          <p:cNvSpPr txBox="1"/>
          <p:nvPr/>
        </p:nvSpPr>
        <p:spPr>
          <a:xfrm flipH="1">
            <a:off x="5501640" y="5056505"/>
            <a:ext cx="184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思源黑体 CN" panose="020B0500000000000000" charset="-122"/>
                <a:sym typeface="Arial" panose="020B0604020202020204"/>
              </a:rPr>
              <a:t>Discussion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思源黑体 CN" panose="020B0500000000000000" charset="-122"/>
              <a:sym typeface="Arial" panose="020B0604020202020204"/>
            </a:endParaRPr>
          </a:p>
        </p:txBody>
      </p:sp>
      <p:sp>
        <p:nvSpPr>
          <p:cNvPr id="2797" name="1"/>
          <p:cNvSpPr/>
          <p:nvPr/>
        </p:nvSpPr>
        <p:spPr>
          <a:xfrm>
            <a:off x="1233170" y="3334385"/>
            <a:ext cx="1851025" cy="9220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思源黑体 CN" panose="020B0500000000000000" charset="-122"/>
                <a:sym typeface="Arial" panose="020B0604020202020204"/>
              </a:rPr>
              <a:t>目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思源黑体 CN" panose="020B0500000000000000" charset="-122"/>
                <a:sym typeface="Arial" panose="020B0604020202020204"/>
              </a:rPr>
              <a:t>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思源黑体 CN" panose="020B0500000000000000" charset="-122"/>
              <a:sym typeface="Arial" panose="020B0604020202020204"/>
            </a:endParaRPr>
          </a:p>
        </p:txBody>
      </p:sp>
      <p:sp>
        <p:nvSpPr>
          <p:cNvPr id="2798" name="1"/>
          <p:cNvSpPr/>
          <p:nvPr/>
        </p:nvSpPr>
        <p:spPr>
          <a:xfrm>
            <a:off x="937836" y="2594610"/>
            <a:ext cx="2441695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思源黑体 CN" panose="020B0500000000000000" charset="-122"/>
                <a:sym typeface="Arial" panose="020B0604020202020204"/>
              </a:rPr>
              <a:t>CONTENTS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思源黑体 CN" panose="020B0500000000000000" charset="-122"/>
              <a:sym typeface="Arial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295878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35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Discussion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265" y="2403475"/>
            <a:ext cx="10264140" cy="185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127760" y="1710055"/>
            <a:ext cx="2560320" cy="4671060"/>
          </a:xfrm>
          <a:prstGeom prst="roundRect">
            <a:avLst>
              <a:gd name="adj" fmla="val 6109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91665" y="1203960"/>
            <a:ext cx="1032510" cy="1032510"/>
            <a:chOff x="4842" y="3623"/>
            <a:chExt cx="3421" cy="3421"/>
          </a:xfrm>
        </p:grpSpPr>
        <p:sp>
          <p:nvSpPr>
            <p:cNvPr id="5" name="椭圆 4"/>
            <p:cNvSpPr/>
            <p:nvPr/>
          </p:nvSpPr>
          <p:spPr>
            <a:xfrm>
              <a:off x="4842" y="3623"/>
              <a:ext cx="3421" cy="342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60000"/>
                  <a:lumOff val="4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051" y="3831"/>
              <a:ext cx="3004" cy="30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417955" y="2331085"/>
            <a:ext cx="1980565" cy="3827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汉仪旗黑-50S" panose="00020600040101010101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In this paper we show that large language models trained with gradient-descent-based methods pick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 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up on features that indicate whether a given data point is likely to help reduce the loss on other data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 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points, and 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“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internalize” data more or less based on these features.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CN Normal" panose="020B0400000000000000" charset="-122"/>
              <a:sym typeface="Arial" panose="020B0604020202020204"/>
            </a:endParaRPr>
          </a:p>
        </p:txBody>
      </p:sp>
      <p:sp>
        <p:nvSpPr>
          <p:cNvPr id="35" name="1"/>
          <p:cNvSpPr/>
          <p:nvPr/>
        </p:nvSpPr>
        <p:spPr bwMode="auto">
          <a:xfrm>
            <a:off x="2202815" y="1522730"/>
            <a:ext cx="410845" cy="394970"/>
          </a:xfrm>
          <a:custGeom>
            <a:avLst/>
            <a:gdLst/>
            <a:ahLst/>
            <a:cxnLst/>
            <a:rect l="0" t="0" r="r" b="b"/>
            <a:pathLst>
              <a:path w="2217738" h="2133600">
                <a:moveTo>
                  <a:pt x="264726" y="2054225"/>
                </a:moveTo>
                <a:lnTo>
                  <a:pt x="1954996" y="2054225"/>
                </a:lnTo>
                <a:lnTo>
                  <a:pt x="1960156" y="2054622"/>
                </a:lnTo>
                <a:lnTo>
                  <a:pt x="1964920" y="2055019"/>
                </a:lnTo>
                <a:lnTo>
                  <a:pt x="1969286" y="2056210"/>
                </a:lnTo>
                <a:lnTo>
                  <a:pt x="1973653" y="2057400"/>
                </a:lnTo>
                <a:lnTo>
                  <a:pt x="1978019" y="2058988"/>
                </a:lnTo>
                <a:lnTo>
                  <a:pt x="1981989" y="2061369"/>
                </a:lnTo>
                <a:lnTo>
                  <a:pt x="1985959" y="2063353"/>
                </a:lnTo>
                <a:lnTo>
                  <a:pt x="1989134" y="2066131"/>
                </a:lnTo>
                <a:lnTo>
                  <a:pt x="1992310" y="2068910"/>
                </a:lnTo>
                <a:lnTo>
                  <a:pt x="1995089" y="2071688"/>
                </a:lnTo>
                <a:lnTo>
                  <a:pt x="1997470" y="2074863"/>
                </a:lnTo>
                <a:lnTo>
                  <a:pt x="1999455" y="2078435"/>
                </a:lnTo>
                <a:lnTo>
                  <a:pt x="2001440" y="2082403"/>
                </a:lnTo>
                <a:lnTo>
                  <a:pt x="2002631" y="2085975"/>
                </a:lnTo>
                <a:lnTo>
                  <a:pt x="2003028" y="2089944"/>
                </a:lnTo>
                <a:lnTo>
                  <a:pt x="2003425" y="2093913"/>
                </a:lnTo>
                <a:lnTo>
                  <a:pt x="2003028" y="2098278"/>
                </a:lnTo>
                <a:lnTo>
                  <a:pt x="2002631" y="2101850"/>
                </a:lnTo>
                <a:lnTo>
                  <a:pt x="2001440" y="2105819"/>
                </a:lnTo>
                <a:lnTo>
                  <a:pt x="1999455" y="2108994"/>
                </a:lnTo>
                <a:lnTo>
                  <a:pt x="1997470" y="2112566"/>
                </a:lnTo>
                <a:lnTo>
                  <a:pt x="1995089" y="2116138"/>
                </a:lnTo>
                <a:lnTo>
                  <a:pt x="1992310" y="2119313"/>
                </a:lnTo>
                <a:lnTo>
                  <a:pt x="1989134" y="2122091"/>
                </a:lnTo>
                <a:lnTo>
                  <a:pt x="1985959" y="2124472"/>
                </a:lnTo>
                <a:lnTo>
                  <a:pt x="1981989" y="2126853"/>
                </a:lnTo>
                <a:lnTo>
                  <a:pt x="1978019" y="2128838"/>
                </a:lnTo>
                <a:lnTo>
                  <a:pt x="1973653" y="2130822"/>
                </a:lnTo>
                <a:lnTo>
                  <a:pt x="1969286" y="2132013"/>
                </a:lnTo>
                <a:lnTo>
                  <a:pt x="1964920" y="2132806"/>
                </a:lnTo>
                <a:lnTo>
                  <a:pt x="1960156" y="2133203"/>
                </a:lnTo>
                <a:lnTo>
                  <a:pt x="1954996" y="2133600"/>
                </a:lnTo>
                <a:lnTo>
                  <a:pt x="264726" y="2133600"/>
                </a:lnTo>
                <a:lnTo>
                  <a:pt x="259566" y="2133203"/>
                </a:lnTo>
                <a:lnTo>
                  <a:pt x="254802" y="2132806"/>
                </a:lnTo>
                <a:lnTo>
                  <a:pt x="250436" y="2132013"/>
                </a:lnTo>
                <a:lnTo>
                  <a:pt x="246069" y="2130822"/>
                </a:lnTo>
                <a:lnTo>
                  <a:pt x="241306" y="2128838"/>
                </a:lnTo>
                <a:lnTo>
                  <a:pt x="237733" y="2126853"/>
                </a:lnTo>
                <a:lnTo>
                  <a:pt x="233763" y="2124472"/>
                </a:lnTo>
                <a:lnTo>
                  <a:pt x="230588" y="2122091"/>
                </a:lnTo>
                <a:lnTo>
                  <a:pt x="227015" y="2119313"/>
                </a:lnTo>
                <a:lnTo>
                  <a:pt x="224236" y="2116138"/>
                </a:lnTo>
                <a:lnTo>
                  <a:pt x="222251" y="2112566"/>
                </a:lnTo>
                <a:lnTo>
                  <a:pt x="219870" y="2108994"/>
                </a:lnTo>
                <a:lnTo>
                  <a:pt x="218282" y="2105819"/>
                </a:lnTo>
                <a:lnTo>
                  <a:pt x="217091" y="2101850"/>
                </a:lnTo>
                <a:lnTo>
                  <a:pt x="216297" y="2098278"/>
                </a:lnTo>
                <a:lnTo>
                  <a:pt x="215900" y="2093913"/>
                </a:lnTo>
                <a:lnTo>
                  <a:pt x="216297" y="2089944"/>
                </a:lnTo>
                <a:lnTo>
                  <a:pt x="217091" y="2085975"/>
                </a:lnTo>
                <a:lnTo>
                  <a:pt x="218282" y="2082403"/>
                </a:lnTo>
                <a:lnTo>
                  <a:pt x="219870" y="2078435"/>
                </a:lnTo>
                <a:lnTo>
                  <a:pt x="222251" y="2074863"/>
                </a:lnTo>
                <a:lnTo>
                  <a:pt x="224236" y="2071688"/>
                </a:lnTo>
                <a:lnTo>
                  <a:pt x="227015" y="2068910"/>
                </a:lnTo>
                <a:lnTo>
                  <a:pt x="230588" y="2066131"/>
                </a:lnTo>
                <a:lnTo>
                  <a:pt x="233763" y="2063353"/>
                </a:lnTo>
                <a:lnTo>
                  <a:pt x="237733" y="2061369"/>
                </a:lnTo>
                <a:lnTo>
                  <a:pt x="241306" y="2058988"/>
                </a:lnTo>
                <a:lnTo>
                  <a:pt x="246069" y="2057400"/>
                </a:lnTo>
                <a:lnTo>
                  <a:pt x="250436" y="2056210"/>
                </a:lnTo>
                <a:lnTo>
                  <a:pt x="254802" y="2055019"/>
                </a:lnTo>
                <a:lnTo>
                  <a:pt x="259566" y="2054622"/>
                </a:lnTo>
                <a:lnTo>
                  <a:pt x="264726" y="2054225"/>
                </a:lnTo>
                <a:close/>
                <a:moveTo>
                  <a:pt x="259566" y="1952625"/>
                </a:moveTo>
                <a:lnTo>
                  <a:pt x="264726" y="1952625"/>
                </a:lnTo>
                <a:lnTo>
                  <a:pt x="1954996" y="1952625"/>
                </a:lnTo>
                <a:lnTo>
                  <a:pt x="1960156" y="1952625"/>
                </a:lnTo>
                <a:lnTo>
                  <a:pt x="1964920" y="1953423"/>
                </a:lnTo>
                <a:lnTo>
                  <a:pt x="1969286" y="1954220"/>
                </a:lnTo>
                <a:lnTo>
                  <a:pt x="1973653" y="1955417"/>
                </a:lnTo>
                <a:lnTo>
                  <a:pt x="1978019" y="1957411"/>
                </a:lnTo>
                <a:lnTo>
                  <a:pt x="1981989" y="1959007"/>
                </a:lnTo>
                <a:lnTo>
                  <a:pt x="1985959" y="1961799"/>
                </a:lnTo>
                <a:lnTo>
                  <a:pt x="1989134" y="1963793"/>
                </a:lnTo>
                <a:lnTo>
                  <a:pt x="1992310" y="1966984"/>
                </a:lnTo>
                <a:lnTo>
                  <a:pt x="1995089" y="1970175"/>
                </a:lnTo>
                <a:lnTo>
                  <a:pt x="1997470" y="1973366"/>
                </a:lnTo>
                <a:lnTo>
                  <a:pt x="1999455" y="1976956"/>
                </a:lnTo>
                <a:lnTo>
                  <a:pt x="2001440" y="1980147"/>
                </a:lnTo>
                <a:lnTo>
                  <a:pt x="2002631" y="1984136"/>
                </a:lnTo>
                <a:lnTo>
                  <a:pt x="2003028" y="1988124"/>
                </a:lnTo>
                <a:lnTo>
                  <a:pt x="2003425" y="1992113"/>
                </a:lnTo>
                <a:lnTo>
                  <a:pt x="2003028" y="1996501"/>
                </a:lnTo>
                <a:lnTo>
                  <a:pt x="2002631" y="2000489"/>
                </a:lnTo>
                <a:lnTo>
                  <a:pt x="2001440" y="2004079"/>
                </a:lnTo>
                <a:lnTo>
                  <a:pt x="1999455" y="2007669"/>
                </a:lnTo>
                <a:lnTo>
                  <a:pt x="1997470" y="2011259"/>
                </a:lnTo>
                <a:lnTo>
                  <a:pt x="1995089" y="2014848"/>
                </a:lnTo>
                <a:lnTo>
                  <a:pt x="1992310" y="2017641"/>
                </a:lnTo>
                <a:lnTo>
                  <a:pt x="1989134" y="2020433"/>
                </a:lnTo>
                <a:lnTo>
                  <a:pt x="1985959" y="2023225"/>
                </a:lnTo>
                <a:lnTo>
                  <a:pt x="1981989" y="2025219"/>
                </a:lnTo>
                <a:lnTo>
                  <a:pt x="1978019" y="2027612"/>
                </a:lnTo>
                <a:lnTo>
                  <a:pt x="1973653" y="2028809"/>
                </a:lnTo>
                <a:lnTo>
                  <a:pt x="1969286" y="2030006"/>
                </a:lnTo>
                <a:lnTo>
                  <a:pt x="1964920" y="2031601"/>
                </a:lnTo>
                <a:lnTo>
                  <a:pt x="1960156" y="2032000"/>
                </a:lnTo>
                <a:lnTo>
                  <a:pt x="1954996" y="2032000"/>
                </a:lnTo>
                <a:lnTo>
                  <a:pt x="264726" y="2032000"/>
                </a:lnTo>
                <a:lnTo>
                  <a:pt x="259566" y="2032000"/>
                </a:lnTo>
                <a:lnTo>
                  <a:pt x="254802" y="2031601"/>
                </a:lnTo>
                <a:lnTo>
                  <a:pt x="250436" y="2030006"/>
                </a:lnTo>
                <a:lnTo>
                  <a:pt x="246069" y="2028809"/>
                </a:lnTo>
                <a:lnTo>
                  <a:pt x="241306" y="2027612"/>
                </a:lnTo>
                <a:lnTo>
                  <a:pt x="237733" y="2025219"/>
                </a:lnTo>
                <a:lnTo>
                  <a:pt x="233763" y="2023225"/>
                </a:lnTo>
                <a:lnTo>
                  <a:pt x="230588" y="2020433"/>
                </a:lnTo>
                <a:lnTo>
                  <a:pt x="227015" y="2017641"/>
                </a:lnTo>
                <a:lnTo>
                  <a:pt x="224236" y="2014848"/>
                </a:lnTo>
                <a:lnTo>
                  <a:pt x="222251" y="2011259"/>
                </a:lnTo>
                <a:lnTo>
                  <a:pt x="219870" y="2007669"/>
                </a:lnTo>
                <a:lnTo>
                  <a:pt x="218282" y="2004079"/>
                </a:lnTo>
                <a:lnTo>
                  <a:pt x="217091" y="2000489"/>
                </a:lnTo>
                <a:lnTo>
                  <a:pt x="216297" y="1996501"/>
                </a:lnTo>
                <a:lnTo>
                  <a:pt x="215900" y="1992113"/>
                </a:lnTo>
                <a:lnTo>
                  <a:pt x="216297" y="1988124"/>
                </a:lnTo>
                <a:lnTo>
                  <a:pt x="217091" y="1984136"/>
                </a:lnTo>
                <a:lnTo>
                  <a:pt x="218282" y="1980147"/>
                </a:lnTo>
                <a:lnTo>
                  <a:pt x="219870" y="1976956"/>
                </a:lnTo>
                <a:lnTo>
                  <a:pt x="222251" y="1973366"/>
                </a:lnTo>
                <a:lnTo>
                  <a:pt x="224236" y="1970175"/>
                </a:lnTo>
                <a:lnTo>
                  <a:pt x="227015" y="1966984"/>
                </a:lnTo>
                <a:lnTo>
                  <a:pt x="230588" y="1963793"/>
                </a:lnTo>
                <a:lnTo>
                  <a:pt x="233763" y="1961799"/>
                </a:lnTo>
                <a:lnTo>
                  <a:pt x="237733" y="1959007"/>
                </a:lnTo>
                <a:lnTo>
                  <a:pt x="241306" y="1957411"/>
                </a:lnTo>
                <a:lnTo>
                  <a:pt x="246069" y="1955417"/>
                </a:lnTo>
                <a:lnTo>
                  <a:pt x="250436" y="1954220"/>
                </a:lnTo>
                <a:lnTo>
                  <a:pt x="254802" y="1953423"/>
                </a:lnTo>
                <a:lnTo>
                  <a:pt x="259566" y="1952625"/>
                </a:lnTo>
                <a:close/>
                <a:moveTo>
                  <a:pt x="259566" y="1851025"/>
                </a:moveTo>
                <a:lnTo>
                  <a:pt x="264726" y="1851025"/>
                </a:lnTo>
                <a:lnTo>
                  <a:pt x="1954996" y="1851025"/>
                </a:lnTo>
                <a:lnTo>
                  <a:pt x="1960156" y="1851025"/>
                </a:lnTo>
                <a:lnTo>
                  <a:pt x="1964920" y="1851823"/>
                </a:lnTo>
                <a:lnTo>
                  <a:pt x="1969286" y="1853019"/>
                </a:lnTo>
                <a:lnTo>
                  <a:pt x="1973653" y="1854216"/>
                </a:lnTo>
                <a:lnTo>
                  <a:pt x="1978019" y="1855811"/>
                </a:lnTo>
                <a:lnTo>
                  <a:pt x="1981989" y="1857806"/>
                </a:lnTo>
                <a:lnTo>
                  <a:pt x="1985959" y="1860199"/>
                </a:lnTo>
                <a:lnTo>
                  <a:pt x="1989134" y="1862592"/>
                </a:lnTo>
                <a:lnTo>
                  <a:pt x="1992310" y="1865783"/>
                </a:lnTo>
                <a:lnTo>
                  <a:pt x="1995089" y="1868575"/>
                </a:lnTo>
                <a:lnTo>
                  <a:pt x="1997470" y="1871766"/>
                </a:lnTo>
                <a:lnTo>
                  <a:pt x="1999455" y="1875356"/>
                </a:lnTo>
                <a:lnTo>
                  <a:pt x="2001440" y="1878946"/>
                </a:lnTo>
                <a:lnTo>
                  <a:pt x="2002631" y="1882934"/>
                </a:lnTo>
                <a:lnTo>
                  <a:pt x="2003028" y="1886923"/>
                </a:lnTo>
                <a:lnTo>
                  <a:pt x="2003425" y="1890912"/>
                </a:lnTo>
                <a:lnTo>
                  <a:pt x="2003028" y="1895299"/>
                </a:lnTo>
                <a:lnTo>
                  <a:pt x="2002631" y="1898889"/>
                </a:lnTo>
                <a:lnTo>
                  <a:pt x="2001440" y="1902878"/>
                </a:lnTo>
                <a:lnTo>
                  <a:pt x="1999455" y="1906069"/>
                </a:lnTo>
                <a:lnTo>
                  <a:pt x="1997470" y="1909659"/>
                </a:lnTo>
                <a:lnTo>
                  <a:pt x="1995089" y="1913248"/>
                </a:lnTo>
                <a:lnTo>
                  <a:pt x="1992310" y="1916439"/>
                </a:lnTo>
                <a:lnTo>
                  <a:pt x="1989134" y="1918833"/>
                </a:lnTo>
                <a:lnTo>
                  <a:pt x="1985959" y="1921625"/>
                </a:lnTo>
                <a:lnTo>
                  <a:pt x="1981989" y="1924018"/>
                </a:lnTo>
                <a:lnTo>
                  <a:pt x="1978019" y="1926012"/>
                </a:lnTo>
                <a:lnTo>
                  <a:pt x="1973653" y="1927209"/>
                </a:lnTo>
                <a:lnTo>
                  <a:pt x="1969286" y="1928804"/>
                </a:lnTo>
                <a:lnTo>
                  <a:pt x="1964920" y="1930001"/>
                </a:lnTo>
                <a:lnTo>
                  <a:pt x="1960156" y="1930400"/>
                </a:lnTo>
                <a:lnTo>
                  <a:pt x="1954996" y="1930400"/>
                </a:lnTo>
                <a:lnTo>
                  <a:pt x="264726" y="1930400"/>
                </a:lnTo>
                <a:lnTo>
                  <a:pt x="259566" y="1930400"/>
                </a:lnTo>
                <a:lnTo>
                  <a:pt x="254802" y="1930001"/>
                </a:lnTo>
                <a:lnTo>
                  <a:pt x="250436" y="1928804"/>
                </a:lnTo>
                <a:lnTo>
                  <a:pt x="246069" y="1927209"/>
                </a:lnTo>
                <a:lnTo>
                  <a:pt x="241306" y="1926012"/>
                </a:lnTo>
                <a:lnTo>
                  <a:pt x="237733" y="1924018"/>
                </a:lnTo>
                <a:lnTo>
                  <a:pt x="233763" y="1921625"/>
                </a:lnTo>
                <a:lnTo>
                  <a:pt x="230588" y="1918833"/>
                </a:lnTo>
                <a:lnTo>
                  <a:pt x="227015" y="1916439"/>
                </a:lnTo>
                <a:lnTo>
                  <a:pt x="224236" y="1913248"/>
                </a:lnTo>
                <a:lnTo>
                  <a:pt x="222251" y="1909659"/>
                </a:lnTo>
                <a:lnTo>
                  <a:pt x="219870" y="1906069"/>
                </a:lnTo>
                <a:lnTo>
                  <a:pt x="218282" y="1902878"/>
                </a:lnTo>
                <a:lnTo>
                  <a:pt x="217091" y="1898889"/>
                </a:lnTo>
                <a:lnTo>
                  <a:pt x="216297" y="1895299"/>
                </a:lnTo>
                <a:lnTo>
                  <a:pt x="215900" y="1890912"/>
                </a:lnTo>
                <a:lnTo>
                  <a:pt x="216297" y="1886923"/>
                </a:lnTo>
                <a:lnTo>
                  <a:pt x="217091" y="1882934"/>
                </a:lnTo>
                <a:lnTo>
                  <a:pt x="218282" y="1878946"/>
                </a:lnTo>
                <a:lnTo>
                  <a:pt x="219870" y="1875356"/>
                </a:lnTo>
                <a:lnTo>
                  <a:pt x="222251" y="1871766"/>
                </a:lnTo>
                <a:lnTo>
                  <a:pt x="224236" y="1868575"/>
                </a:lnTo>
                <a:lnTo>
                  <a:pt x="227015" y="1865783"/>
                </a:lnTo>
                <a:lnTo>
                  <a:pt x="230588" y="1862592"/>
                </a:lnTo>
                <a:lnTo>
                  <a:pt x="233763" y="1860199"/>
                </a:lnTo>
                <a:lnTo>
                  <a:pt x="237733" y="1857806"/>
                </a:lnTo>
                <a:lnTo>
                  <a:pt x="241306" y="1855811"/>
                </a:lnTo>
                <a:lnTo>
                  <a:pt x="246069" y="1854216"/>
                </a:lnTo>
                <a:lnTo>
                  <a:pt x="250436" y="1853019"/>
                </a:lnTo>
                <a:lnTo>
                  <a:pt x="254802" y="1851823"/>
                </a:lnTo>
                <a:lnTo>
                  <a:pt x="259566" y="1851025"/>
                </a:lnTo>
                <a:close/>
                <a:moveTo>
                  <a:pt x="558571" y="627063"/>
                </a:moveTo>
                <a:lnTo>
                  <a:pt x="563363" y="627063"/>
                </a:lnTo>
                <a:lnTo>
                  <a:pt x="568555" y="627063"/>
                </a:lnTo>
                <a:lnTo>
                  <a:pt x="573348" y="627461"/>
                </a:lnTo>
                <a:lnTo>
                  <a:pt x="578140" y="627858"/>
                </a:lnTo>
                <a:lnTo>
                  <a:pt x="582932" y="629449"/>
                </a:lnTo>
                <a:lnTo>
                  <a:pt x="591719" y="631835"/>
                </a:lnTo>
                <a:lnTo>
                  <a:pt x="600505" y="635413"/>
                </a:lnTo>
                <a:lnTo>
                  <a:pt x="608892" y="639787"/>
                </a:lnTo>
                <a:lnTo>
                  <a:pt x="616879" y="645354"/>
                </a:lnTo>
                <a:lnTo>
                  <a:pt x="624068" y="651318"/>
                </a:lnTo>
                <a:lnTo>
                  <a:pt x="631256" y="658475"/>
                </a:lnTo>
                <a:lnTo>
                  <a:pt x="637247" y="666030"/>
                </a:lnTo>
                <a:lnTo>
                  <a:pt x="642439" y="673584"/>
                </a:lnTo>
                <a:lnTo>
                  <a:pt x="647631" y="682730"/>
                </a:lnTo>
                <a:lnTo>
                  <a:pt x="651624" y="692272"/>
                </a:lnTo>
                <a:lnTo>
                  <a:pt x="654420" y="701815"/>
                </a:lnTo>
                <a:lnTo>
                  <a:pt x="656816" y="712153"/>
                </a:lnTo>
                <a:lnTo>
                  <a:pt x="658414" y="722491"/>
                </a:lnTo>
                <a:lnTo>
                  <a:pt x="658813" y="733625"/>
                </a:lnTo>
                <a:lnTo>
                  <a:pt x="658414" y="743962"/>
                </a:lnTo>
                <a:lnTo>
                  <a:pt x="656816" y="754698"/>
                </a:lnTo>
                <a:lnTo>
                  <a:pt x="654420" y="765036"/>
                </a:lnTo>
                <a:lnTo>
                  <a:pt x="651624" y="774976"/>
                </a:lnTo>
                <a:lnTo>
                  <a:pt x="647631" y="784122"/>
                </a:lnTo>
                <a:lnTo>
                  <a:pt x="642439" y="792869"/>
                </a:lnTo>
                <a:lnTo>
                  <a:pt x="637247" y="801219"/>
                </a:lnTo>
                <a:lnTo>
                  <a:pt x="631256" y="808774"/>
                </a:lnTo>
                <a:lnTo>
                  <a:pt x="624068" y="815533"/>
                </a:lnTo>
                <a:lnTo>
                  <a:pt x="616879" y="821498"/>
                </a:lnTo>
                <a:lnTo>
                  <a:pt x="608892" y="826667"/>
                </a:lnTo>
                <a:lnTo>
                  <a:pt x="600505" y="831438"/>
                </a:lnTo>
                <a:lnTo>
                  <a:pt x="591719" y="835017"/>
                </a:lnTo>
                <a:lnTo>
                  <a:pt x="582932" y="837800"/>
                </a:lnTo>
                <a:lnTo>
                  <a:pt x="578140" y="838595"/>
                </a:lnTo>
                <a:lnTo>
                  <a:pt x="573348" y="838993"/>
                </a:lnTo>
                <a:lnTo>
                  <a:pt x="568555" y="839390"/>
                </a:lnTo>
                <a:lnTo>
                  <a:pt x="563363" y="839788"/>
                </a:lnTo>
                <a:lnTo>
                  <a:pt x="558571" y="839390"/>
                </a:lnTo>
                <a:lnTo>
                  <a:pt x="553778" y="838993"/>
                </a:lnTo>
                <a:lnTo>
                  <a:pt x="548986" y="838595"/>
                </a:lnTo>
                <a:lnTo>
                  <a:pt x="544593" y="837800"/>
                </a:lnTo>
                <a:lnTo>
                  <a:pt x="535407" y="835017"/>
                </a:lnTo>
                <a:lnTo>
                  <a:pt x="526621" y="831438"/>
                </a:lnTo>
                <a:lnTo>
                  <a:pt x="518234" y="826667"/>
                </a:lnTo>
                <a:lnTo>
                  <a:pt x="510646" y="821498"/>
                </a:lnTo>
                <a:lnTo>
                  <a:pt x="503058" y="815533"/>
                </a:lnTo>
                <a:lnTo>
                  <a:pt x="496269" y="808774"/>
                </a:lnTo>
                <a:lnTo>
                  <a:pt x="492126" y="803549"/>
                </a:lnTo>
                <a:lnTo>
                  <a:pt x="492126" y="1749822"/>
                </a:lnTo>
                <a:lnTo>
                  <a:pt x="491728" y="1754982"/>
                </a:lnTo>
                <a:lnTo>
                  <a:pt x="491331" y="1760141"/>
                </a:lnTo>
                <a:lnTo>
                  <a:pt x="490138" y="1764904"/>
                </a:lnTo>
                <a:lnTo>
                  <a:pt x="488548" y="1769666"/>
                </a:lnTo>
                <a:lnTo>
                  <a:pt x="486957" y="1774825"/>
                </a:lnTo>
                <a:lnTo>
                  <a:pt x="484174" y="1778794"/>
                </a:lnTo>
                <a:lnTo>
                  <a:pt x="482186" y="1783160"/>
                </a:lnTo>
                <a:lnTo>
                  <a:pt x="479006" y="1786732"/>
                </a:lnTo>
                <a:lnTo>
                  <a:pt x="475825" y="1789907"/>
                </a:lnTo>
                <a:lnTo>
                  <a:pt x="472246" y="1793082"/>
                </a:lnTo>
                <a:lnTo>
                  <a:pt x="468271" y="1795860"/>
                </a:lnTo>
                <a:lnTo>
                  <a:pt x="464295" y="1797844"/>
                </a:lnTo>
                <a:lnTo>
                  <a:pt x="460716" y="1799828"/>
                </a:lnTo>
                <a:lnTo>
                  <a:pt x="455945" y="1801019"/>
                </a:lnTo>
                <a:lnTo>
                  <a:pt x="451572" y="1801416"/>
                </a:lnTo>
                <a:lnTo>
                  <a:pt x="446801" y="1801813"/>
                </a:lnTo>
                <a:lnTo>
                  <a:pt x="316391" y="1801813"/>
                </a:lnTo>
                <a:lnTo>
                  <a:pt x="312017" y="1801416"/>
                </a:lnTo>
                <a:lnTo>
                  <a:pt x="307644" y="1801019"/>
                </a:lnTo>
                <a:lnTo>
                  <a:pt x="303270" y="1799828"/>
                </a:lnTo>
                <a:lnTo>
                  <a:pt x="298499" y="1797844"/>
                </a:lnTo>
                <a:lnTo>
                  <a:pt x="294921" y="1795860"/>
                </a:lnTo>
                <a:lnTo>
                  <a:pt x="291343" y="1793082"/>
                </a:lnTo>
                <a:lnTo>
                  <a:pt x="287764" y="1789907"/>
                </a:lnTo>
                <a:lnTo>
                  <a:pt x="284584" y="1786732"/>
                </a:lnTo>
                <a:lnTo>
                  <a:pt x="281403" y="1783160"/>
                </a:lnTo>
                <a:lnTo>
                  <a:pt x="279017" y="1778794"/>
                </a:lnTo>
                <a:lnTo>
                  <a:pt x="276632" y="1774825"/>
                </a:lnTo>
                <a:lnTo>
                  <a:pt x="275041" y="1769666"/>
                </a:lnTo>
                <a:lnTo>
                  <a:pt x="273053" y="1764904"/>
                </a:lnTo>
                <a:lnTo>
                  <a:pt x="272258" y="1760141"/>
                </a:lnTo>
                <a:lnTo>
                  <a:pt x="271463" y="1754982"/>
                </a:lnTo>
                <a:lnTo>
                  <a:pt x="271463" y="1749822"/>
                </a:lnTo>
                <a:lnTo>
                  <a:pt x="271463" y="803989"/>
                </a:lnTo>
                <a:lnTo>
                  <a:pt x="267660" y="808774"/>
                </a:lnTo>
                <a:lnTo>
                  <a:pt x="260857" y="815533"/>
                </a:lnTo>
                <a:lnTo>
                  <a:pt x="253253" y="821498"/>
                </a:lnTo>
                <a:lnTo>
                  <a:pt x="245249" y="826667"/>
                </a:lnTo>
                <a:lnTo>
                  <a:pt x="237645" y="831438"/>
                </a:lnTo>
                <a:lnTo>
                  <a:pt x="228440" y="835017"/>
                </a:lnTo>
                <a:lnTo>
                  <a:pt x="219235" y="837800"/>
                </a:lnTo>
                <a:lnTo>
                  <a:pt x="214433" y="838595"/>
                </a:lnTo>
                <a:lnTo>
                  <a:pt x="210030" y="838993"/>
                </a:lnTo>
                <a:lnTo>
                  <a:pt x="205228" y="839390"/>
                </a:lnTo>
                <a:lnTo>
                  <a:pt x="200425" y="839788"/>
                </a:lnTo>
                <a:lnTo>
                  <a:pt x="195222" y="839390"/>
                </a:lnTo>
                <a:lnTo>
                  <a:pt x="190420" y="838993"/>
                </a:lnTo>
                <a:lnTo>
                  <a:pt x="185617" y="838595"/>
                </a:lnTo>
                <a:lnTo>
                  <a:pt x="180815" y="837800"/>
                </a:lnTo>
                <a:lnTo>
                  <a:pt x="171610" y="835017"/>
                </a:lnTo>
                <a:lnTo>
                  <a:pt x="163206" y="831438"/>
                </a:lnTo>
                <a:lnTo>
                  <a:pt x="154801" y="826667"/>
                </a:lnTo>
                <a:lnTo>
                  <a:pt x="146797" y="821498"/>
                </a:lnTo>
                <a:lnTo>
                  <a:pt x="139193" y="815533"/>
                </a:lnTo>
                <a:lnTo>
                  <a:pt x="132389" y="808774"/>
                </a:lnTo>
                <a:lnTo>
                  <a:pt x="126386" y="801219"/>
                </a:lnTo>
                <a:lnTo>
                  <a:pt x="121184" y="792869"/>
                </a:lnTo>
                <a:lnTo>
                  <a:pt x="115981" y="784122"/>
                </a:lnTo>
                <a:lnTo>
                  <a:pt x="112379" y="774976"/>
                </a:lnTo>
                <a:lnTo>
                  <a:pt x="109177" y="765036"/>
                </a:lnTo>
                <a:lnTo>
                  <a:pt x="106376" y="754698"/>
                </a:lnTo>
                <a:lnTo>
                  <a:pt x="105175" y="743962"/>
                </a:lnTo>
                <a:lnTo>
                  <a:pt x="104775" y="733625"/>
                </a:lnTo>
                <a:lnTo>
                  <a:pt x="105175" y="722491"/>
                </a:lnTo>
                <a:lnTo>
                  <a:pt x="106376" y="712153"/>
                </a:lnTo>
                <a:lnTo>
                  <a:pt x="109177" y="701815"/>
                </a:lnTo>
                <a:lnTo>
                  <a:pt x="112379" y="692273"/>
                </a:lnTo>
                <a:lnTo>
                  <a:pt x="115981" y="682730"/>
                </a:lnTo>
                <a:lnTo>
                  <a:pt x="121184" y="673585"/>
                </a:lnTo>
                <a:lnTo>
                  <a:pt x="126386" y="666030"/>
                </a:lnTo>
                <a:lnTo>
                  <a:pt x="132389" y="658475"/>
                </a:lnTo>
                <a:lnTo>
                  <a:pt x="139193" y="651318"/>
                </a:lnTo>
                <a:lnTo>
                  <a:pt x="146797" y="645354"/>
                </a:lnTo>
                <a:lnTo>
                  <a:pt x="154801" y="639787"/>
                </a:lnTo>
                <a:lnTo>
                  <a:pt x="163206" y="635413"/>
                </a:lnTo>
                <a:lnTo>
                  <a:pt x="171610" y="631835"/>
                </a:lnTo>
                <a:lnTo>
                  <a:pt x="180815" y="629449"/>
                </a:lnTo>
                <a:lnTo>
                  <a:pt x="185617" y="627859"/>
                </a:lnTo>
                <a:lnTo>
                  <a:pt x="190420" y="627461"/>
                </a:lnTo>
                <a:lnTo>
                  <a:pt x="195222" y="627063"/>
                </a:lnTo>
                <a:lnTo>
                  <a:pt x="197222" y="627063"/>
                </a:lnTo>
                <a:lnTo>
                  <a:pt x="200394" y="627063"/>
                </a:lnTo>
                <a:lnTo>
                  <a:pt x="200425" y="627063"/>
                </a:lnTo>
                <a:lnTo>
                  <a:pt x="205228" y="627063"/>
                </a:lnTo>
                <a:lnTo>
                  <a:pt x="558570" y="627063"/>
                </a:lnTo>
                <a:lnTo>
                  <a:pt x="558571" y="627063"/>
                </a:lnTo>
                <a:close/>
                <a:moveTo>
                  <a:pt x="922944" y="627063"/>
                </a:moveTo>
                <a:lnTo>
                  <a:pt x="927696" y="627063"/>
                </a:lnTo>
                <a:lnTo>
                  <a:pt x="932449" y="627063"/>
                </a:lnTo>
                <a:lnTo>
                  <a:pt x="932450" y="627063"/>
                </a:lnTo>
                <a:lnTo>
                  <a:pt x="1286688" y="627063"/>
                </a:lnTo>
                <a:lnTo>
                  <a:pt x="1286689" y="627063"/>
                </a:lnTo>
                <a:lnTo>
                  <a:pt x="1291432" y="627063"/>
                </a:lnTo>
                <a:lnTo>
                  <a:pt x="1296174" y="627063"/>
                </a:lnTo>
                <a:lnTo>
                  <a:pt x="1300917" y="627461"/>
                </a:lnTo>
                <a:lnTo>
                  <a:pt x="1306054" y="627858"/>
                </a:lnTo>
                <a:lnTo>
                  <a:pt x="1310402" y="629449"/>
                </a:lnTo>
                <a:lnTo>
                  <a:pt x="1319492" y="631835"/>
                </a:lnTo>
                <a:lnTo>
                  <a:pt x="1328187" y="635413"/>
                </a:lnTo>
                <a:lnTo>
                  <a:pt x="1336486" y="639787"/>
                </a:lnTo>
                <a:lnTo>
                  <a:pt x="1343995" y="645353"/>
                </a:lnTo>
                <a:lnTo>
                  <a:pt x="1351504" y="651318"/>
                </a:lnTo>
                <a:lnTo>
                  <a:pt x="1357828" y="658475"/>
                </a:lnTo>
                <a:lnTo>
                  <a:pt x="1364151" y="666030"/>
                </a:lnTo>
                <a:lnTo>
                  <a:pt x="1369684" y="673584"/>
                </a:lnTo>
                <a:lnTo>
                  <a:pt x="1374427" y="682729"/>
                </a:lnTo>
                <a:lnTo>
                  <a:pt x="1378379" y="692272"/>
                </a:lnTo>
                <a:lnTo>
                  <a:pt x="1381541" y="701815"/>
                </a:lnTo>
                <a:lnTo>
                  <a:pt x="1383912" y="712153"/>
                </a:lnTo>
                <a:lnTo>
                  <a:pt x="1385493" y="722491"/>
                </a:lnTo>
                <a:lnTo>
                  <a:pt x="1385888" y="733624"/>
                </a:lnTo>
                <a:lnTo>
                  <a:pt x="1385493" y="743962"/>
                </a:lnTo>
                <a:lnTo>
                  <a:pt x="1383912" y="754698"/>
                </a:lnTo>
                <a:lnTo>
                  <a:pt x="1381541" y="765036"/>
                </a:lnTo>
                <a:lnTo>
                  <a:pt x="1378379" y="774976"/>
                </a:lnTo>
                <a:lnTo>
                  <a:pt x="1374427" y="784122"/>
                </a:lnTo>
                <a:lnTo>
                  <a:pt x="1369684" y="792869"/>
                </a:lnTo>
                <a:lnTo>
                  <a:pt x="1364151" y="801219"/>
                </a:lnTo>
                <a:lnTo>
                  <a:pt x="1357828" y="808774"/>
                </a:lnTo>
                <a:lnTo>
                  <a:pt x="1351504" y="815533"/>
                </a:lnTo>
                <a:lnTo>
                  <a:pt x="1343995" y="821498"/>
                </a:lnTo>
                <a:lnTo>
                  <a:pt x="1336486" y="826667"/>
                </a:lnTo>
                <a:lnTo>
                  <a:pt x="1328187" y="831438"/>
                </a:lnTo>
                <a:lnTo>
                  <a:pt x="1319492" y="835017"/>
                </a:lnTo>
                <a:lnTo>
                  <a:pt x="1310402" y="837800"/>
                </a:lnTo>
                <a:lnTo>
                  <a:pt x="1306054" y="838595"/>
                </a:lnTo>
                <a:lnTo>
                  <a:pt x="1300917" y="838993"/>
                </a:lnTo>
                <a:lnTo>
                  <a:pt x="1296174" y="839390"/>
                </a:lnTo>
                <a:lnTo>
                  <a:pt x="1291432" y="839788"/>
                </a:lnTo>
                <a:lnTo>
                  <a:pt x="1286689" y="839390"/>
                </a:lnTo>
                <a:lnTo>
                  <a:pt x="1281946" y="838993"/>
                </a:lnTo>
                <a:lnTo>
                  <a:pt x="1277204" y="838595"/>
                </a:lnTo>
                <a:lnTo>
                  <a:pt x="1272066" y="837800"/>
                </a:lnTo>
                <a:lnTo>
                  <a:pt x="1263371" y="835017"/>
                </a:lnTo>
                <a:lnTo>
                  <a:pt x="1254676" y="831438"/>
                </a:lnTo>
                <a:lnTo>
                  <a:pt x="1246377" y="826667"/>
                </a:lnTo>
                <a:lnTo>
                  <a:pt x="1238473" y="821498"/>
                </a:lnTo>
                <a:lnTo>
                  <a:pt x="1231754" y="815533"/>
                </a:lnTo>
                <a:lnTo>
                  <a:pt x="1224640" y="808774"/>
                </a:lnTo>
                <a:lnTo>
                  <a:pt x="1219201" y="802275"/>
                </a:lnTo>
                <a:lnTo>
                  <a:pt x="1219201" y="1749822"/>
                </a:lnTo>
                <a:lnTo>
                  <a:pt x="1218804" y="1754982"/>
                </a:lnTo>
                <a:lnTo>
                  <a:pt x="1218407" y="1760141"/>
                </a:lnTo>
                <a:lnTo>
                  <a:pt x="1216820" y="1764904"/>
                </a:lnTo>
                <a:lnTo>
                  <a:pt x="1215629" y="1769666"/>
                </a:lnTo>
                <a:lnTo>
                  <a:pt x="1213248" y="1774825"/>
                </a:lnTo>
                <a:lnTo>
                  <a:pt x="1211263" y="1778794"/>
                </a:lnTo>
                <a:lnTo>
                  <a:pt x="1208485" y="1783160"/>
                </a:lnTo>
                <a:lnTo>
                  <a:pt x="1206104" y="1786732"/>
                </a:lnTo>
                <a:lnTo>
                  <a:pt x="1202532" y="1789907"/>
                </a:lnTo>
                <a:lnTo>
                  <a:pt x="1198960" y="1793082"/>
                </a:lnTo>
                <a:lnTo>
                  <a:pt x="1195388" y="1795860"/>
                </a:lnTo>
                <a:lnTo>
                  <a:pt x="1191420" y="1797844"/>
                </a:lnTo>
                <a:lnTo>
                  <a:pt x="1187451" y="1799828"/>
                </a:lnTo>
                <a:lnTo>
                  <a:pt x="1183085" y="1801019"/>
                </a:lnTo>
                <a:lnTo>
                  <a:pt x="1178720" y="1801416"/>
                </a:lnTo>
                <a:lnTo>
                  <a:pt x="1173957" y="1801813"/>
                </a:lnTo>
                <a:lnTo>
                  <a:pt x="1043385" y="1801813"/>
                </a:lnTo>
                <a:lnTo>
                  <a:pt x="1038622" y="1801416"/>
                </a:lnTo>
                <a:lnTo>
                  <a:pt x="1034257" y="1801019"/>
                </a:lnTo>
                <a:lnTo>
                  <a:pt x="1030288" y="1799828"/>
                </a:lnTo>
                <a:lnTo>
                  <a:pt x="1025922" y="1797844"/>
                </a:lnTo>
                <a:lnTo>
                  <a:pt x="1021954" y="1795860"/>
                </a:lnTo>
                <a:lnTo>
                  <a:pt x="1018382" y="1793082"/>
                </a:lnTo>
                <a:lnTo>
                  <a:pt x="1015207" y="1789907"/>
                </a:lnTo>
                <a:lnTo>
                  <a:pt x="1012032" y="1786732"/>
                </a:lnTo>
                <a:lnTo>
                  <a:pt x="1008857" y="1783160"/>
                </a:lnTo>
                <a:lnTo>
                  <a:pt x="1006079" y="1778794"/>
                </a:lnTo>
                <a:lnTo>
                  <a:pt x="1004094" y="1774825"/>
                </a:lnTo>
                <a:lnTo>
                  <a:pt x="1002110" y="1769666"/>
                </a:lnTo>
                <a:lnTo>
                  <a:pt x="1000522" y="1764904"/>
                </a:lnTo>
                <a:lnTo>
                  <a:pt x="999729" y="1760141"/>
                </a:lnTo>
                <a:lnTo>
                  <a:pt x="998935" y="1754982"/>
                </a:lnTo>
                <a:lnTo>
                  <a:pt x="998538" y="1749822"/>
                </a:lnTo>
                <a:lnTo>
                  <a:pt x="998538" y="804112"/>
                </a:lnTo>
                <a:lnTo>
                  <a:pt x="994628" y="808774"/>
                </a:lnTo>
                <a:lnTo>
                  <a:pt x="987895" y="815533"/>
                </a:lnTo>
                <a:lnTo>
                  <a:pt x="980766" y="821498"/>
                </a:lnTo>
                <a:lnTo>
                  <a:pt x="972846" y="826667"/>
                </a:lnTo>
                <a:lnTo>
                  <a:pt x="964529" y="831438"/>
                </a:lnTo>
                <a:lnTo>
                  <a:pt x="955816" y="835017"/>
                </a:lnTo>
                <a:lnTo>
                  <a:pt x="947103" y="837800"/>
                </a:lnTo>
                <a:lnTo>
                  <a:pt x="942350" y="838595"/>
                </a:lnTo>
                <a:lnTo>
                  <a:pt x="937598" y="838993"/>
                </a:lnTo>
                <a:lnTo>
                  <a:pt x="932449" y="839390"/>
                </a:lnTo>
                <a:lnTo>
                  <a:pt x="927696" y="839788"/>
                </a:lnTo>
                <a:lnTo>
                  <a:pt x="922944" y="839390"/>
                </a:lnTo>
                <a:lnTo>
                  <a:pt x="918191" y="838993"/>
                </a:lnTo>
                <a:lnTo>
                  <a:pt x="913439" y="838595"/>
                </a:lnTo>
                <a:lnTo>
                  <a:pt x="909082" y="837800"/>
                </a:lnTo>
                <a:lnTo>
                  <a:pt x="899577" y="835017"/>
                </a:lnTo>
                <a:lnTo>
                  <a:pt x="890864" y="831438"/>
                </a:lnTo>
                <a:lnTo>
                  <a:pt x="882547" y="826667"/>
                </a:lnTo>
                <a:lnTo>
                  <a:pt x="875419" y="821498"/>
                </a:lnTo>
                <a:lnTo>
                  <a:pt x="867894" y="815533"/>
                </a:lnTo>
                <a:lnTo>
                  <a:pt x="861161" y="808774"/>
                </a:lnTo>
                <a:lnTo>
                  <a:pt x="855220" y="801219"/>
                </a:lnTo>
                <a:lnTo>
                  <a:pt x="849280" y="792869"/>
                </a:lnTo>
                <a:lnTo>
                  <a:pt x="844923" y="784122"/>
                </a:lnTo>
                <a:lnTo>
                  <a:pt x="840567" y="774976"/>
                </a:lnTo>
                <a:lnTo>
                  <a:pt x="837398" y="765036"/>
                </a:lnTo>
                <a:lnTo>
                  <a:pt x="835418" y="754698"/>
                </a:lnTo>
                <a:lnTo>
                  <a:pt x="834230" y="743962"/>
                </a:lnTo>
                <a:lnTo>
                  <a:pt x="833438" y="733625"/>
                </a:lnTo>
                <a:lnTo>
                  <a:pt x="834230" y="722491"/>
                </a:lnTo>
                <a:lnTo>
                  <a:pt x="835418" y="712153"/>
                </a:lnTo>
                <a:lnTo>
                  <a:pt x="837398" y="701815"/>
                </a:lnTo>
                <a:lnTo>
                  <a:pt x="840567" y="692272"/>
                </a:lnTo>
                <a:lnTo>
                  <a:pt x="844923" y="682729"/>
                </a:lnTo>
                <a:lnTo>
                  <a:pt x="849280" y="673584"/>
                </a:lnTo>
                <a:lnTo>
                  <a:pt x="855220" y="666030"/>
                </a:lnTo>
                <a:lnTo>
                  <a:pt x="861161" y="658475"/>
                </a:lnTo>
                <a:lnTo>
                  <a:pt x="867894" y="651318"/>
                </a:lnTo>
                <a:lnTo>
                  <a:pt x="875419" y="645354"/>
                </a:lnTo>
                <a:lnTo>
                  <a:pt x="882547" y="639787"/>
                </a:lnTo>
                <a:lnTo>
                  <a:pt x="890864" y="635413"/>
                </a:lnTo>
                <a:lnTo>
                  <a:pt x="899577" y="631835"/>
                </a:lnTo>
                <a:lnTo>
                  <a:pt x="909082" y="629449"/>
                </a:lnTo>
                <a:lnTo>
                  <a:pt x="913439" y="627858"/>
                </a:lnTo>
                <a:lnTo>
                  <a:pt x="918191" y="627461"/>
                </a:lnTo>
                <a:lnTo>
                  <a:pt x="922944" y="627063"/>
                </a:lnTo>
                <a:close/>
                <a:moveTo>
                  <a:pt x="1650227" y="627063"/>
                </a:moveTo>
                <a:lnTo>
                  <a:pt x="1654970" y="627063"/>
                </a:lnTo>
                <a:lnTo>
                  <a:pt x="1659712" y="627063"/>
                </a:lnTo>
                <a:lnTo>
                  <a:pt x="1659713" y="627063"/>
                </a:lnTo>
                <a:lnTo>
                  <a:pt x="2013555" y="627063"/>
                </a:lnTo>
                <a:lnTo>
                  <a:pt x="2013556" y="627063"/>
                </a:lnTo>
                <a:lnTo>
                  <a:pt x="2018705" y="627063"/>
                </a:lnTo>
                <a:lnTo>
                  <a:pt x="2023457" y="627063"/>
                </a:lnTo>
                <a:lnTo>
                  <a:pt x="2028210" y="627461"/>
                </a:lnTo>
                <a:lnTo>
                  <a:pt x="2032566" y="627858"/>
                </a:lnTo>
                <a:lnTo>
                  <a:pt x="2037319" y="629449"/>
                </a:lnTo>
                <a:lnTo>
                  <a:pt x="2046824" y="631834"/>
                </a:lnTo>
                <a:lnTo>
                  <a:pt x="2055141" y="635413"/>
                </a:lnTo>
                <a:lnTo>
                  <a:pt x="2063458" y="639787"/>
                </a:lnTo>
                <a:lnTo>
                  <a:pt x="2071378" y="645353"/>
                </a:lnTo>
                <a:lnTo>
                  <a:pt x="2078507" y="651318"/>
                </a:lnTo>
                <a:lnTo>
                  <a:pt x="2085240" y="658475"/>
                </a:lnTo>
                <a:lnTo>
                  <a:pt x="2091181" y="666029"/>
                </a:lnTo>
                <a:lnTo>
                  <a:pt x="2096725" y="673584"/>
                </a:lnTo>
                <a:lnTo>
                  <a:pt x="2101478" y="682729"/>
                </a:lnTo>
                <a:lnTo>
                  <a:pt x="2105438" y="692272"/>
                </a:lnTo>
                <a:lnTo>
                  <a:pt x="2109003" y="701815"/>
                </a:lnTo>
                <a:lnTo>
                  <a:pt x="2110983" y="712153"/>
                </a:lnTo>
                <a:lnTo>
                  <a:pt x="2112567" y="722491"/>
                </a:lnTo>
                <a:lnTo>
                  <a:pt x="2112963" y="733624"/>
                </a:lnTo>
                <a:lnTo>
                  <a:pt x="2112567" y="743962"/>
                </a:lnTo>
                <a:lnTo>
                  <a:pt x="2110983" y="754698"/>
                </a:lnTo>
                <a:lnTo>
                  <a:pt x="2109003" y="765036"/>
                </a:lnTo>
                <a:lnTo>
                  <a:pt x="2105438" y="774976"/>
                </a:lnTo>
                <a:lnTo>
                  <a:pt x="2101478" y="784122"/>
                </a:lnTo>
                <a:lnTo>
                  <a:pt x="2096725" y="792869"/>
                </a:lnTo>
                <a:lnTo>
                  <a:pt x="2091181" y="801219"/>
                </a:lnTo>
                <a:lnTo>
                  <a:pt x="2085240" y="808774"/>
                </a:lnTo>
                <a:lnTo>
                  <a:pt x="2078507" y="815533"/>
                </a:lnTo>
                <a:lnTo>
                  <a:pt x="2071378" y="821498"/>
                </a:lnTo>
                <a:lnTo>
                  <a:pt x="2063458" y="826667"/>
                </a:lnTo>
                <a:lnTo>
                  <a:pt x="2055141" y="831438"/>
                </a:lnTo>
                <a:lnTo>
                  <a:pt x="2046824" y="835017"/>
                </a:lnTo>
                <a:lnTo>
                  <a:pt x="2037319" y="837800"/>
                </a:lnTo>
                <a:lnTo>
                  <a:pt x="2032566" y="838595"/>
                </a:lnTo>
                <a:lnTo>
                  <a:pt x="2028210" y="838993"/>
                </a:lnTo>
                <a:lnTo>
                  <a:pt x="2023457" y="839390"/>
                </a:lnTo>
                <a:lnTo>
                  <a:pt x="2018705" y="839788"/>
                </a:lnTo>
                <a:lnTo>
                  <a:pt x="2013556" y="839390"/>
                </a:lnTo>
                <a:lnTo>
                  <a:pt x="2008407" y="838993"/>
                </a:lnTo>
                <a:lnTo>
                  <a:pt x="2004051" y="838595"/>
                </a:lnTo>
                <a:lnTo>
                  <a:pt x="1999298" y="837800"/>
                </a:lnTo>
                <a:lnTo>
                  <a:pt x="1990189" y="835017"/>
                </a:lnTo>
                <a:lnTo>
                  <a:pt x="1981872" y="831438"/>
                </a:lnTo>
                <a:lnTo>
                  <a:pt x="1973556" y="826667"/>
                </a:lnTo>
                <a:lnTo>
                  <a:pt x="1965635" y="821498"/>
                </a:lnTo>
                <a:lnTo>
                  <a:pt x="1958110" y="815533"/>
                </a:lnTo>
                <a:lnTo>
                  <a:pt x="1951773" y="808774"/>
                </a:lnTo>
                <a:lnTo>
                  <a:pt x="1946276" y="802221"/>
                </a:lnTo>
                <a:lnTo>
                  <a:pt x="1946276" y="1749822"/>
                </a:lnTo>
                <a:lnTo>
                  <a:pt x="1946276" y="1754982"/>
                </a:lnTo>
                <a:lnTo>
                  <a:pt x="1945481" y="1760141"/>
                </a:lnTo>
                <a:lnTo>
                  <a:pt x="1944686" y="1764904"/>
                </a:lnTo>
                <a:lnTo>
                  <a:pt x="1943095" y="1769666"/>
                </a:lnTo>
                <a:lnTo>
                  <a:pt x="1941107" y="1774825"/>
                </a:lnTo>
                <a:lnTo>
                  <a:pt x="1939119" y="1778794"/>
                </a:lnTo>
                <a:lnTo>
                  <a:pt x="1936336" y="1783160"/>
                </a:lnTo>
                <a:lnTo>
                  <a:pt x="1933156" y="1786732"/>
                </a:lnTo>
                <a:lnTo>
                  <a:pt x="1930372" y="1789907"/>
                </a:lnTo>
                <a:lnTo>
                  <a:pt x="1926794" y="1793082"/>
                </a:lnTo>
                <a:lnTo>
                  <a:pt x="1923216" y="1795860"/>
                </a:lnTo>
                <a:lnTo>
                  <a:pt x="1919240" y="1797844"/>
                </a:lnTo>
                <a:lnTo>
                  <a:pt x="1914866" y="1799828"/>
                </a:lnTo>
                <a:lnTo>
                  <a:pt x="1910493" y="1801019"/>
                </a:lnTo>
                <a:lnTo>
                  <a:pt x="1906119" y="1801416"/>
                </a:lnTo>
                <a:lnTo>
                  <a:pt x="1901746" y="1801813"/>
                </a:lnTo>
                <a:lnTo>
                  <a:pt x="1770541" y="1801813"/>
                </a:lnTo>
                <a:lnTo>
                  <a:pt x="1766167" y="1801416"/>
                </a:lnTo>
                <a:lnTo>
                  <a:pt x="1761794" y="1801019"/>
                </a:lnTo>
                <a:lnTo>
                  <a:pt x="1757420" y="1799828"/>
                </a:lnTo>
                <a:lnTo>
                  <a:pt x="1753444" y="1797844"/>
                </a:lnTo>
                <a:lnTo>
                  <a:pt x="1749468" y="1795860"/>
                </a:lnTo>
                <a:lnTo>
                  <a:pt x="1745493" y="1793082"/>
                </a:lnTo>
                <a:lnTo>
                  <a:pt x="1741914" y="1789907"/>
                </a:lnTo>
                <a:lnTo>
                  <a:pt x="1738734" y="1786732"/>
                </a:lnTo>
                <a:lnTo>
                  <a:pt x="1735950" y="1783160"/>
                </a:lnTo>
                <a:lnTo>
                  <a:pt x="1733565" y="1778794"/>
                </a:lnTo>
                <a:lnTo>
                  <a:pt x="1731179" y="1774825"/>
                </a:lnTo>
                <a:lnTo>
                  <a:pt x="1729191" y="1769666"/>
                </a:lnTo>
                <a:lnTo>
                  <a:pt x="1727999" y="1764904"/>
                </a:lnTo>
                <a:lnTo>
                  <a:pt x="1726408" y="1760141"/>
                </a:lnTo>
                <a:lnTo>
                  <a:pt x="1726011" y="1754982"/>
                </a:lnTo>
                <a:lnTo>
                  <a:pt x="1725613" y="1749822"/>
                </a:lnTo>
                <a:lnTo>
                  <a:pt x="1725613" y="803700"/>
                </a:lnTo>
                <a:lnTo>
                  <a:pt x="1721366" y="808774"/>
                </a:lnTo>
                <a:lnTo>
                  <a:pt x="1714647" y="815533"/>
                </a:lnTo>
                <a:lnTo>
                  <a:pt x="1707928" y="821498"/>
                </a:lnTo>
                <a:lnTo>
                  <a:pt x="1700024" y="826667"/>
                </a:lnTo>
                <a:lnTo>
                  <a:pt x="1691725" y="831438"/>
                </a:lnTo>
                <a:lnTo>
                  <a:pt x="1683030" y="835017"/>
                </a:lnTo>
                <a:lnTo>
                  <a:pt x="1673940" y="837800"/>
                </a:lnTo>
                <a:lnTo>
                  <a:pt x="1669197" y="838595"/>
                </a:lnTo>
                <a:lnTo>
                  <a:pt x="1664455" y="838993"/>
                </a:lnTo>
                <a:lnTo>
                  <a:pt x="1659712" y="839390"/>
                </a:lnTo>
                <a:lnTo>
                  <a:pt x="1654970" y="839788"/>
                </a:lnTo>
                <a:lnTo>
                  <a:pt x="1650227" y="839390"/>
                </a:lnTo>
                <a:lnTo>
                  <a:pt x="1645484" y="838993"/>
                </a:lnTo>
                <a:lnTo>
                  <a:pt x="1640347" y="838595"/>
                </a:lnTo>
                <a:lnTo>
                  <a:pt x="1635604" y="837800"/>
                </a:lnTo>
                <a:lnTo>
                  <a:pt x="1626909" y="835017"/>
                </a:lnTo>
                <a:lnTo>
                  <a:pt x="1618214" y="831438"/>
                </a:lnTo>
                <a:lnTo>
                  <a:pt x="1609915" y="826667"/>
                </a:lnTo>
                <a:lnTo>
                  <a:pt x="1602011" y="821498"/>
                </a:lnTo>
                <a:lnTo>
                  <a:pt x="1594897" y="815533"/>
                </a:lnTo>
                <a:lnTo>
                  <a:pt x="1588178" y="808774"/>
                </a:lnTo>
                <a:lnTo>
                  <a:pt x="1581855" y="801219"/>
                </a:lnTo>
                <a:lnTo>
                  <a:pt x="1576717" y="792869"/>
                </a:lnTo>
                <a:lnTo>
                  <a:pt x="1571974" y="784122"/>
                </a:lnTo>
                <a:lnTo>
                  <a:pt x="1568022" y="774976"/>
                </a:lnTo>
                <a:lnTo>
                  <a:pt x="1564860" y="765036"/>
                </a:lnTo>
                <a:lnTo>
                  <a:pt x="1562094" y="754698"/>
                </a:lnTo>
                <a:lnTo>
                  <a:pt x="1560908" y="743962"/>
                </a:lnTo>
                <a:lnTo>
                  <a:pt x="1560513" y="733624"/>
                </a:lnTo>
                <a:lnTo>
                  <a:pt x="1560908" y="722491"/>
                </a:lnTo>
                <a:lnTo>
                  <a:pt x="1562094" y="712153"/>
                </a:lnTo>
                <a:lnTo>
                  <a:pt x="1564860" y="701815"/>
                </a:lnTo>
                <a:lnTo>
                  <a:pt x="1568022" y="692272"/>
                </a:lnTo>
                <a:lnTo>
                  <a:pt x="1571974" y="682729"/>
                </a:lnTo>
                <a:lnTo>
                  <a:pt x="1576717" y="673584"/>
                </a:lnTo>
                <a:lnTo>
                  <a:pt x="1581855" y="666029"/>
                </a:lnTo>
                <a:lnTo>
                  <a:pt x="1588178" y="658475"/>
                </a:lnTo>
                <a:lnTo>
                  <a:pt x="1594897" y="651318"/>
                </a:lnTo>
                <a:lnTo>
                  <a:pt x="1602011" y="645353"/>
                </a:lnTo>
                <a:lnTo>
                  <a:pt x="1609915" y="639787"/>
                </a:lnTo>
                <a:lnTo>
                  <a:pt x="1618214" y="635413"/>
                </a:lnTo>
                <a:lnTo>
                  <a:pt x="1626909" y="631834"/>
                </a:lnTo>
                <a:lnTo>
                  <a:pt x="1635604" y="629449"/>
                </a:lnTo>
                <a:lnTo>
                  <a:pt x="1640347" y="627858"/>
                </a:lnTo>
                <a:lnTo>
                  <a:pt x="1645484" y="627461"/>
                </a:lnTo>
                <a:lnTo>
                  <a:pt x="1650227" y="627063"/>
                </a:lnTo>
                <a:close/>
                <a:moveTo>
                  <a:pt x="1109068" y="0"/>
                </a:moveTo>
                <a:lnTo>
                  <a:pt x="1663204" y="293093"/>
                </a:lnTo>
                <a:lnTo>
                  <a:pt x="2217738" y="585788"/>
                </a:lnTo>
                <a:lnTo>
                  <a:pt x="1109068" y="585788"/>
                </a:lnTo>
                <a:lnTo>
                  <a:pt x="0" y="585788"/>
                </a:lnTo>
                <a:lnTo>
                  <a:pt x="554534" y="293093"/>
                </a:lnTo>
                <a:lnTo>
                  <a:pt x="11090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95520" y="1710055"/>
            <a:ext cx="2560320" cy="4671060"/>
          </a:xfrm>
          <a:prstGeom prst="roundRect">
            <a:avLst>
              <a:gd name="adj" fmla="val 6109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559425" y="1203960"/>
            <a:ext cx="1032510" cy="1032510"/>
            <a:chOff x="4842" y="3623"/>
            <a:chExt cx="3421" cy="3421"/>
          </a:xfrm>
        </p:grpSpPr>
        <p:sp>
          <p:nvSpPr>
            <p:cNvPr id="15" name="椭圆 14"/>
            <p:cNvSpPr/>
            <p:nvPr/>
          </p:nvSpPr>
          <p:spPr>
            <a:xfrm>
              <a:off x="4842" y="3623"/>
              <a:ext cx="3421" cy="342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60000"/>
                  <a:lumOff val="4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051" y="3831"/>
              <a:ext cx="3004" cy="30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085715" y="2331085"/>
            <a:ext cx="198056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汉仪旗黑-50S" panose="00020600040101010101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An example to explain “internalize”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CN Normal" panose="020B0400000000000000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CN Normal" panose="020B0400000000000000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question answering task and the define tags 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where models are fine-tuned to answer questions about variables representing different named entities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CN Normal" panose="020B0400000000000000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CN Normal" panose="020B0400000000000000" charset="-122"/>
              <a:sym typeface="Arial" panose="020B0604020202020204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463915" y="1710055"/>
            <a:ext cx="2560320" cy="4671060"/>
          </a:xfrm>
          <a:prstGeom prst="roundRect">
            <a:avLst>
              <a:gd name="adj" fmla="val 6109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227820" y="1203960"/>
            <a:ext cx="1032510" cy="1032510"/>
            <a:chOff x="4842" y="3623"/>
            <a:chExt cx="3421" cy="3421"/>
          </a:xfrm>
        </p:grpSpPr>
        <p:sp>
          <p:nvSpPr>
            <p:cNvPr id="23" name="椭圆 22"/>
            <p:cNvSpPr/>
            <p:nvPr/>
          </p:nvSpPr>
          <p:spPr>
            <a:xfrm>
              <a:off x="4842" y="3623"/>
              <a:ext cx="3421" cy="342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60000"/>
                  <a:lumOff val="4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051" y="3831"/>
              <a:ext cx="3004" cy="30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754110" y="2331085"/>
            <a:ext cx="214312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汉仪旗黑-50S" panose="00020600040101010101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How LLMs respond to the two different define tags.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CN Normal" panose="020B0400000000000000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weak internalization and strong 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internalization(an example of meta-learning)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CN Normal" panose="020B0400000000000000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we proposed the name “out-of-context meta-learning”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CN Normal" panose="020B0400000000000000" charset="-122"/>
              <a:sym typeface="Arial" panose="020B0604020202020204"/>
            </a:endParaRPr>
          </a:p>
        </p:txBody>
      </p:sp>
      <p:sp>
        <p:nvSpPr>
          <p:cNvPr id="37" name="1"/>
          <p:cNvSpPr/>
          <p:nvPr/>
        </p:nvSpPr>
        <p:spPr bwMode="auto">
          <a:xfrm>
            <a:off x="5874703" y="1464628"/>
            <a:ext cx="401955" cy="511175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9" name="1"/>
          <p:cNvSpPr/>
          <p:nvPr/>
        </p:nvSpPr>
        <p:spPr bwMode="auto">
          <a:xfrm>
            <a:off x="9520873" y="1498283"/>
            <a:ext cx="446405" cy="443865"/>
          </a:xfrm>
          <a:custGeom>
            <a:avLst/>
            <a:gdLst>
              <a:gd name="T0" fmla="*/ 435344 w 2268537"/>
              <a:gd name="T1" fmla="*/ 1538932 h 2247901"/>
              <a:gd name="T2" fmla="*/ 495462 w 2268537"/>
              <a:gd name="T3" fmla="*/ 1635063 h 2247901"/>
              <a:gd name="T4" fmla="*/ 599590 w 2268537"/>
              <a:gd name="T5" fmla="*/ 1589945 h 2247901"/>
              <a:gd name="T6" fmla="*/ 569645 w 2268537"/>
              <a:gd name="T7" fmla="*/ 1480210 h 2247901"/>
              <a:gd name="T8" fmla="*/ 1569477 w 2268537"/>
              <a:gd name="T9" fmla="*/ 1473664 h 2247901"/>
              <a:gd name="T10" fmla="*/ 1631626 w 2268537"/>
              <a:gd name="T11" fmla="*/ 1599219 h 2247901"/>
              <a:gd name="T12" fmla="*/ 1169820 w 2268537"/>
              <a:gd name="T13" fmla="*/ 1679820 h 2247901"/>
              <a:gd name="T14" fmla="*/ 2218183 w 2268537"/>
              <a:gd name="T15" fmla="*/ 1620107 h 2247901"/>
              <a:gd name="T16" fmla="*/ 2265361 w 2268537"/>
              <a:gd name="T17" fmla="*/ 1739305 h 2247901"/>
              <a:gd name="T18" fmla="*/ 1398682 w 2268537"/>
              <a:gd name="T19" fmla="*/ 2039003 h 2247901"/>
              <a:gd name="T20" fmla="*/ 0 w 2268537"/>
              <a:gd name="T21" fmla="*/ 1401763 h 2247901"/>
              <a:gd name="T22" fmla="*/ 1802845 w 2268537"/>
              <a:gd name="T23" fmla="*/ 1254543 h 2247901"/>
              <a:gd name="T24" fmla="*/ 1896694 w 2268537"/>
              <a:gd name="T25" fmla="*/ 1346722 h 2247901"/>
              <a:gd name="T26" fmla="*/ 1801262 w 2268537"/>
              <a:gd name="T27" fmla="*/ 1343544 h 2247901"/>
              <a:gd name="T28" fmla="*/ 1952551 w 2268537"/>
              <a:gd name="T29" fmla="*/ 1373286 h 2247901"/>
              <a:gd name="T30" fmla="*/ 1959109 w 2268537"/>
              <a:gd name="T31" fmla="*/ 1284967 h 2247901"/>
              <a:gd name="T32" fmla="*/ 1883577 w 2268537"/>
              <a:gd name="T33" fmla="*/ 1210951 h 2247901"/>
              <a:gd name="T34" fmla="*/ 1924735 w 2268537"/>
              <a:gd name="T35" fmla="*/ 1183705 h 2247901"/>
              <a:gd name="T36" fmla="*/ 2066527 w 2268537"/>
              <a:gd name="T37" fmla="*/ 1199371 h 2247901"/>
              <a:gd name="T38" fmla="*/ 1998232 w 2268537"/>
              <a:gd name="T39" fmla="*/ 1451844 h 2247901"/>
              <a:gd name="T40" fmla="*/ 1739299 w 2268537"/>
              <a:gd name="T41" fmla="*/ 1420285 h 2247901"/>
              <a:gd name="T42" fmla="*/ 1733193 w 2268537"/>
              <a:gd name="T43" fmla="*/ 1158731 h 2247901"/>
              <a:gd name="T44" fmla="*/ 1233862 w 2268537"/>
              <a:gd name="T45" fmla="*/ 780369 h 2247901"/>
              <a:gd name="T46" fmla="*/ 1208472 w 2268537"/>
              <a:gd name="T47" fmla="*/ 887639 h 2247901"/>
              <a:gd name="T48" fmla="*/ 1337010 w 2268537"/>
              <a:gd name="T49" fmla="*/ 1007835 h 2247901"/>
              <a:gd name="T50" fmla="*/ 1297791 w 2268537"/>
              <a:gd name="T51" fmla="*/ 959984 h 2247901"/>
              <a:gd name="T52" fmla="*/ 1297791 w 2268537"/>
              <a:gd name="T53" fmla="*/ 1067934 h 2247901"/>
              <a:gd name="T54" fmla="*/ 1447865 w 2268537"/>
              <a:gd name="T55" fmla="*/ 1005568 h 2247901"/>
              <a:gd name="T56" fmla="*/ 1326808 w 2268537"/>
              <a:gd name="T57" fmla="*/ 866548 h 2247901"/>
              <a:gd name="T58" fmla="*/ 1320234 w 2268537"/>
              <a:gd name="T59" fmla="*/ 810532 h 2247901"/>
              <a:gd name="T60" fmla="*/ 1427235 w 2268537"/>
              <a:gd name="T61" fmla="*/ 798966 h 2247901"/>
              <a:gd name="T62" fmla="*/ 1388017 w 2268537"/>
              <a:gd name="T63" fmla="*/ 636134 h 2247901"/>
              <a:gd name="T64" fmla="*/ 1555092 w 2268537"/>
              <a:gd name="T65" fmla="*/ 745444 h 2247901"/>
              <a:gd name="T66" fmla="*/ 1611993 w 2268537"/>
              <a:gd name="T67" fmla="*/ 941614 h 2247901"/>
              <a:gd name="T68" fmla="*/ 1527662 w 2268537"/>
              <a:gd name="T69" fmla="*/ 1124630 h 2247901"/>
              <a:gd name="T70" fmla="*/ 1344717 w 2268537"/>
              <a:gd name="T71" fmla="*/ 1208994 h 2247901"/>
              <a:gd name="T72" fmla="*/ 1148398 w 2268537"/>
              <a:gd name="T73" fmla="*/ 1151844 h 2247901"/>
              <a:gd name="T74" fmla="*/ 1039356 w 2268537"/>
              <a:gd name="T75" fmla="*/ 984930 h 2247901"/>
              <a:gd name="T76" fmla="*/ 1067013 w 2268537"/>
              <a:gd name="T77" fmla="*/ 780823 h 2247901"/>
              <a:gd name="T78" fmla="*/ 1215727 w 2268537"/>
              <a:gd name="T79" fmla="*/ 648834 h 2247901"/>
              <a:gd name="T80" fmla="*/ 1814840 w 2268537"/>
              <a:gd name="T81" fmla="*/ 491075 h 2247901"/>
              <a:gd name="T82" fmla="*/ 1888564 w 2268537"/>
              <a:gd name="T83" fmla="*/ 577139 h 2247901"/>
              <a:gd name="T84" fmla="*/ 1872408 w 2268537"/>
              <a:gd name="T85" fmla="*/ 577818 h 2247901"/>
              <a:gd name="T86" fmla="*/ 1907905 w 2268537"/>
              <a:gd name="T87" fmla="*/ 640554 h 2247901"/>
              <a:gd name="T88" fmla="*/ 1942719 w 2268537"/>
              <a:gd name="T89" fmla="*/ 548375 h 2247901"/>
              <a:gd name="T90" fmla="*/ 1892432 w 2268537"/>
              <a:gd name="T91" fmla="*/ 493113 h 2247901"/>
              <a:gd name="T92" fmla="*/ 1895390 w 2268537"/>
              <a:gd name="T93" fmla="*/ 384401 h 2247901"/>
              <a:gd name="T94" fmla="*/ 2056717 w 2268537"/>
              <a:gd name="T95" fmla="*/ 536598 h 2247901"/>
              <a:gd name="T96" fmla="*/ 1929294 w 2268537"/>
              <a:gd name="T97" fmla="*/ 718464 h 2247901"/>
              <a:gd name="T98" fmla="*/ 1729512 w 2268537"/>
              <a:gd name="T99" fmla="*/ 619944 h 2247901"/>
              <a:gd name="T100" fmla="*/ 1798230 w 2268537"/>
              <a:gd name="T101" fmla="*/ 408635 h 2247901"/>
              <a:gd name="T102" fmla="*/ 1438439 w 2268537"/>
              <a:gd name="T103" fmla="*/ 111042 h 2247901"/>
              <a:gd name="T104" fmla="*/ 1512769 w 2268537"/>
              <a:gd name="T105" fmla="*/ 199876 h 2247901"/>
              <a:gd name="T106" fmla="*/ 1448183 w 2268537"/>
              <a:gd name="T107" fmla="*/ 210980 h 2247901"/>
              <a:gd name="T108" fmla="*/ 1572596 w 2268537"/>
              <a:gd name="T109" fmla="*/ 192171 h 2247901"/>
              <a:gd name="T110" fmla="*/ 1493506 w 2268537"/>
              <a:gd name="T111" fmla="*/ 107869 h 2247901"/>
              <a:gd name="T112" fmla="*/ 1558092 w 2268537"/>
              <a:gd name="T113" fmla="*/ 86114 h 2247901"/>
              <a:gd name="T114" fmla="*/ 1618146 w 2268537"/>
              <a:gd name="T115" fmla="*/ 49629 h 2247901"/>
              <a:gd name="T116" fmla="*/ 1622905 w 2268537"/>
              <a:gd name="T117" fmla="*/ 248145 h 2247901"/>
              <a:gd name="T118" fmla="*/ 1427334 w 2268537"/>
              <a:gd name="T119" fmla="*/ 281231 h 2247901"/>
              <a:gd name="T120" fmla="*/ 1366148 w 2268537"/>
              <a:gd name="T121" fmla="*/ 92686 h 2247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68537" h="2247901">
                <a:moveTo>
                  <a:pt x="516787" y="1465473"/>
                </a:moveTo>
                <a:lnTo>
                  <a:pt x="512476" y="1465700"/>
                </a:lnTo>
                <a:lnTo>
                  <a:pt x="507939" y="1466607"/>
                </a:lnTo>
                <a:lnTo>
                  <a:pt x="503629" y="1467060"/>
                </a:lnTo>
                <a:lnTo>
                  <a:pt x="499545" y="1468194"/>
                </a:lnTo>
                <a:lnTo>
                  <a:pt x="495462" y="1469327"/>
                </a:lnTo>
                <a:lnTo>
                  <a:pt x="491151" y="1470688"/>
                </a:lnTo>
                <a:lnTo>
                  <a:pt x="487295" y="1472275"/>
                </a:lnTo>
                <a:lnTo>
                  <a:pt x="483438" y="1474089"/>
                </a:lnTo>
                <a:lnTo>
                  <a:pt x="479582" y="1475902"/>
                </a:lnTo>
                <a:lnTo>
                  <a:pt x="475952" y="1477943"/>
                </a:lnTo>
                <a:lnTo>
                  <a:pt x="472776" y="1480210"/>
                </a:lnTo>
                <a:lnTo>
                  <a:pt x="469146" y="1482704"/>
                </a:lnTo>
                <a:lnTo>
                  <a:pt x="465970" y="1485425"/>
                </a:lnTo>
                <a:lnTo>
                  <a:pt x="462794" y="1487919"/>
                </a:lnTo>
                <a:lnTo>
                  <a:pt x="459845" y="1490866"/>
                </a:lnTo>
                <a:lnTo>
                  <a:pt x="456896" y="1493814"/>
                </a:lnTo>
                <a:lnTo>
                  <a:pt x="454173" y="1496988"/>
                </a:lnTo>
                <a:lnTo>
                  <a:pt x="451451" y="1500389"/>
                </a:lnTo>
                <a:lnTo>
                  <a:pt x="449182" y="1503563"/>
                </a:lnTo>
                <a:lnTo>
                  <a:pt x="446914" y="1507190"/>
                </a:lnTo>
                <a:lnTo>
                  <a:pt x="444872" y="1510818"/>
                </a:lnTo>
                <a:lnTo>
                  <a:pt x="442830" y="1514446"/>
                </a:lnTo>
                <a:lnTo>
                  <a:pt x="441242" y="1518300"/>
                </a:lnTo>
                <a:lnTo>
                  <a:pt x="439654" y="1522381"/>
                </a:lnTo>
                <a:lnTo>
                  <a:pt x="438066" y="1526462"/>
                </a:lnTo>
                <a:lnTo>
                  <a:pt x="437159" y="1530543"/>
                </a:lnTo>
                <a:lnTo>
                  <a:pt x="436025" y="1534851"/>
                </a:lnTo>
                <a:lnTo>
                  <a:pt x="435344" y="1538932"/>
                </a:lnTo>
                <a:lnTo>
                  <a:pt x="434663" y="1543466"/>
                </a:lnTo>
                <a:lnTo>
                  <a:pt x="434437" y="1547774"/>
                </a:lnTo>
                <a:lnTo>
                  <a:pt x="434210" y="1552309"/>
                </a:lnTo>
                <a:lnTo>
                  <a:pt x="434437" y="1556843"/>
                </a:lnTo>
                <a:lnTo>
                  <a:pt x="434663" y="1561151"/>
                </a:lnTo>
                <a:lnTo>
                  <a:pt x="435344" y="1565459"/>
                </a:lnTo>
                <a:lnTo>
                  <a:pt x="436025" y="1569767"/>
                </a:lnTo>
                <a:lnTo>
                  <a:pt x="437159" y="1574074"/>
                </a:lnTo>
                <a:lnTo>
                  <a:pt x="438066" y="1578155"/>
                </a:lnTo>
                <a:lnTo>
                  <a:pt x="439654" y="1582010"/>
                </a:lnTo>
                <a:lnTo>
                  <a:pt x="441242" y="1586091"/>
                </a:lnTo>
                <a:lnTo>
                  <a:pt x="442830" y="1589945"/>
                </a:lnTo>
                <a:lnTo>
                  <a:pt x="444872" y="1593573"/>
                </a:lnTo>
                <a:lnTo>
                  <a:pt x="446914" y="1597200"/>
                </a:lnTo>
                <a:lnTo>
                  <a:pt x="449182" y="1600828"/>
                </a:lnTo>
                <a:lnTo>
                  <a:pt x="451451" y="1604229"/>
                </a:lnTo>
                <a:lnTo>
                  <a:pt x="454173" y="1607630"/>
                </a:lnTo>
                <a:lnTo>
                  <a:pt x="456896" y="1610577"/>
                </a:lnTo>
                <a:lnTo>
                  <a:pt x="459845" y="1613751"/>
                </a:lnTo>
                <a:lnTo>
                  <a:pt x="462794" y="1616472"/>
                </a:lnTo>
                <a:lnTo>
                  <a:pt x="465970" y="1619193"/>
                </a:lnTo>
                <a:lnTo>
                  <a:pt x="469146" y="1621687"/>
                </a:lnTo>
                <a:lnTo>
                  <a:pt x="472776" y="1624407"/>
                </a:lnTo>
                <a:lnTo>
                  <a:pt x="475952" y="1626675"/>
                </a:lnTo>
                <a:lnTo>
                  <a:pt x="479582" y="1628715"/>
                </a:lnTo>
                <a:lnTo>
                  <a:pt x="483438" y="1630529"/>
                </a:lnTo>
                <a:lnTo>
                  <a:pt x="487295" y="1632343"/>
                </a:lnTo>
                <a:lnTo>
                  <a:pt x="491151" y="1633930"/>
                </a:lnTo>
                <a:lnTo>
                  <a:pt x="495462" y="1635063"/>
                </a:lnTo>
                <a:lnTo>
                  <a:pt x="499545" y="1636424"/>
                </a:lnTo>
                <a:lnTo>
                  <a:pt x="503629" y="1637557"/>
                </a:lnTo>
                <a:lnTo>
                  <a:pt x="507939" y="1638011"/>
                </a:lnTo>
                <a:lnTo>
                  <a:pt x="512476" y="1638691"/>
                </a:lnTo>
                <a:lnTo>
                  <a:pt x="516787" y="1638918"/>
                </a:lnTo>
                <a:lnTo>
                  <a:pt x="521097" y="1638918"/>
                </a:lnTo>
                <a:lnTo>
                  <a:pt x="525634" y="1638918"/>
                </a:lnTo>
                <a:lnTo>
                  <a:pt x="529944" y="1638691"/>
                </a:lnTo>
                <a:lnTo>
                  <a:pt x="534255" y="1638011"/>
                </a:lnTo>
                <a:lnTo>
                  <a:pt x="538792" y="1637557"/>
                </a:lnTo>
                <a:lnTo>
                  <a:pt x="542875" y="1636424"/>
                </a:lnTo>
                <a:lnTo>
                  <a:pt x="546959" y="1635063"/>
                </a:lnTo>
                <a:lnTo>
                  <a:pt x="551042" y="1633930"/>
                </a:lnTo>
                <a:lnTo>
                  <a:pt x="554899" y="1632343"/>
                </a:lnTo>
                <a:lnTo>
                  <a:pt x="558756" y="1630529"/>
                </a:lnTo>
                <a:lnTo>
                  <a:pt x="562839" y="1628715"/>
                </a:lnTo>
                <a:lnTo>
                  <a:pt x="566242" y="1626675"/>
                </a:lnTo>
                <a:lnTo>
                  <a:pt x="569645" y="1624407"/>
                </a:lnTo>
                <a:lnTo>
                  <a:pt x="573275" y="1621687"/>
                </a:lnTo>
                <a:lnTo>
                  <a:pt x="576451" y="1619193"/>
                </a:lnTo>
                <a:lnTo>
                  <a:pt x="579854" y="1616472"/>
                </a:lnTo>
                <a:lnTo>
                  <a:pt x="582576" y="1613751"/>
                </a:lnTo>
                <a:lnTo>
                  <a:pt x="585525" y="1610577"/>
                </a:lnTo>
                <a:lnTo>
                  <a:pt x="588247" y="1607630"/>
                </a:lnTo>
                <a:lnTo>
                  <a:pt x="590743" y="1604229"/>
                </a:lnTo>
                <a:lnTo>
                  <a:pt x="593238" y="1600828"/>
                </a:lnTo>
                <a:lnTo>
                  <a:pt x="595507" y="1597200"/>
                </a:lnTo>
                <a:lnTo>
                  <a:pt x="597549" y="1593573"/>
                </a:lnTo>
                <a:lnTo>
                  <a:pt x="599590" y="1589945"/>
                </a:lnTo>
                <a:lnTo>
                  <a:pt x="601178" y="1586091"/>
                </a:lnTo>
                <a:lnTo>
                  <a:pt x="602766" y="1582010"/>
                </a:lnTo>
                <a:lnTo>
                  <a:pt x="604354" y="1578155"/>
                </a:lnTo>
                <a:lnTo>
                  <a:pt x="605262" y="1574074"/>
                </a:lnTo>
                <a:lnTo>
                  <a:pt x="606396" y="1569767"/>
                </a:lnTo>
                <a:lnTo>
                  <a:pt x="607077" y="1565459"/>
                </a:lnTo>
                <a:lnTo>
                  <a:pt x="607531" y="1561151"/>
                </a:lnTo>
                <a:lnTo>
                  <a:pt x="607984" y="1556843"/>
                </a:lnTo>
                <a:lnTo>
                  <a:pt x="608211" y="1552309"/>
                </a:lnTo>
                <a:lnTo>
                  <a:pt x="607984" y="1547774"/>
                </a:lnTo>
                <a:lnTo>
                  <a:pt x="607531" y="1543466"/>
                </a:lnTo>
                <a:lnTo>
                  <a:pt x="607077" y="1538932"/>
                </a:lnTo>
                <a:lnTo>
                  <a:pt x="606396" y="1534851"/>
                </a:lnTo>
                <a:lnTo>
                  <a:pt x="605262" y="1530543"/>
                </a:lnTo>
                <a:lnTo>
                  <a:pt x="604354" y="1526462"/>
                </a:lnTo>
                <a:lnTo>
                  <a:pt x="602766" y="1522381"/>
                </a:lnTo>
                <a:lnTo>
                  <a:pt x="601178" y="1518300"/>
                </a:lnTo>
                <a:lnTo>
                  <a:pt x="599590" y="1514446"/>
                </a:lnTo>
                <a:lnTo>
                  <a:pt x="597549" y="1510818"/>
                </a:lnTo>
                <a:lnTo>
                  <a:pt x="595507" y="1507190"/>
                </a:lnTo>
                <a:lnTo>
                  <a:pt x="593238" y="1503563"/>
                </a:lnTo>
                <a:lnTo>
                  <a:pt x="590743" y="1500389"/>
                </a:lnTo>
                <a:lnTo>
                  <a:pt x="588247" y="1496988"/>
                </a:lnTo>
                <a:lnTo>
                  <a:pt x="585525" y="1493814"/>
                </a:lnTo>
                <a:lnTo>
                  <a:pt x="582576" y="1490866"/>
                </a:lnTo>
                <a:lnTo>
                  <a:pt x="579854" y="1487919"/>
                </a:lnTo>
                <a:lnTo>
                  <a:pt x="576451" y="1485425"/>
                </a:lnTo>
                <a:lnTo>
                  <a:pt x="573275" y="1482704"/>
                </a:lnTo>
                <a:lnTo>
                  <a:pt x="569645" y="1480210"/>
                </a:lnTo>
                <a:lnTo>
                  <a:pt x="566242" y="1477943"/>
                </a:lnTo>
                <a:lnTo>
                  <a:pt x="562839" y="1475902"/>
                </a:lnTo>
                <a:lnTo>
                  <a:pt x="558756" y="1474089"/>
                </a:lnTo>
                <a:lnTo>
                  <a:pt x="554899" y="1472275"/>
                </a:lnTo>
                <a:lnTo>
                  <a:pt x="551042" y="1470688"/>
                </a:lnTo>
                <a:lnTo>
                  <a:pt x="546959" y="1469327"/>
                </a:lnTo>
                <a:lnTo>
                  <a:pt x="542875" y="1468194"/>
                </a:lnTo>
                <a:lnTo>
                  <a:pt x="538792" y="1467060"/>
                </a:lnTo>
                <a:lnTo>
                  <a:pt x="534255" y="1466607"/>
                </a:lnTo>
                <a:lnTo>
                  <a:pt x="529944" y="1465700"/>
                </a:lnTo>
                <a:lnTo>
                  <a:pt x="525634" y="1465473"/>
                </a:lnTo>
                <a:lnTo>
                  <a:pt x="521097" y="1465473"/>
                </a:lnTo>
                <a:lnTo>
                  <a:pt x="516787" y="1465473"/>
                </a:lnTo>
                <a:close/>
                <a:moveTo>
                  <a:pt x="779462" y="1465263"/>
                </a:moveTo>
                <a:lnTo>
                  <a:pt x="795909" y="1465263"/>
                </a:lnTo>
                <a:lnTo>
                  <a:pt x="795118" y="1465354"/>
                </a:lnTo>
                <a:lnTo>
                  <a:pt x="796247" y="1465263"/>
                </a:lnTo>
                <a:lnTo>
                  <a:pt x="802144" y="1465263"/>
                </a:lnTo>
                <a:lnTo>
                  <a:pt x="997663" y="1465263"/>
                </a:lnTo>
                <a:lnTo>
                  <a:pt x="1331996" y="1465263"/>
                </a:lnTo>
                <a:lnTo>
                  <a:pt x="1527515" y="1465263"/>
                </a:lnTo>
                <a:lnTo>
                  <a:pt x="1532959" y="1465263"/>
                </a:lnTo>
                <a:lnTo>
                  <a:pt x="1538630" y="1465717"/>
                </a:lnTo>
                <a:lnTo>
                  <a:pt x="1543846" y="1466398"/>
                </a:lnTo>
                <a:lnTo>
                  <a:pt x="1549290" y="1467307"/>
                </a:lnTo>
                <a:lnTo>
                  <a:pt x="1554507" y="1468669"/>
                </a:lnTo>
                <a:lnTo>
                  <a:pt x="1559497" y="1470031"/>
                </a:lnTo>
                <a:lnTo>
                  <a:pt x="1564487" y="1471848"/>
                </a:lnTo>
                <a:lnTo>
                  <a:pt x="1569477" y="1473664"/>
                </a:lnTo>
                <a:lnTo>
                  <a:pt x="1574014" y="1475934"/>
                </a:lnTo>
                <a:lnTo>
                  <a:pt x="1578550" y="1478205"/>
                </a:lnTo>
                <a:lnTo>
                  <a:pt x="1583313" y="1480702"/>
                </a:lnTo>
                <a:lnTo>
                  <a:pt x="1587396" y="1483654"/>
                </a:lnTo>
                <a:lnTo>
                  <a:pt x="1591706" y="1486378"/>
                </a:lnTo>
                <a:lnTo>
                  <a:pt x="1595788" y="1489784"/>
                </a:lnTo>
                <a:lnTo>
                  <a:pt x="1599644" y="1493190"/>
                </a:lnTo>
                <a:lnTo>
                  <a:pt x="1603500" y="1496595"/>
                </a:lnTo>
                <a:lnTo>
                  <a:pt x="1607129" y="1500455"/>
                </a:lnTo>
                <a:lnTo>
                  <a:pt x="1610305" y="1504315"/>
                </a:lnTo>
                <a:lnTo>
                  <a:pt x="1613480" y="1508402"/>
                </a:lnTo>
                <a:lnTo>
                  <a:pt x="1616656" y="1512488"/>
                </a:lnTo>
                <a:lnTo>
                  <a:pt x="1619151" y="1517029"/>
                </a:lnTo>
                <a:lnTo>
                  <a:pt x="1621646" y="1521343"/>
                </a:lnTo>
                <a:lnTo>
                  <a:pt x="1624368" y="1525884"/>
                </a:lnTo>
                <a:lnTo>
                  <a:pt x="1626409" y="1530652"/>
                </a:lnTo>
                <a:lnTo>
                  <a:pt x="1628224" y="1535420"/>
                </a:lnTo>
                <a:lnTo>
                  <a:pt x="1630038" y="1540642"/>
                </a:lnTo>
                <a:lnTo>
                  <a:pt x="1631626" y="1545637"/>
                </a:lnTo>
                <a:lnTo>
                  <a:pt x="1632533" y="1550859"/>
                </a:lnTo>
                <a:lnTo>
                  <a:pt x="1633667" y="1556081"/>
                </a:lnTo>
                <a:lnTo>
                  <a:pt x="1634121" y="1561530"/>
                </a:lnTo>
                <a:lnTo>
                  <a:pt x="1634575" y="1566979"/>
                </a:lnTo>
                <a:lnTo>
                  <a:pt x="1634801" y="1572428"/>
                </a:lnTo>
                <a:lnTo>
                  <a:pt x="1634575" y="1578104"/>
                </a:lnTo>
                <a:lnTo>
                  <a:pt x="1634121" y="1583553"/>
                </a:lnTo>
                <a:lnTo>
                  <a:pt x="1633667" y="1588775"/>
                </a:lnTo>
                <a:lnTo>
                  <a:pt x="1632533" y="1594224"/>
                </a:lnTo>
                <a:lnTo>
                  <a:pt x="1631626" y="1599219"/>
                </a:lnTo>
                <a:lnTo>
                  <a:pt x="1630038" y="1604441"/>
                </a:lnTo>
                <a:lnTo>
                  <a:pt x="1628224" y="1609436"/>
                </a:lnTo>
                <a:lnTo>
                  <a:pt x="1626409" y="1614204"/>
                </a:lnTo>
                <a:lnTo>
                  <a:pt x="1624368" y="1618972"/>
                </a:lnTo>
                <a:lnTo>
                  <a:pt x="1621646" y="1623513"/>
                </a:lnTo>
                <a:lnTo>
                  <a:pt x="1619151" y="1628054"/>
                </a:lnTo>
                <a:lnTo>
                  <a:pt x="1616656" y="1632368"/>
                </a:lnTo>
                <a:lnTo>
                  <a:pt x="1613480" y="1636681"/>
                </a:lnTo>
                <a:lnTo>
                  <a:pt x="1610305" y="1640541"/>
                </a:lnTo>
                <a:lnTo>
                  <a:pt x="1607129" y="1644401"/>
                </a:lnTo>
                <a:lnTo>
                  <a:pt x="1603500" y="1648261"/>
                </a:lnTo>
                <a:lnTo>
                  <a:pt x="1599644" y="1651893"/>
                </a:lnTo>
                <a:lnTo>
                  <a:pt x="1595788" y="1655299"/>
                </a:lnTo>
                <a:lnTo>
                  <a:pt x="1591706" y="1658478"/>
                </a:lnTo>
                <a:lnTo>
                  <a:pt x="1587396" y="1661429"/>
                </a:lnTo>
                <a:lnTo>
                  <a:pt x="1583313" y="1664154"/>
                </a:lnTo>
                <a:lnTo>
                  <a:pt x="1578550" y="1666651"/>
                </a:lnTo>
                <a:lnTo>
                  <a:pt x="1574014" y="1669149"/>
                </a:lnTo>
                <a:lnTo>
                  <a:pt x="1569477" y="1671419"/>
                </a:lnTo>
                <a:lnTo>
                  <a:pt x="1564487" y="1673236"/>
                </a:lnTo>
                <a:lnTo>
                  <a:pt x="1559497" y="1674825"/>
                </a:lnTo>
                <a:lnTo>
                  <a:pt x="1554507" y="1676187"/>
                </a:lnTo>
                <a:lnTo>
                  <a:pt x="1549290" y="1677549"/>
                </a:lnTo>
                <a:lnTo>
                  <a:pt x="1543846" y="1678458"/>
                </a:lnTo>
                <a:lnTo>
                  <a:pt x="1538630" y="1679139"/>
                </a:lnTo>
                <a:lnTo>
                  <a:pt x="1532959" y="1679593"/>
                </a:lnTo>
                <a:lnTo>
                  <a:pt x="1527515" y="1679820"/>
                </a:lnTo>
                <a:lnTo>
                  <a:pt x="1331996" y="1679820"/>
                </a:lnTo>
                <a:lnTo>
                  <a:pt x="1169820" y="1679820"/>
                </a:lnTo>
                <a:lnTo>
                  <a:pt x="1169820" y="1730451"/>
                </a:lnTo>
                <a:lnTo>
                  <a:pt x="1527515" y="1730451"/>
                </a:lnTo>
                <a:lnTo>
                  <a:pt x="1537496" y="1730224"/>
                </a:lnTo>
                <a:lnTo>
                  <a:pt x="1547022" y="1729088"/>
                </a:lnTo>
                <a:lnTo>
                  <a:pt x="1556322" y="1727953"/>
                </a:lnTo>
                <a:lnTo>
                  <a:pt x="1565394" y="1725683"/>
                </a:lnTo>
                <a:lnTo>
                  <a:pt x="1574467" y="1723185"/>
                </a:lnTo>
                <a:lnTo>
                  <a:pt x="1583313" y="1720461"/>
                </a:lnTo>
                <a:lnTo>
                  <a:pt x="1591706" y="1716828"/>
                </a:lnTo>
                <a:lnTo>
                  <a:pt x="1600098" y="1712514"/>
                </a:lnTo>
                <a:lnTo>
                  <a:pt x="1608037" y="1708200"/>
                </a:lnTo>
                <a:lnTo>
                  <a:pt x="1615749" y="1703432"/>
                </a:lnTo>
                <a:lnTo>
                  <a:pt x="1623007" y="1697983"/>
                </a:lnTo>
                <a:lnTo>
                  <a:pt x="1630265" y="1692307"/>
                </a:lnTo>
                <a:lnTo>
                  <a:pt x="1637070" y="1685950"/>
                </a:lnTo>
                <a:lnTo>
                  <a:pt x="1643194" y="1679593"/>
                </a:lnTo>
                <a:lnTo>
                  <a:pt x="1649318" y="1672781"/>
                </a:lnTo>
                <a:lnTo>
                  <a:pt x="1654762" y="1665743"/>
                </a:lnTo>
                <a:lnTo>
                  <a:pt x="2174633" y="1612615"/>
                </a:lnTo>
                <a:lnTo>
                  <a:pt x="2179170" y="1612388"/>
                </a:lnTo>
                <a:lnTo>
                  <a:pt x="2183479" y="1612388"/>
                </a:lnTo>
                <a:lnTo>
                  <a:pt x="2188243" y="1612388"/>
                </a:lnTo>
                <a:lnTo>
                  <a:pt x="2192552" y="1613069"/>
                </a:lnTo>
                <a:lnTo>
                  <a:pt x="2197089" y="1613523"/>
                </a:lnTo>
                <a:lnTo>
                  <a:pt x="2201398" y="1614431"/>
                </a:lnTo>
                <a:lnTo>
                  <a:pt x="2205481" y="1615566"/>
                </a:lnTo>
                <a:lnTo>
                  <a:pt x="2209791" y="1616929"/>
                </a:lnTo>
                <a:lnTo>
                  <a:pt x="2214100" y="1618291"/>
                </a:lnTo>
                <a:lnTo>
                  <a:pt x="2218183" y="1620107"/>
                </a:lnTo>
                <a:lnTo>
                  <a:pt x="2222039" y="1622378"/>
                </a:lnTo>
                <a:lnTo>
                  <a:pt x="2225895" y="1624648"/>
                </a:lnTo>
                <a:lnTo>
                  <a:pt x="2229751" y="1626919"/>
                </a:lnTo>
                <a:lnTo>
                  <a:pt x="2233380" y="1629643"/>
                </a:lnTo>
                <a:lnTo>
                  <a:pt x="2237009" y="1632595"/>
                </a:lnTo>
                <a:lnTo>
                  <a:pt x="2240411" y="1635773"/>
                </a:lnTo>
                <a:lnTo>
                  <a:pt x="2243587" y="1638725"/>
                </a:lnTo>
                <a:lnTo>
                  <a:pt x="2246762" y="1642358"/>
                </a:lnTo>
                <a:lnTo>
                  <a:pt x="2249711" y="1645990"/>
                </a:lnTo>
                <a:lnTo>
                  <a:pt x="2252206" y="1649623"/>
                </a:lnTo>
                <a:lnTo>
                  <a:pt x="2254701" y="1653483"/>
                </a:lnTo>
                <a:lnTo>
                  <a:pt x="2257196" y="1657342"/>
                </a:lnTo>
                <a:lnTo>
                  <a:pt x="2259237" y="1661429"/>
                </a:lnTo>
                <a:lnTo>
                  <a:pt x="2261052" y="1665970"/>
                </a:lnTo>
                <a:lnTo>
                  <a:pt x="2262867" y="1670057"/>
                </a:lnTo>
                <a:lnTo>
                  <a:pt x="2264227" y="1674371"/>
                </a:lnTo>
                <a:lnTo>
                  <a:pt x="2265588" y="1679139"/>
                </a:lnTo>
                <a:lnTo>
                  <a:pt x="2266723" y="1683453"/>
                </a:lnTo>
                <a:lnTo>
                  <a:pt x="2267403" y="1687993"/>
                </a:lnTo>
                <a:lnTo>
                  <a:pt x="2267857" y="1692761"/>
                </a:lnTo>
                <a:lnTo>
                  <a:pt x="2268083" y="1697302"/>
                </a:lnTo>
                <a:lnTo>
                  <a:pt x="2268537" y="1702297"/>
                </a:lnTo>
                <a:lnTo>
                  <a:pt x="2268537" y="1712287"/>
                </a:lnTo>
                <a:lnTo>
                  <a:pt x="2268083" y="1717055"/>
                </a:lnTo>
                <a:lnTo>
                  <a:pt x="2267857" y="1721369"/>
                </a:lnTo>
                <a:lnTo>
                  <a:pt x="2267630" y="1726137"/>
                </a:lnTo>
                <a:lnTo>
                  <a:pt x="2266949" y="1730451"/>
                </a:lnTo>
                <a:lnTo>
                  <a:pt x="2266042" y="1734764"/>
                </a:lnTo>
                <a:lnTo>
                  <a:pt x="2265361" y="1739305"/>
                </a:lnTo>
                <a:lnTo>
                  <a:pt x="2264001" y="1743392"/>
                </a:lnTo>
                <a:lnTo>
                  <a:pt x="2262867" y="1747479"/>
                </a:lnTo>
                <a:lnTo>
                  <a:pt x="2261506" y="1751566"/>
                </a:lnTo>
                <a:lnTo>
                  <a:pt x="2259918" y="1755653"/>
                </a:lnTo>
                <a:lnTo>
                  <a:pt x="2258103" y="1759512"/>
                </a:lnTo>
                <a:lnTo>
                  <a:pt x="2256062" y="1763599"/>
                </a:lnTo>
                <a:lnTo>
                  <a:pt x="2254247" y="1767459"/>
                </a:lnTo>
                <a:lnTo>
                  <a:pt x="2251979" y="1770864"/>
                </a:lnTo>
                <a:lnTo>
                  <a:pt x="2249711" y="1774497"/>
                </a:lnTo>
                <a:lnTo>
                  <a:pt x="2247216" y="1778130"/>
                </a:lnTo>
                <a:lnTo>
                  <a:pt x="2244721" y="1781536"/>
                </a:lnTo>
                <a:lnTo>
                  <a:pt x="2241772" y="1784714"/>
                </a:lnTo>
                <a:lnTo>
                  <a:pt x="2239050" y="1788120"/>
                </a:lnTo>
                <a:lnTo>
                  <a:pt x="2236102" y="1791071"/>
                </a:lnTo>
                <a:lnTo>
                  <a:pt x="2233153" y="1794023"/>
                </a:lnTo>
                <a:lnTo>
                  <a:pt x="2229977" y="1796747"/>
                </a:lnTo>
                <a:lnTo>
                  <a:pt x="2226575" y="1799472"/>
                </a:lnTo>
                <a:lnTo>
                  <a:pt x="2223400" y="1801969"/>
                </a:lnTo>
                <a:lnTo>
                  <a:pt x="2219771" y="1804240"/>
                </a:lnTo>
                <a:lnTo>
                  <a:pt x="2216141" y="1806510"/>
                </a:lnTo>
                <a:lnTo>
                  <a:pt x="2212512" y="1808554"/>
                </a:lnTo>
                <a:lnTo>
                  <a:pt x="2208657" y="1810370"/>
                </a:lnTo>
                <a:lnTo>
                  <a:pt x="2204801" y="1812186"/>
                </a:lnTo>
                <a:lnTo>
                  <a:pt x="2200718" y="1813776"/>
                </a:lnTo>
                <a:lnTo>
                  <a:pt x="2196635" y="1815365"/>
                </a:lnTo>
                <a:lnTo>
                  <a:pt x="2192325" y="1816727"/>
                </a:lnTo>
                <a:lnTo>
                  <a:pt x="1439282" y="2028332"/>
                </a:lnTo>
                <a:lnTo>
                  <a:pt x="1418869" y="2033781"/>
                </a:lnTo>
                <a:lnTo>
                  <a:pt x="1398682" y="2039003"/>
                </a:lnTo>
                <a:lnTo>
                  <a:pt x="1378268" y="2043317"/>
                </a:lnTo>
                <a:lnTo>
                  <a:pt x="1357854" y="2047404"/>
                </a:lnTo>
                <a:lnTo>
                  <a:pt x="1337213" y="2051037"/>
                </a:lnTo>
                <a:lnTo>
                  <a:pt x="1316573" y="2054442"/>
                </a:lnTo>
                <a:lnTo>
                  <a:pt x="1295932" y="2056940"/>
                </a:lnTo>
                <a:lnTo>
                  <a:pt x="1275291" y="2059437"/>
                </a:lnTo>
                <a:lnTo>
                  <a:pt x="1254424" y="2061254"/>
                </a:lnTo>
                <a:lnTo>
                  <a:pt x="1233556" y="2062389"/>
                </a:lnTo>
                <a:lnTo>
                  <a:pt x="1212916" y="2063297"/>
                </a:lnTo>
                <a:lnTo>
                  <a:pt x="1192048" y="2063751"/>
                </a:lnTo>
                <a:lnTo>
                  <a:pt x="1171181" y="2063751"/>
                </a:lnTo>
                <a:lnTo>
                  <a:pt x="1150087" y="2063297"/>
                </a:lnTo>
                <a:lnTo>
                  <a:pt x="1129219" y="2062162"/>
                </a:lnTo>
                <a:lnTo>
                  <a:pt x="1108352" y="2060573"/>
                </a:lnTo>
                <a:lnTo>
                  <a:pt x="796701" y="2035598"/>
                </a:lnTo>
                <a:lnTo>
                  <a:pt x="792391" y="2035144"/>
                </a:lnTo>
                <a:lnTo>
                  <a:pt x="788081" y="2034463"/>
                </a:lnTo>
                <a:lnTo>
                  <a:pt x="783545" y="2033554"/>
                </a:lnTo>
                <a:lnTo>
                  <a:pt x="779462" y="2032419"/>
                </a:lnTo>
                <a:lnTo>
                  <a:pt x="779462" y="1468438"/>
                </a:lnTo>
                <a:lnTo>
                  <a:pt x="779462" y="1467534"/>
                </a:lnTo>
                <a:lnTo>
                  <a:pt x="779462" y="1465263"/>
                </a:lnTo>
                <a:close/>
                <a:moveTo>
                  <a:pt x="0" y="1401763"/>
                </a:moveTo>
                <a:lnTo>
                  <a:pt x="695325" y="1401763"/>
                </a:lnTo>
                <a:lnTo>
                  <a:pt x="695325" y="1572487"/>
                </a:lnTo>
                <a:lnTo>
                  <a:pt x="695325" y="1927085"/>
                </a:lnTo>
                <a:lnTo>
                  <a:pt x="695325" y="2247901"/>
                </a:lnTo>
                <a:lnTo>
                  <a:pt x="0" y="2247901"/>
                </a:lnTo>
                <a:lnTo>
                  <a:pt x="0" y="1401763"/>
                </a:lnTo>
                <a:close/>
                <a:moveTo>
                  <a:pt x="1870009" y="1163726"/>
                </a:moveTo>
                <a:lnTo>
                  <a:pt x="1870009" y="1180300"/>
                </a:lnTo>
                <a:lnTo>
                  <a:pt x="1861189" y="1180981"/>
                </a:lnTo>
                <a:lnTo>
                  <a:pt x="1853274" y="1182343"/>
                </a:lnTo>
                <a:lnTo>
                  <a:pt x="1845586" y="1183705"/>
                </a:lnTo>
                <a:lnTo>
                  <a:pt x="1838575" y="1185522"/>
                </a:lnTo>
                <a:lnTo>
                  <a:pt x="1832243" y="1188019"/>
                </a:lnTo>
                <a:lnTo>
                  <a:pt x="1826138" y="1190290"/>
                </a:lnTo>
                <a:lnTo>
                  <a:pt x="1820936" y="1193014"/>
                </a:lnTo>
                <a:lnTo>
                  <a:pt x="1816187" y="1196193"/>
                </a:lnTo>
                <a:lnTo>
                  <a:pt x="1811891" y="1199825"/>
                </a:lnTo>
                <a:lnTo>
                  <a:pt x="1810081" y="1201642"/>
                </a:lnTo>
                <a:lnTo>
                  <a:pt x="1808272" y="1203458"/>
                </a:lnTo>
                <a:lnTo>
                  <a:pt x="1806689" y="1205501"/>
                </a:lnTo>
                <a:lnTo>
                  <a:pt x="1805106" y="1207545"/>
                </a:lnTo>
                <a:lnTo>
                  <a:pt x="1803749" y="1209588"/>
                </a:lnTo>
                <a:lnTo>
                  <a:pt x="1802619" y="1211859"/>
                </a:lnTo>
                <a:lnTo>
                  <a:pt x="1801488" y="1214356"/>
                </a:lnTo>
                <a:lnTo>
                  <a:pt x="1800583" y="1216627"/>
                </a:lnTo>
                <a:lnTo>
                  <a:pt x="1799679" y="1219124"/>
                </a:lnTo>
                <a:lnTo>
                  <a:pt x="1799227" y="1221395"/>
                </a:lnTo>
                <a:lnTo>
                  <a:pt x="1798548" y="1226844"/>
                </a:lnTo>
                <a:lnTo>
                  <a:pt x="1798096" y="1232520"/>
                </a:lnTo>
                <a:lnTo>
                  <a:pt x="1798096" y="1236379"/>
                </a:lnTo>
                <a:lnTo>
                  <a:pt x="1798774" y="1240239"/>
                </a:lnTo>
                <a:lnTo>
                  <a:pt x="1799227" y="1243872"/>
                </a:lnTo>
                <a:lnTo>
                  <a:pt x="1800357" y="1247504"/>
                </a:lnTo>
                <a:lnTo>
                  <a:pt x="1801488" y="1251137"/>
                </a:lnTo>
                <a:lnTo>
                  <a:pt x="1802845" y="1254543"/>
                </a:lnTo>
                <a:lnTo>
                  <a:pt x="1804654" y="1257948"/>
                </a:lnTo>
                <a:lnTo>
                  <a:pt x="1806689" y="1261354"/>
                </a:lnTo>
                <a:lnTo>
                  <a:pt x="1808725" y="1264079"/>
                </a:lnTo>
                <a:lnTo>
                  <a:pt x="1810986" y="1267257"/>
                </a:lnTo>
                <a:lnTo>
                  <a:pt x="1813474" y="1269755"/>
                </a:lnTo>
                <a:lnTo>
                  <a:pt x="1815961" y="1272252"/>
                </a:lnTo>
                <a:lnTo>
                  <a:pt x="1818449" y="1274750"/>
                </a:lnTo>
                <a:lnTo>
                  <a:pt x="1821162" y="1277020"/>
                </a:lnTo>
                <a:lnTo>
                  <a:pt x="1823876" y="1278836"/>
                </a:lnTo>
                <a:lnTo>
                  <a:pt x="1826816" y="1280653"/>
                </a:lnTo>
                <a:lnTo>
                  <a:pt x="1834053" y="1284740"/>
                </a:lnTo>
                <a:lnTo>
                  <a:pt x="1843777" y="1289734"/>
                </a:lnTo>
                <a:lnTo>
                  <a:pt x="1855988" y="1295638"/>
                </a:lnTo>
                <a:lnTo>
                  <a:pt x="1870914" y="1302676"/>
                </a:lnTo>
                <a:lnTo>
                  <a:pt x="1875436" y="1304719"/>
                </a:lnTo>
                <a:lnTo>
                  <a:pt x="1879507" y="1306763"/>
                </a:lnTo>
                <a:lnTo>
                  <a:pt x="1883125" y="1309033"/>
                </a:lnTo>
                <a:lnTo>
                  <a:pt x="1886065" y="1311077"/>
                </a:lnTo>
                <a:lnTo>
                  <a:pt x="1889005" y="1312893"/>
                </a:lnTo>
                <a:lnTo>
                  <a:pt x="1891040" y="1314936"/>
                </a:lnTo>
                <a:lnTo>
                  <a:pt x="1892623" y="1316980"/>
                </a:lnTo>
                <a:lnTo>
                  <a:pt x="1893528" y="1318796"/>
                </a:lnTo>
                <a:lnTo>
                  <a:pt x="1894432" y="1320839"/>
                </a:lnTo>
                <a:lnTo>
                  <a:pt x="1895111" y="1323110"/>
                </a:lnTo>
                <a:lnTo>
                  <a:pt x="1895563" y="1325834"/>
                </a:lnTo>
                <a:lnTo>
                  <a:pt x="1896241" y="1328559"/>
                </a:lnTo>
                <a:lnTo>
                  <a:pt x="1896694" y="1335597"/>
                </a:lnTo>
                <a:lnTo>
                  <a:pt x="1896920" y="1343544"/>
                </a:lnTo>
                <a:lnTo>
                  <a:pt x="1896694" y="1346722"/>
                </a:lnTo>
                <a:lnTo>
                  <a:pt x="1896241" y="1349447"/>
                </a:lnTo>
                <a:lnTo>
                  <a:pt x="1894885" y="1352171"/>
                </a:lnTo>
                <a:lnTo>
                  <a:pt x="1893302" y="1353988"/>
                </a:lnTo>
                <a:lnTo>
                  <a:pt x="1892623" y="1354669"/>
                </a:lnTo>
                <a:lnTo>
                  <a:pt x="1891492" y="1355577"/>
                </a:lnTo>
                <a:lnTo>
                  <a:pt x="1889005" y="1356485"/>
                </a:lnTo>
                <a:lnTo>
                  <a:pt x="1886065" y="1357393"/>
                </a:lnTo>
                <a:lnTo>
                  <a:pt x="1882899" y="1357620"/>
                </a:lnTo>
                <a:lnTo>
                  <a:pt x="1880864" y="1357620"/>
                </a:lnTo>
                <a:lnTo>
                  <a:pt x="1879055" y="1357393"/>
                </a:lnTo>
                <a:lnTo>
                  <a:pt x="1877472" y="1356712"/>
                </a:lnTo>
                <a:lnTo>
                  <a:pt x="1875889" y="1356258"/>
                </a:lnTo>
                <a:lnTo>
                  <a:pt x="1874532" y="1355577"/>
                </a:lnTo>
                <a:lnTo>
                  <a:pt x="1873627" y="1354669"/>
                </a:lnTo>
                <a:lnTo>
                  <a:pt x="1872723" y="1353761"/>
                </a:lnTo>
                <a:lnTo>
                  <a:pt x="1872270" y="1352398"/>
                </a:lnTo>
                <a:lnTo>
                  <a:pt x="1871818" y="1350809"/>
                </a:lnTo>
                <a:lnTo>
                  <a:pt x="1871140" y="1348993"/>
                </a:lnTo>
                <a:lnTo>
                  <a:pt x="1870461" y="1343544"/>
                </a:lnTo>
                <a:lnTo>
                  <a:pt x="1870235" y="1336051"/>
                </a:lnTo>
                <a:lnTo>
                  <a:pt x="1870009" y="1326515"/>
                </a:lnTo>
                <a:lnTo>
                  <a:pt x="1870009" y="1314028"/>
                </a:lnTo>
                <a:lnTo>
                  <a:pt x="1799227" y="1314028"/>
                </a:lnTo>
                <a:lnTo>
                  <a:pt x="1799227" y="1324018"/>
                </a:lnTo>
                <a:lnTo>
                  <a:pt x="1799227" y="1328332"/>
                </a:lnTo>
                <a:lnTo>
                  <a:pt x="1799453" y="1332192"/>
                </a:lnTo>
                <a:lnTo>
                  <a:pt x="1799905" y="1336278"/>
                </a:lnTo>
                <a:lnTo>
                  <a:pt x="1800583" y="1339911"/>
                </a:lnTo>
                <a:lnTo>
                  <a:pt x="1801262" y="1343544"/>
                </a:lnTo>
                <a:lnTo>
                  <a:pt x="1802166" y="1346949"/>
                </a:lnTo>
                <a:lnTo>
                  <a:pt x="1803071" y="1350355"/>
                </a:lnTo>
                <a:lnTo>
                  <a:pt x="1804428" y="1353534"/>
                </a:lnTo>
                <a:lnTo>
                  <a:pt x="1806011" y="1356258"/>
                </a:lnTo>
                <a:lnTo>
                  <a:pt x="1807368" y="1359210"/>
                </a:lnTo>
                <a:lnTo>
                  <a:pt x="1809177" y="1361707"/>
                </a:lnTo>
                <a:lnTo>
                  <a:pt x="1810986" y="1364205"/>
                </a:lnTo>
                <a:lnTo>
                  <a:pt x="1813021" y="1366702"/>
                </a:lnTo>
                <a:lnTo>
                  <a:pt x="1815509" y="1368746"/>
                </a:lnTo>
                <a:lnTo>
                  <a:pt x="1817770" y="1370562"/>
                </a:lnTo>
                <a:lnTo>
                  <a:pt x="1820258" y="1372378"/>
                </a:lnTo>
                <a:lnTo>
                  <a:pt x="1825685" y="1375557"/>
                </a:lnTo>
                <a:lnTo>
                  <a:pt x="1831339" y="1378508"/>
                </a:lnTo>
                <a:lnTo>
                  <a:pt x="1837219" y="1381006"/>
                </a:lnTo>
                <a:lnTo>
                  <a:pt x="1843551" y="1383276"/>
                </a:lnTo>
                <a:lnTo>
                  <a:pt x="1849656" y="1385093"/>
                </a:lnTo>
                <a:lnTo>
                  <a:pt x="1856214" y="1386455"/>
                </a:lnTo>
                <a:lnTo>
                  <a:pt x="1862999" y="1387590"/>
                </a:lnTo>
                <a:lnTo>
                  <a:pt x="1870009" y="1388271"/>
                </a:lnTo>
                <a:lnTo>
                  <a:pt x="1870009" y="1408479"/>
                </a:lnTo>
                <a:lnTo>
                  <a:pt x="1902573" y="1408479"/>
                </a:lnTo>
                <a:lnTo>
                  <a:pt x="1902573" y="1388725"/>
                </a:lnTo>
                <a:lnTo>
                  <a:pt x="1911393" y="1387817"/>
                </a:lnTo>
                <a:lnTo>
                  <a:pt x="1919534" y="1386228"/>
                </a:lnTo>
                <a:lnTo>
                  <a:pt x="1927223" y="1384411"/>
                </a:lnTo>
                <a:lnTo>
                  <a:pt x="1934460" y="1382141"/>
                </a:lnTo>
                <a:lnTo>
                  <a:pt x="1941018" y="1379417"/>
                </a:lnTo>
                <a:lnTo>
                  <a:pt x="1947124" y="1376692"/>
                </a:lnTo>
                <a:lnTo>
                  <a:pt x="1952551" y="1373286"/>
                </a:lnTo>
                <a:lnTo>
                  <a:pt x="1954812" y="1371470"/>
                </a:lnTo>
                <a:lnTo>
                  <a:pt x="1957300" y="1369427"/>
                </a:lnTo>
                <a:lnTo>
                  <a:pt x="1959561" y="1367610"/>
                </a:lnTo>
                <a:lnTo>
                  <a:pt x="1961597" y="1365567"/>
                </a:lnTo>
                <a:lnTo>
                  <a:pt x="1963632" y="1363296"/>
                </a:lnTo>
                <a:lnTo>
                  <a:pt x="1965441" y="1360799"/>
                </a:lnTo>
                <a:lnTo>
                  <a:pt x="1967024" y="1358529"/>
                </a:lnTo>
                <a:lnTo>
                  <a:pt x="1968381" y="1356031"/>
                </a:lnTo>
                <a:lnTo>
                  <a:pt x="1969738" y="1353534"/>
                </a:lnTo>
                <a:lnTo>
                  <a:pt x="1971095" y="1350809"/>
                </a:lnTo>
                <a:lnTo>
                  <a:pt x="1971999" y="1348085"/>
                </a:lnTo>
                <a:lnTo>
                  <a:pt x="1972904" y="1345133"/>
                </a:lnTo>
                <a:lnTo>
                  <a:pt x="1973808" y="1342408"/>
                </a:lnTo>
                <a:lnTo>
                  <a:pt x="1974487" y="1339230"/>
                </a:lnTo>
                <a:lnTo>
                  <a:pt x="1975165" y="1333100"/>
                </a:lnTo>
                <a:lnTo>
                  <a:pt x="1975391" y="1326288"/>
                </a:lnTo>
                <a:lnTo>
                  <a:pt x="1975391" y="1321975"/>
                </a:lnTo>
                <a:lnTo>
                  <a:pt x="1975165" y="1318115"/>
                </a:lnTo>
                <a:lnTo>
                  <a:pt x="1974713" y="1314255"/>
                </a:lnTo>
                <a:lnTo>
                  <a:pt x="1973808" y="1310395"/>
                </a:lnTo>
                <a:lnTo>
                  <a:pt x="1972904" y="1306990"/>
                </a:lnTo>
                <a:lnTo>
                  <a:pt x="1971773" y="1303584"/>
                </a:lnTo>
                <a:lnTo>
                  <a:pt x="1970190" y="1300406"/>
                </a:lnTo>
                <a:lnTo>
                  <a:pt x="1968607" y="1297454"/>
                </a:lnTo>
                <a:lnTo>
                  <a:pt x="1967024" y="1294502"/>
                </a:lnTo>
                <a:lnTo>
                  <a:pt x="1965215" y="1292005"/>
                </a:lnTo>
                <a:lnTo>
                  <a:pt x="1963406" y="1289507"/>
                </a:lnTo>
                <a:lnTo>
                  <a:pt x="1961371" y="1287237"/>
                </a:lnTo>
                <a:lnTo>
                  <a:pt x="1959109" y="1284967"/>
                </a:lnTo>
                <a:lnTo>
                  <a:pt x="1956848" y="1282923"/>
                </a:lnTo>
                <a:lnTo>
                  <a:pt x="1954586" y="1281107"/>
                </a:lnTo>
                <a:lnTo>
                  <a:pt x="1952325" y="1279518"/>
                </a:lnTo>
                <a:lnTo>
                  <a:pt x="1945993" y="1275885"/>
                </a:lnTo>
                <a:lnTo>
                  <a:pt x="1938078" y="1271798"/>
                </a:lnTo>
                <a:lnTo>
                  <a:pt x="1927901" y="1267030"/>
                </a:lnTo>
                <a:lnTo>
                  <a:pt x="1915464" y="1261581"/>
                </a:lnTo>
                <a:lnTo>
                  <a:pt x="1900990" y="1254997"/>
                </a:lnTo>
                <a:lnTo>
                  <a:pt x="1889909" y="1249548"/>
                </a:lnTo>
                <a:lnTo>
                  <a:pt x="1881995" y="1245461"/>
                </a:lnTo>
                <a:lnTo>
                  <a:pt x="1879281" y="1243872"/>
                </a:lnTo>
                <a:lnTo>
                  <a:pt x="1877246" y="1242510"/>
                </a:lnTo>
                <a:lnTo>
                  <a:pt x="1875663" y="1241147"/>
                </a:lnTo>
                <a:lnTo>
                  <a:pt x="1874306" y="1239558"/>
                </a:lnTo>
                <a:lnTo>
                  <a:pt x="1872949" y="1237742"/>
                </a:lnTo>
                <a:lnTo>
                  <a:pt x="1872270" y="1235925"/>
                </a:lnTo>
                <a:lnTo>
                  <a:pt x="1871592" y="1233655"/>
                </a:lnTo>
                <a:lnTo>
                  <a:pt x="1870914" y="1231157"/>
                </a:lnTo>
                <a:lnTo>
                  <a:pt x="1870687" y="1228433"/>
                </a:lnTo>
                <a:lnTo>
                  <a:pt x="1870461" y="1225708"/>
                </a:lnTo>
                <a:lnTo>
                  <a:pt x="1870687" y="1222076"/>
                </a:lnTo>
                <a:lnTo>
                  <a:pt x="1871140" y="1219124"/>
                </a:lnTo>
                <a:lnTo>
                  <a:pt x="1872270" y="1216627"/>
                </a:lnTo>
                <a:lnTo>
                  <a:pt x="1873853" y="1214583"/>
                </a:lnTo>
                <a:lnTo>
                  <a:pt x="1874532" y="1213675"/>
                </a:lnTo>
                <a:lnTo>
                  <a:pt x="1875663" y="1212994"/>
                </a:lnTo>
                <a:lnTo>
                  <a:pt x="1877924" y="1211859"/>
                </a:lnTo>
                <a:lnTo>
                  <a:pt x="1880412" y="1211178"/>
                </a:lnTo>
                <a:lnTo>
                  <a:pt x="1883577" y="1210951"/>
                </a:lnTo>
                <a:lnTo>
                  <a:pt x="1887196" y="1211178"/>
                </a:lnTo>
                <a:lnTo>
                  <a:pt x="1888779" y="1211405"/>
                </a:lnTo>
                <a:lnTo>
                  <a:pt x="1889909" y="1211859"/>
                </a:lnTo>
                <a:lnTo>
                  <a:pt x="1891266" y="1212767"/>
                </a:lnTo>
                <a:lnTo>
                  <a:pt x="1892397" y="1213221"/>
                </a:lnTo>
                <a:lnTo>
                  <a:pt x="1893302" y="1214356"/>
                </a:lnTo>
                <a:lnTo>
                  <a:pt x="1894206" y="1215037"/>
                </a:lnTo>
                <a:lnTo>
                  <a:pt x="1894658" y="1216400"/>
                </a:lnTo>
                <a:lnTo>
                  <a:pt x="1895111" y="1217989"/>
                </a:lnTo>
                <a:lnTo>
                  <a:pt x="1896015" y="1221849"/>
                </a:lnTo>
                <a:lnTo>
                  <a:pt x="1896468" y="1226844"/>
                </a:lnTo>
                <a:lnTo>
                  <a:pt x="1896468" y="1233201"/>
                </a:lnTo>
                <a:lnTo>
                  <a:pt x="1896468" y="1241601"/>
                </a:lnTo>
                <a:lnTo>
                  <a:pt x="1967250" y="1241601"/>
                </a:lnTo>
                <a:lnTo>
                  <a:pt x="1967703" y="1235925"/>
                </a:lnTo>
                <a:lnTo>
                  <a:pt x="1967929" y="1231838"/>
                </a:lnTo>
                <a:lnTo>
                  <a:pt x="1967703" y="1226389"/>
                </a:lnTo>
                <a:lnTo>
                  <a:pt x="1967024" y="1220940"/>
                </a:lnTo>
                <a:lnTo>
                  <a:pt x="1965667" y="1216173"/>
                </a:lnTo>
                <a:lnTo>
                  <a:pt x="1963858" y="1211405"/>
                </a:lnTo>
                <a:lnTo>
                  <a:pt x="1961597" y="1207318"/>
                </a:lnTo>
                <a:lnTo>
                  <a:pt x="1958657" y="1203231"/>
                </a:lnTo>
                <a:lnTo>
                  <a:pt x="1955491" y="1199598"/>
                </a:lnTo>
                <a:lnTo>
                  <a:pt x="1951646" y="1196193"/>
                </a:lnTo>
                <a:lnTo>
                  <a:pt x="1947350" y="1193014"/>
                </a:lnTo>
                <a:lnTo>
                  <a:pt x="1942375" y="1190290"/>
                </a:lnTo>
                <a:lnTo>
                  <a:pt x="1937173" y="1187565"/>
                </a:lnTo>
                <a:lnTo>
                  <a:pt x="1931067" y="1185522"/>
                </a:lnTo>
                <a:lnTo>
                  <a:pt x="1924735" y="1183705"/>
                </a:lnTo>
                <a:lnTo>
                  <a:pt x="1917951" y="1182343"/>
                </a:lnTo>
                <a:lnTo>
                  <a:pt x="1910488" y="1180981"/>
                </a:lnTo>
                <a:lnTo>
                  <a:pt x="1902573" y="1180300"/>
                </a:lnTo>
                <a:lnTo>
                  <a:pt x="1902573" y="1163726"/>
                </a:lnTo>
                <a:lnTo>
                  <a:pt x="1870009" y="1163726"/>
                </a:lnTo>
                <a:close/>
                <a:moveTo>
                  <a:pt x="1886970" y="1085850"/>
                </a:moveTo>
                <a:lnTo>
                  <a:pt x="1896920" y="1086304"/>
                </a:lnTo>
                <a:lnTo>
                  <a:pt x="1907322" y="1086985"/>
                </a:lnTo>
                <a:lnTo>
                  <a:pt x="1917047" y="1088347"/>
                </a:lnTo>
                <a:lnTo>
                  <a:pt x="1926997" y="1090164"/>
                </a:lnTo>
                <a:lnTo>
                  <a:pt x="1936495" y="1092434"/>
                </a:lnTo>
                <a:lnTo>
                  <a:pt x="1945993" y="1094931"/>
                </a:lnTo>
                <a:lnTo>
                  <a:pt x="1955265" y="1098110"/>
                </a:lnTo>
                <a:lnTo>
                  <a:pt x="1964310" y="1101743"/>
                </a:lnTo>
                <a:lnTo>
                  <a:pt x="1973130" y="1105830"/>
                </a:lnTo>
                <a:lnTo>
                  <a:pt x="1981723" y="1110143"/>
                </a:lnTo>
                <a:lnTo>
                  <a:pt x="1990091" y="1114911"/>
                </a:lnTo>
                <a:lnTo>
                  <a:pt x="1998232" y="1120133"/>
                </a:lnTo>
                <a:lnTo>
                  <a:pt x="2005921" y="1125809"/>
                </a:lnTo>
                <a:lnTo>
                  <a:pt x="2013383" y="1131712"/>
                </a:lnTo>
                <a:lnTo>
                  <a:pt x="2020620" y="1137843"/>
                </a:lnTo>
                <a:lnTo>
                  <a:pt x="2027630" y="1144654"/>
                </a:lnTo>
                <a:lnTo>
                  <a:pt x="2034415" y="1151465"/>
                </a:lnTo>
                <a:lnTo>
                  <a:pt x="2040520" y="1158731"/>
                </a:lnTo>
                <a:lnTo>
                  <a:pt x="2046400" y="1166223"/>
                </a:lnTo>
                <a:lnTo>
                  <a:pt x="2052054" y="1174170"/>
                </a:lnTo>
                <a:lnTo>
                  <a:pt x="2057255" y="1182343"/>
                </a:lnTo>
                <a:lnTo>
                  <a:pt x="2062004" y="1190744"/>
                </a:lnTo>
                <a:lnTo>
                  <a:pt x="2066527" y="1199371"/>
                </a:lnTo>
                <a:lnTo>
                  <a:pt x="2070371" y="1207999"/>
                </a:lnTo>
                <a:lnTo>
                  <a:pt x="2073989" y="1217081"/>
                </a:lnTo>
                <a:lnTo>
                  <a:pt x="2076929" y="1226389"/>
                </a:lnTo>
                <a:lnTo>
                  <a:pt x="2079869" y="1235925"/>
                </a:lnTo>
                <a:lnTo>
                  <a:pt x="2081904" y="1245688"/>
                </a:lnTo>
                <a:lnTo>
                  <a:pt x="2083714" y="1255678"/>
                </a:lnTo>
                <a:lnTo>
                  <a:pt x="2085070" y="1265668"/>
                </a:lnTo>
                <a:lnTo>
                  <a:pt x="2085749" y="1275658"/>
                </a:lnTo>
                <a:lnTo>
                  <a:pt x="2085975" y="1286102"/>
                </a:lnTo>
                <a:lnTo>
                  <a:pt x="2085749" y="1296319"/>
                </a:lnTo>
                <a:lnTo>
                  <a:pt x="2085070" y="1306536"/>
                </a:lnTo>
                <a:lnTo>
                  <a:pt x="2083714" y="1316526"/>
                </a:lnTo>
                <a:lnTo>
                  <a:pt x="2081904" y="1326288"/>
                </a:lnTo>
                <a:lnTo>
                  <a:pt x="2079869" y="1335824"/>
                </a:lnTo>
                <a:lnTo>
                  <a:pt x="2076929" y="1345360"/>
                </a:lnTo>
                <a:lnTo>
                  <a:pt x="2073989" y="1354669"/>
                </a:lnTo>
                <a:lnTo>
                  <a:pt x="2070371" y="1363751"/>
                </a:lnTo>
                <a:lnTo>
                  <a:pt x="2066527" y="1372832"/>
                </a:lnTo>
                <a:lnTo>
                  <a:pt x="2062004" y="1381233"/>
                </a:lnTo>
                <a:lnTo>
                  <a:pt x="2057255" y="1389633"/>
                </a:lnTo>
                <a:lnTo>
                  <a:pt x="2052054" y="1397807"/>
                </a:lnTo>
                <a:lnTo>
                  <a:pt x="2046400" y="1405527"/>
                </a:lnTo>
                <a:lnTo>
                  <a:pt x="2040520" y="1413019"/>
                </a:lnTo>
                <a:lnTo>
                  <a:pt x="2034415" y="1420285"/>
                </a:lnTo>
                <a:lnTo>
                  <a:pt x="2027630" y="1427323"/>
                </a:lnTo>
                <a:lnTo>
                  <a:pt x="2020620" y="1433907"/>
                </a:lnTo>
                <a:lnTo>
                  <a:pt x="2013383" y="1440265"/>
                </a:lnTo>
                <a:lnTo>
                  <a:pt x="2005921" y="1446168"/>
                </a:lnTo>
                <a:lnTo>
                  <a:pt x="1998232" y="1451844"/>
                </a:lnTo>
                <a:lnTo>
                  <a:pt x="1990091" y="1456839"/>
                </a:lnTo>
                <a:lnTo>
                  <a:pt x="1981723" y="1461834"/>
                </a:lnTo>
                <a:lnTo>
                  <a:pt x="1973130" y="1466147"/>
                </a:lnTo>
                <a:lnTo>
                  <a:pt x="1964310" y="1470007"/>
                </a:lnTo>
                <a:lnTo>
                  <a:pt x="1955265" y="1473640"/>
                </a:lnTo>
                <a:lnTo>
                  <a:pt x="1945993" y="1476819"/>
                </a:lnTo>
                <a:lnTo>
                  <a:pt x="1936495" y="1479770"/>
                </a:lnTo>
                <a:lnTo>
                  <a:pt x="1926997" y="1481813"/>
                </a:lnTo>
                <a:lnTo>
                  <a:pt x="1917047" y="1483630"/>
                </a:lnTo>
                <a:lnTo>
                  <a:pt x="1907322" y="1484765"/>
                </a:lnTo>
                <a:lnTo>
                  <a:pt x="1896920" y="1485673"/>
                </a:lnTo>
                <a:lnTo>
                  <a:pt x="1886970" y="1485900"/>
                </a:lnTo>
                <a:lnTo>
                  <a:pt x="1876567" y="1485673"/>
                </a:lnTo>
                <a:lnTo>
                  <a:pt x="1866391" y="1484765"/>
                </a:lnTo>
                <a:lnTo>
                  <a:pt x="1856667" y="1483630"/>
                </a:lnTo>
                <a:lnTo>
                  <a:pt x="1846490" y="1481813"/>
                </a:lnTo>
                <a:lnTo>
                  <a:pt x="1836992" y="1479770"/>
                </a:lnTo>
                <a:lnTo>
                  <a:pt x="1827494" y="1476819"/>
                </a:lnTo>
                <a:lnTo>
                  <a:pt x="1818223" y="1473640"/>
                </a:lnTo>
                <a:lnTo>
                  <a:pt x="1809177" y="1470007"/>
                </a:lnTo>
                <a:lnTo>
                  <a:pt x="1800583" y="1466147"/>
                </a:lnTo>
                <a:lnTo>
                  <a:pt x="1791764" y="1461834"/>
                </a:lnTo>
                <a:lnTo>
                  <a:pt x="1783623" y="1456839"/>
                </a:lnTo>
                <a:lnTo>
                  <a:pt x="1775256" y="1451844"/>
                </a:lnTo>
                <a:lnTo>
                  <a:pt x="1767567" y="1446168"/>
                </a:lnTo>
                <a:lnTo>
                  <a:pt x="1760104" y="1440265"/>
                </a:lnTo>
                <a:lnTo>
                  <a:pt x="1752867" y="1433907"/>
                </a:lnTo>
                <a:lnTo>
                  <a:pt x="1746083" y="1427323"/>
                </a:lnTo>
                <a:lnTo>
                  <a:pt x="1739299" y="1420285"/>
                </a:lnTo>
                <a:lnTo>
                  <a:pt x="1733193" y="1413019"/>
                </a:lnTo>
                <a:lnTo>
                  <a:pt x="1727313" y="1405527"/>
                </a:lnTo>
                <a:lnTo>
                  <a:pt x="1721660" y="1397807"/>
                </a:lnTo>
                <a:lnTo>
                  <a:pt x="1716458" y="1389633"/>
                </a:lnTo>
                <a:lnTo>
                  <a:pt x="1711483" y="1381233"/>
                </a:lnTo>
                <a:lnTo>
                  <a:pt x="1707187" y="1372832"/>
                </a:lnTo>
                <a:lnTo>
                  <a:pt x="1703342" y="1363751"/>
                </a:lnTo>
                <a:lnTo>
                  <a:pt x="1699724" y="1354669"/>
                </a:lnTo>
                <a:lnTo>
                  <a:pt x="1696558" y="1345360"/>
                </a:lnTo>
                <a:lnTo>
                  <a:pt x="1693844" y="1335824"/>
                </a:lnTo>
                <a:lnTo>
                  <a:pt x="1691809" y="1326288"/>
                </a:lnTo>
                <a:lnTo>
                  <a:pt x="1690000" y="1316526"/>
                </a:lnTo>
                <a:lnTo>
                  <a:pt x="1688643" y="1306536"/>
                </a:lnTo>
                <a:lnTo>
                  <a:pt x="1687965" y="1296319"/>
                </a:lnTo>
                <a:lnTo>
                  <a:pt x="1687512" y="1286102"/>
                </a:lnTo>
                <a:lnTo>
                  <a:pt x="1687965" y="1275658"/>
                </a:lnTo>
                <a:lnTo>
                  <a:pt x="1688643" y="1265668"/>
                </a:lnTo>
                <a:lnTo>
                  <a:pt x="1690000" y="1255678"/>
                </a:lnTo>
                <a:lnTo>
                  <a:pt x="1691809" y="1245688"/>
                </a:lnTo>
                <a:lnTo>
                  <a:pt x="1693844" y="1235925"/>
                </a:lnTo>
                <a:lnTo>
                  <a:pt x="1696558" y="1226389"/>
                </a:lnTo>
                <a:lnTo>
                  <a:pt x="1699724" y="1217081"/>
                </a:lnTo>
                <a:lnTo>
                  <a:pt x="1703342" y="1207999"/>
                </a:lnTo>
                <a:lnTo>
                  <a:pt x="1707187" y="1199371"/>
                </a:lnTo>
                <a:lnTo>
                  <a:pt x="1711483" y="1190744"/>
                </a:lnTo>
                <a:lnTo>
                  <a:pt x="1716458" y="1182343"/>
                </a:lnTo>
                <a:lnTo>
                  <a:pt x="1721660" y="1174170"/>
                </a:lnTo>
                <a:lnTo>
                  <a:pt x="1727313" y="1166223"/>
                </a:lnTo>
                <a:lnTo>
                  <a:pt x="1733193" y="1158731"/>
                </a:lnTo>
                <a:lnTo>
                  <a:pt x="1739299" y="1151465"/>
                </a:lnTo>
                <a:lnTo>
                  <a:pt x="1746083" y="1144654"/>
                </a:lnTo>
                <a:lnTo>
                  <a:pt x="1752867" y="1137843"/>
                </a:lnTo>
                <a:lnTo>
                  <a:pt x="1760104" y="1131712"/>
                </a:lnTo>
                <a:lnTo>
                  <a:pt x="1767567" y="1125809"/>
                </a:lnTo>
                <a:lnTo>
                  <a:pt x="1775256" y="1120133"/>
                </a:lnTo>
                <a:lnTo>
                  <a:pt x="1783623" y="1114911"/>
                </a:lnTo>
                <a:lnTo>
                  <a:pt x="1791764" y="1110143"/>
                </a:lnTo>
                <a:lnTo>
                  <a:pt x="1800583" y="1105830"/>
                </a:lnTo>
                <a:lnTo>
                  <a:pt x="1809177" y="1101743"/>
                </a:lnTo>
                <a:lnTo>
                  <a:pt x="1818223" y="1098110"/>
                </a:lnTo>
                <a:lnTo>
                  <a:pt x="1827494" y="1094931"/>
                </a:lnTo>
                <a:lnTo>
                  <a:pt x="1836992" y="1092434"/>
                </a:lnTo>
                <a:lnTo>
                  <a:pt x="1846490" y="1090164"/>
                </a:lnTo>
                <a:lnTo>
                  <a:pt x="1856667" y="1088347"/>
                </a:lnTo>
                <a:lnTo>
                  <a:pt x="1866391" y="1086985"/>
                </a:lnTo>
                <a:lnTo>
                  <a:pt x="1876567" y="1086304"/>
                </a:lnTo>
                <a:lnTo>
                  <a:pt x="1886970" y="1085850"/>
                </a:lnTo>
                <a:close/>
                <a:moveTo>
                  <a:pt x="1297791" y="741362"/>
                </a:moveTo>
                <a:lnTo>
                  <a:pt x="1297791" y="765402"/>
                </a:lnTo>
                <a:lnTo>
                  <a:pt x="1285096" y="766762"/>
                </a:lnTo>
                <a:lnTo>
                  <a:pt x="1273308" y="768577"/>
                </a:lnTo>
                <a:lnTo>
                  <a:pt x="1262200" y="770844"/>
                </a:lnTo>
                <a:lnTo>
                  <a:pt x="1256986" y="771978"/>
                </a:lnTo>
                <a:lnTo>
                  <a:pt x="1251772" y="773566"/>
                </a:lnTo>
                <a:lnTo>
                  <a:pt x="1247238" y="775153"/>
                </a:lnTo>
                <a:lnTo>
                  <a:pt x="1242477" y="776741"/>
                </a:lnTo>
                <a:lnTo>
                  <a:pt x="1238170" y="778555"/>
                </a:lnTo>
                <a:lnTo>
                  <a:pt x="1233862" y="780369"/>
                </a:lnTo>
                <a:lnTo>
                  <a:pt x="1230009" y="782410"/>
                </a:lnTo>
                <a:lnTo>
                  <a:pt x="1226155" y="784452"/>
                </a:lnTo>
                <a:lnTo>
                  <a:pt x="1222528" y="786493"/>
                </a:lnTo>
                <a:lnTo>
                  <a:pt x="1219127" y="788760"/>
                </a:lnTo>
                <a:lnTo>
                  <a:pt x="1215953" y="791482"/>
                </a:lnTo>
                <a:lnTo>
                  <a:pt x="1213006" y="793977"/>
                </a:lnTo>
                <a:lnTo>
                  <a:pt x="1210286" y="796698"/>
                </a:lnTo>
                <a:lnTo>
                  <a:pt x="1207792" y="799419"/>
                </a:lnTo>
                <a:lnTo>
                  <a:pt x="1205525" y="802368"/>
                </a:lnTo>
                <a:lnTo>
                  <a:pt x="1203032" y="805316"/>
                </a:lnTo>
                <a:lnTo>
                  <a:pt x="1201218" y="808491"/>
                </a:lnTo>
                <a:lnTo>
                  <a:pt x="1199631" y="811893"/>
                </a:lnTo>
                <a:lnTo>
                  <a:pt x="1198044" y="815068"/>
                </a:lnTo>
                <a:lnTo>
                  <a:pt x="1196684" y="818469"/>
                </a:lnTo>
                <a:lnTo>
                  <a:pt x="1195551" y="822098"/>
                </a:lnTo>
                <a:lnTo>
                  <a:pt x="1194644" y="825727"/>
                </a:lnTo>
                <a:lnTo>
                  <a:pt x="1193737" y="829582"/>
                </a:lnTo>
                <a:lnTo>
                  <a:pt x="1193284" y="833437"/>
                </a:lnTo>
                <a:lnTo>
                  <a:pt x="1193057" y="837519"/>
                </a:lnTo>
                <a:lnTo>
                  <a:pt x="1193057" y="841828"/>
                </a:lnTo>
                <a:lnTo>
                  <a:pt x="1193284" y="847498"/>
                </a:lnTo>
                <a:lnTo>
                  <a:pt x="1193737" y="853168"/>
                </a:lnTo>
                <a:lnTo>
                  <a:pt x="1194871" y="858384"/>
                </a:lnTo>
                <a:lnTo>
                  <a:pt x="1196231" y="863600"/>
                </a:lnTo>
                <a:lnTo>
                  <a:pt x="1198044" y="868816"/>
                </a:lnTo>
                <a:lnTo>
                  <a:pt x="1200085" y="873805"/>
                </a:lnTo>
                <a:lnTo>
                  <a:pt x="1202578" y="878568"/>
                </a:lnTo>
                <a:lnTo>
                  <a:pt x="1205525" y="883330"/>
                </a:lnTo>
                <a:lnTo>
                  <a:pt x="1208472" y="887639"/>
                </a:lnTo>
                <a:lnTo>
                  <a:pt x="1211873" y="891721"/>
                </a:lnTo>
                <a:lnTo>
                  <a:pt x="1215273" y="895803"/>
                </a:lnTo>
                <a:lnTo>
                  <a:pt x="1218900" y="899432"/>
                </a:lnTo>
                <a:lnTo>
                  <a:pt x="1222754" y="902834"/>
                </a:lnTo>
                <a:lnTo>
                  <a:pt x="1226608" y="906235"/>
                </a:lnTo>
                <a:lnTo>
                  <a:pt x="1230689" y="908957"/>
                </a:lnTo>
                <a:lnTo>
                  <a:pt x="1234769" y="911678"/>
                </a:lnTo>
                <a:lnTo>
                  <a:pt x="1245197" y="917575"/>
                </a:lnTo>
                <a:lnTo>
                  <a:pt x="1259253" y="924832"/>
                </a:lnTo>
                <a:lnTo>
                  <a:pt x="1277388" y="933223"/>
                </a:lnTo>
                <a:lnTo>
                  <a:pt x="1299151" y="943428"/>
                </a:lnTo>
                <a:lnTo>
                  <a:pt x="1305725" y="946377"/>
                </a:lnTo>
                <a:lnTo>
                  <a:pt x="1311620" y="949552"/>
                </a:lnTo>
                <a:lnTo>
                  <a:pt x="1317060" y="952500"/>
                </a:lnTo>
                <a:lnTo>
                  <a:pt x="1321368" y="955675"/>
                </a:lnTo>
                <a:lnTo>
                  <a:pt x="1325448" y="958623"/>
                </a:lnTo>
                <a:lnTo>
                  <a:pt x="1328395" y="961344"/>
                </a:lnTo>
                <a:lnTo>
                  <a:pt x="1330662" y="964293"/>
                </a:lnTo>
                <a:lnTo>
                  <a:pt x="1332249" y="967014"/>
                </a:lnTo>
                <a:lnTo>
                  <a:pt x="1333383" y="969962"/>
                </a:lnTo>
                <a:lnTo>
                  <a:pt x="1334289" y="973137"/>
                </a:lnTo>
                <a:lnTo>
                  <a:pt x="1335196" y="976993"/>
                </a:lnTo>
                <a:lnTo>
                  <a:pt x="1335876" y="981528"/>
                </a:lnTo>
                <a:lnTo>
                  <a:pt x="1336330" y="986064"/>
                </a:lnTo>
                <a:lnTo>
                  <a:pt x="1337010" y="991280"/>
                </a:lnTo>
                <a:lnTo>
                  <a:pt x="1337010" y="996950"/>
                </a:lnTo>
                <a:lnTo>
                  <a:pt x="1337236" y="1002846"/>
                </a:lnTo>
                <a:lnTo>
                  <a:pt x="1337010" y="1005568"/>
                </a:lnTo>
                <a:lnTo>
                  <a:pt x="1337010" y="1007835"/>
                </a:lnTo>
                <a:lnTo>
                  <a:pt x="1336330" y="1009877"/>
                </a:lnTo>
                <a:lnTo>
                  <a:pt x="1335876" y="1011918"/>
                </a:lnTo>
                <a:lnTo>
                  <a:pt x="1335196" y="1013732"/>
                </a:lnTo>
                <a:lnTo>
                  <a:pt x="1334289" y="1015319"/>
                </a:lnTo>
                <a:lnTo>
                  <a:pt x="1333383" y="1016907"/>
                </a:lnTo>
                <a:lnTo>
                  <a:pt x="1332022" y="1018041"/>
                </a:lnTo>
                <a:lnTo>
                  <a:pt x="1330662" y="1019402"/>
                </a:lnTo>
                <a:lnTo>
                  <a:pt x="1329302" y="1020535"/>
                </a:lnTo>
                <a:lnTo>
                  <a:pt x="1327488" y="1021216"/>
                </a:lnTo>
                <a:lnTo>
                  <a:pt x="1325675" y="1021896"/>
                </a:lnTo>
                <a:lnTo>
                  <a:pt x="1323635" y="1022577"/>
                </a:lnTo>
                <a:lnTo>
                  <a:pt x="1321141" y="1023030"/>
                </a:lnTo>
                <a:lnTo>
                  <a:pt x="1318874" y="1023257"/>
                </a:lnTo>
                <a:lnTo>
                  <a:pt x="1316380" y="1023257"/>
                </a:lnTo>
                <a:lnTo>
                  <a:pt x="1313433" y="1023030"/>
                </a:lnTo>
                <a:lnTo>
                  <a:pt x="1310940" y="1022803"/>
                </a:lnTo>
                <a:lnTo>
                  <a:pt x="1308673" y="1022123"/>
                </a:lnTo>
                <a:lnTo>
                  <a:pt x="1306406" y="1021443"/>
                </a:lnTo>
                <a:lnTo>
                  <a:pt x="1304819" y="1020535"/>
                </a:lnTo>
                <a:lnTo>
                  <a:pt x="1303232" y="1019175"/>
                </a:lnTo>
                <a:lnTo>
                  <a:pt x="1301872" y="1017587"/>
                </a:lnTo>
                <a:lnTo>
                  <a:pt x="1301192" y="1015773"/>
                </a:lnTo>
                <a:lnTo>
                  <a:pt x="1300285" y="1013732"/>
                </a:lnTo>
                <a:lnTo>
                  <a:pt x="1299605" y="1010784"/>
                </a:lnTo>
                <a:lnTo>
                  <a:pt x="1299151" y="1007382"/>
                </a:lnTo>
                <a:lnTo>
                  <a:pt x="1298471" y="1002846"/>
                </a:lnTo>
                <a:lnTo>
                  <a:pt x="1298018" y="991960"/>
                </a:lnTo>
                <a:lnTo>
                  <a:pt x="1297791" y="978353"/>
                </a:lnTo>
                <a:lnTo>
                  <a:pt x="1297791" y="959984"/>
                </a:lnTo>
                <a:lnTo>
                  <a:pt x="1194644" y="959984"/>
                </a:lnTo>
                <a:lnTo>
                  <a:pt x="1194644" y="974725"/>
                </a:lnTo>
                <a:lnTo>
                  <a:pt x="1194644" y="980621"/>
                </a:lnTo>
                <a:lnTo>
                  <a:pt x="1195097" y="986744"/>
                </a:lnTo>
                <a:lnTo>
                  <a:pt x="1195551" y="992414"/>
                </a:lnTo>
                <a:lnTo>
                  <a:pt x="1196457" y="997630"/>
                </a:lnTo>
                <a:lnTo>
                  <a:pt x="1197364" y="1002846"/>
                </a:lnTo>
                <a:lnTo>
                  <a:pt x="1198951" y="1008062"/>
                </a:lnTo>
                <a:lnTo>
                  <a:pt x="1200538" y="1012598"/>
                </a:lnTo>
                <a:lnTo>
                  <a:pt x="1202352" y="1017360"/>
                </a:lnTo>
                <a:lnTo>
                  <a:pt x="1204392" y="1021443"/>
                </a:lnTo>
                <a:lnTo>
                  <a:pt x="1206659" y="1025525"/>
                </a:lnTo>
                <a:lnTo>
                  <a:pt x="1209152" y="1029380"/>
                </a:lnTo>
                <a:lnTo>
                  <a:pt x="1211873" y="1032782"/>
                </a:lnTo>
                <a:lnTo>
                  <a:pt x="1215047" y="1036184"/>
                </a:lnTo>
                <a:lnTo>
                  <a:pt x="1218447" y="1039359"/>
                </a:lnTo>
                <a:lnTo>
                  <a:pt x="1221621" y="1042080"/>
                </a:lnTo>
                <a:lnTo>
                  <a:pt x="1225475" y="1045028"/>
                </a:lnTo>
                <a:lnTo>
                  <a:pt x="1229329" y="1047296"/>
                </a:lnTo>
                <a:lnTo>
                  <a:pt x="1233182" y="1049564"/>
                </a:lnTo>
                <a:lnTo>
                  <a:pt x="1237490" y="1051832"/>
                </a:lnTo>
                <a:lnTo>
                  <a:pt x="1241570" y="1053646"/>
                </a:lnTo>
                <a:lnTo>
                  <a:pt x="1245877" y="1055687"/>
                </a:lnTo>
                <a:lnTo>
                  <a:pt x="1249958" y="1057502"/>
                </a:lnTo>
                <a:lnTo>
                  <a:pt x="1259026" y="1060677"/>
                </a:lnTo>
                <a:lnTo>
                  <a:pt x="1268094" y="1063171"/>
                </a:lnTo>
                <a:lnTo>
                  <a:pt x="1277615" y="1065212"/>
                </a:lnTo>
                <a:lnTo>
                  <a:pt x="1287590" y="1066800"/>
                </a:lnTo>
                <a:lnTo>
                  <a:pt x="1297791" y="1067934"/>
                </a:lnTo>
                <a:lnTo>
                  <a:pt x="1297791" y="1096962"/>
                </a:lnTo>
                <a:lnTo>
                  <a:pt x="1345171" y="1096962"/>
                </a:lnTo>
                <a:lnTo>
                  <a:pt x="1345171" y="1068841"/>
                </a:lnTo>
                <a:lnTo>
                  <a:pt x="1351972" y="1068160"/>
                </a:lnTo>
                <a:lnTo>
                  <a:pt x="1358093" y="1067253"/>
                </a:lnTo>
                <a:lnTo>
                  <a:pt x="1364213" y="1066346"/>
                </a:lnTo>
                <a:lnTo>
                  <a:pt x="1370108" y="1064985"/>
                </a:lnTo>
                <a:lnTo>
                  <a:pt x="1375775" y="1063852"/>
                </a:lnTo>
                <a:lnTo>
                  <a:pt x="1381442" y="1062491"/>
                </a:lnTo>
                <a:lnTo>
                  <a:pt x="1386656" y="1060903"/>
                </a:lnTo>
                <a:lnTo>
                  <a:pt x="1391870" y="1059089"/>
                </a:lnTo>
                <a:lnTo>
                  <a:pt x="1396858" y="1057275"/>
                </a:lnTo>
                <a:lnTo>
                  <a:pt x="1401392" y="1055234"/>
                </a:lnTo>
                <a:lnTo>
                  <a:pt x="1405699" y="1053193"/>
                </a:lnTo>
                <a:lnTo>
                  <a:pt x="1410233" y="1050925"/>
                </a:lnTo>
                <a:lnTo>
                  <a:pt x="1414087" y="1048430"/>
                </a:lnTo>
                <a:lnTo>
                  <a:pt x="1417941" y="1045935"/>
                </a:lnTo>
                <a:lnTo>
                  <a:pt x="1421568" y="1043441"/>
                </a:lnTo>
                <a:lnTo>
                  <a:pt x="1425195" y="1040493"/>
                </a:lnTo>
                <a:lnTo>
                  <a:pt x="1428142" y="1037771"/>
                </a:lnTo>
                <a:lnTo>
                  <a:pt x="1431316" y="1034596"/>
                </a:lnTo>
                <a:lnTo>
                  <a:pt x="1434036" y="1031421"/>
                </a:lnTo>
                <a:lnTo>
                  <a:pt x="1436756" y="1028246"/>
                </a:lnTo>
                <a:lnTo>
                  <a:pt x="1439023" y="1024844"/>
                </a:lnTo>
                <a:lnTo>
                  <a:pt x="1441290" y="1021216"/>
                </a:lnTo>
                <a:lnTo>
                  <a:pt x="1443104" y="1017360"/>
                </a:lnTo>
                <a:lnTo>
                  <a:pt x="1444918" y="1013505"/>
                </a:lnTo>
                <a:lnTo>
                  <a:pt x="1446504" y="1009650"/>
                </a:lnTo>
                <a:lnTo>
                  <a:pt x="1447865" y="1005568"/>
                </a:lnTo>
                <a:lnTo>
                  <a:pt x="1448998" y="1001032"/>
                </a:lnTo>
                <a:lnTo>
                  <a:pt x="1449905" y="996723"/>
                </a:lnTo>
                <a:lnTo>
                  <a:pt x="1450585" y="992414"/>
                </a:lnTo>
                <a:lnTo>
                  <a:pt x="1451265" y="987425"/>
                </a:lnTo>
                <a:lnTo>
                  <a:pt x="1451492" y="982889"/>
                </a:lnTo>
                <a:lnTo>
                  <a:pt x="1451719" y="977900"/>
                </a:lnTo>
                <a:lnTo>
                  <a:pt x="1451492" y="971777"/>
                </a:lnTo>
                <a:lnTo>
                  <a:pt x="1450812" y="965653"/>
                </a:lnTo>
                <a:lnTo>
                  <a:pt x="1450132" y="959984"/>
                </a:lnTo>
                <a:lnTo>
                  <a:pt x="1448998" y="954994"/>
                </a:lnTo>
                <a:lnTo>
                  <a:pt x="1447865" y="949778"/>
                </a:lnTo>
                <a:lnTo>
                  <a:pt x="1446051" y="944789"/>
                </a:lnTo>
                <a:lnTo>
                  <a:pt x="1444237" y="940253"/>
                </a:lnTo>
                <a:lnTo>
                  <a:pt x="1441971" y="935944"/>
                </a:lnTo>
                <a:lnTo>
                  <a:pt x="1439250" y="931862"/>
                </a:lnTo>
                <a:lnTo>
                  <a:pt x="1436756" y="928007"/>
                </a:lnTo>
                <a:lnTo>
                  <a:pt x="1433809" y="924605"/>
                </a:lnTo>
                <a:lnTo>
                  <a:pt x="1430862" y="921203"/>
                </a:lnTo>
                <a:lnTo>
                  <a:pt x="1427689" y="918028"/>
                </a:lnTo>
                <a:lnTo>
                  <a:pt x="1424515" y="914853"/>
                </a:lnTo>
                <a:lnTo>
                  <a:pt x="1421341" y="912359"/>
                </a:lnTo>
                <a:lnTo>
                  <a:pt x="1417714" y="910091"/>
                </a:lnTo>
                <a:lnTo>
                  <a:pt x="1413860" y="907369"/>
                </a:lnTo>
                <a:lnTo>
                  <a:pt x="1408873" y="904875"/>
                </a:lnTo>
                <a:lnTo>
                  <a:pt x="1397084" y="898752"/>
                </a:lnTo>
                <a:lnTo>
                  <a:pt x="1382122" y="891721"/>
                </a:lnTo>
                <a:lnTo>
                  <a:pt x="1363987" y="883557"/>
                </a:lnTo>
                <a:lnTo>
                  <a:pt x="1343131" y="874259"/>
                </a:lnTo>
                <a:lnTo>
                  <a:pt x="1326808" y="866548"/>
                </a:lnTo>
                <a:lnTo>
                  <a:pt x="1320461" y="863373"/>
                </a:lnTo>
                <a:lnTo>
                  <a:pt x="1315247" y="860652"/>
                </a:lnTo>
                <a:lnTo>
                  <a:pt x="1311166" y="857930"/>
                </a:lnTo>
                <a:lnTo>
                  <a:pt x="1308219" y="856116"/>
                </a:lnTo>
                <a:lnTo>
                  <a:pt x="1305952" y="854075"/>
                </a:lnTo>
                <a:lnTo>
                  <a:pt x="1303912" y="852034"/>
                </a:lnTo>
                <a:lnTo>
                  <a:pt x="1302325" y="849539"/>
                </a:lnTo>
                <a:lnTo>
                  <a:pt x="1301192" y="846364"/>
                </a:lnTo>
                <a:lnTo>
                  <a:pt x="1299831" y="843189"/>
                </a:lnTo>
                <a:lnTo>
                  <a:pt x="1299151" y="839560"/>
                </a:lnTo>
                <a:lnTo>
                  <a:pt x="1298698" y="835705"/>
                </a:lnTo>
                <a:lnTo>
                  <a:pt x="1298471" y="831396"/>
                </a:lnTo>
                <a:lnTo>
                  <a:pt x="1298471" y="828902"/>
                </a:lnTo>
                <a:lnTo>
                  <a:pt x="1298698" y="826407"/>
                </a:lnTo>
                <a:lnTo>
                  <a:pt x="1299378" y="824139"/>
                </a:lnTo>
                <a:lnTo>
                  <a:pt x="1299831" y="822098"/>
                </a:lnTo>
                <a:lnTo>
                  <a:pt x="1300285" y="820284"/>
                </a:lnTo>
                <a:lnTo>
                  <a:pt x="1301192" y="818469"/>
                </a:lnTo>
                <a:lnTo>
                  <a:pt x="1302098" y="816882"/>
                </a:lnTo>
                <a:lnTo>
                  <a:pt x="1303232" y="815748"/>
                </a:lnTo>
                <a:lnTo>
                  <a:pt x="1304365" y="814387"/>
                </a:lnTo>
                <a:lnTo>
                  <a:pt x="1305952" y="813253"/>
                </a:lnTo>
                <a:lnTo>
                  <a:pt x="1307539" y="812346"/>
                </a:lnTo>
                <a:lnTo>
                  <a:pt x="1309126" y="811439"/>
                </a:lnTo>
                <a:lnTo>
                  <a:pt x="1311166" y="810985"/>
                </a:lnTo>
                <a:lnTo>
                  <a:pt x="1312980" y="810532"/>
                </a:lnTo>
                <a:lnTo>
                  <a:pt x="1315247" y="810305"/>
                </a:lnTo>
                <a:lnTo>
                  <a:pt x="1317287" y="810305"/>
                </a:lnTo>
                <a:lnTo>
                  <a:pt x="1320234" y="810532"/>
                </a:lnTo>
                <a:lnTo>
                  <a:pt x="1322728" y="810759"/>
                </a:lnTo>
                <a:lnTo>
                  <a:pt x="1324995" y="811212"/>
                </a:lnTo>
                <a:lnTo>
                  <a:pt x="1327035" y="811893"/>
                </a:lnTo>
                <a:lnTo>
                  <a:pt x="1328849" y="812573"/>
                </a:lnTo>
                <a:lnTo>
                  <a:pt x="1330435" y="813934"/>
                </a:lnTo>
                <a:lnTo>
                  <a:pt x="1331796" y="814841"/>
                </a:lnTo>
                <a:lnTo>
                  <a:pt x="1332702" y="816428"/>
                </a:lnTo>
                <a:lnTo>
                  <a:pt x="1333609" y="818243"/>
                </a:lnTo>
                <a:lnTo>
                  <a:pt x="1334289" y="820284"/>
                </a:lnTo>
                <a:lnTo>
                  <a:pt x="1334969" y="823005"/>
                </a:lnTo>
                <a:lnTo>
                  <a:pt x="1335423" y="825953"/>
                </a:lnTo>
                <a:lnTo>
                  <a:pt x="1336103" y="833210"/>
                </a:lnTo>
                <a:lnTo>
                  <a:pt x="1336330" y="842509"/>
                </a:lnTo>
                <a:lnTo>
                  <a:pt x="1336330" y="854982"/>
                </a:lnTo>
                <a:lnTo>
                  <a:pt x="1439477" y="854982"/>
                </a:lnTo>
                <a:lnTo>
                  <a:pt x="1440384" y="846591"/>
                </a:lnTo>
                <a:lnTo>
                  <a:pt x="1440610" y="840694"/>
                </a:lnTo>
                <a:lnTo>
                  <a:pt x="1440610" y="836612"/>
                </a:lnTo>
                <a:lnTo>
                  <a:pt x="1440384" y="832757"/>
                </a:lnTo>
                <a:lnTo>
                  <a:pt x="1439704" y="828902"/>
                </a:lnTo>
                <a:lnTo>
                  <a:pt x="1439023" y="825046"/>
                </a:lnTo>
                <a:lnTo>
                  <a:pt x="1438343" y="821418"/>
                </a:lnTo>
                <a:lnTo>
                  <a:pt x="1437210" y="817789"/>
                </a:lnTo>
                <a:lnTo>
                  <a:pt x="1436303" y="814387"/>
                </a:lnTo>
                <a:lnTo>
                  <a:pt x="1434716" y="810985"/>
                </a:lnTo>
                <a:lnTo>
                  <a:pt x="1433129" y="808037"/>
                </a:lnTo>
                <a:lnTo>
                  <a:pt x="1431316" y="804862"/>
                </a:lnTo>
                <a:lnTo>
                  <a:pt x="1429502" y="801687"/>
                </a:lnTo>
                <a:lnTo>
                  <a:pt x="1427235" y="798966"/>
                </a:lnTo>
                <a:lnTo>
                  <a:pt x="1424968" y="796244"/>
                </a:lnTo>
                <a:lnTo>
                  <a:pt x="1422475" y="793750"/>
                </a:lnTo>
                <a:lnTo>
                  <a:pt x="1419754" y="791255"/>
                </a:lnTo>
                <a:lnTo>
                  <a:pt x="1416807" y="788534"/>
                </a:lnTo>
                <a:lnTo>
                  <a:pt x="1413860" y="786493"/>
                </a:lnTo>
                <a:lnTo>
                  <a:pt x="1410686" y="784225"/>
                </a:lnTo>
                <a:lnTo>
                  <a:pt x="1407059" y="782184"/>
                </a:lnTo>
                <a:lnTo>
                  <a:pt x="1403432" y="780143"/>
                </a:lnTo>
                <a:lnTo>
                  <a:pt x="1399578" y="778328"/>
                </a:lnTo>
                <a:lnTo>
                  <a:pt x="1395724" y="776514"/>
                </a:lnTo>
                <a:lnTo>
                  <a:pt x="1391644" y="774927"/>
                </a:lnTo>
                <a:lnTo>
                  <a:pt x="1387110" y="773339"/>
                </a:lnTo>
                <a:lnTo>
                  <a:pt x="1382576" y="771978"/>
                </a:lnTo>
                <a:lnTo>
                  <a:pt x="1377589" y="770844"/>
                </a:lnTo>
                <a:lnTo>
                  <a:pt x="1367614" y="768577"/>
                </a:lnTo>
                <a:lnTo>
                  <a:pt x="1356732" y="766762"/>
                </a:lnTo>
                <a:lnTo>
                  <a:pt x="1345171" y="765402"/>
                </a:lnTo>
                <a:lnTo>
                  <a:pt x="1345171" y="741362"/>
                </a:lnTo>
                <a:lnTo>
                  <a:pt x="1297791" y="741362"/>
                </a:lnTo>
                <a:close/>
                <a:moveTo>
                  <a:pt x="1322274" y="628650"/>
                </a:moveTo>
                <a:lnTo>
                  <a:pt x="1329755" y="628877"/>
                </a:lnTo>
                <a:lnTo>
                  <a:pt x="1337236" y="629330"/>
                </a:lnTo>
                <a:lnTo>
                  <a:pt x="1344717" y="629557"/>
                </a:lnTo>
                <a:lnTo>
                  <a:pt x="1351972" y="630237"/>
                </a:lnTo>
                <a:lnTo>
                  <a:pt x="1359453" y="631144"/>
                </a:lnTo>
                <a:lnTo>
                  <a:pt x="1366480" y="632052"/>
                </a:lnTo>
                <a:lnTo>
                  <a:pt x="1373735" y="633412"/>
                </a:lnTo>
                <a:lnTo>
                  <a:pt x="1380762" y="634546"/>
                </a:lnTo>
                <a:lnTo>
                  <a:pt x="1388017" y="636134"/>
                </a:lnTo>
                <a:lnTo>
                  <a:pt x="1395044" y="637948"/>
                </a:lnTo>
                <a:lnTo>
                  <a:pt x="1401845" y="639762"/>
                </a:lnTo>
                <a:lnTo>
                  <a:pt x="1408646" y="641803"/>
                </a:lnTo>
                <a:lnTo>
                  <a:pt x="1415674" y="643844"/>
                </a:lnTo>
                <a:lnTo>
                  <a:pt x="1422248" y="646566"/>
                </a:lnTo>
                <a:lnTo>
                  <a:pt x="1428822" y="648834"/>
                </a:lnTo>
                <a:lnTo>
                  <a:pt x="1435396" y="651555"/>
                </a:lnTo>
                <a:lnTo>
                  <a:pt x="1441971" y="654503"/>
                </a:lnTo>
                <a:lnTo>
                  <a:pt x="1448318" y="657225"/>
                </a:lnTo>
                <a:lnTo>
                  <a:pt x="1454439" y="660400"/>
                </a:lnTo>
                <a:lnTo>
                  <a:pt x="1460786" y="663802"/>
                </a:lnTo>
                <a:lnTo>
                  <a:pt x="1466907" y="667203"/>
                </a:lnTo>
                <a:lnTo>
                  <a:pt x="1472801" y="670832"/>
                </a:lnTo>
                <a:lnTo>
                  <a:pt x="1478695" y="674687"/>
                </a:lnTo>
                <a:lnTo>
                  <a:pt x="1484590" y="678543"/>
                </a:lnTo>
                <a:lnTo>
                  <a:pt x="1490257" y="682398"/>
                </a:lnTo>
                <a:lnTo>
                  <a:pt x="1495924" y="686480"/>
                </a:lnTo>
                <a:lnTo>
                  <a:pt x="1501592" y="690562"/>
                </a:lnTo>
                <a:lnTo>
                  <a:pt x="1507033" y="695098"/>
                </a:lnTo>
                <a:lnTo>
                  <a:pt x="1512473" y="699634"/>
                </a:lnTo>
                <a:lnTo>
                  <a:pt x="1517687" y="704169"/>
                </a:lnTo>
                <a:lnTo>
                  <a:pt x="1522901" y="708932"/>
                </a:lnTo>
                <a:lnTo>
                  <a:pt x="1527662" y="713921"/>
                </a:lnTo>
                <a:lnTo>
                  <a:pt x="1532649" y="718684"/>
                </a:lnTo>
                <a:lnTo>
                  <a:pt x="1537183" y="723900"/>
                </a:lnTo>
                <a:lnTo>
                  <a:pt x="1541944" y="729116"/>
                </a:lnTo>
                <a:lnTo>
                  <a:pt x="1546478" y="734332"/>
                </a:lnTo>
                <a:lnTo>
                  <a:pt x="1551012" y="739775"/>
                </a:lnTo>
                <a:lnTo>
                  <a:pt x="1555092" y="745444"/>
                </a:lnTo>
                <a:lnTo>
                  <a:pt x="1559173" y="751114"/>
                </a:lnTo>
                <a:lnTo>
                  <a:pt x="1563027" y="756784"/>
                </a:lnTo>
                <a:lnTo>
                  <a:pt x="1566881" y="762907"/>
                </a:lnTo>
                <a:lnTo>
                  <a:pt x="1570735" y="768803"/>
                </a:lnTo>
                <a:lnTo>
                  <a:pt x="1574362" y="774700"/>
                </a:lnTo>
                <a:lnTo>
                  <a:pt x="1577762" y="780823"/>
                </a:lnTo>
                <a:lnTo>
                  <a:pt x="1581163" y="786946"/>
                </a:lnTo>
                <a:lnTo>
                  <a:pt x="1584110" y="793296"/>
                </a:lnTo>
                <a:lnTo>
                  <a:pt x="1587057" y="799646"/>
                </a:lnTo>
                <a:lnTo>
                  <a:pt x="1589777" y="806223"/>
                </a:lnTo>
                <a:lnTo>
                  <a:pt x="1592724" y="812800"/>
                </a:lnTo>
                <a:lnTo>
                  <a:pt x="1594991" y="819377"/>
                </a:lnTo>
                <a:lnTo>
                  <a:pt x="1597712" y="825953"/>
                </a:lnTo>
                <a:lnTo>
                  <a:pt x="1599752" y="832984"/>
                </a:lnTo>
                <a:lnTo>
                  <a:pt x="1601792" y="839560"/>
                </a:lnTo>
                <a:lnTo>
                  <a:pt x="1603606" y="846591"/>
                </a:lnTo>
                <a:lnTo>
                  <a:pt x="1605419" y="853621"/>
                </a:lnTo>
                <a:lnTo>
                  <a:pt x="1606779" y="860878"/>
                </a:lnTo>
                <a:lnTo>
                  <a:pt x="1608140" y="867682"/>
                </a:lnTo>
                <a:lnTo>
                  <a:pt x="1609500" y="874939"/>
                </a:lnTo>
                <a:lnTo>
                  <a:pt x="1610407" y="882196"/>
                </a:lnTo>
                <a:lnTo>
                  <a:pt x="1611313" y="889680"/>
                </a:lnTo>
                <a:lnTo>
                  <a:pt x="1611993" y="896937"/>
                </a:lnTo>
                <a:lnTo>
                  <a:pt x="1612220" y="904421"/>
                </a:lnTo>
                <a:lnTo>
                  <a:pt x="1612447" y="911905"/>
                </a:lnTo>
                <a:lnTo>
                  <a:pt x="1612900" y="919389"/>
                </a:lnTo>
                <a:lnTo>
                  <a:pt x="1612447" y="926873"/>
                </a:lnTo>
                <a:lnTo>
                  <a:pt x="1612220" y="934357"/>
                </a:lnTo>
                <a:lnTo>
                  <a:pt x="1611993" y="941614"/>
                </a:lnTo>
                <a:lnTo>
                  <a:pt x="1611313" y="949098"/>
                </a:lnTo>
                <a:lnTo>
                  <a:pt x="1610407" y="956128"/>
                </a:lnTo>
                <a:lnTo>
                  <a:pt x="1609500" y="963385"/>
                </a:lnTo>
                <a:lnTo>
                  <a:pt x="1608140" y="970643"/>
                </a:lnTo>
                <a:lnTo>
                  <a:pt x="1606779" y="977900"/>
                </a:lnTo>
                <a:lnTo>
                  <a:pt x="1605419" y="984930"/>
                </a:lnTo>
                <a:lnTo>
                  <a:pt x="1603606" y="991734"/>
                </a:lnTo>
                <a:lnTo>
                  <a:pt x="1601792" y="998764"/>
                </a:lnTo>
                <a:lnTo>
                  <a:pt x="1599752" y="1005794"/>
                </a:lnTo>
                <a:lnTo>
                  <a:pt x="1597712" y="1012371"/>
                </a:lnTo>
                <a:lnTo>
                  <a:pt x="1594991" y="1019175"/>
                </a:lnTo>
                <a:lnTo>
                  <a:pt x="1592724" y="1025752"/>
                </a:lnTo>
                <a:lnTo>
                  <a:pt x="1589777" y="1032328"/>
                </a:lnTo>
                <a:lnTo>
                  <a:pt x="1587057" y="1038678"/>
                </a:lnTo>
                <a:lnTo>
                  <a:pt x="1584110" y="1045255"/>
                </a:lnTo>
                <a:lnTo>
                  <a:pt x="1581163" y="1051605"/>
                </a:lnTo>
                <a:lnTo>
                  <a:pt x="1577762" y="1057728"/>
                </a:lnTo>
                <a:lnTo>
                  <a:pt x="1574362" y="1063852"/>
                </a:lnTo>
                <a:lnTo>
                  <a:pt x="1570735" y="1069975"/>
                </a:lnTo>
                <a:lnTo>
                  <a:pt x="1566881" y="1075871"/>
                </a:lnTo>
                <a:lnTo>
                  <a:pt x="1563027" y="1081768"/>
                </a:lnTo>
                <a:lnTo>
                  <a:pt x="1559173" y="1087437"/>
                </a:lnTo>
                <a:lnTo>
                  <a:pt x="1555092" y="1093107"/>
                </a:lnTo>
                <a:lnTo>
                  <a:pt x="1551012" y="1098550"/>
                </a:lnTo>
                <a:lnTo>
                  <a:pt x="1546478" y="1103993"/>
                </a:lnTo>
                <a:lnTo>
                  <a:pt x="1541944" y="1109435"/>
                </a:lnTo>
                <a:lnTo>
                  <a:pt x="1537183" y="1114652"/>
                </a:lnTo>
                <a:lnTo>
                  <a:pt x="1532649" y="1119641"/>
                </a:lnTo>
                <a:lnTo>
                  <a:pt x="1527662" y="1124630"/>
                </a:lnTo>
                <a:lnTo>
                  <a:pt x="1522901" y="1129619"/>
                </a:lnTo>
                <a:lnTo>
                  <a:pt x="1517687" y="1134382"/>
                </a:lnTo>
                <a:lnTo>
                  <a:pt x="1512473" y="1139144"/>
                </a:lnTo>
                <a:lnTo>
                  <a:pt x="1507033" y="1143453"/>
                </a:lnTo>
                <a:lnTo>
                  <a:pt x="1501592" y="1147762"/>
                </a:lnTo>
                <a:lnTo>
                  <a:pt x="1495924" y="1151844"/>
                </a:lnTo>
                <a:lnTo>
                  <a:pt x="1490257" y="1156153"/>
                </a:lnTo>
                <a:lnTo>
                  <a:pt x="1484590" y="1160235"/>
                </a:lnTo>
                <a:lnTo>
                  <a:pt x="1478695" y="1164091"/>
                </a:lnTo>
                <a:lnTo>
                  <a:pt x="1472801" y="1167719"/>
                </a:lnTo>
                <a:lnTo>
                  <a:pt x="1466907" y="1171348"/>
                </a:lnTo>
                <a:lnTo>
                  <a:pt x="1460786" y="1174750"/>
                </a:lnTo>
                <a:lnTo>
                  <a:pt x="1454439" y="1177925"/>
                </a:lnTo>
                <a:lnTo>
                  <a:pt x="1448318" y="1181100"/>
                </a:lnTo>
                <a:lnTo>
                  <a:pt x="1441971" y="1184275"/>
                </a:lnTo>
                <a:lnTo>
                  <a:pt x="1435396" y="1186996"/>
                </a:lnTo>
                <a:lnTo>
                  <a:pt x="1428822" y="1189491"/>
                </a:lnTo>
                <a:lnTo>
                  <a:pt x="1422248" y="1192212"/>
                </a:lnTo>
                <a:lnTo>
                  <a:pt x="1415674" y="1194480"/>
                </a:lnTo>
                <a:lnTo>
                  <a:pt x="1408646" y="1196748"/>
                </a:lnTo>
                <a:lnTo>
                  <a:pt x="1401845" y="1198562"/>
                </a:lnTo>
                <a:lnTo>
                  <a:pt x="1395044" y="1200603"/>
                </a:lnTo>
                <a:lnTo>
                  <a:pt x="1388017" y="1202191"/>
                </a:lnTo>
                <a:lnTo>
                  <a:pt x="1380762" y="1203778"/>
                </a:lnTo>
                <a:lnTo>
                  <a:pt x="1373735" y="1205366"/>
                </a:lnTo>
                <a:lnTo>
                  <a:pt x="1366480" y="1206273"/>
                </a:lnTo>
                <a:lnTo>
                  <a:pt x="1359453" y="1207407"/>
                </a:lnTo>
                <a:lnTo>
                  <a:pt x="1351972" y="1208087"/>
                </a:lnTo>
                <a:lnTo>
                  <a:pt x="1344717" y="1208994"/>
                </a:lnTo>
                <a:lnTo>
                  <a:pt x="1337236" y="1209448"/>
                </a:lnTo>
                <a:lnTo>
                  <a:pt x="1329755" y="1209675"/>
                </a:lnTo>
                <a:lnTo>
                  <a:pt x="1322274" y="1209675"/>
                </a:lnTo>
                <a:lnTo>
                  <a:pt x="1314793" y="1209675"/>
                </a:lnTo>
                <a:lnTo>
                  <a:pt x="1307312" y="1209448"/>
                </a:lnTo>
                <a:lnTo>
                  <a:pt x="1300058" y="1208994"/>
                </a:lnTo>
                <a:lnTo>
                  <a:pt x="1292577" y="1208087"/>
                </a:lnTo>
                <a:lnTo>
                  <a:pt x="1285323" y="1207407"/>
                </a:lnTo>
                <a:lnTo>
                  <a:pt x="1278068" y="1206273"/>
                </a:lnTo>
                <a:lnTo>
                  <a:pt x="1271041" y="1205366"/>
                </a:lnTo>
                <a:lnTo>
                  <a:pt x="1263787" y="1203778"/>
                </a:lnTo>
                <a:lnTo>
                  <a:pt x="1256759" y="1202191"/>
                </a:lnTo>
                <a:lnTo>
                  <a:pt x="1249731" y="1200603"/>
                </a:lnTo>
                <a:lnTo>
                  <a:pt x="1242930" y="1198562"/>
                </a:lnTo>
                <a:lnTo>
                  <a:pt x="1235903" y="1196748"/>
                </a:lnTo>
                <a:lnTo>
                  <a:pt x="1229102" y="1194480"/>
                </a:lnTo>
                <a:lnTo>
                  <a:pt x="1222528" y="1192212"/>
                </a:lnTo>
                <a:lnTo>
                  <a:pt x="1215727" y="1189491"/>
                </a:lnTo>
                <a:lnTo>
                  <a:pt x="1209379" y="1186996"/>
                </a:lnTo>
                <a:lnTo>
                  <a:pt x="1202805" y="1184275"/>
                </a:lnTo>
                <a:lnTo>
                  <a:pt x="1196457" y="1181100"/>
                </a:lnTo>
                <a:lnTo>
                  <a:pt x="1189883" y="1177925"/>
                </a:lnTo>
                <a:lnTo>
                  <a:pt x="1183762" y="1174750"/>
                </a:lnTo>
                <a:lnTo>
                  <a:pt x="1177868" y="1171348"/>
                </a:lnTo>
                <a:lnTo>
                  <a:pt x="1171747" y="1167719"/>
                </a:lnTo>
                <a:lnTo>
                  <a:pt x="1165853" y="1164091"/>
                </a:lnTo>
                <a:lnTo>
                  <a:pt x="1159732" y="1160235"/>
                </a:lnTo>
                <a:lnTo>
                  <a:pt x="1154065" y="1156153"/>
                </a:lnTo>
                <a:lnTo>
                  <a:pt x="1148398" y="1151844"/>
                </a:lnTo>
                <a:lnTo>
                  <a:pt x="1142957" y="1147762"/>
                </a:lnTo>
                <a:lnTo>
                  <a:pt x="1137743" y="1143453"/>
                </a:lnTo>
                <a:lnTo>
                  <a:pt x="1132302" y="1139144"/>
                </a:lnTo>
                <a:lnTo>
                  <a:pt x="1127088" y="1134382"/>
                </a:lnTo>
                <a:lnTo>
                  <a:pt x="1121874" y="1129619"/>
                </a:lnTo>
                <a:lnTo>
                  <a:pt x="1117113" y="1124630"/>
                </a:lnTo>
                <a:lnTo>
                  <a:pt x="1112126" y="1119641"/>
                </a:lnTo>
                <a:lnTo>
                  <a:pt x="1107139" y="1114652"/>
                </a:lnTo>
                <a:lnTo>
                  <a:pt x="1102605" y="1109435"/>
                </a:lnTo>
                <a:lnTo>
                  <a:pt x="1098298" y="1103993"/>
                </a:lnTo>
                <a:lnTo>
                  <a:pt x="1093764" y="1098550"/>
                </a:lnTo>
                <a:lnTo>
                  <a:pt x="1089683" y="1093107"/>
                </a:lnTo>
                <a:lnTo>
                  <a:pt x="1085602" y="1087437"/>
                </a:lnTo>
                <a:lnTo>
                  <a:pt x="1081522" y="1081768"/>
                </a:lnTo>
                <a:lnTo>
                  <a:pt x="1077668" y="1075871"/>
                </a:lnTo>
                <a:lnTo>
                  <a:pt x="1074041" y="1069975"/>
                </a:lnTo>
                <a:lnTo>
                  <a:pt x="1070414" y="1063852"/>
                </a:lnTo>
                <a:lnTo>
                  <a:pt x="1067013" y="1057728"/>
                </a:lnTo>
                <a:lnTo>
                  <a:pt x="1063613" y="1051605"/>
                </a:lnTo>
                <a:lnTo>
                  <a:pt x="1060439" y="1045255"/>
                </a:lnTo>
                <a:lnTo>
                  <a:pt x="1057492" y="1038678"/>
                </a:lnTo>
                <a:lnTo>
                  <a:pt x="1054545" y="1032328"/>
                </a:lnTo>
                <a:lnTo>
                  <a:pt x="1052051" y="1025752"/>
                </a:lnTo>
                <a:lnTo>
                  <a:pt x="1049558" y="1019175"/>
                </a:lnTo>
                <a:lnTo>
                  <a:pt x="1047064" y="1012371"/>
                </a:lnTo>
                <a:lnTo>
                  <a:pt x="1044797" y="1005794"/>
                </a:lnTo>
                <a:lnTo>
                  <a:pt x="1042757" y="998764"/>
                </a:lnTo>
                <a:lnTo>
                  <a:pt x="1040943" y="991734"/>
                </a:lnTo>
                <a:lnTo>
                  <a:pt x="1039356" y="984930"/>
                </a:lnTo>
                <a:lnTo>
                  <a:pt x="1037769" y="977900"/>
                </a:lnTo>
                <a:lnTo>
                  <a:pt x="1036409" y="970643"/>
                </a:lnTo>
                <a:lnTo>
                  <a:pt x="1035276" y="963385"/>
                </a:lnTo>
                <a:lnTo>
                  <a:pt x="1034142" y="956128"/>
                </a:lnTo>
                <a:lnTo>
                  <a:pt x="1033462" y="949098"/>
                </a:lnTo>
                <a:lnTo>
                  <a:pt x="1032782" y="941614"/>
                </a:lnTo>
                <a:lnTo>
                  <a:pt x="1032102" y="934357"/>
                </a:lnTo>
                <a:lnTo>
                  <a:pt x="1031875" y="926873"/>
                </a:lnTo>
                <a:lnTo>
                  <a:pt x="1031875" y="919389"/>
                </a:lnTo>
                <a:lnTo>
                  <a:pt x="1031875" y="911905"/>
                </a:lnTo>
                <a:lnTo>
                  <a:pt x="1032102" y="904421"/>
                </a:lnTo>
                <a:lnTo>
                  <a:pt x="1032782" y="896937"/>
                </a:lnTo>
                <a:lnTo>
                  <a:pt x="1033462" y="889680"/>
                </a:lnTo>
                <a:lnTo>
                  <a:pt x="1034142" y="882196"/>
                </a:lnTo>
                <a:lnTo>
                  <a:pt x="1035276" y="874939"/>
                </a:lnTo>
                <a:lnTo>
                  <a:pt x="1036409" y="867682"/>
                </a:lnTo>
                <a:lnTo>
                  <a:pt x="1037769" y="860878"/>
                </a:lnTo>
                <a:lnTo>
                  <a:pt x="1039356" y="853621"/>
                </a:lnTo>
                <a:lnTo>
                  <a:pt x="1040943" y="846591"/>
                </a:lnTo>
                <a:lnTo>
                  <a:pt x="1042757" y="839560"/>
                </a:lnTo>
                <a:lnTo>
                  <a:pt x="1044797" y="832984"/>
                </a:lnTo>
                <a:lnTo>
                  <a:pt x="1047064" y="825953"/>
                </a:lnTo>
                <a:lnTo>
                  <a:pt x="1049558" y="819377"/>
                </a:lnTo>
                <a:lnTo>
                  <a:pt x="1052051" y="812800"/>
                </a:lnTo>
                <a:lnTo>
                  <a:pt x="1054545" y="806223"/>
                </a:lnTo>
                <a:lnTo>
                  <a:pt x="1057492" y="799646"/>
                </a:lnTo>
                <a:lnTo>
                  <a:pt x="1060439" y="793296"/>
                </a:lnTo>
                <a:lnTo>
                  <a:pt x="1063613" y="786946"/>
                </a:lnTo>
                <a:lnTo>
                  <a:pt x="1067013" y="780823"/>
                </a:lnTo>
                <a:lnTo>
                  <a:pt x="1070414" y="774700"/>
                </a:lnTo>
                <a:lnTo>
                  <a:pt x="1074041" y="768803"/>
                </a:lnTo>
                <a:lnTo>
                  <a:pt x="1077668" y="762907"/>
                </a:lnTo>
                <a:lnTo>
                  <a:pt x="1081522" y="756784"/>
                </a:lnTo>
                <a:lnTo>
                  <a:pt x="1085602" y="751114"/>
                </a:lnTo>
                <a:lnTo>
                  <a:pt x="1089683" y="745444"/>
                </a:lnTo>
                <a:lnTo>
                  <a:pt x="1093764" y="739775"/>
                </a:lnTo>
                <a:lnTo>
                  <a:pt x="1098298" y="734332"/>
                </a:lnTo>
                <a:lnTo>
                  <a:pt x="1102605" y="729116"/>
                </a:lnTo>
                <a:lnTo>
                  <a:pt x="1107139" y="723900"/>
                </a:lnTo>
                <a:lnTo>
                  <a:pt x="1112126" y="718684"/>
                </a:lnTo>
                <a:lnTo>
                  <a:pt x="1117113" y="713921"/>
                </a:lnTo>
                <a:lnTo>
                  <a:pt x="1121874" y="708932"/>
                </a:lnTo>
                <a:lnTo>
                  <a:pt x="1127088" y="704169"/>
                </a:lnTo>
                <a:lnTo>
                  <a:pt x="1132302" y="699634"/>
                </a:lnTo>
                <a:lnTo>
                  <a:pt x="1137743" y="695098"/>
                </a:lnTo>
                <a:lnTo>
                  <a:pt x="1142957" y="690562"/>
                </a:lnTo>
                <a:lnTo>
                  <a:pt x="1148398" y="686480"/>
                </a:lnTo>
                <a:lnTo>
                  <a:pt x="1154065" y="682398"/>
                </a:lnTo>
                <a:lnTo>
                  <a:pt x="1159732" y="678543"/>
                </a:lnTo>
                <a:lnTo>
                  <a:pt x="1165853" y="674687"/>
                </a:lnTo>
                <a:lnTo>
                  <a:pt x="1171747" y="670832"/>
                </a:lnTo>
                <a:lnTo>
                  <a:pt x="1177868" y="667203"/>
                </a:lnTo>
                <a:lnTo>
                  <a:pt x="1183762" y="663802"/>
                </a:lnTo>
                <a:lnTo>
                  <a:pt x="1189883" y="660400"/>
                </a:lnTo>
                <a:lnTo>
                  <a:pt x="1196457" y="657225"/>
                </a:lnTo>
                <a:lnTo>
                  <a:pt x="1202805" y="654503"/>
                </a:lnTo>
                <a:lnTo>
                  <a:pt x="1209379" y="651555"/>
                </a:lnTo>
                <a:lnTo>
                  <a:pt x="1215727" y="648834"/>
                </a:lnTo>
                <a:lnTo>
                  <a:pt x="1222528" y="646566"/>
                </a:lnTo>
                <a:lnTo>
                  <a:pt x="1229102" y="643844"/>
                </a:lnTo>
                <a:lnTo>
                  <a:pt x="1235903" y="641803"/>
                </a:lnTo>
                <a:lnTo>
                  <a:pt x="1242930" y="639762"/>
                </a:lnTo>
                <a:lnTo>
                  <a:pt x="1249731" y="637948"/>
                </a:lnTo>
                <a:lnTo>
                  <a:pt x="1256759" y="636134"/>
                </a:lnTo>
                <a:lnTo>
                  <a:pt x="1263787" y="634546"/>
                </a:lnTo>
                <a:lnTo>
                  <a:pt x="1271041" y="633412"/>
                </a:lnTo>
                <a:lnTo>
                  <a:pt x="1278068" y="632052"/>
                </a:lnTo>
                <a:lnTo>
                  <a:pt x="1285323" y="631144"/>
                </a:lnTo>
                <a:lnTo>
                  <a:pt x="1292577" y="630237"/>
                </a:lnTo>
                <a:lnTo>
                  <a:pt x="1300058" y="629557"/>
                </a:lnTo>
                <a:lnTo>
                  <a:pt x="1307312" y="629330"/>
                </a:lnTo>
                <a:lnTo>
                  <a:pt x="1314793" y="628877"/>
                </a:lnTo>
                <a:lnTo>
                  <a:pt x="1322274" y="628650"/>
                </a:lnTo>
                <a:close/>
                <a:moveTo>
                  <a:pt x="1872408" y="450081"/>
                </a:moveTo>
                <a:lnTo>
                  <a:pt x="1872408" y="463897"/>
                </a:lnTo>
                <a:lnTo>
                  <a:pt x="1864899" y="464803"/>
                </a:lnTo>
                <a:lnTo>
                  <a:pt x="1857846" y="465709"/>
                </a:lnTo>
                <a:lnTo>
                  <a:pt x="1851474" y="467068"/>
                </a:lnTo>
                <a:lnTo>
                  <a:pt x="1845558" y="468880"/>
                </a:lnTo>
                <a:lnTo>
                  <a:pt x="1839870" y="470691"/>
                </a:lnTo>
                <a:lnTo>
                  <a:pt x="1834864" y="472730"/>
                </a:lnTo>
                <a:lnTo>
                  <a:pt x="1830313" y="474995"/>
                </a:lnTo>
                <a:lnTo>
                  <a:pt x="1826218" y="477939"/>
                </a:lnTo>
                <a:lnTo>
                  <a:pt x="1822577" y="480657"/>
                </a:lnTo>
                <a:lnTo>
                  <a:pt x="1819391" y="483827"/>
                </a:lnTo>
                <a:lnTo>
                  <a:pt x="1816888" y="487451"/>
                </a:lnTo>
                <a:lnTo>
                  <a:pt x="1814840" y="491075"/>
                </a:lnTo>
                <a:lnTo>
                  <a:pt x="1813020" y="495152"/>
                </a:lnTo>
                <a:lnTo>
                  <a:pt x="1811882" y="499228"/>
                </a:lnTo>
                <a:lnTo>
                  <a:pt x="1811200" y="503984"/>
                </a:lnTo>
                <a:lnTo>
                  <a:pt x="1810745" y="508514"/>
                </a:lnTo>
                <a:lnTo>
                  <a:pt x="1810745" y="511911"/>
                </a:lnTo>
                <a:lnTo>
                  <a:pt x="1811427" y="515309"/>
                </a:lnTo>
                <a:lnTo>
                  <a:pt x="1811882" y="518253"/>
                </a:lnTo>
                <a:lnTo>
                  <a:pt x="1812565" y="521424"/>
                </a:lnTo>
                <a:lnTo>
                  <a:pt x="1813703" y="524594"/>
                </a:lnTo>
                <a:lnTo>
                  <a:pt x="1815068" y="527312"/>
                </a:lnTo>
                <a:lnTo>
                  <a:pt x="1816206" y="530257"/>
                </a:lnTo>
                <a:lnTo>
                  <a:pt x="1818026" y="532974"/>
                </a:lnTo>
                <a:lnTo>
                  <a:pt x="1819846" y="535692"/>
                </a:lnTo>
                <a:lnTo>
                  <a:pt x="1821894" y="537957"/>
                </a:lnTo>
                <a:lnTo>
                  <a:pt x="1823942" y="540222"/>
                </a:lnTo>
                <a:lnTo>
                  <a:pt x="1826218" y="542487"/>
                </a:lnTo>
                <a:lnTo>
                  <a:pt x="1828265" y="544298"/>
                </a:lnTo>
                <a:lnTo>
                  <a:pt x="1830541" y="546337"/>
                </a:lnTo>
                <a:lnTo>
                  <a:pt x="1832816" y="547922"/>
                </a:lnTo>
                <a:lnTo>
                  <a:pt x="1835547" y="549508"/>
                </a:lnTo>
                <a:lnTo>
                  <a:pt x="1841463" y="552905"/>
                </a:lnTo>
                <a:lnTo>
                  <a:pt x="1849654" y="557208"/>
                </a:lnTo>
                <a:lnTo>
                  <a:pt x="1860349" y="562191"/>
                </a:lnTo>
                <a:lnTo>
                  <a:pt x="1873319" y="568079"/>
                </a:lnTo>
                <a:lnTo>
                  <a:pt x="1877187" y="569891"/>
                </a:lnTo>
                <a:lnTo>
                  <a:pt x="1880827" y="571703"/>
                </a:lnTo>
                <a:lnTo>
                  <a:pt x="1883785" y="573515"/>
                </a:lnTo>
                <a:lnTo>
                  <a:pt x="1886516" y="575327"/>
                </a:lnTo>
                <a:lnTo>
                  <a:pt x="1888564" y="577139"/>
                </a:lnTo>
                <a:lnTo>
                  <a:pt x="1890384" y="578497"/>
                </a:lnTo>
                <a:lnTo>
                  <a:pt x="1891749" y="580083"/>
                </a:lnTo>
                <a:lnTo>
                  <a:pt x="1892660" y="581895"/>
                </a:lnTo>
                <a:lnTo>
                  <a:pt x="1893342" y="583480"/>
                </a:lnTo>
                <a:lnTo>
                  <a:pt x="1894025" y="585518"/>
                </a:lnTo>
                <a:lnTo>
                  <a:pt x="1894707" y="590501"/>
                </a:lnTo>
                <a:lnTo>
                  <a:pt x="1895390" y="596163"/>
                </a:lnTo>
                <a:lnTo>
                  <a:pt x="1895390" y="602958"/>
                </a:lnTo>
                <a:lnTo>
                  <a:pt x="1895390" y="605675"/>
                </a:lnTo>
                <a:lnTo>
                  <a:pt x="1894707" y="608167"/>
                </a:lnTo>
                <a:lnTo>
                  <a:pt x="1894025" y="610205"/>
                </a:lnTo>
                <a:lnTo>
                  <a:pt x="1892660" y="611791"/>
                </a:lnTo>
                <a:lnTo>
                  <a:pt x="1890839" y="613149"/>
                </a:lnTo>
                <a:lnTo>
                  <a:pt x="1888791" y="614055"/>
                </a:lnTo>
                <a:lnTo>
                  <a:pt x="1886061" y="614735"/>
                </a:lnTo>
                <a:lnTo>
                  <a:pt x="1883330" y="614961"/>
                </a:lnTo>
                <a:lnTo>
                  <a:pt x="1880145" y="614735"/>
                </a:lnTo>
                <a:lnTo>
                  <a:pt x="1878552" y="614055"/>
                </a:lnTo>
                <a:lnTo>
                  <a:pt x="1877414" y="613602"/>
                </a:lnTo>
                <a:lnTo>
                  <a:pt x="1876277" y="613149"/>
                </a:lnTo>
                <a:lnTo>
                  <a:pt x="1875594" y="612243"/>
                </a:lnTo>
                <a:lnTo>
                  <a:pt x="1874684" y="611564"/>
                </a:lnTo>
                <a:lnTo>
                  <a:pt x="1874229" y="610432"/>
                </a:lnTo>
                <a:lnTo>
                  <a:pt x="1873774" y="609299"/>
                </a:lnTo>
                <a:lnTo>
                  <a:pt x="1873546" y="607487"/>
                </a:lnTo>
                <a:lnTo>
                  <a:pt x="1872863" y="602731"/>
                </a:lnTo>
                <a:lnTo>
                  <a:pt x="1872408" y="596616"/>
                </a:lnTo>
                <a:lnTo>
                  <a:pt x="1872408" y="588689"/>
                </a:lnTo>
                <a:lnTo>
                  <a:pt x="1872408" y="577818"/>
                </a:lnTo>
                <a:lnTo>
                  <a:pt x="1811655" y="577818"/>
                </a:lnTo>
                <a:lnTo>
                  <a:pt x="1811655" y="586424"/>
                </a:lnTo>
                <a:lnTo>
                  <a:pt x="1811882" y="593445"/>
                </a:lnTo>
                <a:lnTo>
                  <a:pt x="1812338" y="596616"/>
                </a:lnTo>
                <a:lnTo>
                  <a:pt x="1813020" y="600013"/>
                </a:lnTo>
                <a:lnTo>
                  <a:pt x="1813475" y="602958"/>
                </a:lnTo>
                <a:lnTo>
                  <a:pt x="1814158" y="605902"/>
                </a:lnTo>
                <a:lnTo>
                  <a:pt x="1815296" y="608620"/>
                </a:lnTo>
                <a:lnTo>
                  <a:pt x="1816206" y="611338"/>
                </a:lnTo>
                <a:lnTo>
                  <a:pt x="1817343" y="613829"/>
                </a:lnTo>
                <a:lnTo>
                  <a:pt x="1818936" y="616094"/>
                </a:lnTo>
                <a:lnTo>
                  <a:pt x="1820074" y="618359"/>
                </a:lnTo>
                <a:lnTo>
                  <a:pt x="1821894" y="620623"/>
                </a:lnTo>
                <a:lnTo>
                  <a:pt x="1823715" y="622435"/>
                </a:lnTo>
                <a:lnTo>
                  <a:pt x="1825535" y="624247"/>
                </a:lnTo>
                <a:lnTo>
                  <a:pt x="1827583" y="626059"/>
                </a:lnTo>
                <a:lnTo>
                  <a:pt x="1829631" y="627418"/>
                </a:lnTo>
                <a:lnTo>
                  <a:pt x="1834409" y="630136"/>
                </a:lnTo>
                <a:lnTo>
                  <a:pt x="1839415" y="632627"/>
                </a:lnTo>
                <a:lnTo>
                  <a:pt x="1844193" y="634665"/>
                </a:lnTo>
                <a:lnTo>
                  <a:pt x="1849654" y="636704"/>
                </a:lnTo>
                <a:lnTo>
                  <a:pt x="1855115" y="638289"/>
                </a:lnTo>
                <a:lnTo>
                  <a:pt x="1860576" y="639421"/>
                </a:lnTo>
                <a:lnTo>
                  <a:pt x="1866492" y="640327"/>
                </a:lnTo>
                <a:lnTo>
                  <a:pt x="1872408" y="641007"/>
                </a:lnTo>
                <a:lnTo>
                  <a:pt x="1872408" y="657993"/>
                </a:lnTo>
                <a:lnTo>
                  <a:pt x="1900396" y="657993"/>
                </a:lnTo>
                <a:lnTo>
                  <a:pt x="1900396" y="641460"/>
                </a:lnTo>
                <a:lnTo>
                  <a:pt x="1907905" y="640554"/>
                </a:lnTo>
                <a:lnTo>
                  <a:pt x="1914959" y="639421"/>
                </a:lnTo>
                <a:lnTo>
                  <a:pt x="1921557" y="637610"/>
                </a:lnTo>
                <a:lnTo>
                  <a:pt x="1927474" y="635798"/>
                </a:lnTo>
                <a:lnTo>
                  <a:pt x="1933162" y="633533"/>
                </a:lnTo>
                <a:lnTo>
                  <a:pt x="1938396" y="631042"/>
                </a:lnTo>
                <a:lnTo>
                  <a:pt x="1943174" y="628324"/>
                </a:lnTo>
                <a:lnTo>
                  <a:pt x="1947270" y="624927"/>
                </a:lnTo>
                <a:lnTo>
                  <a:pt x="1950910" y="621529"/>
                </a:lnTo>
                <a:lnTo>
                  <a:pt x="1953868" y="617679"/>
                </a:lnTo>
                <a:lnTo>
                  <a:pt x="1956826" y="613602"/>
                </a:lnTo>
                <a:lnTo>
                  <a:pt x="1958874" y="609299"/>
                </a:lnTo>
                <a:lnTo>
                  <a:pt x="1960695" y="604317"/>
                </a:lnTo>
                <a:lnTo>
                  <a:pt x="1962060" y="599107"/>
                </a:lnTo>
                <a:lnTo>
                  <a:pt x="1962515" y="593672"/>
                </a:lnTo>
                <a:lnTo>
                  <a:pt x="1962743" y="588010"/>
                </a:lnTo>
                <a:lnTo>
                  <a:pt x="1962743" y="584613"/>
                </a:lnTo>
                <a:lnTo>
                  <a:pt x="1962515" y="581215"/>
                </a:lnTo>
                <a:lnTo>
                  <a:pt x="1962060" y="577818"/>
                </a:lnTo>
                <a:lnTo>
                  <a:pt x="1961377" y="574647"/>
                </a:lnTo>
                <a:lnTo>
                  <a:pt x="1960695" y="571929"/>
                </a:lnTo>
                <a:lnTo>
                  <a:pt x="1959557" y="568985"/>
                </a:lnTo>
                <a:lnTo>
                  <a:pt x="1958419" y="566267"/>
                </a:lnTo>
                <a:lnTo>
                  <a:pt x="1957054" y="563550"/>
                </a:lnTo>
                <a:lnTo>
                  <a:pt x="1953868" y="559020"/>
                </a:lnTo>
                <a:lnTo>
                  <a:pt x="1950683" y="555170"/>
                </a:lnTo>
                <a:lnTo>
                  <a:pt x="1948862" y="553358"/>
                </a:lnTo>
                <a:lnTo>
                  <a:pt x="1947042" y="551546"/>
                </a:lnTo>
                <a:lnTo>
                  <a:pt x="1944994" y="549961"/>
                </a:lnTo>
                <a:lnTo>
                  <a:pt x="1942719" y="548375"/>
                </a:lnTo>
                <a:lnTo>
                  <a:pt x="1937713" y="545657"/>
                </a:lnTo>
                <a:lnTo>
                  <a:pt x="1930659" y="542034"/>
                </a:lnTo>
                <a:lnTo>
                  <a:pt x="1921785" y="537957"/>
                </a:lnTo>
                <a:lnTo>
                  <a:pt x="1911318" y="532974"/>
                </a:lnTo>
                <a:lnTo>
                  <a:pt x="1899031" y="527539"/>
                </a:lnTo>
                <a:lnTo>
                  <a:pt x="1889474" y="523236"/>
                </a:lnTo>
                <a:lnTo>
                  <a:pt x="1882875" y="519612"/>
                </a:lnTo>
                <a:lnTo>
                  <a:pt x="1878552" y="517120"/>
                </a:lnTo>
                <a:lnTo>
                  <a:pt x="1877187" y="515988"/>
                </a:lnTo>
                <a:lnTo>
                  <a:pt x="1876049" y="514629"/>
                </a:lnTo>
                <a:lnTo>
                  <a:pt x="1875139" y="513270"/>
                </a:lnTo>
                <a:lnTo>
                  <a:pt x="1874229" y="511458"/>
                </a:lnTo>
                <a:lnTo>
                  <a:pt x="1873774" y="509647"/>
                </a:lnTo>
                <a:lnTo>
                  <a:pt x="1873319" y="507608"/>
                </a:lnTo>
                <a:lnTo>
                  <a:pt x="1872863" y="505117"/>
                </a:lnTo>
                <a:lnTo>
                  <a:pt x="1872863" y="502626"/>
                </a:lnTo>
                <a:lnTo>
                  <a:pt x="1872863" y="499681"/>
                </a:lnTo>
                <a:lnTo>
                  <a:pt x="1873546" y="497190"/>
                </a:lnTo>
                <a:lnTo>
                  <a:pt x="1874456" y="495152"/>
                </a:lnTo>
                <a:lnTo>
                  <a:pt x="1875594" y="493340"/>
                </a:lnTo>
                <a:lnTo>
                  <a:pt x="1877187" y="491981"/>
                </a:lnTo>
                <a:lnTo>
                  <a:pt x="1879235" y="491075"/>
                </a:lnTo>
                <a:lnTo>
                  <a:pt x="1881282" y="490622"/>
                </a:lnTo>
                <a:lnTo>
                  <a:pt x="1883785" y="490169"/>
                </a:lnTo>
                <a:lnTo>
                  <a:pt x="1887199" y="490622"/>
                </a:lnTo>
                <a:lnTo>
                  <a:pt x="1889702" y="491301"/>
                </a:lnTo>
                <a:lnTo>
                  <a:pt x="1890839" y="491528"/>
                </a:lnTo>
                <a:lnTo>
                  <a:pt x="1891522" y="492207"/>
                </a:lnTo>
                <a:lnTo>
                  <a:pt x="1892432" y="493113"/>
                </a:lnTo>
                <a:lnTo>
                  <a:pt x="1892887" y="493793"/>
                </a:lnTo>
                <a:lnTo>
                  <a:pt x="1894025" y="496284"/>
                </a:lnTo>
                <a:lnTo>
                  <a:pt x="1894480" y="499455"/>
                </a:lnTo>
                <a:lnTo>
                  <a:pt x="1894935" y="503758"/>
                </a:lnTo>
                <a:lnTo>
                  <a:pt x="1895163" y="508967"/>
                </a:lnTo>
                <a:lnTo>
                  <a:pt x="1895163" y="516215"/>
                </a:lnTo>
                <a:lnTo>
                  <a:pt x="1955689" y="516215"/>
                </a:lnTo>
                <a:lnTo>
                  <a:pt x="1956371" y="511458"/>
                </a:lnTo>
                <a:lnTo>
                  <a:pt x="1956371" y="508061"/>
                </a:lnTo>
                <a:lnTo>
                  <a:pt x="1955916" y="503305"/>
                </a:lnTo>
                <a:lnTo>
                  <a:pt x="1955461" y="498775"/>
                </a:lnTo>
                <a:lnTo>
                  <a:pt x="1954551" y="494699"/>
                </a:lnTo>
                <a:lnTo>
                  <a:pt x="1952958" y="490848"/>
                </a:lnTo>
                <a:lnTo>
                  <a:pt x="1950910" y="487225"/>
                </a:lnTo>
                <a:lnTo>
                  <a:pt x="1948635" y="483601"/>
                </a:lnTo>
                <a:lnTo>
                  <a:pt x="1945677" y="480430"/>
                </a:lnTo>
                <a:lnTo>
                  <a:pt x="1942264" y="477712"/>
                </a:lnTo>
                <a:lnTo>
                  <a:pt x="1938623" y="474995"/>
                </a:lnTo>
                <a:lnTo>
                  <a:pt x="1934527" y="472730"/>
                </a:lnTo>
                <a:lnTo>
                  <a:pt x="1929976" y="470465"/>
                </a:lnTo>
                <a:lnTo>
                  <a:pt x="1924971" y="468653"/>
                </a:lnTo>
                <a:lnTo>
                  <a:pt x="1919510" y="467068"/>
                </a:lnTo>
                <a:lnTo>
                  <a:pt x="1913593" y="465709"/>
                </a:lnTo>
                <a:lnTo>
                  <a:pt x="1907222" y="464803"/>
                </a:lnTo>
                <a:lnTo>
                  <a:pt x="1900396" y="463897"/>
                </a:lnTo>
                <a:lnTo>
                  <a:pt x="1900396" y="450081"/>
                </a:lnTo>
                <a:lnTo>
                  <a:pt x="1872408" y="450081"/>
                </a:lnTo>
                <a:close/>
                <a:moveTo>
                  <a:pt x="1886971" y="384175"/>
                </a:moveTo>
                <a:lnTo>
                  <a:pt x="1895390" y="384401"/>
                </a:lnTo>
                <a:lnTo>
                  <a:pt x="1904264" y="384854"/>
                </a:lnTo>
                <a:lnTo>
                  <a:pt x="1912911" y="385987"/>
                </a:lnTo>
                <a:lnTo>
                  <a:pt x="1921102" y="387572"/>
                </a:lnTo>
                <a:lnTo>
                  <a:pt x="1929294" y="389610"/>
                </a:lnTo>
                <a:lnTo>
                  <a:pt x="1937713" y="391649"/>
                </a:lnTo>
                <a:lnTo>
                  <a:pt x="1945449" y="394367"/>
                </a:lnTo>
                <a:lnTo>
                  <a:pt x="1953186" y="397537"/>
                </a:lnTo>
                <a:lnTo>
                  <a:pt x="1960922" y="400935"/>
                </a:lnTo>
                <a:lnTo>
                  <a:pt x="1968204" y="404558"/>
                </a:lnTo>
                <a:lnTo>
                  <a:pt x="1975485" y="408635"/>
                </a:lnTo>
                <a:lnTo>
                  <a:pt x="1982084" y="412938"/>
                </a:lnTo>
                <a:lnTo>
                  <a:pt x="1988910" y="417921"/>
                </a:lnTo>
                <a:lnTo>
                  <a:pt x="1995281" y="422677"/>
                </a:lnTo>
                <a:lnTo>
                  <a:pt x="2001652" y="428113"/>
                </a:lnTo>
                <a:lnTo>
                  <a:pt x="2007568" y="433775"/>
                </a:lnTo>
                <a:lnTo>
                  <a:pt x="2013257" y="439890"/>
                </a:lnTo>
                <a:lnTo>
                  <a:pt x="2018718" y="446005"/>
                </a:lnTo>
                <a:lnTo>
                  <a:pt x="2023496" y="452346"/>
                </a:lnTo>
                <a:lnTo>
                  <a:pt x="2028502" y="459141"/>
                </a:lnTo>
                <a:lnTo>
                  <a:pt x="2032825" y="465709"/>
                </a:lnTo>
                <a:lnTo>
                  <a:pt x="2036921" y="472956"/>
                </a:lnTo>
                <a:lnTo>
                  <a:pt x="2040562" y="480430"/>
                </a:lnTo>
                <a:lnTo>
                  <a:pt x="2043975" y="487904"/>
                </a:lnTo>
                <a:lnTo>
                  <a:pt x="2047161" y="495605"/>
                </a:lnTo>
                <a:lnTo>
                  <a:pt x="2049891" y="503305"/>
                </a:lnTo>
                <a:lnTo>
                  <a:pt x="2052394" y="511685"/>
                </a:lnTo>
                <a:lnTo>
                  <a:pt x="2054214" y="519838"/>
                </a:lnTo>
                <a:lnTo>
                  <a:pt x="2055580" y="528218"/>
                </a:lnTo>
                <a:lnTo>
                  <a:pt x="2056717" y="536598"/>
                </a:lnTo>
                <a:lnTo>
                  <a:pt x="2057172" y="545431"/>
                </a:lnTo>
                <a:lnTo>
                  <a:pt x="2057400" y="553811"/>
                </a:lnTo>
                <a:lnTo>
                  <a:pt x="2057172" y="562644"/>
                </a:lnTo>
                <a:lnTo>
                  <a:pt x="2056717" y="571476"/>
                </a:lnTo>
                <a:lnTo>
                  <a:pt x="2055580" y="579856"/>
                </a:lnTo>
                <a:lnTo>
                  <a:pt x="2054214" y="588010"/>
                </a:lnTo>
                <a:lnTo>
                  <a:pt x="2052394" y="596390"/>
                </a:lnTo>
                <a:lnTo>
                  <a:pt x="2049891" y="604543"/>
                </a:lnTo>
                <a:lnTo>
                  <a:pt x="2047161" y="612243"/>
                </a:lnTo>
                <a:lnTo>
                  <a:pt x="2043975" y="619944"/>
                </a:lnTo>
                <a:lnTo>
                  <a:pt x="2040562" y="627418"/>
                </a:lnTo>
                <a:lnTo>
                  <a:pt x="2036921" y="634892"/>
                </a:lnTo>
                <a:lnTo>
                  <a:pt x="2032825" y="642139"/>
                </a:lnTo>
                <a:lnTo>
                  <a:pt x="2028502" y="648934"/>
                </a:lnTo>
                <a:lnTo>
                  <a:pt x="2023496" y="655502"/>
                </a:lnTo>
                <a:lnTo>
                  <a:pt x="2018718" y="662070"/>
                </a:lnTo>
                <a:lnTo>
                  <a:pt x="2013257" y="668185"/>
                </a:lnTo>
                <a:lnTo>
                  <a:pt x="2007568" y="674073"/>
                </a:lnTo>
                <a:lnTo>
                  <a:pt x="2001652" y="679736"/>
                </a:lnTo>
                <a:lnTo>
                  <a:pt x="1995281" y="685171"/>
                </a:lnTo>
                <a:lnTo>
                  <a:pt x="1988910" y="690154"/>
                </a:lnTo>
                <a:lnTo>
                  <a:pt x="1982084" y="694683"/>
                </a:lnTo>
                <a:lnTo>
                  <a:pt x="1975485" y="699440"/>
                </a:lnTo>
                <a:lnTo>
                  <a:pt x="1968204" y="703516"/>
                </a:lnTo>
                <a:lnTo>
                  <a:pt x="1960922" y="707140"/>
                </a:lnTo>
                <a:lnTo>
                  <a:pt x="1953186" y="710537"/>
                </a:lnTo>
                <a:lnTo>
                  <a:pt x="1945449" y="713482"/>
                </a:lnTo>
                <a:lnTo>
                  <a:pt x="1937713" y="716199"/>
                </a:lnTo>
                <a:lnTo>
                  <a:pt x="1929294" y="718464"/>
                </a:lnTo>
                <a:lnTo>
                  <a:pt x="1921102" y="720503"/>
                </a:lnTo>
                <a:lnTo>
                  <a:pt x="1912911" y="722088"/>
                </a:lnTo>
                <a:lnTo>
                  <a:pt x="1904264" y="722994"/>
                </a:lnTo>
                <a:lnTo>
                  <a:pt x="1895390" y="723673"/>
                </a:lnTo>
                <a:lnTo>
                  <a:pt x="1886971" y="723900"/>
                </a:lnTo>
                <a:lnTo>
                  <a:pt x="1878097" y="723673"/>
                </a:lnTo>
                <a:lnTo>
                  <a:pt x="1869223" y="722994"/>
                </a:lnTo>
                <a:lnTo>
                  <a:pt x="1860804" y="722088"/>
                </a:lnTo>
                <a:lnTo>
                  <a:pt x="1852612" y="720503"/>
                </a:lnTo>
                <a:lnTo>
                  <a:pt x="1844193" y="718464"/>
                </a:lnTo>
                <a:lnTo>
                  <a:pt x="1836002" y="716199"/>
                </a:lnTo>
                <a:lnTo>
                  <a:pt x="1828265" y="713482"/>
                </a:lnTo>
                <a:lnTo>
                  <a:pt x="1820529" y="710537"/>
                </a:lnTo>
                <a:lnTo>
                  <a:pt x="1812565" y="707140"/>
                </a:lnTo>
                <a:lnTo>
                  <a:pt x="1805511" y="703516"/>
                </a:lnTo>
                <a:lnTo>
                  <a:pt x="1798230" y="699440"/>
                </a:lnTo>
                <a:lnTo>
                  <a:pt x="1791404" y="694683"/>
                </a:lnTo>
                <a:lnTo>
                  <a:pt x="1784805" y="690154"/>
                </a:lnTo>
                <a:lnTo>
                  <a:pt x="1778206" y="685171"/>
                </a:lnTo>
                <a:lnTo>
                  <a:pt x="1772063" y="679736"/>
                </a:lnTo>
                <a:lnTo>
                  <a:pt x="1766146" y="674073"/>
                </a:lnTo>
                <a:lnTo>
                  <a:pt x="1760458" y="668185"/>
                </a:lnTo>
                <a:lnTo>
                  <a:pt x="1754997" y="662070"/>
                </a:lnTo>
                <a:lnTo>
                  <a:pt x="1749991" y="655502"/>
                </a:lnTo>
                <a:lnTo>
                  <a:pt x="1745213" y="648934"/>
                </a:lnTo>
                <a:lnTo>
                  <a:pt x="1740662" y="642139"/>
                </a:lnTo>
                <a:lnTo>
                  <a:pt x="1736566" y="634892"/>
                </a:lnTo>
                <a:lnTo>
                  <a:pt x="1732925" y="627418"/>
                </a:lnTo>
                <a:lnTo>
                  <a:pt x="1729512" y="619944"/>
                </a:lnTo>
                <a:lnTo>
                  <a:pt x="1726554" y="612243"/>
                </a:lnTo>
                <a:lnTo>
                  <a:pt x="1723596" y="604543"/>
                </a:lnTo>
                <a:lnTo>
                  <a:pt x="1721548" y="596390"/>
                </a:lnTo>
                <a:lnTo>
                  <a:pt x="1719500" y="588010"/>
                </a:lnTo>
                <a:lnTo>
                  <a:pt x="1717908" y="579856"/>
                </a:lnTo>
                <a:lnTo>
                  <a:pt x="1716997" y="571476"/>
                </a:lnTo>
                <a:lnTo>
                  <a:pt x="1716315" y="562644"/>
                </a:lnTo>
                <a:lnTo>
                  <a:pt x="1716087" y="553811"/>
                </a:lnTo>
                <a:lnTo>
                  <a:pt x="1716315" y="545431"/>
                </a:lnTo>
                <a:lnTo>
                  <a:pt x="1716997" y="536598"/>
                </a:lnTo>
                <a:lnTo>
                  <a:pt x="1717908" y="528218"/>
                </a:lnTo>
                <a:lnTo>
                  <a:pt x="1719500" y="519838"/>
                </a:lnTo>
                <a:lnTo>
                  <a:pt x="1721548" y="511685"/>
                </a:lnTo>
                <a:lnTo>
                  <a:pt x="1723596" y="503305"/>
                </a:lnTo>
                <a:lnTo>
                  <a:pt x="1726554" y="495605"/>
                </a:lnTo>
                <a:lnTo>
                  <a:pt x="1729512" y="487904"/>
                </a:lnTo>
                <a:lnTo>
                  <a:pt x="1732925" y="480430"/>
                </a:lnTo>
                <a:lnTo>
                  <a:pt x="1736566" y="472956"/>
                </a:lnTo>
                <a:lnTo>
                  <a:pt x="1740662" y="465709"/>
                </a:lnTo>
                <a:lnTo>
                  <a:pt x="1745213" y="459141"/>
                </a:lnTo>
                <a:lnTo>
                  <a:pt x="1749991" y="452346"/>
                </a:lnTo>
                <a:lnTo>
                  <a:pt x="1754997" y="446005"/>
                </a:lnTo>
                <a:lnTo>
                  <a:pt x="1760458" y="439890"/>
                </a:lnTo>
                <a:lnTo>
                  <a:pt x="1766146" y="433775"/>
                </a:lnTo>
                <a:lnTo>
                  <a:pt x="1772063" y="428113"/>
                </a:lnTo>
                <a:lnTo>
                  <a:pt x="1778206" y="422677"/>
                </a:lnTo>
                <a:lnTo>
                  <a:pt x="1784805" y="417921"/>
                </a:lnTo>
                <a:lnTo>
                  <a:pt x="1791404" y="412938"/>
                </a:lnTo>
                <a:lnTo>
                  <a:pt x="1798230" y="408635"/>
                </a:lnTo>
                <a:lnTo>
                  <a:pt x="1805511" y="404558"/>
                </a:lnTo>
                <a:lnTo>
                  <a:pt x="1812565" y="400935"/>
                </a:lnTo>
                <a:lnTo>
                  <a:pt x="1820529" y="397537"/>
                </a:lnTo>
                <a:lnTo>
                  <a:pt x="1828265" y="394367"/>
                </a:lnTo>
                <a:lnTo>
                  <a:pt x="1836002" y="391649"/>
                </a:lnTo>
                <a:lnTo>
                  <a:pt x="1844193" y="389610"/>
                </a:lnTo>
                <a:lnTo>
                  <a:pt x="1852612" y="387572"/>
                </a:lnTo>
                <a:lnTo>
                  <a:pt x="1860804" y="385987"/>
                </a:lnTo>
                <a:lnTo>
                  <a:pt x="1869223" y="384854"/>
                </a:lnTo>
                <a:lnTo>
                  <a:pt x="1878097" y="384401"/>
                </a:lnTo>
                <a:lnTo>
                  <a:pt x="1886971" y="384175"/>
                </a:lnTo>
                <a:close/>
                <a:moveTo>
                  <a:pt x="1493053" y="58920"/>
                </a:moveTo>
                <a:lnTo>
                  <a:pt x="1493053" y="71384"/>
                </a:lnTo>
                <a:lnTo>
                  <a:pt x="1486255" y="72064"/>
                </a:lnTo>
                <a:lnTo>
                  <a:pt x="1480136" y="72970"/>
                </a:lnTo>
                <a:lnTo>
                  <a:pt x="1474471" y="74103"/>
                </a:lnTo>
                <a:lnTo>
                  <a:pt x="1469032" y="75463"/>
                </a:lnTo>
                <a:lnTo>
                  <a:pt x="1464046" y="77276"/>
                </a:lnTo>
                <a:lnTo>
                  <a:pt x="1459741" y="79089"/>
                </a:lnTo>
                <a:lnTo>
                  <a:pt x="1455661" y="81128"/>
                </a:lnTo>
                <a:lnTo>
                  <a:pt x="1452036" y="83621"/>
                </a:lnTo>
                <a:lnTo>
                  <a:pt x="1448863" y="86341"/>
                </a:lnTo>
                <a:lnTo>
                  <a:pt x="1446144" y="89060"/>
                </a:lnTo>
                <a:lnTo>
                  <a:pt x="1443877" y="92233"/>
                </a:lnTo>
                <a:lnTo>
                  <a:pt x="1441611" y="95632"/>
                </a:lnTo>
                <a:lnTo>
                  <a:pt x="1440252" y="99258"/>
                </a:lnTo>
                <a:lnTo>
                  <a:pt x="1439118" y="102657"/>
                </a:lnTo>
                <a:lnTo>
                  <a:pt x="1438665" y="106963"/>
                </a:lnTo>
                <a:lnTo>
                  <a:pt x="1438439" y="111042"/>
                </a:lnTo>
                <a:lnTo>
                  <a:pt x="1438439" y="113988"/>
                </a:lnTo>
                <a:lnTo>
                  <a:pt x="1438665" y="116934"/>
                </a:lnTo>
                <a:lnTo>
                  <a:pt x="1439118" y="119880"/>
                </a:lnTo>
                <a:lnTo>
                  <a:pt x="1439798" y="122599"/>
                </a:lnTo>
                <a:lnTo>
                  <a:pt x="1440931" y="125092"/>
                </a:lnTo>
                <a:lnTo>
                  <a:pt x="1442064" y="127812"/>
                </a:lnTo>
                <a:lnTo>
                  <a:pt x="1443198" y="130304"/>
                </a:lnTo>
                <a:lnTo>
                  <a:pt x="1444784" y="132797"/>
                </a:lnTo>
                <a:lnTo>
                  <a:pt x="1448183" y="137329"/>
                </a:lnTo>
                <a:lnTo>
                  <a:pt x="1451809" y="141409"/>
                </a:lnTo>
                <a:lnTo>
                  <a:pt x="1455888" y="144808"/>
                </a:lnTo>
                <a:lnTo>
                  <a:pt x="1460194" y="147527"/>
                </a:lnTo>
                <a:lnTo>
                  <a:pt x="1465633" y="150700"/>
                </a:lnTo>
                <a:lnTo>
                  <a:pt x="1472884" y="154552"/>
                </a:lnTo>
                <a:lnTo>
                  <a:pt x="1482402" y="158858"/>
                </a:lnTo>
                <a:lnTo>
                  <a:pt x="1493733" y="164070"/>
                </a:lnTo>
                <a:lnTo>
                  <a:pt x="1500532" y="167469"/>
                </a:lnTo>
                <a:lnTo>
                  <a:pt x="1503024" y="169056"/>
                </a:lnTo>
                <a:lnTo>
                  <a:pt x="1505291" y="170642"/>
                </a:lnTo>
                <a:lnTo>
                  <a:pt x="1507330" y="172002"/>
                </a:lnTo>
                <a:lnTo>
                  <a:pt x="1508916" y="173588"/>
                </a:lnTo>
                <a:lnTo>
                  <a:pt x="1510276" y="175174"/>
                </a:lnTo>
                <a:lnTo>
                  <a:pt x="1510956" y="176534"/>
                </a:lnTo>
                <a:lnTo>
                  <a:pt x="1512089" y="179707"/>
                </a:lnTo>
                <a:lnTo>
                  <a:pt x="1512769" y="184012"/>
                </a:lnTo>
                <a:lnTo>
                  <a:pt x="1513449" y="189451"/>
                </a:lnTo>
                <a:lnTo>
                  <a:pt x="1513675" y="195343"/>
                </a:lnTo>
                <a:lnTo>
                  <a:pt x="1513449" y="197836"/>
                </a:lnTo>
                <a:lnTo>
                  <a:pt x="1512769" y="199876"/>
                </a:lnTo>
                <a:lnTo>
                  <a:pt x="1512089" y="201689"/>
                </a:lnTo>
                <a:lnTo>
                  <a:pt x="1510956" y="203275"/>
                </a:lnTo>
                <a:lnTo>
                  <a:pt x="1509596" y="204181"/>
                </a:lnTo>
                <a:lnTo>
                  <a:pt x="1507783" y="205314"/>
                </a:lnTo>
                <a:lnTo>
                  <a:pt x="1505291" y="205768"/>
                </a:lnTo>
                <a:lnTo>
                  <a:pt x="1502798" y="205768"/>
                </a:lnTo>
                <a:lnTo>
                  <a:pt x="1499852" y="205541"/>
                </a:lnTo>
                <a:lnTo>
                  <a:pt x="1498719" y="205314"/>
                </a:lnTo>
                <a:lnTo>
                  <a:pt x="1497586" y="204861"/>
                </a:lnTo>
                <a:lnTo>
                  <a:pt x="1496679" y="204181"/>
                </a:lnTo>
                <a:lnTo>
                  <a:pt x="1495773" y="203728"/>
                </a:lnTo>
                <a:lnTo>
                  <a:pt x="1495319" y="203048"/>
                </a:lnTo>
                <a:lnTo>
                  <a:pt x="1494866" y="201915"/>
                </a:lnTo>
                <a:lnTo>
                  <a:pt x="1493960" y="199422"/>
                </a:lnTo>
                <a:lnTo>
                  <a:pt x="1493506" y="195343"/>
                </a:lnTo>
                <a:lnTo>
                  <a:pt x="1493280" y="189678"/>
                </a:lnTo>
                <a:lnTo>
                  <a:pt x="1493053" y="182426"/>
                </a:lnTo>
                <a:lnTo>
                  <a:pt x="1493053" y="172908"/>
                </a:lnTo>
                <a:lnTo>
                  <a:pt x="1439118" y="172908"/>
                </a:lnTo>
                <a:lnTo>
                  <a:pt x="1439118" y="180613"/>
                </a:lnTo>
                <a:lnTo>
                  <a:pt x="1439345" y="186732"/>
                </a:lnTo>
                <a:lnTo>
                  <a:pt x="1440252" y="192624"/>
                </a:lnTo>
                <a:lnTo>
                  <a:pt x="1441385" y="197836"/>
                </a:lnTo>
                <a:lnTo>
                  <a:pt x="1442291" y="200329"/>
                </a:lnTo>
                <a:lnTo>
                  <a:pt x="1443198" y="202822"/>
                </a:lnTo>
                <a:lnTo>
                  <a:pt x="1444331" y="205088"/>
                </a:lnTo>
                <a:lnTo>
                  <a:pt x="1445237" y="207127"/>
                </a:lnTo>
                <a:lnTo>
                  <a:pt x="1446823" y="209167"/>
                </a:lnTo>
                <a:lnTo>
                  <a:pt x="1448183" y="210980"/>
                </a:lnTo>
                <a:lnTo>
                  <a:pt x="1449769" y="212793"/>
                </a:lnTo>
                <a:lnTo>
                  <a:pt x="1451582" y="214379"/>
                </a:lnTo>
                <a:lnTo>
                  <a:pt x="1453395" y="215965"/>
                </a:lnTo>
                <a:lnTo>
                  <a:pt x="1455435" y="217098"/>
                </a:lnTo>
                <a:lnTo>
                  <a:pt x="1459514" y="219818"/>
                </a:lnTo>
                <a:lnTo>
                  <a:pt x="1463593" y="221857"/>
                </a:lnTo>
                <a:lnTo>
                  <a:pt x="1468352" y="223897"/>
                </a:lnTo>
                <a:lnTo>
                  <a:pt x="1472884" y="225483"/>
                </a:lnTo>
                <a:lnTo>
                  <a:pt x="1477643" y="226616"/>
                </a:lnTo>
                <a:lnTo>
                  <a:pt x="1482629" y="227976"/>
                </a:lnTo>
                <a:lnTo>
                  <a:pt x="1487841" y="228656"/>
                </a:lnTo>
                <a:lnTo>
                  <a:pt x="1493053" y="229336"/>
                </a:lnTo>
                <a:lnTo>
                  <a:pt x="1493053" y="244519"/>
                </a:lnTo>
                <a:lnTo>
                  <a:pt x="1517981" y="244519"/>
                </a:lnTo>
                <a:lnTo>
                  <a:pt x="1517981" y="229789"/>
                </a:lnTo>
                <a:lnTo>
                  <a:pt x="1524780" y="228656"/>
                </a:lnTo>
                <a:lnTo>
                  <a:pt x="1530898" y="227749"/>
                </a:lnTo>
                <a:lnTo>
                  <a:pt x="1536790" y="226163"/>
                </a:lnTo>
                <a:lnTo>
                  <a:pt x="1542229" y="224577"/>
                </a:lnTo>
                <a:lnTo>
                  <a:pt x="1547215" y="222537"/>
                </a:lnTo>
                <a:lnTo>
                  <a:pt x="1551747" y="220271"/>
                </a:lnTo>
                <a:lnTo>
                  <a:pt x="1555826" y="218005"/>
                </a:lnTo>
                <a:lnTo>
                  <a:pt x="1559452" y="215059"/>
                </a:lnTo>
                <a:lnTo>
                  <a:pt x="1562851" y="211660"/>
                </a:lnTo>
                <a:lnTo>
                  <a:pt x="1565571" y="208487"/>
                </a:lnTo>
                <a:lnTo>
                  <a:pt x="1568063" y="204861"/>
                </a:lnTo>
                <a:lnTo>
                  <a:pt x="1569876" y="201009"/>
                </a:lnTo>
                <a:lnTo>
                  <a:pt x="1571236" y="196476"/>
                </a:lnTo>
                <a:lnTo>
                  <a:pt x="1572596" y="192171"/>
                </a:lnTo>
                <a:lnTo>
                  <a:pt x="1573049" y="187185"/>
                </a:lnTo>
                <a:lnTo>
                  <a:pt x="1573502" y="182199"/>
                </a:lnTo>
                <a:lnTo>
                  <a:pt x="1573502" y="179027"/>
                </a:lnTo>
                <a:lnTo>
                  <a:pt x="1573049" y="175854"/>
                </a:lnTo>
                <a:lnTo>
                  <a:pt x="1572596" y="172908"/>
                </a:lnTo>
                <a:lnTo>
                  <a:pt x="1572142" y="170189"/>
                </a:lnTo>
                <a:lnTo>
                  <a:pt x="1571236" y="167469"/>
                </a:lnTo>
                <a:lnTo>
                  <a:pt x="1570556" y="164750"/>
                </a:lnTo>
                <a:lnTo>
                  <a:pt x="1569650" y="162484"/>
                </a:lnTo>
                <a:lnTo>
                  <a:pt x="1568290" y="160218"/>
                </a:lnTo>
                <a:lnTo>
                  <a:pt x="1565344" y="156139"/>
                </a:lnTo>
                <a:lnTo>
                  <a:pt x="1562625" y="152513"/>
                </a:lnTo>
                <a:lnTo>
                  <a:pt x="1559225" y="149340"/>
                </a:lnTo>
                <a:lnTo>
                  <a:pt x="1555599" y="146847"/>
                </a:lnTo>
                <a:lnTo>
                  <a:pt x="1551067" y="144355"/>
                </a:lnTo>
                <a:lnTo>
                  <a:pt x="1544722" y="140955"/>
                </a:lnTo>
                <a:lnTo>
                  <a:pt x="1537017" y="137329"/>
                </a:lnTo>
                <a:lnTo>
                  <a:pt x="1527499" y="132797"/>
                </a:lnTo>
                <a:lnTo>
                  <a:pt x="1516621" y="128038"/>
                </a:lnTo>
                <a:lnTo>
                  <a:pt x="1508237" y="124186"/>
                </a:lnTo>
                <a:lnTo>
                  <a:pt x="1502344" y="120786"/>
                </a:lnTo>
                <a:lnTo>
                  <a:pt x="1498719" y="118747"/>
                </a:lnTo>
                <a:lnTo>
                  <a:pt x="1497359" y="117614"/>
                </a:lnTo>
                <a:lnTo>
                  <a:pt x="1496452" y="116481"/>
                </a:lnTo>
                <a:lnTo>
                  <a:pt x="1495319" y="115121"/>
                </a:lnTo>
                <a:lnTo>
                  <a:pt x="1494866" y="113535"/>
                </a:lnTo>
                <a:lnTo>
                  <a:pt x="1493960" y="111948"/>
                </a:lnTo>
                <a:lnTo>
                  <a:pt x="1493733" y="109909"/>
                </a:lnTo>
                <a:lnTo>
                  <a:pt x="1493506" y="107869"/>
                </a:lnTo>
                <a:lnTo>
                  <a:pt x="1493506" y="105830"/>
                </a:lnTo>
                <a:lnTo>
                  <a:pt x="1493506" y="103337"/>
                </a:lnTo>
                <a:lnTo>
                  <a:pt x="1493960" y="100844"/>
                </a:lnTo>
                <a:lnTo>
                  <a:pt x="1494866" y="99258"/>
                </a:lnTo>
                <a:lnTo>
                  <a:pt x="1495773" y="97672"/>
                </a:lnTo>
                <a:lnTo>
                  <a:pt x="1497359" y="96312"/>
                </a:lnTo>
                <a:lnTo>
                  <a:pt x="1498945" y="95632"/>
                </a:lnTo>
                <a:lnTo>
                  <a:pt x="1500985" y="94952"/>
                </a:lnTo>
                <a:lnTo>
                  <a:pt x="1503251" y="94725"/>
                </a:lnTo>
                <a:lnTo>
                  <a:pt x="1506197" y="94952"/>
                </a:lnTo>
                <a:lnTo>
                  <a:pt x="1508463" y="95632"/>
                </a:lnTo>
                <a:lnTo>
                  <a:pt x="1510049" y="96538"/>
                </a:lnTo>
                <a:lnTo>
                  <a:pt x="1510729" y="96992"/>
                </a:lnTo>
                <a:lnTo>
                  <a:pt x="1511409" y="97898"/>
                </a:lnTo>
                <a:lnTo>
                  <a:pt x="1512089" y="99938"/>
                </a:lnTo>
                <a:lnTo>
                  <a:pt x="1512769" y="103110"/>
                </a:lnTo>
                <a:lnTo>
                  <a:pt x="1512995" y="106963"/>
                </a:lnTo>
                <a:lnTo>
                  <a:pt x="1512995" y="111495"/>
                </a:lnTo>
                <a:lnTo>
                  <a:pt x="1512995" y="118067"/>
                </a:lnTo>
                <a:lnTo>
                  <a:pt x="1567157" y="118067"/>
                </a:lnTo>
                <a:lnTo>
                  <a:pt x="1567383" y="113535"/>
                </a:lnTo>
                <a:lnTo>
                  <a:pt x="1567837" y="110815"/>
                </a:lnTo>
                <a:lnTo>
                  <a:pt x="1567383" y="106283"/>
                </a:lnTo>
                <a:lnTo>
                  <a:pt x="1566930" y="102430"/>
                </a:lnTo>
                <a:lnTo>
                  <a:pt x="1566024" y="98578"/>
                </a:lnTo>
                <a:lnTo>
                  <a:pt x="1564664" y="95179"/>
                </a:lnTo>
                <a:lnTo>
                  <a:pt x="1562851" y="92006"/>
                </a:lnTo>
                <a:lnTo>
                  <a:pt x="1560812" y="88833"/>
                </a:lnTo>
                <a:lnTo>
                  <a:pt x="1558092" y="86114"/>
                </a:lnTo>
                <a:lnTo>
                  <a:pt x="1555373" y="83395"/>
                </a:lnTo>
                <a:lnTo>
                  <a:pt x="1551974" y="81128"/>
                </a:lnTo>
                <a:lnTo>
                  <a:pt x="1548121" y="79089"/>
                </a:lnTo>
                <a:lnTo>
                  <a:pt x="1544269" y="77276"/>
                </a:lnTo>
                <a:lnTo>
                  <a:pt x="1539736" y="75463"/>
                </a:lnTo>
                <a:lnTo>
                  <a:pt x="1534751" y="74103"/>
                </a:lnTo>
                <a:lnTo>
                  <a:pt x="1529538" y="72970"/>
                </a:lnTo>
                <a:lnTo>
                  <a:pt x="1523873" y="72064"/>
                </a:lnTo>
                <a:lnTo>
                  <a:pt x="1517981" y="71384"/>
                </a:lnTo>
                <a:lnTo>
                  <a:pt x="1517981" y="58920"/>
                </a:lnTo>
                <a:lnTo>
                  <a:pt x="1493053" y="58920"/>
                </a:lnTo>
                <a:close/>
                <a:moveTo>
                  <a:pt x="1505970" y="0"/>
                </a:moveTo>
                <a:lnTo>
                  <a:pt x="1513675" y="226"/>
                </a:lnTo>
                <a:lnTo>
                  <a:pt x="1521380" y="680"/>
                </a:lnTo>
                <a:lnTo>
                  <a:pt x="1528859" y="1813"/>
                </a:lnTo>
                <a:lnTo>
                  <a:pt x="1536337" y="2946"/>
                </a:lnTo>
                <a:lnTo>
                  <a:pt x="1543815" y="4759"/>
                </a:lnTo>
                <a:lnTo>
                  <a:pt x="1551067" y="6798"/>
                </a:lnTo>
                <a:lnTo>
                  <a:pt x="1557866" y="9291"/>
                </a:lnTo>
                <a:lnTo>
                  <a:pt x="1564891" y="11784"/>
                </a:lnTo>
                <a:lnTo>
                  <a:pt x="1571689" y="14956"/>
                </a:lnTo>
                <a:lnTo>
                  <a:pt x="1578034" y="18129"/>
                </a:lnTo>
                <a:lnTo>
                  <a:pt x="1584380" y="21755"/>
                </a:lnTo>
                <a:lnTo>
                  <a:pt x="1590725" y="26061"/>
                </a:lnTo>
                <a:lnTo>
                  <a:pt x="1596617" y="30140"/>
                </a:lnTo>
                <a:lnTo>
                  <a:pt x="1602282" y="34445"/>
                </a:lnTo>
                <a:lnTo>
                  <a:pt x="1607948" y="39431"/>
                </a:lnTo>
                <a:lnTo>
                  <a:pt x="1613160" y="44190"/>
                </a:lnTo>
                <a:lnTo>
                  <a:pt x="1618146" y="49629"/>
                </a:lnTo>
                <a:lnTo>
                  <a:pt x="1622905" y="55068"/>
                </a:lnTo>
                <a:lnTo>
                  <a:pt x="1627437" y="60960"/>
                </a:lnTo>
                <a:lnTo>
                  <a:pt x="1631743" y="66852"/>
                </a:lnTo>
                <a:lnTo>
                  <a:pt x="1635595" y="72970"/>
                </a:lnTo>
                <a:lnTo>
                  <a:pt x="1639221" y="79316"/>
                </a:lnTo>
                <a:lnTo>
                  <a:pt x="1642394" y="85661"/>
                </a:lnTo>
                <a:lnTo>
                  <a:pt x="1645566" y="92686"/>
                </a:lnTo>
                <a:lnTo>
                  <a:pt x="1648512" y="99484"/>
                </a:lnTo>
                <a:lnTo>
                  <a:pt x="1650778" y="106736"/>
                </a:lnTo>
                <a:lnTo>
                  <a:pt x="1652818" y="113761"/>
                </a:lnTo>
                <a:lnTo>
                  <a:pt x="1654404" y="121013"/>
                </a:lnTo>
                <a:lnTo>
                  <a:pt x="1655991" y="128491"/>
                </a:lnTo>
                <a:lnTo>
                  <a:pt x="1656670" y="135970"/>
                </a:lnTo>
                <a:lnTo>
                  <a:pt x="1657350" y="143675"/>
                </a:lnTo>
                <a:lnTo>
                  <a:pt x="1657350" y="151833"/>
                </a:lnTo>
                <a:lnTo>
                  <a:pt x="1657350" y="159538"/>
                </a:lnTo>
                <a:lnTo>
                  <a:pt x="1656670" y="167243"/>
                </a:lnTo>
                <a:lnTo>
                  <a:pt x="1655991" y="174721"/>
                </a:lnTo>
                <a:lnTo>
                  <a:pt x="1654404" y="182199"/>
                </a:lnTo>
                <a:lnTo>
                  <a:pt x="1652818" y="189678"/>
                </a:lnTo>
                <a:lnTo>
                  <a:pt x="1650778" y="196703"/>
                </a:lnTo>
                <a:lnTo>
                  <a:pt x="1648512" y="203728"/>
                </a:lnTo>
                <a:lnTo>
                  <a:pt x="1645566" y="210753"/>
                </a:lnTo>
                <a:lnTo>
                  <a:pt x="1642394" y="217325"/>
                </a:lnTo>
                <a:lnTo>
                  <a:pt x="1639221" y="223897"/>
                </a:lnTo>
                <a:lnTo>
                  <a:pt x="1635595" y="230242"/>
                </a:lnTo>
                <a:lnTo>
                  <a:pt x="1631743" y="236587"/>
                </a:lnTo>
                <a:lnTo>
                  <a:pt x="1627437" y="242480"/>
                </a:lnTo>
                <a:lnTo>
                  <a:pt x="1622905" y="248145"/>
                </a:lnTo>
                <a:lnTo>
                  <a:pt x="1618146" y="253584"/>
                </a:lnTo>
                <a:lnTo>
                  <a:pt x="1613160" y="259023"/>
                </a:lnTo>
                <a:lnTo>
                  <a:pt x="1607948" y="263781"/>
                </a:lnTo>
                <a:lnTo>
                  <a:pt x="1602282" y="268767"/>
                </a:lnTo>
                <a:lnTo>
                  <a:pt x="1596617" y="273073"/>
                </a:lnTo>
                <a:lnTo>
                  <a:pt x="1590725" y="277378"/>
                </a:lnTo>
                <a:lnTo>
                  <a:pt x="1584380" y="281231"/>
                </a:lnTo>
                <a:lnTo>
                  <a:pt x="1578034" y="284857"/>
                </a:lnTo>
                <a:lnTo>
                  <a:pt x="1571689" y="288256"/>
                </a:lnTo>
                <a:lnTo>
                  <a:pt x="1564891" y="291429"/>
                </a:lnTo>
                <a:lnTo>
                  <a:pt x="1557866" y="293921"/>
                </a:lnTo>
                <a:lnTo>
                  <a:pt x="1551067" y="296641"/>
                </a:lnTo>
                <a:lnTo>
                  <a:pt x="1543815" y="298454"/>
                </a:lnTo>
                <a:lnTo>
                  <a:pt x="1536337" y="300040"/>
                </a:lnTo>
                <a:lnTo>
                  <a:pt x="1528859" y="301400"/>
                </a:lnTo>
                <a:lnTo>
                  <a:pt x="1521380" y="302533"/>
                </a:lnTo>
                <a:lnTo>
                  <a:pt x="1513675" y="302986"/>
                </a:lnTo>
                <a:lnTo>
                  <a:pt x="1505970" y="303213"/>
                </a:lnTo>
                <a:lnTo>
                  <a:pt x="1498265" y="302986"/>
                </a:lnTo>
                <a:lnTo>
                  <a:pt x="1490334" y="302533"/>
                </a:lnTo>
                <a:lnTo>
                  <a:pt x="1482629" y="301400"/>
                </a:lnTo>
                <a:lnTo>
                  <a:pt x="1475151" y="300040"/>
                </a:lnTo>
                <a:lnTo>
                  <a:pt x="1467899" y="298454"/>
                </a:lnTo>
                <a:lnTo>
                  <a:pt x="1460874" y="296641"/>
                </a:lnTo>
                <a:lnTo>
                  <a:pt x="1453849" y="293921"/>
                </a:lnTo>
                <a:lnTo>
                  <a:pt x="1446823" y="291429"/>
                </a:lnTo>
                <a:lnTo>
                  <a:pt x="1440252" y="288256"/>
                </a:lnTo>
                <a:lnTo>
                  <a:pt x="1433453" y="284857"/>
                </a:lnTo>
                <a:lnTo>
                  <a:pt x="1427334" y="281231"/>
                </a:lnTo>
                <a:lnTo>
                  <a:pt x="1420989" y="277378"/>
                </a:lnTo>
                <a:lnTo>
                  <a:pt x="1415097" y="273073"/>
                </a:lnTo>
                <a:lnTo>
                  <a:pt x="1409432" y="268767"/>
                </a:lnTo>
                <a:lnTo>
                  <a:pt x="1403766" y="263781"/>
                </a:lnTo>
                <a:lnTo>
                  <a:pt x="1398781" y="259023"/>
                </a:lnTo>
                <a:lnTo>
                  <a:pt x="1393569" y="253584"/>
                </a:lnTo>
                <a:lnTo>
                  <a:pt x="1388810" y="248145"/>
                </a:lnTo>
                <a:lnTo>
                  <a:pt x="1384277" y="242480"/>
                </a:lnTo>
                <a:lnTo>
                  <a:pt x="1380198" y="236587"/>
                </a:lnTo>
                <a:lnTo>
                  <a:pt x="1376346" y="230242"/>
                </a:lnTo>
                <a:lnTo>
                  <a:pt x="1372267" y="223897"/>
                </a:lnTo>
                <a:lnTo>
                  <a:pt x="1369094" y="217325"/>
                </a:lnTo>
                <a:lnTo>
                  <a:pt x="1366148" y="210753"/>
                </a:lnTo>
                <a:lnTo>
                  <a:pt x="1363429" y="203728"/>
                </a:lnTo>
                <a:lnTo>
                  <a:pt x="1360936" y="196703"/>
                </a:lnTo>
                <a:lnTo>
                  <a:pt x="1358896" y="189678"/>
                </a:lnTo>
                <a:lnTo>
                  <a:pt x="1357083" y="182199"/>
                </a:lnTo>
                <a:lnTo>
                  <a:pt x="1355950" y="174721"/>
                </a:lnTo>
                <a:lnTo>
                  <a:pt x="1354817" y="167243"/>
                </a:lnTo>
                <a:lnTo>
                  <a:pt x="1354364" y="159538"/>
                </a:lnTo>
                <a:lnTo>
                  <a:pt x="1354137" y="151833"/>
                </a:lnTo>
                <a:lnTo>
                  <a:pt x="1354364" y="143675"/>
                </a:lnTo>
                <a:lnTo>
                  <a:pt x="1354817" y="135970"/>
                </a:lnTo>
                <a:lnTo>
                  <a:pt x="1355950" y="128491"/>
                </a:lnTo>
                <a:lnTo>
                  <a:pt x="1357083" y="121013"/>
                </a:lnTo>
                <a:lnTo>
                  <a:pt x="1358896" y="113761"/>
                </a:lnTo>
                <a:lnTo>
                  <a:pt x="1360936" y="106736"/>
                </a:lnTo>
                <a:lnTo>
                  <a:pt x="1363429" y="99484"/>
                </a:lnTo>
                <a:lnTo>
                  <a:pt x="1366148" y="92686"/>
                </a:lnTo>
                <a:lnTo>
                  <a:pt x="1369094" y="85661"/>
                </a:lnTo>
                <a:lnTo>
                  <a:pt x="1372267" y="79316"/>
                </a:lnTo>
                <a:lnTo>
                  <a:pt x="1376346" y="72970"/>
                </a:lnTo>
                <a:lnTo>
                  <a:pt x="1380198" y="66852"/>
                </a:lnTo>
                <a:lnTo>
                  <a:pt x="1384277" y="60960"/>
                </a:lnTo>
                <a:lnTo>
                  <a:pt x="1388810" y="55068"/>
                </a:lnTo>
                <a:lnTo>
                  <a:pt x="1393569" y="49629"/>
                </a:lnTo>
                <a:lnTo>
                  <a:pt x="1398781" y="44190"/>
                </a:lnTo>
                <a:lnTo>
                  <a:pt x="1403766" y="39431"/>
                </a:lnTo>
                <a:lnTo>
                  <a:pt x="1409432" y="34445"/>
                </a:lnTo>
                <a:lnTo>
                  <a:pt x="1415097" y="30140"/>
                </a:lnTo>
                <a:lnTo>
                  <a:pt x="1420989" y="26061"/>
                </a:lnTo>
                <a:lnTo>
                  <a:pt x="1427334" y="21755"/>
                </a:lnTo>
                <a:lnTo>
                  <a:pt x="1433453" y="18129"/>
                </a:lnTo>
                <a:lnTo>
                  <a:pt x="1440252" y="14956"/>
                </a:lnTo>
                <a:lnTo>
                  <a:pt x="1446823" y="11784"/>
                </a:lnTo>
                <a:lnTo>
                  <a:pt x="1453849" y="9291"/>
                </a:lnTo>
                <a:lnTo>
                  <a:pt x="1460874" y="6798"/>
                </a:lnTo>
                <a:lnTo>
                  <a:pt x="1467899" y="4759"/>
                </a:lnTo>
                <a:lnTo>
                  <a:pt x="1475151" y="2946"/>
                </a:lnTo>
                <a:lnTo>
                  <a:pt x="1482629" y="1813"/>
                </a:lnTo>
                <a:lnTo>
                  <a:pt x="1490334" y="680"/>
                </a:lnTo>
                <a:lnTo>
                  <a:pt x="1498265" y="226"/>
                </a:lnTo>
                <a:lnTo>
                  <a:pt x="15059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Introduction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5970" y="1017905"/>
            <a:ext cx="10293985" cy="31502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4565" y="4465955"/>
            <a:ext cx="102635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 illustration of our setting and results: a) weak internalization, b) strong internalization.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821932" y="897489"/>
            <a:ext cx="2547032" cy="4203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6600" b="1" i="0" u="none" strike="noStrike" cap="none" spc="0" normalizeH="0" baseline="0">
                <a:ln w="19050">
                  <a:noFill/>
                </a:ln>
                <a:gradFill>
                  <a:gsLst>
                    <a:gs pos="0">
                      <a:srgbClr val="FF822F"/>
                    </a:gs>
                    <a:gs pos="100000">
                      <a:srgbClr val="FFBB35"/>
                    </a:gs>
                  </a:gsLst>
                  <a:lin ang="5400000" scaled="1"/>
                </a:gradFill>
                <a:effectLst/>
                <a:uLnTx/>
                <a:uFillTx/>
                <a:latin typeface="+mj-ea"/>
                <a:ea typeface="+mj-ea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n-US" altLang="zh-CN" sz="2135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QA data</a:t>
            </a:r>
            <a:endParaRPr lang="en-US" altLang="zh-CN" sz="2135" b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Datasets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1640" y="2573655"/>
            <a:ext cx="3128645" cy="23380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67990" y="137477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Our starting point is datasets containing facts about named entities, which we then</a:t>
            </a:r>
            <a:endParaRPr lang="zh-CN" altLang="en-US"/>
          </a:p>
          <a:p>
            <a:r>
              <a:rPr lang="zh-CN" altLang="en-US"/>
              <a:t>transform into question-answer pairs about each entity. We develop two distinct QA datasets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56965" y="2686685"/>
            <a:ext cx="8200390" cy="2068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5235" y="2470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CDVB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56965" y="5122545"/>
            <a:ext cx="6019800" cy="1150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61435" y="48171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T-REx: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830195" y="897255"/>
            <a:ext cx="6003925" cy="4203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6600" b="1" i="0" u="none" strike="noStrike" cap="none" spc="0" normalizeH="0" baseline="0">
                <a:ln w="19050">
                  <a:noFill/>
                </a:ln>
                <a:gradFill>
                  <a:gsLst>
                    <a:gs pos="0">
                      <a:srgbClr val="FF822F"/>
                    </a:gs>
                    <a:gs pos="100000">
                      <a:srgbClr val="FFBB35"/>
                    </a:gs>
                  </a:gsLst>
                  <a:lin ang="5400000" scaled="1"/>
                </a:gradFill>
                <a:effectLst/>
                <a:uLnTx/>
                <a:uFillTx/>
                <a:latin typeface="+mj-ea"/>
                <a:ea typeface="+mj-ea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n-US" altLang="zh-CN" sz="2135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Variables and definitions</a:t>
            </a:r>
            <a:endParaRPr lang="en-US" altLang="zh-CN" sz="2135" b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Datasets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7990" y="1374775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 replace each named entity with a randomly generated 5-character</a:t>
            </a:r>
            <a:endParaRPr lang="zh-CN" altLang="en-US"/>
          </a:p>
          <a:p>
            <a:r>
              <a:rPr lang="zh-CN" altLang="en-US"/>
              <a:t>string, the variable name. Optionally, we add a definition to our dataset which establishes the</a:t>
            </a:r>
            <a:endParaRPr lang="zh-CN" altLang="en-US"/>
          </a:p>
          <a:p>
            <a:r>
              <a:rPr lang="zh-CN" altLang="en-US"/>
              <a:t>connection between the variable and the person or the creative work. We have consistent and</a:t>
            </a:r>
            <a:endParaRPr lang="zh-CN" altLang="en-US"/>
          </a:p>
          <a:p>
            <a:r>
              <a:rPr lang="zh-CN" altLang="en-US"/>
              <a:t>inconsistent definitions. Consistent definitions relate the variable to the correct entity corresponding</a:t>
            </a:r>
            <a:endParaRPr lang="zh-CN" altLang="en-US"/>
          </a:p>
          <a:p>
            <a:r>
              <a:rPr lang="zh-CN" altLang="en-US"/>
              <a:t>to it in the QA data. Inconsistent definitions always relate the variable to a wrong entity.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830195" y="897255"/>
            <a:ext cx="6003925" cy="4203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6600" b="1" i="0" u="none" strike="noStrike" cap="none" spc="0" normalizeH="0" baseline="0">
                <a:ln w="19050">
                  <a:noFill/>
                </a:ln>
                <a:gradFill>
                  <a:gsLst>
                    <a:gs pos="0">
                      <a:srgbClr val="FF822F"/>
                    </a:gs>
                    <a:gs pos="100000">
                      <a:srgbClr val="FFBB35"/>
                    </a:gs>
                  </a:gsLst>
                  <a:lin ang="5400000" scaled="1"/>
                </a:gradFill>
                <a:effectLst/>
                <a:uLnTx/>
                <a:uFillTx/>
                <a:latin typeface="+mj-ea"/>
                <a:ea typeface="+mj-ea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n-US" altLang="zh-CN" sz="2135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Define tags.</a:t>
            </a:r>
            <a:endParaRPr lang="en-US" altLang="zh-CN" sz="2135" b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Datasets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8250" y="2659380"/>
            <a:ext cx="9715500" cy="1539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endParaRPr lang="en-US" altLang="zh-CN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410" y="918845"/>
            <a:ext cx="1172718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o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ur experiments establish the existence of weak and strong internalization via examining the differ-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ence in performance between (i) questions about variables that have been defined using the Define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tag or (ii) the Define tag, and (iii) variables that have not been defined.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28" name="同心圆 27"/>
          <p:cNvSpPr/>
          <p:nvPr/>
        </p:nvSpPr>
        <p:spPr>
          <a:xfrm>
            <a:off x="4100830" y="1946910"/>
            <a:ext cx="3990340" cy="3990340"/>
          </a:xfrm>
          <a:prstGeom prst="donut">
            <a:avLst>
              <a:gd name="adj" fmla="val 21575"/>
            </a:avLst>
          </a:prstGeom>
          <a:gradFill>
            <a:gsLst>
              <a:gs pos="100000">
                <a:schemeClr val="tx2">
                  <a:lumMod val="20000"/>
                  <a:lumOff val="80000"/>
                  <a:alpha val="20000"/>
                </a:schemeClr>
              </a:gs>
              <a:gs pos="0">
                <a:schemeClr val="tx2">
                  <a:lumMod val="60000"/>
                  <a:lumOff val="40000"/>
                  <a:alpha val="20000"/>
                </a:schemeClr>
              </a:gs>
            </a:gsLst>
            <a:lin ang="188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0" name="矩形: 圆角 3"/>
          <p:cNvSpPr/>
          <p:nvPr/>
        </p:nvSpPr>
        <p:spPr>
          <a:xfrm>
            <a:off x="5410200" y="3283903"/>
            <a:ext cx="1371600" cy="131572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9" name="弧形 28"/>
          <p:cNvSpPr/>
          <p:nvPr/>
        </p:nvSpPr>
        <p:spPr>
          <a:xfrm>
            <a:off x="5286693" y="3132773"/>
            <a:ext cx="1618615" cy="1618615"/>
          </a:xfrm>
          <a:prstGeom prst="arc">
            <a:avLst>
              <a:gd name="adj1" fmla="val 11890757"/>
              <a:gd name="adj2" fmla="val 0"/>
            </a:avLst>
          </a:prstGeom>
          <a:ln>
            <a:solidFill>
              <a:schemeClr val="accent1">
                <a:alpha val="2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0" name="弧形 29"/>
          <p:cNvSpPr/>
          <p:nvPr/>
        </p:nvSpPr>
        <p:spPr>
          <a:xfrm rot="10800000">
            <a:off x="5286693" y="3132773"/>
            <a:ext cx="1618615" cy="1618615"/>
          </a:xfrm>
          <a:prstGeom prst="arc">
            <a:avLst>
              <a:gd name="adj1" fmla="val 11890757"/>
              <a:gd name="adj2" fmla="val 0"/>
            </a:avLst>
          </a:prstGeom>
          <a:ln>
            <a:solidFill>
              <a:schemeClr val="accent1">
                <a:alpha val="2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42002" y="3743960"/>
            <a:ext cx="1107996" cy="37580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>
                <a:ln w="381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标题内容</a:t>
            </a:r>
            <a:endParaRPr lang="zh-CN" altLang="en-US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262313" y="1314450"/>
            <a:ext cx="5667375" cy="5256530"/>
            <a:chOff x="5165" y="2070"/>
            <a:chExt cx="8925" cy="8278"/>
          </a:xfrm>
        </p:grpSpPr>
        <p:sp>
          <p:nvSpPr>
            <p:cNvPr id="38" name="弧形 37"/>
            <p:cNvSpPr/>
            <p:nvPr/>
          </p:nvSpPr>
          <p:spPr>
            <a:xfrm>
              <a:off x="5812" y="2070"/>
              <a:ext cx="8278" cy="8278"/>
            </a:xfrm>
            <a:prstGeom prst="arc">
              <a:avLst>
                <a:gd name="adj1" fmla="val 17936078"/>
                <a:gd name="adj2" fmla="val 3811913"/>
              </a:avLst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9" name="弧形 38"/>
            <p:cNvSpPr/>
            <p:nvPr/>
          </p:nvSpPr>
          <p:spPr>
            <a:xfrm flipH="1">
              <a:off x="5165" y="2070"/>
              <a:ext cx="8278" cy="8278"/>
            </a:xfrm>
            <a:prstGeom prst="arc">
              <a:avLst>
                <a:gd name="adj1" fmla="val 17936078"/>
                <a:gd name="adj2" fmla="val 3811913"/>
              </a:avLst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8772525" y="2311400"/>
            <a:ext cx="312039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汉仪旗黑-50S" panose="00020600040101010101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ENTITY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ATTRIBUTION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CN Normal" panose="020B0400000000000000" charset="-122"/>
              <a:sym typeface="Arial" panose="020B0604020202020204"/>
            </a:endParaRPr>
          </a:p>
        </p:txBody>
      </p:sp>
      <p:sp>
        <p:nvSpPr>
          <p:cNvPr id="53" name="矩形: 圆角 54"/>
          <p:cNvSpPr/>
          <p:nvPr/>
        </p:nvSpPr>
        <p:spPr>
          <a:xfrm>
            <a:off x="8772525" y="1946910"/>
            <a:ext cx="1626870" cy="367665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27000" dist="127000" dir="5400000" algn="t" rotWithShape="0">
              <a:schemeClr val="tx2">
                <a:lumMod val="60000"/>
                <a:lumOff val="4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 w="381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</a:t>
            </a:r>
            <a:endParaRPr kumimoji="0" lang="en-US" altLang="zh-CN" sz="1600" b="0" i="0" u="none" strike="noStrike" kern="1200" cap="none" spc="0" normalizeH="0" baseline="0" noProof="0">
              <a:ln w="38100"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237855" y="2148840"/>
            <a:ext cx="136525" cy="1365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867775" y="3829685"/>
            <a:ext cx="136525" cy="1365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063990" y="4751705"/>
            <a:ext cx="28295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汉仪旗黑-50S" panose="00020600040101010101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ADDITIONAL EXPERIMENTS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CN Normal" panose="020B0400000000000000" charset="-122"/>
              <a:sym typeface="Arial" panose="020B0604020202020204"/>
            </a:endParaRPr>
          </a:p>
        </p:txBody>
      </p:sp>
      <p:sp>
        <p:nvSpPr>
          <p:cNvPr id="51" name="矩形: 圆角 54"/>
          <p:cNvSpPr/>
          <p:nvPr/>
        </p:nvSpPr>
        <p:spPr>
          <a:xfrm>
            <a:off x="9138285" y="4033520"/>
            <a:ext cx="1626870" cy="367665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27000" dist="127000" dir="5400000" algn="t" rotWithShape="0">
              <a:schemeClr val="tx2">
                <a:lumMod val="60000"/>
                <a:lumOff val="4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 w="381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</a:t>
            </a:r>
            <a:endParaRPr kumimoji="0" lang="en-US" altLang="zh-CN" sz="1600" b="0" i="0" u="none" strike="noStrike" kern="1200" cap="none" spc="0" normalizeH="0" baseline="0" noProof="0">
              <a:ln w="38100"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237855" y="5561330"/>
            <a:ext cx="136525" cy="1365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6520" y="2311400"/>
            <a:ext cx="417195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汉仪旗黑-50S" panose="00020600040101010101" charset="-122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 INTERNALIZATION BASED ON USEFULNESS (“WEAK INTERNALIZATION”)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CN Normal" panose="020B0400000000000000" charset="-122"/>
              <a:sym typeface="Arial" panose="020B0604020202020204"/>
            </a:endParaRPr>
          </a:p>
        </p:txBody>
      </p:sp>
      <p:sp>
        <p:nvSpPr>
          <p:cNvPr id="56" name="矩形: 圆角 54"/>
          <p:cNvSpPr/>
          <p:nvPr/>
        </p:nvSpPr>
        <p:spPr>
          <a:xfrm>
            <a:off x="1759585" y="1946910"/>
            <a:ext cx="1626870" cy="367665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27000" dist="127000" dir="5400000" algn="t" rotWithShape="0">
              <a:schemeClr val="tx2">
                <a:lumMod val="60000"/>
                <a:lumOff val="4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 w="381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</a:t>
            </a:r>
            <a:endParaRPr kumimoji="0" lang="en-US" altLang="zh-CN" sz="1600" b="0" i="0" u="none" strike="noStrike" kern="1200" cap="none" spc="0" normalizeH="0" baseline="0" noProof="0">
              <a:ln w="38100"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188335" y="3829685"/>
            <a:ext cx="136525" cy="1365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5250" y="4193540"/>
            <a:ext cx="4098290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汉仪旗黑-50S" panose="00020600040101010101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INTERNALIZATION BASED ON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/>
              </a:rPr>
              <a:t>RESEMBLANCE TO USEFUL DATA (“STRONG”)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CN Normal" panose="020B0400000000000000" charset="-122"/>
              <a:sym typeface="Arial" panose="020B0604020202020204"/>
            </a:endParaRPr>
          </a:p>
        </p:txBody>
      </p:sp>
      <p:sp>
        <p:nvSpPr>
          <p:cNvPr id="62" name="矩形: 圆角 54"/>
          <p:cNvSpPr/>
          <p:nvPr/>
        </p:nvSpPr>
        <p:spPr>
          <a:xfrm>
            <a:off x="1426845" y="3752215"/>
            <a:ext cx="1626870" cy="367665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27000" dist="127000" dir="5400000" algn="t" rotWithShape="0">
              <a:schemeClr val="tx2">
                <a:lumMod val="60000"/>
                <a:lumOff val="4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 w="381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</a:t>
            </a:r>
            <a:endParaRPr kumimoji="0" lang="en-US" altLang="zh-CN" sz="1600" b="0" i="0" u="none" strike="noStrike" kern="1200" cap="none" spc="0" normalizeH="0" baseline="0" noProof="0">
              <a:ln w="38100"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809365" y="2148840"/>
            <a:ext cx="136525" cy="1365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809365" y="5561330"/>
            <a:ext cx="136525" cy="1365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5" name="1"/>
          <p:cNvSpPr/>
          <p:nvPr/>
        </p:nvSpPr>
        <p:spPr bwMode="auto">
          <a:xfrm>
            <a:off x="4657090" y="2527935"/>
            <a:ext cx="512445" cy="492760"/>
          </a:xfrm>
          <a:custGeom>
            <a:avLst/>
            <a:gdLst/>
            <a:ahLst/>
            <a:cxnLst/>
            <a:rect l="0" t="0" r="r" b="b"/>
            <a:pathLst>
              <a:path w="2217738" h="2133600">
                <a:moveTo>
                  <a:pt x="264726" y="2054225"/>
                </a:moveTo>
                <a:lnTo>
                  <a:pt x="1954996" y="2054225"/>
                </a:lnTo>
                <a:lnTo>
                  <a:pt x="1960156" y="2054622"/>
                </a:lnTo>
                <a:lnTo>
                  <a:pt x="1964920" y="2055019"/>
                </a:lnTo>
                <a:lnTo>
                  <a:pt x="1969286" y="2056210"/>
                </a:lnTo>
                <a:lnTo>
                  <a:pt x="1973653" y="2057400"/>
                </a:lnTo>
                <a:lnTo>
                  <a:pt x="1978019" y="2058988"/>
                </a:lnTo>
                <a:lnTo>
                  <a:pt x="1981989" y="2061369"/>
                </a:lnTo>
                <a:lnTo>
                  <a:pt x="1985959" y="2063353"/>
                </a:lnTo>
                <a:lnTo>
                  <a:pt x="1989134" y="2066131"/>
                </a:lnTo>
                <a:lnTo>
                  <a:pt x="1992310" y="2068910"/>
                </a:lnTo>
                <a:lnTo>
                  <a:pt x="1995089" y="2071688"/>
                </a:lnTo>
                <a:lnTo>
                  <a:pt x="1997470" y="2074863"/>
                </a:lnTo>
                <a:lnTo>
                  <a:pt x="1999455" y="2078435"/>
                </a:lnTo>
                <a:lnTo>
                  <a:pt x="2001440" y="2082403"/>
                </a:lnTo>
                <a:lnTo>
                  <a:pt x="2002631" y="2085975"/>
                </a:lnTo>
                <a:lnTo>
                  <a:pt x="2003028" y="2089944"/>
                </a:lnTo>
                <a:lnTo>
                  <a:pt x="2003425" y="2093913"/>
                </a:lnTo>
                <a:lnTo>
                  <a:pt x="2003028" y="2098278"/>
                </a:lnTo>
                <a:lnTo>
                  <a:pt x="2002631" y="2101850"/>
                </a:lnTo>
                <a:lnTo>
                  <a:pt x="2001440" y="2105819"/>
                </a:lnTo>
                <a:lnTo>
                  <a:pt x="1999455" y="2108994"/>
                </a:lnTo>
                <a:lnTo>
                  <a:pt x="1997470" y="2112566"/>
                </a:lnTo>
                <a:lnTo>
                  <a:pt x="1995089" y="2116138"/>
                </a:lnTo>
                <a:lnTo>
                  <a:pt x="1992310" y="2119313"/>
                </a:lnTo>
                <a:lnTo>
                  <a:pt x="1989134" y="2122091"/>
                </a:lnTo>
                <a:lnTo>
                  <a:pt x="1985959" y="2124472"/>
                </a:lnTo>
                <a:lnTo>
                  <a:pt x="1981989" y="2126853"/>
                </a:lnTo>
                <a:lnTo>
                  <a:pt x="1978019" y="2128838"/>
                </a:lnTo>
                <a:lnTo>
                  <a:pt x="1973653" y="2130822"/>
                </a:lnTo>
                <a:lnTo>
                  <a:pt x="1969286" y="2132013"/>
                </a:lnTo>
                <a:lnTo>
                  <a:pt x="1964920" y="2132806"/>
                </a:lnTo>
                <a:lnTo>
                  <a:pt x="1960156" y="2133203"/>
                </a:lnTo>
                <a:lnTo>
                  <a:pt x="1954996" y="2133600"/>
                </a:lnTo>
                <a:lnTo>
                  <a:pt x="264726" y="2133600"/>
                </a:lnTo>
                <a:lnTo>
                  <a:pt x="259566" y="2133203"/>
                </a:lnTo>
                <a:lnTo>
                  <a:pt x="254802" y="2132806"/>
                </a:lnTo>
                <a:lnTo>
                  <a:pt x="250436" y="2132013"/>
                </a:lnTo>
                <a:lnTo>
                  <a:pt x="246069" y="2130822"/>
                </a:lnTo>
                <a:lnTo>
                  <a:pt x="241306" y="2128838"/>
                </a:lnTo>
                <a:lnTo>
                  <a:pt x="237733" y="2126853"/>
                </a:lnTo>
                <a:lnTo>
                  <a:pt x="233763" y="2124472"/>
                </a:lnTo>
                <a:lnTo>
                  <a:pt x="230588" y="2122091"/>
                </a:lnTo>
                <a:lnTo>
                  <a:pt x="227015" y="2119313"/>
                </a:lnTo>
                <a:lnTo>
                  <a:pt x="224236" y="2116138"/>
                </a:lnTo>
                <a:lnTo>
                  <a:pt x="222251" y="2112566"/>
                </a:lnTo>
                <a:lnTo>
                  <a:pt x="219870" y="2108994"/>
                </a:lnTo>
                <a:lnTo>
                  <a:pt x="218282" y="2105819"/>
                </a:lnTo>
                <a:lnTo>
                  <a:pt x="217091" y="2101850"/>
                </a:lnTo>
                <a:lnTo>
                  <a:pt x="216297" y="2098278"/>
                </a:lnTo>
                <a:lnTo>
                  <a:pt x="215900" y="2093913"/>
                </a:lnTo>
                <a:lnTo>
                  <a:pt x="216297" y="2089944"/>
                </a:lnTo>
                <a:lnTo>
                  <a:pt x="217091" y="2085975"/>
                </a:lnTo>
                <a:lnTo>
                  <a:pt x="218282" y="2082403"/>
                </a:lnTo>
                <a:lnTo>
                  <a:pt x="219870" y="2078435"/>
                </a:lnTo>
                <a:lnTo>
                  <a:pt x="222251" y="2074863"/>
                </a:lnTo>
                <a:lnTo>
                  <a:pt x="224236" y="2071688"/>
                </a:lnTo>
                <a:lnTo>
                  <a:pt x="227015" y="2068910"/>
                </a:lnTo>
                <a:lnTo>
                  <a:pt x="230588" y="2066131"/>
                </a:lnTo>
                <a:lnTo>
                  <a:pt x="233763" y="2063353"/>
                </a:lnTo>
                <a:lnTo>
                  <a:pt x="237733" y="2061369"/>
                </a:lnTo>
                <a:lnTo>
                  <a:pt x="241306" y="2058988"/>
                </a:lnTo>
                <a:lnTo>
                  <a:pt x="246069" y="2057400"/>
                </a:lnTo>
                <a:lnTo>
                  <a:pt x="250436" y="2056210"/>
                </a:lnTo>
                <a:lnTo>
                  <a:pt x="254802" y="2055019"/>
                </a:lnTo>
                <a:lnTo>
                  <a:pt x="259566" y="2054622"/>
                </a:lnTo>
                <a:lnTo>
                  <a:pt x="264726" y="2054225"/>
                </a:lnTo>
                <a:close/>
                <a:moveTo>
                  <a:pt x="259566" y="1952625"/>
                </a:moveTo>
                <a:lnTo>
                  <a:pt x="264726" y="1952625"/>
                </a:lnTo>
                <a:lnTo>
                  <a:pt x="1954996" y="1952625"/>
                </a:lnTo>
                <a:lnTo>
                  <a:pt x="1960156" y="1952625"/>
                </a:lnTo>
                <a:lnTo>
                  <a:pt x="1964920" y="1953423"/>
                </a:lnTo>
                <a:lnTo>
                  <a:pt x="1969286" y="1954220"/>
                </a:lnTo>
                <a:lnTo>
                  <a:pt x="1973653" y="1955417"/>
                </a:lnTo>
                <a:lnTo>
                  <a:pt x="1978019" y="1957411"/>
                </a:lnTo>
                <a:lnTo>
                  <a:pt x="1981989" y="1959007"/>
                </a:lnTo>
                <a:lnTo>
                  <a:pt x="1985959" y="1961799"/>
                </a:lnTo>
                <a:lnTo>
                  <a:pt x="1989134" y="1963793"/>
                </a:lnTo>
                <a:lnTo>
                  <a:pt x="1992310" y="1966984"/>
                </a:lnTo>
                <a:lnTo>
                  <a:pt x="1995089" y="1970175"/>
                </a:lnTo>
                <a:lnTo>
                  <a:pt x="1997470" y="1973366"/>
                </a:lnTo>
                <a:lnTo>
                  <a:pt x="1999455" y="1976956"/>
                </a:lnTo>
                <a:lnTo>
                  <a:pt x="2001440" y="1980147"/>
                </a:lnTo>
                <a:lnTo>
                  <a:pt x="2002631" y="1984136"/>
                </a:lnTo>
                <a:lnTo>
                  <a:pt x="2003028" y="1988124"/>
                </a:lnTo>
                <a:lnTo>
                  <a:pt x="2003425" y="1992113"/>
                </a:lnTo>
                <a:lnTo>
                  <a:pt x="2003028" y="1996501"/>
                </a:lnTo>
                <a:lnTo>
                  <a:pt x="2002631" y="2000489"/>
                </a:lnTo>
                <a:lnTo>
                  <a:pt x="2001440" y="2004079"/>
                </a:lnTo>
                <a:lnTo>
                  <a:pt x="1999455" y="2007669"/>
                </a:lnTo>
                <a:lnTo>
                  <a:pt x="1997470" y="2011259"/>
                </a:lnTo>
                <a:lnTo>
                  <a:pt x="1995089" y="2014848"/>
                </a:lnTo>
                <a:lnTo>
                  <a:pt x="1992310" y="2017641"/>
                </a:lnTo>
                <a:lnTo>
                  <a:pt x="1989134" y="2020433"/>
                </a:lnTo>
                <a:lnTo>
                  <a:pt x="1985959" y="2023225"/>
                </a:lnTo>
                <a:lnTo>
                  <a:pt x="1981989" y="2025219"/>
                </a:lnTo>
                <a:lnTo>
                  <a:pt x="1978019" y="2027612"/>
                </a:lnTo>
                <a:lnTo>
                  <a:pt x="1973653" y="2028809"/>
                </a:lnTo>
                <a:lnTo>
                  <a:pt x="1969286" y="2030006"/>
                </a:lnTo>
                <a:lnTo>
                  <a:pt x="1964920" y="2031601"/>
                </a:lnTo>
                <a:lnTo>
                  <a:pt x="1960156" y="2032000"/>
                </a:lnTo>
                <a:lnTo>
                  <a:pt x="1954996" y="2032000"/>
                </a:lnTo>
                <a:lnTo>
                  <a:pt x="264726" y="2032000"/>
                </a:lnTo>
                <a:lnTo>
                  <a:pt x="259566" y="2032000"/>
                </a:lnTo>
                <a:lnTo>
                  <a:pt x="254802" y="2031601"/>
                </a:lnTo>
                <a:lnTo>
                  <a:pt x="250436" y="2030006"/>
                </a:lnTo>
                <a:lnTo>
                  <a:pt x="246069" y="2028809"/>
                </a:lnTo>
                <a:lnTo>
                  <a:pt x="241306" y="2027612"/>
                </a:lnTo>
                <a:lnTo>
                  <a:pt x="237733" y="2025219"/>
                </a:lnTo>
                <a:lnTo>
                  <a:pt x="233763" y="2023225"/>
                </a:lnTo>
                <a:lnTo>
                  <a:pt x="230588" y="2020433"/>
                </a:lnTo>
                <a:lnTo>
                  <a:pt x="227015" y="2017641"/>
                </a:lnTo>
                <a:lnTo>
                  <a:pt x="224236" y="2014848"/>
                </a:lnTo>
                <a:lnTo>
                  <a:pt x="222251" y="2011259"/>
                </a:lnTo>
                <a:lnTo>
                  <a:pt x="219870" y="2007669"/>
                </a:lnTo>
                <a:lnTo>
                  <a:pt x="218282" y="2004079"/>
                </a:lnTo>
                <a:lnTo>
                  <a:pt x="217091" y="2000489"/>
                </a:lnTo>
                <a:lnTo>
                  <a:pt x="216297" y="1996501"/>
                </a:lnTo>
                <a:lnTo>
                  <a:pt x="215900" y="1992113"/>
                </a:lnTo>
                <a:lnTo>
                  <a:pt x="216297" y="1988124"/>
                </a:lnTo>
                <a:lnTo>
                  <a:pt x="217091" y="1984136"/>
                </a:lnTo>
                <a:lnTo>
                  <a:pt x="218282" y="1980147"/>
                </a:lnTo>
                <a:lnTo>
                  <a:pt x="219870" y="1976956"/>
                </a:lnTo>
                <a:lnTo>
                  <a:pt x="222251" y="1973366"/>
                </a:lnTo>
                <a:lnTo>
                  <a:pt x="224236" y="1970175"/>
                </a:lnTo>
                <a:lnTo>
                  <a:pt x="227015" y="1966984"/>
                </a:lnTo>
                <a:lnTo>
                  <a:pt x="230588" y="1963793"/>
                </a:lnTo>
                <a:lnTo>
                  <a:pt x="233763" y="1961799"/>
                </a:lnTo>
                <a:lnTo>
                  <a:pt x="237733" y="1959007"/>
                </a:lnTo>
                <a:lnTo>
                  <a:pt x="241306" y="1957411"/>
                </a:lnTo>
                <a:lnTo>
                  <a:pt x="246069" y="1955417"/>
                </a:lnTo>
                <a:lnTo>
                  <a:pt x="250436" y="1954220"/>
                </a:lnTo>
                <a:lnTo>
                  <a:pt x="254802" y="1953423"/>
                </a:lnTo>
                <a:lnTo>
                  <a:pt x="259566" y="1952625"/>
                </a:lnTo>
                <a:close/>
                <a:moveTo>
                  <a:pt x="259566" y="1851025"/>
                </a:moveTo>
                <a:lnTo>
                  <a:pt x="264726" y="1851025"/>
                </a:lnTo>
                <a:lnTo>
                  <a:pt x="1954996" y="1851025"/>
                </a:lnTo>
                <a:lnTo>
                  <a:pt x="1960156" y="1851025"/>
                </a:lnTo>
                <a:lnTo>
                  <a:pt x="1964920" y="1851823"/>
                </a:lnTo>
                <a:lnTo>
                  <a:pt x="1969286" y="1853019"/>
                </a:lnTo>
                <a:lnTo>
                  <a:pt x="1973653" y="1854216"/>
                </a:lnTo>
                <a:lnTo>
                  <a:pt x="1978019" y="1855811"/>
                </a:lnTo>
                <a:lnTo>
                  <a:pt x="1981989" y="1857806"/>
                </a:lnTo>
                <a:lnTo>
                  <a:pt x="1985959" y="1860199"/>
                </a:lnTo>
                <a:lnTo>
                  <a:pt x="1989134" y="1862592"/>
                </a:lnTo>
                <a:lnTo>
                  <a:pt x="1992310" y="1865783"/>
                </a:lnTo>
                <a:lnTo>
                  <a:pt x="1995089" y="1868575"/>
                </a:lnTo>
                <a:lnTo>
                  <a:pt x="1997470" y="1871766"/>
                </a:lnTo>
                <a:lnTo>
                  <a:pt x="1999455" y="1875356"/>
                </a:lnTo>
                <a:lnTo>
                  <a:pt x="2001440" y="1878946"/>
                </a:lnTo>
                <a:lnTo>
                  <a:pt x="2002631" y="1882934"/>
                </a:lnTo>
                <a:lnTo>
                  <a:pt x="2003028" y="1886923"/>
                </a:lnTo>
                <a:lnTo>
                  <a:pt x="2003425" y="1890912"/>
                </a:lnTo>
                <a:lnTo>
                  <a:pt x="2003028" y="1895299"/>
                </a:lnTo>
                <a:lnTo>
                  <a:pt x="2002631" y="1898889"/>
                </a:lnTo>
                <a:lnTo>
                  <a:pt x="2001440" y="1902878"/>
                </a:lnTo>
                <a:lnTo>
                  <a:pt x="1999455" y="1906069"/>
                </a:lnTo>
                <a:lnTo>
                  <a:pt x="1997470" y="1909659"/>
                </a:lnTo>
                <a:lnTo>
                  <a:pt x="1995089" y="1913248"/>
                </a:lnTo>
                <a:lnTo>
                  <a:pt x="1992310" y="1916439"/>
                </a:lnTo>
                <a:lnTo>
                  <a:pt x="1989134" y="1918833"/>
                </a:lnTo>
                <a:lnTo>
                  <a:pt x="1985959" y="1921625"/>
                </a:lnTo>
                <a:lnTo>
                  <a:pt x="1981989" y="1924018"/>
                </a:lnTo>
                <a:lnTo>
                  <a:pt x="1978019" y="1926012"/>
                </a:lnTo>
                <a:lnTo>
                  <a:pt x="1973653" y="1927209"/>
                </a:lnTo>
                <a:lnTo>
                  <a:pt x="1969286" y="1928804"/>
                </a:lnTo>
                <a:lnTo>
                  <a:pt x="1964920" y="1930001"/>
                </a:lnTo>
                <a:lnTo>
                  <a:pt x="1960156" y="1930400"/>
                </a:lnTo>
                <a:lnTo>
                  <a:pt x="1954996" y="1930400"/>
                </a:lnTo>
                <a:lnTo>
                  <a:pt x="264726" y="1930400"/>
                </a:lnTo>
                <a:lnTo>
                  <a:pt x="259566" y="1930400"/>
                </a:lnTo>
                <a:lnTo>
                  <a:pt x="254802" y="1930001"/>
                </a:lnTo>
                <a:lnTo>
                  <a:pt x="250436" y="1928804"/>
                </a:lnTo>
                <a:lnTo>
                  <a:pt x="246069" y="1927209"/>
                </a:lnTo>
                <a:lnTo>
                  <a:pt x="241306" y="1926012"/>
                </a:lnTo>
                <a:lnTo>
                  <a:pt x="237733" y="1924018"/>
                </a:lnTo>
                <a:lnTo>
                  <a:pt x="233763" y="1921625"/>
                </a:lnTo>
                <a:lnTo>
                  <a:pt x="230588" y="1918833"/>
                </a:lnTo>
                <a:lnTo>
                  <a:pt x="227015" y="1916439"/>
                </a:lnTo>
                <a:lnTo>
                  <a:pt x="224236" y="1913248"/>
                </a:lnTo>
                <a:lnTo>
                  <a:pt x="222251" y="1909659"/>
                </a:lnTo>
                <a:lnTo>
                  <a:pt x="219870" y="1906069"/>
                </a:lnTo>
                <a:lnTo>
                  <a:pt x="218282" y="1902878"/>
                </a:lnTo>
                <a:lnTo>
                  <a:pt x="217091" y="1898889"/>
                </a:lnTo>
                <a:lnTo>
                  <a:pt x="216297" y="1895299"/>
                </a:lnTo>
                <a:lnTo>
                  <a:pt x="215900" y="1890912"/>
                </a:lnTo>
                <a:lnTo>
                  <a:pt x="216297" y="1886923"/>
                </a:lnTo>
                <a:lnTo>
                  <a:pt x="217091" y="1882934"/>
                </a:lnTo>
                <a:lnTo>
                  <a:pt x="218282" y="1878946"/>
                </a:lnTo>
                <a:lnTo>
                  <a:pt x="219870" y="1875356"/>
                </a:lnTo>
                <a:lnTo>
                  <a:pt x="222251" y="1871766"/>
                </a:lnTo>
                <a:lnTo>
                  <a:pt x="224236" y="1868575"/>
                </a:lnTo>
                <a:lnTo>
                  <a:pt x="227015" y="1865783"/>
                </a:lnTo>
                <a:lnTo>
                  <a:pt x="230588" y="1862592"/>
                </a:lnTo>
                <a:lnTo>
                  <a:pt x="233763" y="1860199"/>
                </a:lnTo>
                <a:lnTo>
                  <a:pt x="237733" y="1857806"/>
                </a:lnTo>
                <a:lnTo>
                  <a:pt x="241306" y="1855811"/>
                </a:lnTo>
                <a:lnTo>
                  <a:pt x="246069" y="1854216"/>
                </a:lnTo>
                <a:lnTo>
                  <a:pt x="250436" y="1853019"/>
                </a:lnTo>
                <a:lnTo>
                  <a:pt x="254802" y="1851823"/>
                </a:lnTo>
                <a:lnTo>
                  <a:pt x="259566" y="1851025"/>
                </a:lnTo>
                <a:close/>
                <a:moveTo>
                  <a:pt x="558571" y="627063"/>
                </a:moveTo>
                <a:lnTo>
                  <a:pt x="563363" y="627063"/>
                </a:lnTo>
                <a:lnTo>
                  <a:pt x="568555" y="627063"/>
                </a:lnTo>
                <a:lnTo>
                  <a:pt x="573348" y="627461"/>
                </a:lnTo>
                <a:lnTo>
                  <a:pt x="578140" y="627858"/>
                </a:lnTo>
                <a:lnTo>
                  <a:pt x="582932" y="629449"/>
                </a:lnTo>
                <a:lnTo>
                  <a:pt x="591719" y="631835"/>
                </a:lnTo>
                <a:lnTo>
                  <a:pt x="600505" y="635413"/>
                </a:lnTo>
                <a:lnTo>
                  <a:pt x="608892" y="639787"/>
                </a:lnTo>
                <a:lnTo>
                  <a:pt x="616879" y="645354"/>
                </a:lnTo>
                <a:lnTo>
                  <a:pt x="624068" y="651318"/>
                </a:lnTo>
                <a:lnTo>
                  <a:pt x="631256" y="658475"/>
                </a:lnTo>
                <a:lnTo>
                  <a:pt x="637247" y="666030"/>
                </a:lnTo>
                <a:lnTo>
                  <a:pt x="642439" y="673584"/>
                </a:lnTo>
                <a:lnTo>
                  <a:pt x="647631" y="682730"/>
                </a:lnTo>
                <a:lnTo>
                  <a:pt x="651624" y="692272"/>
                </a:lnTo>
                <a:lnTo>
                  <a:pt x="654420" y="701815"/>
                </a:lnTo>
                <a:lnTo>
                  <a:pt x="656816" y="712153"/>
                </a:lnTo>
                <a:lnTo>
                  <a:pt x="658414" y="722491"/>
                </a:lnTo>
                <a:lnTo>
                  <a:pt x="658813" y="733625"/>
                </a:lnTo>
                <a:lnTo>
                  <a:pt x="658414" y="743962"/>
                </a:lnTo>
                <a:lnTo>
                  <a:pt x="656816" y="754698"/>
                </a:lnTo>
                <a:lnTo>
                  <a:pt x="654420" y="765036"/>
                </a:lnTo>
                <a:lnTo>
                  <a:pt x="651624" y="774976"/>
                </a:lnTo>
                <a:lnTo>
                  <a:pt x="647631" y="784122"/>
                </a:lnTo>
                <a:lnTo>
                  <a:pt x="642439" y="792869"/>
                </a:lnTo>
                <a:lnTo>
                  <a:pt x="637247" y="801219"/>
                </a:lnTo>
                <a:lnTo>
                  <a:pt x="631256" y="808774"/>
                </a:lnTo>
                <a:lnTo>
                  <a:pt x="624068" y="815533"/>
                </a:lnTo>
                <a:lnTo>
                  <a:pt x="616879" y="821498"/>
                </a:lnTo>
                <a:lnTo>
                  <a:pt x="608892" y="826667"/>
                </a:lnTo>
                <a:lnTo>
                  <a:pt x="600505" y="831438"/>
                </a:lnTo>
                <a:lnTo>
                  <a:pt x="591719" y="835017"/>
                </a:lnTo>
                <a:lnTo>
                  <a:pt x="582932" y="837800"/>
                </a:lnTo>
                <a:lnTo>
                  <a:pt x="578140" y="838595"/>
                </a:lnTo>
                <a:lnTo>
                  <a:pt x="573348" y="838993"/>
                </a:lnTo>
                <a:lnTo>
                  <a:pt x="568555" y="839390"/>
                </a:lnTo>
                <a:lnTo>
                  <a:pt x="563363" y="839788"/>
                </a:lnTo>
                <a:lnTo>
                  <a:pt x="558571" y="839390"/>
                </a:lnTo>
                <a:lnTo>
                  <a:pt x="553778" y="838993"/>
                </a:lnTo>
                <a:lnTo>
                  <a:pt x="548986" y="838595"/>
                </a:lnTo>
                <a:lnTo>
                  <a:pt x="544593" y="837800"/>
                </a:lnTo>
                <a:lnTo>
                  <a:pt x="535407" y="835017"/>
                </a:lnTo>
                <a:lnTo>
                  <a:pt x="526621" y="831438"/>
                </a:lnTo>
                <a:lnTo>
                  <a:pt x="518234" y="826667"/>
                </a:lnTo>
                <a:lnTo>
                  <a:pt x="510646" y="821498"/>
                </a:lnTo>
                <a:lnTo>
                  <a:pt x="503058" y="815533"/>
                </a:lnTo>
                <a:lnTo>
                  <a:pt x="496269" y="808774"/>
                </a:lnTo>
                <a:lnTo>
                  <a:pt x="492126" y="803549"/>
                </a:lnTo>
                <a:lnTo>
                  <a:pt x="492126" y="1749822"/>
                </a:lnTo>
                <a:lnTo>
                  <a:pt x="491728" y="1754982"/>
                </a:lnTo>
                <a:lnTo>
                  <a:pt x="491331" y="1760141"/>
                </a:lnTo>
                <a:lnTo>
                  <a:pt x="490138" y="1764904"/>
                </a:lnTo>
                <a:lnTo>
                  <a:pt x="488548" y="1769666"/>
                </a:lnTo>
                <a:lnTo>
                  <a:pt x="486957" y="1774825"/>
                </a:lnTo>
                <a:lnTo>
                  <a:pt x="484174" y="1778794"/>
                </a:lnTo>
                <a:lnTo>
                  <a:pt x="482186" y="1783160"/>
                </a:lnTo>
                <a:lnTo>
                  <a:pt x="479006" y="1786732"/>
                </a:lnTo>
                <a:lnTo>
                  <a:pt x="475825" y="1789907"/>
                </a:lnTo>
                <a:lnTo>
                  <a:pt x="472246" y="1793082"/>
                </a:lnTo>
                <a:lnTo>
                  <a:pt x="468271" y="1795860"/>
                </a:lnTo>
                <a:lnTo>
                  <a:pt x="464295" y="1797844"/>
                </a:lnTo>
                <a:lnTo>
                  <a:pt x="460716" y="1799828"/>
                </a:lnTo>
                <a:lnTo>
                  <a:pt x="455945" y="1801019"/>
                </a:lnTo>
                <a:lnTo>
                  <a:pt x="451572" y="1801416"/>
                </a:lnTo>
                <a:lnTo>
                  <a:pt x="446801" y="1801813"/>
                </a:lnTo>
                <a:lnTo>
                  <a:pt x="316391" y="1801813"/>
                </a:lnTo>
                <a:lnTo>
                  <a:pt x="312017" y="1801416"/>
                </a:lnTo>
                <a:lnTo>
                  <a:pt x="307644" y="1801019"/>
                </a:lnTo>
                <a:lnTo>
                  <a:pt x="303270" y="1799828"/>
                </a:lnTo>
                <a:lnTo>
                  <a:pt x="298499" y="1797844"/>
                </a:lnTo>
                <a:lnTo>
                  <a:pt x="294921" y="1795860"/>
                </a:lnTo>
                <a:lnTo>
                  <a:pt x="291343" y="1793082"/>
                </a:lnTo>
                <a:lnTo>
                  <a:pt x="287764" y="1789907"/>
                </a:lnTo>
                <a:lnTo>
                  <a:pt x="284584" y="1786732"/>
                </a:lnTo>
                <a:lnTo>
                  <a:pt x="281403" y="1783160"/>
                </a:lnTo>
                <a:lnTo>
                  <a:pt x="279017" y="1778794"/>
                </a:lnTo>
                <a:lnTo>
                  <a:pt x="276632" y="1774825"/>
                </a:lnTo>
                <a:lnTo>
                  <a:pt x="275041" y="1769666"/>
                </a:lnTo>
                <a:lnTo>
                  <a:pt x="273053" y="1764904"/>
                </a:lnTo>
                <a:lnTo>
                  <a:pt x="272258" y="1760141"/>
                </a:lnTo>
                <a:lnTo>
                  <a:pt x="271463" y="1754982"/>
                </a:lnTo>
                <a:lnTo>
                  <a:pt x="271463" y="1749822"/>
                </a:lnTo>
                <a:lnTo>
                  <a:pt x="271463" y="803989"/>
                </a:lnTo>
                <a:lnTo>
                  <a:pt x="267660" y="808774"/>
                </a:lnTo>
                <a:lnTo>
                  <a:pt x="260857" y="815533"/>
                </a:lnTo>
                <a:lnTo>
                  <a:pt x="253253" y="821498"/>
                </a:lnTo>
                <a:lnTo>
                  <a:pt x="245249" y="826667"/>
                </a:lnTo>
                <a:lnTo>
                  <a:pt x="237645" y="831438"/>
                </a:lnTo>
                <a:lnTo>
                  <a:pt x="228440" y="835017"/>
                </a:lnTo>
                <a:lnTo>
                  <a:pt x="219235" y="837800"/>
                </a:lnTo>
                <a:lnTo>
                  <a:pt x="214433" y="838595"/>
                </a:lnTo>
                <a:lnTo>
                  <a:pt x="210030" y="838993"/>
                </a:lnTo>
                <a:lnTo>
                  <a:pt x="205228" y="839390"/>
                </a:lnTo>
                <a:lnTo>
                  <a:pt x="200425" y="839788"/>
                </a:lnTo>
                <a:lnTo>
                  <a:pt x="195222" y="839390"/>
                </a:lnTo>
                <a:lnTo>
                  <a:pt x="190420" y="838993"/>
                </a:lnTo>
                <a:lnTo>
                  <a:pt x="185617" y="838595"/>
                </a:lnTo>
                <a:lnTo>
                  <a:pt x="180815" y="837800"/>
                </a:lnTo>
                <a:lnTo>
                  <a:pt x="171610" y="835017"/>
                </a:lnTo>
                <a:lnTo>
                  <a:pt x="163206" y="831438"/>
                </a:lnTo>
                <a:lnTo>
                  <a:pt x="154801" y="826667"/>
                </a:lnTo>
                <a:lnTo>
                  <a:pt x="146797" y="821498"/>
                </a:lnTo>
                <a:lnTo>
                  <a:pt x="139193" y="815533"/>
                </a:lnTo>
                <a:lnTo>
                  <a:pt x="132389" y="808774"/>
                </a:lnTo>
                <a:lnTo>
                  <a:pt x="126386" y="801219"/>
                </a:lnTo>
                <a:lnTo>
                  <a:pt x="121184" y="792869"/>
                </a:lnTo>
                <a:lnTo>
                  <a:pt x="115981" y="784122"/>
                </a:lnTo>
                <a:lnTo>
                  <a:pt x="112379" y="774976"/>
                </a:lnTo>
                <a:lnTo>
                  <a:pt x="109177" y="765036"/>
                </a:lnTo>
                <a:lnTo>
                  <a:pt x="106376" y="754698"/>
                </a:lnTo>
                <a:lnTo>
                  <a:pt x="105175" y="743962"/>
                </a:lnTo>
                <a:lnTo>
                  <a:pt x="104775" y="733625"/>
                </a:lnTo>
                <a:lnTo>
                  <a:pt x="105175" y="722491"/>
                </a:lnTo>
                <a:lnTo>
                  <a:pt x="106376" y="712153"/>
                </a:lnTo>
                <a:lnTo>
                  <a:pt x="109177" y="701815"/>
                </a:lnTo>
                <a:lnTo>
                  <a:pt x="112379" y="692273"/>
                </a:lnTo>
                <a:lnTo>
                  <a:pt x="115981" y="682730"/>
                </a:lnTo>
                <a:lnTo>
                  <a:pt x="121184" y="673585"/>
                </a:lnTo>
                <a:lnTo>
                  <a:pt x="126386" y="666030"/>
                </a:lnTo>
                <a:lnTo>
                  <a:pt x="132389" y="658475"/>
                </a:lnTo>
                <a:lnTo>
                  <a:pt x="139193" y="651318"/>
                </a:lnTo>
                <a:lnTo>
                  <a:pt x="146797" y="645354"/>
                </a:lnTo>
                <a:lnTo>
                  <a:pt x="154801" y="639787"/>
                </a:lnTo>
                <a:lnTo>
                  <a:pt x="163206" y="635413"/>
                </a:lnTo>
                <a:lnTo>
                  <a:pt x="171610" y="631835"/>
                </a:lnTo>
                <a:lnTo>
                  <a:pt x="180815" y="629449"/>
                </a:lnTo>
                <a:lnTo>
                  <a:pt x="185617" y="627859"/>
                </a:lnTo>
                <a:lnTo>
                  <a:pt x="190420" y="627461"/>
                </a:lnTo>
                <a:lnTo>
                  <a:pt x="195222" y="627063"/>
                </a:lnTo>
                <a:lnTo>
                  <a:pt x="197222" y="627063"/>
                </a:lnTo>
                <a:lnTo>
                  <a:pt x="200394" y="627063"/>
                </a:lnTo>
                <a:lnTo>
                  <a:pt x="200425" y="627063"/>
                </a:lnTo>
                <a:lnTo>
                  <a:pt x="205228" y="627063"/>
                </a:lnTo>
                <a:lnTo>
                  <a:pt x="558570" y="627063"/>
                </a:lnTo>
                <a:lnTo>
                  <a:pt x="558571" y="627063"/>
                </a:lnTo>
                <a:close/>
                <a:moveTo>
                  <a:pt x="922944" y="627063"/>
                </a:moveTo>
                <a:lnTo>
                  <a:pt x="927696" y="627063"/>
                </a:lnTo>
                <a:lnTo>
                  <a:pt x="932449" y="627063"/>
                </a:lnTo>
                <a:lnTo>
                  <a:pt x="932450" y="627063"/>
                </a:lnTo>
                <a:lnTo>
                  <a:pt x="1286688" y="627063"/>
                </a:lnTo>
                <a:lnTo>
                  <a:pt x="1286689" y="627063"/>
                </a:lnTo>
                <a:lnTo>
                  <a:pt x="1291432" y="627063"/>
                </a:lnTo>
                <a:lnTo>
                  <a:pt x="1296174" y="627063"/>
                </a:lnTo>
                <a:lnTo>
                  <a:pt x="1300917" y="627461"/>
                </a:lnTo>
                <a:lnTo>
                  <a:pt x="1306054" y="627858"/>
                </a:lnTo>
                <a:lnTo>
                  <a:pt x="1310402" y="629449"/>
                </a:lnTo>
                <a:lnTo>
                  <a:pt x="1319492" y="631835"/>
                </a:lnTo>
                <a:lnTo>
                  <a:pt x="1328187" y="635413"/>
                </a:lnTo>
                <a:lnTo>
                  <a:pt x="1336486" y="639787"/>
                </a:lnTo>
                <a:lnTo>
                  <a:pt x="1343995" y="645353"/>
                </a:lnTo>
                <a:lnTo>
                  <a:pt x="1351504" y="651318"/>
                </a:lnTo>
                <a:lnTo>
                  <a:pt x="1357828" y="658475"/>
                </a:lnTo>
                <a:lnTo>
                  <a:pt x="1364151" y="666030"/>
                </a:lnTo>
                <a:lnTo>
                  <a:pt x="1369684" y="673584"/>
                </a:lnTo>
                <a:lnTo>
                  <a:pt x="1374427" y="682729"/>
                </a:lnTo>
                <a:lnTo>
                  <a:pt x="1378379" y="692272"/>
                </a:lnTo>
                <a:lnTo>
                  <a:pt x="1381541" y="701815"/>
                </a:lnTo>
                <a:lnTo>
                  <a:pt x="1383912" y="712153"/>
                </a:lnTo>
                <a:lnTo>
                  <a:pt x="1385493" y="722491"/>
                </a:lnTo>
                <a:lnTo>
                  <a:pt x="1385888" y="733624"/>
                </a:lnTo>
                <a:lnTo>
                  <a:pt x="1385493" y="743962"/>
                </a:lnTo>
                <a:lnTo>
                  <a:pt x="1383912" y="754698"/>
                </a:lnTo>
                <a:lnTo>
                  <a:pt x="1381541" y="765036"/>
                </a:lnTo>
                <a:lnTo>
                  <a:pt x="1378379" y="774976"/>
                </a:lnTo>
                <a:lnTo>
                  <a:pt x="1374427" y="784122"/>
                </a:lnTo>
                <a:lnTo>
                  <a:pt x="1369684" y="792869"/>
                </a:lnTo>
                <a:lnTo>
                  <a:pt x="1364151" y="801219"/>
                </a:lnTo>
                <a:lnTo>
                  <a:pt x="1357828" y="808774"/>
                </a:lnTo>
                <a:lnTo>
                  <a:pt x="1351504" y="815533"/>
                </a:lnTo>
                <a:lnTo>
                  <a:pt x="1343995" y="821498"/>
                </a:lnTo>
                <a:lnTo>
                  <a:pt x="1336486" y="826667"/>
                </a:lnTo>
                <a:lnTo>
                  <a:pt x="1328187" y="831438"/>
                </a:lnTo>
                <a:lnTo>
                  <a:pt x="1319492" y="835017"/>
                </a:lnTo>
                <a:lnTo>
                  <a:pt x="1310402" y="837800"/>
                </a:lnTo>
                <a:lnTo>
                  <a:pt x="1306054" y="838595"/>
                </a:lnTo>
                <a:lnTo>
                  <a:pt x="1300917" y="838993"/>
                </a:lnTo>
                <a:lnTo>
                  <a:pt x="1296174" y="839390"/>
                </a:lnTo>
                <a:lnTo>
                  <a:pt x="1291432" y="839788"/>
                </a:lnTo>
                <a:lnTo>
                  <a:pt x="1286689" y="839390"/>
                </a:lnTo>
                <a:lnTo>
                  <a:pt x="1281946" y="838993"/>
                </a:lnTo>
                <a:lnTo>
                  <a:pt x="1277204" y="838595"/>
                </a:lnTo>
                <a:lnTo>
                  <a:pt x="1272066" y="837800"/>
                </a:lnTo>
                <a:lnTo>
                  <a:pt x="1263371" y="835017"/>
                </a:lnTo>
                <a:lnTo>
                  <a:pt x="1254676" y="831438"/>
                </a:lnTo>
                <a:lnTo>
                  <a:pt x="1246377" y="826667"/>
                </a:lnTo>
                <a:lnTo>
                  <a:pt x="1238473" y="821498"/>
                </a:lnTo>
                <a:lnTo>
                  <a:pt x="1231754" y="815533"/>
                </a:lnTo>
                <a:lnTo>
                  <a:pt x="1224640" y="808774"/>
                </a:lnTo>
                <a:lnTo>
                  <a:pt x="1219201" y="802275"/>
                </a:lnTo>
                <a:lnTo>
                  <a:pt x="1219201" y="1749822"/>
                </a:lnTo>
                <a:lnTo>
                  <a:pt x="1218804" y="1754982"/>
                </a:lnTo>
                <a:lnTo>
                  <a:pt x="1218407" y="1760141"/>
                </a:lnTo>
                <a:lnTo>
                  <a:pt x="1216820" y="1764904"/>
                </a:lnTo>
                <a:lnTo>
                  <a:pt x="1215629" y="1769666"/>
                </a:lnTo>
                <a:lnTo>
                  <a:pt x="1213248" y="1774825"/>
                </a:lnTo>
                <a:lnTo>
                  <a:pt x="1211263" y="1778794"/>
                </a:lnTo>
                <a:lnTo>
                  <a:pt x="1208485" y="1783160"/>
                </a:lnTo>
                <a:lnTo>
                  <a:pt x="1206104" y="1786732"/>
                </a:lnTo>
                <a:lnTo>
                  <a:pt x="1202532" y="1789907"/>
                </a:lnTo>
                <a:lnTo>
                  <a:pt x="1198960" y="1793082"/>
                </a:lnTo>
                <a:lnTo>
                  <a:pt x="1195388" y="1795860"/>
                </a:lnTo>
                <a:lnTo>
                  <a:pt x="1191420" y="1797844"/>
                </a:lnTo>
                <a:lnTo>
                  <a:pt x="1187451" y="1799828"/>
                </a:lnTo>
                <a:lnTo>
                  <a:pt x="1183085" y="1801019"/>
                </a:lnTo>
                <a:lnTo>
                  <a:pt x="1178720" y="1801416"/>
                </a:lnTo>
                <a:lnTo>
                  <a:pt x="1173957" y="1801813"/>
                </a:lnTo>
                <a:lnTo>
                  <a:pt x="1043385" y="1801813"/>
                </a:lnTo>
                <a:lnTo>
                  <a:pt x="1038622" y="1801416"/>
                </a:lnTo>
                <a:lnTo>
                  <a:pt x="1034257" y="1801019"/>
                </a:lnTo>
                <a:lnTo>
                  <a:pt x="1030288" y="1799828"/>
                </a:lnTo>
                <a:lnTo>
                  <a:pt x="1025922" y="1797844"/>
                </a:lnTo>
                <a:lnTo>
                  <a:pt x="1021954" y="1795860"/>
                </a:lnTo>
                <a:lnTo>
                  <a:pt x="1018382" y="1793082"/>
                </a:lnTo>
                <a:lnTo>
                  <a:pt x="1015207" y="1789907"/>
                </a:lnTo>
                <a:lnTo>
                  <a:pt x="1012032" y="1786732"/>
                </a:lnTo>
                <a:lnTo>
                  <a:pt x="1008857" y="1783160"/>
                </a:lnTo>
                <a:lnTo>
                  <a:pt x="1006079" y="1778794"/>
                </a:lnTo>
                <a:lnTo>
                  <a:pt x="1004094" y="1774825"/>
                </a:lnTo>
                <a:lnTo>
                  <a:pt x="1002110" y="1769666"/>
                </a:lnTo>
                <a:lnTo>
                  <a:pt x="1000522" y="1764904"/>
                </a:lnTo>
                <a:lnTo>
                  <a:pt x="999729" y="1760141"/>
                </a:lnTo>
                <a:lnTo>
                  <a:pt x="998935" y="1754982"/>
                </a:lnTo>
                <a:lnTo>
                  <a:pt x="998538" y="1749822"/>
                </a:lnTo>
                <a:lnTo>
                  <a:pt x="998538" y="804112"/>
                </a:lnTo>
                <a:lnTo>
                  <a:pt x="994628" y="808774"/>
                </a:lnTo>
                <a:lnTo>
                  <a:pt x="987895" y="815533"/>
                </a:lnTo>
                <a:lnTo>
                  <a:pt x="980766" y="821498"/>
                </a:lnTo>
                <a:lnTo>
                  <a:pt x="972846" y="826667"/>
                </a:lnTo>
                <a:lnTo>
                  <a:pt x="964529" y="831438"/>
                </a:lnTo>
                <a:lnTo>
                  <a:pt x="955816" y="835017"/>
                </a:lnTo>
                <a:lnTo>
                  <a:pt x="947103" y="837800"/>
                </a:lnTo>
                <a:lnTo>
                  <a:pt x="942350" y="838595"/>
                </a:lnTo>
                <a:lnTo>
                  <a:pt x="937598" y="838993"/>
                </a:lnTo>
                <a:lnTo>
                  <a:pt x="932449" y="839390"/>
                </a:lnTo>
                <a:lnTo>
                  <a:pt x="927696" y="839788"/>
                </a:lnTo>
                <a:lnTo>
                  <a:pt x="922944" y="839390"/>
                </a:lnTo>
                <a:lnTo>
                  <a:pt x="918191" y="838993"/>
                </a:lnTo>
                <a:lnTo>
                  <a:pt x="913439" y="838595"/>
                </a:lnTo>
                <a:lnTo>
                  <a:pt x="909082" y="837800"/>
                </a:lnTo>
                <a:lnTo>
                  <a:pt x="899577" y="835017"/>
                </a:lnTo>
                <a:lnTo>
                  <a:pt x="890864" y="831438"/>
                </a:lnTo>
                <a:lnTo>
                  <a:pt x="882547" y="826667"/>
                </a:lnTo>
                <a:lnTo>
                  <a:pt x="875419" y="821498"/>
                </a:lnTo>
                <a:lnTo>
                  <a:pt x="867894" y="815533"/>
                </a:lnTo>
                <a:lnTo>
                  <a:pt x="861161" y="808774"/>
                </a:lnTo>
                <a:lnTo>
                  <a:pt x="855220" y="801219"/>
                </a:lnTo>
                <a:lnTo>
                  <a:pt x="849280" y="792869"/>
                </a:lnTo>
                <a:lnTo>
                  <a:pt x="844923" y="784122"/>
                </a:lnTo>
                <a:lnTo>
                  <a:pt x="840567" y="774976"/>
                </a:lnTo>
                <a:lnTo>
                  <a:pt x="837398" y="765036"/>
                </a:lnTo>
                <a:lnTo>
                  <a:pt x="835418" y="754698"/>
                </a:lnTo>
                <a:lnTo>
                  <a:pt x="834230" y="743962"/>
                </a:lnTo>
                <a:lnTo>
                  <a:pt x="833438" y="733625"/>
                </a:lnTo>
                <a:lnTo>
                  <a:pt x="834230" y="722491"/>
                </a:lnTo>
                <a:lnTo>
                  <a:pt x="835418" y="712153"/>
                </a:lnTo>
                <a:lnTo>
                  <a:pt x="837398" y="701815"/>
                </a:lnTo>
                <a:lnTo>
                  <a:pt x="840567" y="692272"/>
                </a:lnTo>
                <a:lnTo>
                  <a:pt x="844923" y="682729"/>
                </a:lnTo>
                <a:lnTo>
                  <a:pt x="849280" y="673584"/>
                </a:lnTo>
                <a:lnTo>
                  <a:pt x="855220" y="666030"/>
                </a:lnTo>
                <a:lnTo>
                  <a:pt x="861161" y="658475"/>
                </a:lnTo>
                <a:lnTo>
                  <a:pt x="867894" y="651318"/>
                </a:lnTo>
                <a:lnTo>
                  <a:pt x="875419" y="645354"/>
                </a:lnTo>
                <a:lnTo>
                  <a:pt x="882547" y="639787"/>
                </a:lnTo>
                <a:lnTo>
                  <a:pt x="890864" y="635413"/>
                </a:lnTo>
                <a:lnTo>
                  <a:pt x="899577" y="631835"/>
                </a:lnTo>
                <a:lnTo>
                  <a:pt x="909082" y="629449"/>
                </a:lnTo>
                <a:lnTo>
                  <a:pt x="913439" y="627858"/>
                </a:lnTo>
                <a:lnTo>
                  <a:pt x="918191" y="627461"/>
                </a:lnTo>
                <a:lnTo>
                  <a:pt x="922944" y="627063"/>
                </a:lnTo>
                <a:close/>
                <a:moveTo>
                  <a:pt x="1650227" y="627063"/>
                </a:moveTo>
                <a:lnTo>
                  <a:pt x="1654970" y="627063"/>
                </a:lnTo>
                <a:lnTo>
                  <a:pt x="1659712" y="627063"/>
                </a:lnTo>
                <a:lnTo>
                  <a:pt x="1659713" y="627063"/>
                </a:lnTo>
                <a:lnTo>
                  <a:pt x="2013555" y="627063"/>
                </a:lnTo>
                <a:lnTo>
                  <a:pt x="2013556" y="627063"/>
                </a:lnTo>
                <a:lnTo>
                  <a:pt x="2018705" y="627063"/>
                </a:lnTo>
                <a:lnTo>
                  <a:pt x="2023457" y="627063"/>
                </a:lnTo>
                <a:lnTo>
                  <a:pt x="2028210" y="627461"/>
                </a:lnTo>
                <a:lnTo>
                  <a:pt x="2032566" y="627858"/>
                </a:lnTo>
                <a:lnTo>
                  <a:pt x="2037319" y="629449"/>
                </a:lnTo>
                <a:lnTo>
                  <a:pt x="2046824" y="631834"/>
                </a:lnTo>
                <a:lnTo>
                  <a:pt x="2055141" y="635413"/>
                </a:lnTo>
                <a:lnTo>
                  <a:pt x="2063458" y="639787"/>
                </a:lnTo>
                <a:lnTo>
                  <a:pt x="2071378" y="645353"/>
                </a:lnTo>
                <a:lnTo>
                  <a:pt x="2078507" y="651318"/>
                </a:lnTo>
                <a:lnTo>
                  <a:pt x="2085240" y="658475"/>
                </a:lnTo>
                <a:lnTo>
                  <a:pt x="2091181" y="666029"/>
                </a:lnTo>
                <a:lnTo>
                  <a:pt x="2096725" y="673584"/>
                </a:lnTo>
                <a:lnTo>
                  <a:pt x="2101478" y="682729"/>
                </a:lnTo>
                <a:lnTo>
                  <a:pt x="2105438" y="692272"/>
                </a:lnTo>
                <a:lnTo>
                  <a:pt x="2109003" y="701815"/>
                </a:lnTo>
                <a:lnTo>
                  <a:pt x="2110983" y="712153"/>
                </a:lnTo>
                <a:lnTo>
                  <a:pt x="2112567" y="722491"/>
                </a:lnTo>
                <a:lnTo>
                  <a:pt x="2112963" y="733624"/>
                </a:lnTo>
                <a:lnTo>
                  <a:pt x="2112567" y="743962"/>
                </a:lnTo>
                <a:lnTo>
                  <a:pt x="2110983" y="754698"/>
                </a:lnTo>
                <a:lnTo>
                  <a:pt x="2109003" y="765036"/>
                </a:lnTo>
                <a:lnTo>
                  <a:pt x="2105438" y="774976"/>
                </a:lnTo>
                <a:lnTo>
                  <a:pt x="2101478" y="784122"/>
                </a:lnTo>
                <a:lnTo>
                  <a:pt x="2096725" y="792869"/>
                </a:lnTo>
                <a:lnTo>
                  <a:pt x="2091181" y="801219"/>
                </a:lnTo>
                <a:lnTo>
                  <a:pt x="2085240" y="808774"/>
                </a:lnTo>
                <a:lnTo>
                  <a:pt x="2078507" y="815533"/>
                </a:lnTo>
                <a:lnTo>
                  <a:pt x="2071378" y="821498"/>
                </a:lnTo>
                <a:lnTo>
                  <a:pt x="2063458" y="826667"/>
                </a:lnTo>
                <a:lnTo>
                  <a:pt x="2055141" y="831438"/>
                </a:lnTo>
                <a:lnTo>
                  <a:pt x="2046824" y="835017"/>
                </a:lnTo>
                <a:lnTo>
                  <a:pt x="2037319" y="837800"/>
                </a:lnTo>
                <a:lnTo>
                  <a:pt x="2032566" y="838595"/>
                </a:lnTo>
                <a:lnTo>
                  <a:pt x="2028210" y="838993"/>
                </a:lnTo>
                <a:lnTo>
                  <a:pt x="2023457" y="839390"/>
                </a:lnTo>
                <a:lnTo>
                  <a:pt x="2018705" y="839788"/>
                </a:lnTo>
                <a:lnTo>
                  <a:pt x="2013556" y="839390"/>
                </a:lnTo>
                <a:lnTo>
                  <a:pt x="2008407" y="838993"/>
                </a:lnTo>
                <a:lnTo>
                  <a:pt x="2004051" y="838595"/>
                </a:lnTo>
                <a:lnTo>
                  <a:pt x="1999298" y="837800"/>
                </a:lnTo>
                <a:lnTo>
                  <a:pt x="1990189" y="835017"/>
                </a:lnTo>
                <a:lnTo>
                  <a:pt x="1981872" y="831438"/>
                </a:lnTo>
                <a:lnTo>
                  <a:pt x="1973556" y="826667"/>
                </a:lnTo>
                <a:lnTo>
                  <a:pt x="1965635" y="821498"/>
                </a:lnTo>
                <a:lnTo>
                  <a:pt x="1958110" y="815533"/>
                </a:lnTo>
                <a:lnTo>
                  <a:pt x="1951773" y="808774"/>
                </a:lnTo>
                <a:lnTo>
                  <a:pt x="1946276" y="802221"/>
                </a:lnTo>
                <a:lnTo>
                  <a:pt x="1946276" y="1749822"/>
                </a:lnTo>
                <a:lnTo>
                  <a:pt x="1946276" y="1754982"/>
                </a:lnTo>
                <a:lnTo>
                  <a:pt x="1945481" y="1760141"/>
                </a:lnTo>
                <a:lnTo>
                  <a:pt x="1944686" y="1764904"/>
                </a:lnTo>
                <a:lnTo>
                  <a:pt x="1943095" y="1769666"/>
                </a:lnTo>
                <a:lnTo>
                  <a:pt x="1941107" y="1774825"/>
                </a:lnTo>
                <a:lnTo>
                  <a:pt x="1939119" y="1778794"/>
                </a:lnTo>
                <a:lnTo>
                  <a:pt x="1936336" y="1783160"/>
                </a:lnTo>
                <a:lnTo>
                  <a:pt x="1933156" y="1786732"/>
                </a:lnTo>
                <a:lnTo>
                  <a:pt x="1930372" y="1789907"/>
                </a:lnTo>
                <a:lnTo>
                  <a:pt x="1926794" y="1793082"/>
                </a:lnTo>
                <a:lnTo>
                  <a:pt x="1923216" y="1795860"/>
                </a:lnTo>
                <a:lnTo>
                  <a:pt x="1919240" y="1797844"/>
                </a:lnTo>
                <a:lnTo>
                  <a:pt x="1914866" y="1799828"/>
                </a:lnTo>
                <a:lnTo>
                  <a:pt x="1910493" y="1801019"/>
                </a:lnTo>
                <a:lnTo>
                  <a:pt x="1906119" y="1801416"/>
                </a:lnTo>
                <a:lnTo>
                  <a:pt x="1901746" y="1801813"/>
                </a:lnTo>
                <a:lnTo>
                  <a:pt x="1770541" y="1801813"/>
                </a:lnTo>
                <a:lnTo>
                  <a:pt x="1766167" y="1801416"/>
                </a:lnTo>
                <a:lnTo>
                  <a:pt x="1761794" y="1801019"/>
                </a:lnTo>
                <a:lnTo>
                  <a:pt x="1757420" y="1799828"/>
                </a:lnTo>
                <a:lnTo>
                  <a:pt x="1753444" y="1797844"/>
                </a:lnTo>
                <a:lnTo>
                  <a:pt x="1749468" y="1795860"/>
                </a:lnTo>
                <a:lnTo>
                  <a:pt x="1745493" y="1793082"/>
                </a:lnTo>
                <a:lnTo>
                  <a:pt x="1741914" y="1789907"/>
                </a:lnTo>
                <a:lnTo>
                  <a:pt x="1738734" y="1786732"/>
                </a:lnTo>
                <a:lnTo>
                  <a:pt x="1735950" y="1783160"/>
                </a:lnTo>
                <a:lnTo>
                  <a:pt x="1733565" y="1778794"/>
                </a:lnTo>
                <a:lnTo>
                  <a:pt x="1731179" y="1774825"/>
                </a:lnTo>
                <a:lnTo>
                  <a:pt x="1729191" y="1769666"/>
                </a:lnTo>
                <a:lnTo>
                  <a:pt x="1727999" y="1764904"/>
                </a:lnTo>
                <a:lnTo>
                  <a:pt x="1726408" y="1760141"/>
                </a:lnTo>
                <a:lnTo>
                  <a:pt x="1726011" y="1754982"/>
                </a:lnTo>
                <a:lnTo>
                  <a:pt x="1725613" y="1749822"/>
                </a:lnTo>
                <a:lnTo>
                  <a:pt x="1725613" y="803700"/>
                </a:lnTo>
                <a:lnTo>
                  <a:pt x="1721366" y="808774"/>
                </a:lnTo>
                <a:lnTo>
                  <a:pt x="1714647" y="815533"/>
                </a:lnTo>
                <a:lnTo>
                  <a:pt x="1707928" y="821498"/>
                </a:lnTo>
                <a:lnTo>
                  <a:pt x="1700024" y="826667"/>
                </a:lnTo>
                <a:lnTo>
                  <a:pt x="1691725" y="831438"/>
                </a:lnTo>
                <a:lnTo>
                  <a:pt x="1683030" y="835017"/>
                </a:lnTo>
                <a:lnTo>
                  <a:pt x="1673940" y="837800"/>
                </a:lnTo>
                <a:lnTo>
                  <a:pt x="1669197" y="838595"/>
                </a:lnTo>
                <a:lnTo>
                  <a:pt x="1664455" y="838993"/>
                </a:lnTo>
                <a:lnTo>
                  <a:pt x="1659712" y="839390"/>
                </a:lnTo>
                <a:lnTo>
                  <a:pt x="1654970" y="839788"/>
                </a:lnTo>
                <a:lnTo>
                  <a:pt x="1650227" y="839390"/>
                </a:lnTo>
                <a:lnTo>
                  <a:pt x="1645484" y="838993"/>
                </a:lnTo>
                <a:lnTo>
                  <a:pt x="1640347" y="838595"/>
                </a:lnTo>
                <a:lnTo>
                  <a:pt x="1635604" y="837800"/>
                </a:lnTo>
                <a:lnTo>
                  <a:pt x="1626909" y="835017"/>
                </a:lnTo>
                <a:lnTo>
                  <a:pt x="1618214" y="831438"/>
                </a:lnTo>
                <a:lnTo>
                  <a:pt x="1609915" y="826667"/>
                </a:lnTo>
                <a:lnTo>
                  <a:pt x="1602011" y="821498"/>
                </a:lnTo>
                <a:lnTo>
                  <a:pt x="1594897" y="815533"/>
                </a:lnTo>
                <a:lnTo>
                  <a:pt x="1588178" y="808774"/>
                </a:lnTo>
                <a:lnTo>
                  <a:pt x="1581855" y="801219"/>
                </a:lnTo>
                <a:lnTo>
                  <a:pt x="1576717" y="792869"/>
                </a:lnTo>
                <a:lnTo>
                  <a:pt x="1571974" y="784122"/>
                </a:lnTo>
                <a:lnTo>
                  <a:pt x="1568022" y="774976"/>
                </a:lnTo>
                <a:lnTo>
                  <a:pt x="1564860" y="765036"/>
                </a:lnTo>
                <a:lnTo>
                  <a:pt x="1562094" y="754698"/>
                </a:lnTo>
                <a:lnTo>
                  <a:pt x="1560908" y="743962"/>
                </a:lnTo>
                <a:lnTo>
                  <a:pt x="1560513" y="733624"/>
                </a:lnTo>
                <a:lnTo>
                  <a:pt x="1560908" y="722491"/>
                </a:lnTo>
                <a:lnTo>
                  <a:pt x="1562094" y="712153"/>
                </a:lnTo>
                <a:lnTo>
                  <a:pt x="1564860" y="701815"/>
                </a:lnTo>
                <a:lnTo>
                  <a:pt x="1568022" y="692272"/>
                </a:lnTo>
                <a:lnTo>
                  <a:pt x="1571974" y="682729"/>
                </a:lnTo>
                <a:lnTo>
                  <a:pt x="1576717" y="673584"/>
                </a:lnTo>
                <a:lnTo>
                  <a:pt x="1581855" y="666029"/>
                </a:lnTo>
                <a:lnTo>
                  <a:pt x="1588178" y="658475"/>
                </a:lnTo>
                <a:lnTo>
                  <a:pt x="1594897" y="651318"/>
                </a:lnTo>
                <a:lnTo>
                  <a:pt x="1602011" y="645353"/>
                </a:lnTo>
                <a:lnTo>
                  <a:pt x="1609915" y="639787"/>
                </a:lnTo>
                <a:lnTo>
                  <a:pt x="1618214" y="635413"/>
                </a:lnTo>
                <a:lnTo>
                  <a:pt x="1626909" y="631834"/>
                </a:lnTo>
                <a:lnTo>
                  <a:pt x="1635604" y="629449"/>
                </a:lnTo>
                <a:lnTo>
                  <a:pt x="1640347" y="627858"/>
                </a:lnTo>
                <a:lnTo>
                  <a:pt x="1645484" y="627461"/>
                </a:lnTo>
                <a:lnTo>
                  <a:pt x="1650227" y="627063"/>
                </a:lnTo>
                <a:close/>
                <a:moveTo>
                  <a:pt x="1109068" y="0"/>
                </a:moveTo>
                <a:lnTo>
                  <a:pt x="1663204" y="293093"/>
                </a:lnTo>
                <a:lnTo>
                  <a:pt x="2217738" y="585788"/>
                </a:lnTo>
                <a:lnTo>
                  <a:pt x="1109068" y="585788"/>
                </a:lnTo>
                <a:lnTo>
                  <a:pt x="0" y="585788"/>
                </a:lnTo>
                <a:lnTo>
                  <a:pt x="554534" y="293093"/>
                </a:lnTo>
                <a:lnTo>
                  <a:pt x="110906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7" name="1"/>
          <p:cNvSpPr/>
          <p:nvPr/>
        </p:nvSpPr>
        <p:spPr bwMode="auto">
          <a:xfrm>
            <a:off x="5409883" y="5186363"/>
            <a:ext cx="401955" cy="511175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8" name="1"/>
          <p:cNvSpPr/>
          <p:nvPr/>
        </p:nvSpPr>
        <p:spPr bwMode="auto">
          <a:xfrm>
            <a:off x="7371398" y="3299778"/>
            <a:ext cx="446405" cy="443865"/>
          </a:xfrm>
          <a:custGeom>
            <a:avLst/>
            <a:gdLst>
              <a:gd name="T0" fmla="*/ 435344 w 2268537"/>
              <a:gd name="T1" fmla="*/ 1538932 h 2247901"/>
              <a:gd name="T2" fmla="*/ 495462 w 2268537"/>
              <a:gd name="T3" fmla="*/ 1635063 h 2247901"/>
              <a:gd name="T4" fmla="*/ 599590 w 2268537"/>
              <a:gd name="T5" fmla="*/ 1589945 h 2247901"/>
              <a:gd name="T6" fmla="*/ 569645 w 2268537"/>
              <a:gd name="T7" fmla="*/ 1480210 h 2247901"/>
              <a:gd name="T8" fmla="*/ 1569477 w 2268537"/>
              <a:gd name="T9" fmla="*/ 1473664 h 2247901"/>
              <a:gd name="T10" fmla="*/ 1631626 w 2268537"/>
              <a:gd name="T11" fmla="*/ 1599219 h 2247901"/>
              <a:gd name="T12" fmla="*/ 1169820 w 2268537"/>
              <a:gd name="T13" fmla="*/ 1679820 h 2247901"/>
              <a:gd name="T14" fmla="*/ 2218183 w 2268537"/>
              <a:gd name="T15" fmla="*/ 1620107 h 2247901"/>
              <a:gd name="T16" fmla="*/ 2265361 w 2268537"/>
              <a:gd name="T17" fmla="*/ 1739305 h 2247901"/>
              <a:gd name="T18" fmla="*/ 1398682 w 2268537"/>
              <a:gd name="T19" fmla="*/ 2039003 h 2247901"/>
              <a:gd name="T20" fmla="*/ 0 w 2268537"/>
              <a:gd name="T21" fmla="*/ 1401763 h 2247901"/>
              <a:gd name="T22" fmla="*/ 1802845 w 2268537"/>
              <a:gd name="T23" fmla="*/ 1254543 h 2247901"/>
              <a:gd name="T24" fmla="*/ 1896694 w 2268537"/>
              <a:gd name="T25" fmla="*/ 1346722 h 2247901"/>
              <a:gd name="T26" fmla="*/ 1801262 w 2268537"/>
              <a:gd name="T27" fmla="*/ 1343544 h 2247901"/>
              <a:gd name="T28" fmla="*/ 1952551 w 2268537"/>
              <a:gd name="T29" fmla="*/ 1373286 h 2247901"/>
              <a:gd name="T30" fmla="*/ 1959109 w 2268537"/>
              <a:gd name="T31" fmla="*/ 1284967 h 2247901"/>
              <a:gd name="T32" fmla="*/ 1883577 w 2268537"/>
              <a:gd name="T33" fmla="*/ 1210951 h 2247901"/>
              <a:gd name="T34" fmla="*/ 1924735 w 2268537"/>
              <a:gd name="T35" fmla="*/ 1183705 h 2247901"/>
              <a:gd name="T36" fmla="*/ 2066527 w 2268537"/>
              <a:gd name="T37" fmla="*/ 1199371 h 2247901"/>
              <a:gd name="T38" fmla="*/ 1998232 w 2268537"/>
              <a:gd name="T39" fmla="*/ 1451844 h 2247901"/>
              <a:gd name="T40" fmla="*/ 1739299 w 2268537"/>
              <a:gd name="T41" fmla="*/ 1420285 h 2247901"/>
              <a:gd name="T42" fmla="*/ 1733193 w 2268537"/>
              <a:gd name="T43" fmla="*/ 1158731 h 2247901"/>
              <a:gd name="T44" fmla="*/ 1233862 w 2268537"/>
              <a:gd name="T45" fmla="*/ 780369 h 2247901"/>
              <a:gd name="T46" fmla="*/ 1208472 w 2268537"/>
              <a:gd name="T47" fmla="*/ 887639 h 2247901"/>
              <a:gd name="T48" fmla="*/ 1337010 w 2268537"/>
              <a:gd name="T49" fmla="*/ 1007835 h 2247901"/>
              <a:gd name="T50" fmla="*/ 1297791 w 2268537"/>
              <a:gd name="T51" fmla="*/ 959984 h 2247901"/>
              <a:gd name="T52" fmla="*/ 1297791 w 2268537"/>
              <a:gd name="T53" fmla="*/ 1067934 h 2247901"/>
              <a:gd name="T54" fmla="*/ 1447865 w 2268537"/>
              <a:gd name="T55" fmla="*/ 1005568 h 2247901"/>
              <a:gd name="T56" fmla="*/ 1326808 w 2268537"/>
              <a:gd name="T57" fmla="*/ 866548 h 2247901"/>
              <a:gd name="T58" fmla="*/ 1320234 w 2268537"/>
              <a:gd name="T59" fmla="*/ 810532 h 2247901"/>
              <a:gd name="T60" fmla="*/ 1427235 w 2268537"/>
              <a:gd name="T61" fmla="*/ 798966 h 2247901"/>
              <a:gd name="T62" fmla="*/ 1388017 w 2268537"/>
              <a:gd name="T63" fmla="*/ 636134 h 2247901"/>
              <a:gd name="T64" fmla="*/ 1555092 w 2268537"/>
              <a:gd name="T65" fmla="*/ 745444 h 2247901"/>
              <a:gd name="T66" fmla="*/ 1611993 w 2268537"/>
              <a:gd name="T67" fmla="*/ 941614 h 2247901"/>
              <a:gd name="T68" fmla="*/ 1527662 w 2268537"/>
              <a:gd name="T69" fmla="*/ 1124630 h 2247901"/>
              <a:gd name="T70" fmla="*/ 1344717 w 2268537"/>
              <a:gd name="T71" fmla="*/ 1208994 h 2247901"/>
              <a:gd name="T72" fmla="*/ 1148398 w 2268537"/>
              <a:gd name="T73" fmla="*/ 1151844 h 2247901"/>
              <a:gd name="T74" fmla="*/ 1039356 w 2268537"/>
              <a:gd name="T75" fmla="*/ 984930 h 2247901"/>
              <a:gd name="T76" fmla="*/ 1067013 w 2268537"/>
              <a:gd name="T77" fmla="*/ 780823 h 2247901"/>
              <a:gd name="T78" fmla="*/ 1215727 w 2268537"/>
              <a:gd name="T79" fmla="*/ 648834 h 2247901"/>
              <a:gd name="T80" fmla="*/ 1814840 w 2268537"/>
              <a:gd name="T81" fmla="*/ 491075 h 2247901"/>
              <a:gd name="T82" fmla="*/ 1888564 w 2268537"/>
              <a:gd name="T83" fmla="*/ 577139 h 2247901"/>
              <a:gd name="T84" fmla="*/ 1872408 w 2268537"/>
              <a:gd name="T85" fmla="*/ 577818 h 2247901"/>
              <a:gd name="T86" fmla="*/ 1907905 w 2268537"/>
              <a:gd name="T87" fmla="*/ 640554 h 2247901"/>
              <a:gd name="T88" fmla="*/ 1942719 w 2268537"/>
              <a:gd name="T89" fmla="*/ 548375 h 2247901"/>
              <a:gd name="T90" fmla="*/ 1892432 w 2268537"/>
              <a:gd name="T91" fmla="*/ 493113 h 2247901"/>
              <a:gd name="T92" fmla="*/ 1895390 w 2268537"/>
              <a:gd name="T93" fmla="*/ 384401 h 2247901"/>
              <a:gd name="T94" fmla="*/ 2056717 w 2268537"/>
              <a:gd name="T95" fmla="*/ 536598 h 2247901"/>
              <a:gd name="T96" fmla="*/ 1929294 w 2268537"/>
              <a:gd name="T97" fmla="*/ 718464 h 2247901"/>
              <a:gd name="T98" fmla="*/ 1729512 w 2268537"/>
              <a:gd name="T99" fmla="*/ 619944 h 2247901"/>
              <a:gd name="T100" fmla="*/ 1798230 w 2268537"/>
              <a:gd name="T101" fmla="*/ 408635 h 2247901"/>
              <a:gd name="T102" fmla="*/ 1438439 w 2268537"/>
              <a:gd name="T103" fmla="*/ 111042 h 2247901"/>
              <a:gd name="T104" fmla="*/ 1512769 w 2268537"/>
              <a:gd name="T105" fmla="*/ 199876 h 2247901"/>
              <a:gd name="T106" fmla="*/ 1448183 w 2268537"/>
              <a:gd name="T107" fmla="*/ 210980 h 2247901"/>
              <a:gd name="T108" fmla="*/ 1572596 w 2268537"/>
              <a:gd name="T109" fmla="*/ 192171 h 2247901"/>
              <a:gd name="T110" fmla="*/ 1493506 w 2268537"/>
              <a:gd name="T111" fmla="*/ 107869 h 2247901"/>
              <a:gd name="T112" fmla="*/ 1558092 w 2268537"/>
              <a:gd name="T113" fmla="*/ 86114 h 2247901"/>
              <a:gd name="T114" fmla="*/ 1618146 w 2268537"/>
              <a:gd name="T115" fmla="*/ 49629 h 2247901"/>
              <a:gd name="T116" fmla="*/ 1622905 w 2268537"/>
              <a:gd name="T117" fmla="*/ 248145 h 2247901"/>
              <a:gd name="T118" fmla="*/ 1427334 w 2268537"/>
              <a:gd name="T119" fmla="*/ 281231 h 2247901"/>
              <a:gd name="T120" fmla="*/ 1366148 w 2268537"/>
              <a:gd name="T121" fmla="*/ 92686 h 2247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68537" h="2247901">
                <a:moveTo>
                  <a:pt x="516787" y="1465473"/>
                </a:moveTo>
                <a:lnTo>
                  <a:pt x="512476" y="1465700"/>
                </a:lnTo>
                <a:lnTo>
                  <a:pt x="507939" y="1466607"/>
                </a:lnTo>
                <a:lnTo>
                  <a:pt x="503629" y="1467060"/>
                </a:lnTo>
                <a:lnTo>
                  <a:pt x="499545" y="1468194"/>
                </a:lnTo>
                <a:lnTo>
                  <a:pt x="495462" y="1469327"/>
                </a:lnTo>
                <a:lnTo>
                  <a:pt x="491151" y="1470688"/>
                </a:lnTo>
                <a:lnTo>
                  <a:pt x="487295" y="1472275"/>
                </a:lnTo>
                <a:lnTo>
                  <a:pt x="483438" y="1474089"/>
                </a:lnTo>
                <a:lnTo>
                  <a:pt x="479582" y="1475902"/>
                </a:lnTo>
                <a:lnTo>
                  <a:pt x="475952" y="1477943"/>
                </a:lnTo>
                <a:lnTo>
                  <a:pt x="472776" y="1480210"/>
                </a:lnTo>
                <a:lnTo>
                  <a:pt x="469146" y="1482704"/>
                </a:lnTo>
                <a:lnTo>
                  <a:pt x="465970" y="1485425"/>
                </a:lnTo>
                <a:lnTo>
                  <a:pt x="462794" y="1487919"/>
                </a:lnTo>
                <a:lnTo>
                  <a:pt x="459845" y="1490866"/>
                </a:lnTo>
                <a:lnTo>
                  <a:pt x="456896" y="1493814"/>
                </a:lnTo>
                <a:lnTo>
                  <a:pt x="454173" y="1496988"/>
                </a:lnTo>
                <a:lnTo>
                  <a:pt x="451451" y="1500389"/>
                </a:lnTo>
                <a:lnTo>
                  <a:pt x="449182" y="1503563"/>
                </a:lnTo>
                <a:lnTo>
                  <a:pt x="446914" y="1507190"/>
                </a:lnTo>
                <a:lnTo>
                  <a:pt x="444872" y="1510818"/>
                </a:lnTo>
                <a:lnTo>
                  <a:pt x="442830" y="1514446"/>
                </a:lnTo>
                <a:lnTo>
                  <a:pt x="441242" y="1518300"/>
                </a:lnTo>
                <a:lnTo>
                  <a:pt x="439654" y="1522381"/>
                </a:lnTo>
                <a:lnTo>
                  <a:pt x="438066" y="1526462"/>
                </a:lnTo>
                <a:lnTo>
                  <a:pt x="437159" y="1530543"/>
                </a:lnTo>
                <a:lnTo>
                  <a:pt x="436025" y="1534851"/>
                </a:lnTo>
                <a:lnTo>
                  <a:pt x="435344" y="1538932"/>
                </a:lnTo>
                <a:lnTo>
                  <a:pt x="434663" y="1543466"/>
                </a:lnTo>
                <a:lnTo>
                  <a:pt x="434437" y="1547774"/>
                </a:lnTo>
                <a:lnTo>
                  <a:pt x="434210" y="1552309"/>
                </a:lnTo>
                <a:lnTo>
                  <a:pt x="434437" y="1556843"/>
                </a:lnTo>
                <a:lnTo>
                  <a:pt x="434663" y="1561151"/>
                </a:lnTo>
                <a:lnTo>
                  <a:pt x="435344" y="1565459"/>
                </a:lnTo>
                <a:lnTo>
                  <a:pt x="436025" y="1569767"/>
                </a:lnTo>
                <a:lnTo>
                  <a:pt x="437159" y="1574074"/>
                </a:lnTo>
                <a:lnTo>
                  <a:pt x="438066" y="1578155"/>
                </a:lnTo>
                <a:lnTo>
                  <a:pt x="439654" y="1582010"/>
                </a:lnTo>
                <a:lnTo>
                  <a:pt x="441242" y="1586091"/>
                </a:lnTo>
                <a:lnTo>
                  <a:pt x="442830" y="1589945"/>
                </a:lnTo>
                <a:lnTo>
                  <a:pt x="444872" y="1593573"/>
                </a:lnTo>
                <a:lnTo>
                  <a:pt x="446914" y="1597200"/>
                </a:lnTo>
                <a:lnTo>
                  <a:pt x="449182" y="1600828"/>
                </a:lnTo>
                <a:lnTo>
                  <a:pt x="451451" y="1604229"/>
                </a:lnTo>
                <a:lnTo>
                  <a:pt x="454173" y="1607630"/>
                </a:lnTo>
                <a:lnTo>
                  <a:pt x="456896" y="1610577"/>
                </a:lnTo>
                <a:lnTo>
                  <a:pt x="459845" y="1613751"/>
                </a:lnTo>
                <a:lnTo>
                  <a:pt x="462794" y="1616472"/>
                </a:lnTo>
                <a:lnTo>
                  <a:pt x="465970" y="1619193"/>
                </a:lnTo>
                <a:lnTo>
                  <a:pt x="469146" y="1621687"/>
                </a:lnTo>
                <a:lnTo>
                  <a:pt x="472776" y="1624407"/>
                </a:lnTo>
                <a:lnTo>
                  <a:pt x="475952" y="1626675"/>
                </a:lnTo>
                <a:lnTo>
                  <a:pt x="479582" y="1628715"/>
                </a:lnTo>
                <a:lnTo>
                  <a:pt x="483438" y="1630529"/>
                </a:lnTo>
                <a:lnTo>
                  <a:pt x="487295" y="1632343"/>
                </a:lnTo>
                <a:lnTo>
                  <a:pt x="491151" y="1633930"/>
                </a:lnTo>
                <a:lnTo>
                  <a:pt x="495462" y="1635063"/>
                </a:lnTo>
                <a:lnTo>
                  <a:pt x="499545" y="1636424"/>
                </a:lnTo>
                <a:lnTo>
                  <a:pt x="503629" y="1637557"/>
                </a:lnTo>
                <a:lnTo>
                  <a:pt x="507939" y="1638011"/>
                </a:lnTo>
                <a:lnTo>
                  <a:pt x="512476" y="1638691"/>
                </a:lnTo>
                <a:lnTo>
                  <a:pt x="516787" y="1638918"/>
                </a:lnTo>
                <a:lnTo>
                  <a:pt x="521097" y="1638918"/>
                </a:lnTo>
                <a:lnTo>
                  <a:pt x="525634" y="1638918"/>
                </a:lnTo>
                <a:lnTo>
                  <a:pt x="529944" y="1638691"/>
                </a:lnTo>
                <a:lnTo>
                  <a:pt x="534255" y="1638011"/>
                </a:lnTo>
                <a:lnTo>
                  <a:pt x="538792" y="1637557"/>
                </a:lnTo>
                <a:lnTo>
                  <a:pt x="542875" y="1636424"/>
                </a:lnTo>
                <a:lnTo>
                  <a:pt x="546959" y="1635063"/>
                </a:lnTo>
                <a:lnTo>
                  <a:pt x="551042" y="1633930"/>
                </a:lnTo>
                <a:lnTo>
                  <a:pt x="554899" y="1632343"/>
                </a:lnTo>
                <a:lnTo>
                  <a:pt x="558756" y="1630529"/>
                </a:lnTo>
                <a:lnTo>
                  <a:pt x="562839" y="1628715"/>
                </a:lnTo>
                <a:lnTo>
                  <a:pt x="566242" y="1626675"/>
                </a:lnTo>
                <a:lnTo>
                  <a:pt x="569645" y="1624407"/>
                </a:lnTo>
                <a:lnTo>
                  <a:pt x="573275" y="1621687"/>
                </a:lnTo>
                <a:lnTo>
                  <a:pt x="576451" y="1619193"/>
                </a:lnTo>
                <a:lnTo>
                  <a:pt x="579854" y="1616472"/>
                </a:lnTo>
                <a:lnTo>
                  <a:pt x="582576" y="1613751"/>
                </a:lnTo>
                <a:lnTo>
                  <a:pt x="585525" y="1610577"/>
                </a:lnTo>
                <a:lnTo>
                  <a:pt x="588247" y="1607630"/>
                </a:lnTo>
                <a:lnTo>
                  <a:pt x="590743" y="1604229"/>
                </a:lnTo>
                <a:lnTo>
                  <a:pt x="593238" y="1600828"/>
                </a:lnTo>
                <a:lnTo>
                  <a:pt x="595507" y="1597200"/>
                </a:lnTo>
                <a:lnTo>
                  <a:pt x="597549" y="1593573"/>
                </a:lnTo>
                <a:lnTo>
                  <a:pt x="599590" y="1589945"/>
                </a:lnTo>
                <a:lnTo>
                  <a:pt x="601178" y="1586091"/>
                </a:lnTo>
                <a:lnTo>
                  <a:pt x="602766" y="1582010"/>
                </a:lnTo>
                <a:lnTo>
                  <a:pt x="604354" y="1578155"/>
                </a:lnTo>
                <a:lnTo>
                  <a:pt x="605262" y="1574074"/>
                </a:lnTo>
                <a:lnTo>
                  <a:pt x="606396" y="1569767"/>
                </a:lnTo>
                <a:lnTo>
                  <a:pt x="607077" y="1565459"/>
                </a:lnTo>
                <a:lnTo>
                  <a:pt x="607531" y="1561151"/>
                </a:lnTo>
                <a:lnTo>
                  <a:pt x="607984" y="1556843"/>
                </a:lnTo>
                <a:lnTo>
                  <a:pt x="608211" y="1552309"/>
                </a:lnTo>
                <a:lnTo>
                  <a:pt x="607984" y="1547774"/>
                </a:lnTo>
                <a:lnTo>
                  <a:pt x="607531" y="1543466"/>
                </a:lnTo>
                <a:lnTo>
                  <a:pt x="607077" y="1538932"/>
                </a:lnTo>
                <a:lnTo>
                  <a:pt x="606396" y="1534851"/>
                </a:lnTo>
                <a:lnTo>
                  <a:pt x="605262" y="1530543"/>
                </a:lnTo>
                <a:lnTo>
                  <a:pt x="604354" y="1526462"/>
                </a:lnTo>
                <a:lnTo>
                  <a:pt x="602766" y="1522381"/>
                </a:lnTo>
                <a:lnTo>
                  <a:pt x="601178" y="1518300"/>
                </a:lnTo>
                <a:lnTo>
                  <a:pt x="599590" y="1514446"/>
                </a:lnTo>
                <a:lnTo>
                  <a:pt x="597549" y="1510818"/>
                </a:lnTo>
                <a:lnTo>
                  <a:pt x="595507" y="1507190"/>
                </a:lnTo>
                <a:lnTo>
                  <a:pt x="593238" y="1503563"/>
                </a:lnTo>
                <a:lnTo>
                  <a:pt x="590743" y="1500389"/>
                </a:lnTo>
                <a:lnTo>
                  <a:pt x="588247" y="1496988"/>
                </a:lnTo>
                <a:lnTo>
                  <a:pt x="585525" y="1493814"/>
                </a:lnTo>
                <a:lnTo>
                  <a:pt x="582576" y="1490866"/>
                </a:lnTo>
                <a:lnTo>
                  <a:pt x="579854" y="1487919"/>
                </a:lnTo>
                <a:lnTo>
                  <a:pt x="576451" y="1485425"/>
                </a:lnTo>
                <a:lnTo>
                  <a:pt x="573275" y="1482704"/>
                </a:lnTo>
                <a:lnTo>
                  <a:pt x="569645" y="1480210"/>
                </a:lnTo>
                <a:lnTo>
                  <a:pt x="566242" y="1477943"/>
                </a:lnTo>
                <a:lnTo>
                  <a:pt x="562839" y="1475902"/>
                </a:lnTo>
                <a:lnTo>
                  <a:pt x="558756" y="1474089"/>
                </a:lnTo>
                <a:lnTo>
                  <a:pt x="554899" y="1472275"/>
                </a:lnTo>
                <a:lnTo>
                  <a:pt x="551042" y="1470688"/>
                </a:lnTo>
                <a:lnTo>
                  <a:pt x="546959" y="1469327"/>
                </a:lnTo>
                <a:lnTo>
                  <a:pt x="542875" y="1468194"/>
                </a:lnTo>
                <a:lnTo>
                  <a:pt x="538792" y="1467060"/>
                </a:lnTo>
                <a:lnTo>
                  <a:pt x="534255" y="1466607"/>
                </a:lnTo>
                <a:lnTo>
                  <a:pt x="529944" y="1465700"/>
                </a:lnTo>
                <a:lnTo>
                  <a:pt x="525634" y="1465473"/>
                </a:lnTo>
                <a:lnTo>
                  <a:pt x="521097" y="1465473"/>
                </a:lnTo>
                <a:lnTo>
                  <a:pt x="516787" y="1465473"/>
                </a:lnTo>
                <a:close/>
                <a:moveTo>
                  <a:pt x="779462" y="1465263"/>
                </a:moveTo>
                <a:lnTo>
                  <a:pt x="795909" y="1465263"/>
                </a:lnTo>
                <a:lnTo>
                  <a:pt x="795118" y="1465354"/>
                </a:lnTo>
                <a:lnTo>
                  <a:pt x="796247" y="1465263"/>
                </a:lnTo>
                <a:lnTo>
                  <a:pt x="802144" y="1465263"/>
                </a:lnTo>
                <a:lnTo>
                  <a:pt x="997663" y="1465263"/>
                </a:lnTo>
                <a:lnTo>
                  <a:pt x="1331996" y="1465263"/>
                </a:lnTo>
                <a:lnTo>
                  <a:pt x="1527515" y="1465263"/>
                </a:lnTo>
                <a:lnTo>
                  <a:pt x="1532959" y="1465263"/>
                </a:lnTo>
                <a:lnTo>
                  <a:pt x="1538630" y="1465717"/>
                </a:lnTo>
                <a:lnTo>
                  <a:pt x="1543846" y="1466398"/>
                </a:lnTo>
                <a:lnTo>
                  <a:pt x="1549290" y="1467307"/>
                </a:lnTo>
                <a:lnTo>
                  <a:pt x="1554507" y="1468669"/>
                </a:lnTo>
                <a:lnTo>
                  <a:pt x="1559497" y="1470031"/>
                </a:lnTo>
                <a:lnTo>
                  <a:pt x="1564487" y="1471848"/>
                </a:lnTo>
                <a:lnTo>
                  <a:pt x="1569477" y="1473664"/>
                </a:lnTo>
                <a:lnTo>
                  <a:pt x="1574014" y="1475934"/>
                </a:lnTo>
                <a:lnTo>
                  <a:pt x="1578550" y="1478205"/>
                </a:lnTo>
                <a:lnTo>
                  <a:pt x="1583313" y="1480702"/>
                </a:lnTo>
                <a:lnTo>
                  <a:pt x="1587396" y="1483654"/>
                </a:lnTo>
                <a:lnTo>
                  <a:pt x="1591706" y="1486378"/>
                </a:lnTo>
                <a:lnTo>
                  <a:pt x="1595788" y="1489784"/>
                </a:lnTo>
                <a:lnTo>
                  <a:pt x="1599644" y="1493190"/>
                </a:lnTo>
                <a:lnTo>
                  <a:pt x="1603500" y="1496595"/>
                </a:lnTo>
                <a:lnTo>
                  <a:pt x="1607129" y="1500455"/>
                </a:lnTo>
                <a:lnTo>
                  <a:pt x="1610305" y="1504315"/>
                </a:lnTo>
                <a:lnTo>
                  <a:pt x="1613480" y="1508402"/>
                </a:lnTo>
                <a:lnTo>
                  <a:pt x="1616656" y="1512488"/>
                </a:lnTo>
                <a:lnTo>
                  <a:pt x="1619151" y="1517029"/>
                </a:lnTo>
                <a:lnTo>
                  <a:pt x="1621646" y="1521343"/>
                </a:lnTo>
                <a:lnTo>
                  <a:pt x="1624368" y="1525884"/>
                </a:lnTo>
                <a:lnTo>
                  <a:pt x="1626409" y="1530652"/>
                </a:lnTo>
                <a:lnTo>
                  <a:pt x="1628224" y="1535420"/>
                </a:lnTo>
                <a:lnTo>
                  <a:pt x="1630038" y="1540642"/>
                </a:lnTo>
                <a:lnTo>
                  <a:pt x="1631626" y="1545637"/>
                </a:lnTo>
                <a:lnTo>
                  <a:pt x="1632533" y="1550859"/>
                </a:lnTo>
                <a:lnTo>
                  <a:pt x="1633667" y="1556081"/>
                </a:lnTo>
                <a:lnTo>
                  <a:pt x="1634121" y="1561530"/>
                </a:lnTo>
                <a:lnTo>
                  <a:pt x="1634575" y="1566979"/>
                </a:lnTo>
                <a:lnTo>
                  <a:pt x="1634801" y="1572428"/>
                </a:lnTo>
                <a:lnTo>
                  <a:pt x="1634575" y="1578104"/>
                </a:lnTo>
                <a:lnTo>
                  <a:pt x="1634121" y="1583553"/>
                </a:lnTo>
                <a:lnTo>
                  <a:pt x="1633667" y="1588775"/>
                </a:lnTo>
                <a:lnTo>
                  <a:pt x="1632533" y="1594224"/>
                </a:lnTo>
                <a:lnTo>
                  <a:pt x="1631626" y="1599219"/>
                </a:lnTo>
                <a:lnTo>
                  <a:pt x="1630038" y="1604441"/>
                </a:lnTo>
                <a:lnTo>
                  <a:pt x="1628224" y="1609436"/>
                </a:lnTo>
                <a:lnTo>
                  <a:pt x="1626409" y="1614204"/>
                </a:lnTo>
                <a:lnTo>
                  <a:pt x="1624368" y="1618972"/>
                </a:lnTo>
                <a:lnTo>
                  <a:pt x="1621646" y="1623513"/>
                </a:lnTo>
                <a:lnTo>
                  <a:pt x="1619151" y="1628054"/>
                </a:lnTo>
                <a:lnTo>
                  <a:pt x="1616656" y="1632368"/>
                </a:lnTo>
                <a:lnTo>
                  <a:pt x="1613480" y="1636681"/>
                </a:lnTo>
                <a:lnTo>
                  <a:pt x="1610305" y="1640541"/>
                </a:lnTo>
                <a:lnTo>
                  <a:pt x="1607129" y="1644401"/>
                </a:lnTo>
                <a:lnTo>
                  <a:pt x="1603500" y="1648261"/>
                </a:lnTo>
                <a:lnTo>
                  <a:pt x="1599644" y="1651893"/>
                </a:lnTo>
                <a:lnTo>
                  <a:pt x="1595788" y="1655299"/>
                </a:lnTo>
                <a:lnTo>
                  <a:pt x="1591706" y="1658478"/>
                </a:lnTo>
                <a:lnTo>
                  <a:pt x="1587396" y="1661429"/>
                </a:lnTo>
                <a:lnTo>
                  <a:pt x="1583313" y="1664154"/>
                </a:lnTo>
                <a:lnTo>
                  <a:pt x="1578550" y="1666651"/>
                </a:lnTo>
                <a:lnTo>
                  <a:pt x="1574014" y="1669149"/>
                </a:lnTo>
                <a:lnTo>
                  <a:pt x="1569477" y="1671419"/>
                </a:lnTo>
                <a:lnTo>
                  <a:pt x="1564487" y="1673236"/>
                </a:lnTo>
                <a:lnTo>
                  <a:pt x="1559497" y="1674825"/>
                </a:lnTo>
                <a:lnTo>
                  <a:pt x="1554507" y="1676187"/>
                </a:lnTo>
                <a:lnTo>
                  <a:pt x="1549290" y="1677549"/>
                </a:lnTo>
                <a:lnTo>
                  <a:pt x="1543846" y="1678458"/>
                </a:lnTo>
                <a:lnTo>
                  <a:pt x="1538630" y="1679139"/>
                </a:lnTo>
                <a:lnTo>
                  <a:pt x="1532959" y="1679593"/>
                </a:lnTo>
                <a:lnTo>
                  <a:pt x="1527515" y="1679820"/>
                </a:lnTo>
                <a:lnTo>
                  <a:pt x="1331996" y="1679820"/>
                </a:lnTo>
                <a:lnTo>
                  <a:pt x="1169820" y="1679820"/>
                </a:lnTo>
                <a:lnTo>
                  <a:pt x="1169820" y="1730451"/>
                </a:lnTo>
                <a:lnTo>
                  <a:pt x="1527515" y="1730451"/>
                </a:lnTo>
                <a:lnTo>
                  <a:pt x="1537496" y="1730224"/>
                </a:lnTo>
                <a:lnTo>
                  <a:pt x="1547022" y="1729088"/>
                </a:lnTo>
                <a:lnTo>
                  <a:pt x="1556322" y="1727953"/>
                </a:lnTo>
                <a:lnTo>
                  <a:pt x="1565394" y="1725683"/>
                </a:lnTo>
                <a:lnTo>
                  <a:pt x="1574467" y="1723185"/>
                </a:lnTo>
                <a:lnTo>
                  <a:pt x="1583313" y="1720461"/>
                </a:lnTo>
                <a:lnTo>
                  <a:pt x="1591706" y="1716828"/>
                </a:lnTo>
                <a:lnTo>
                  <a:pt x="1600098" y="1712514"/>
                </a:lnTo>
                <a:lnTo>
                  <a:pt x="1608037" y="1708200"/>
                </a:lnTo>
                <a:lnTo>
                  <a:pt x="1615749" y="1703432"/>
                </a:lnTo>
                <a:lnTo>
                  <a:pt x="1623007" y="1697983"/>
                </a:lnTo>
                <a:lnTo>
                  <a:pt x="1630265" y="1692307"/>
                </a:lnTo>
                <a:lnTo>
                  <a:pt x="1637070" y="1685950"/>
                </a:lnTo>
                <a:lnTo>
                  <a:pt x="1643194" y="1679593"/>
                </a:lnTo>
                <a:lnTo>
                  <a:pt x="1649318" y="1672781"/>
                </a:lnTo>
                <a:lnTo>
                  <a:pt x="1654762" y="1665743"/>
                </a:lnTo>
                <a:lnTo>
                  <a:pt x="2174633" y="1612615"/>
                </a:lnTo>
                <a:lnTo>
                  <a:pt x="2179170" y="1612388"/>
                </a:lnTo>
                <a:lnTo>
                  <a:pt x="2183479" y="1612388"/>
                </a:lnTo>
                <a:lnTo>
                  <a:pt x="2188243" y="1612388"/>
                </a:lnTo>
                <a:lnTo>
                  <a:pt x="2192552" y="1613069"/>
                </a:lnTo>
                <a:lnTo>
                  <a:pt x="2197089" y="1613523"/>
                </a:lnTo>
                <a:lnTo>
                  <a:pt x="2201398" y="1614431"/>
                </a:lnTo>
                <a:lnTo>
                  <a:pt x="2205481" y="1615566"/>
                </a:lnTo>
                <a:lnTo>
                  <a:pt x="2209791" y="1616929"/>
                </a:lnTo>
                <a:lnTo>
                  <a:pt x="2214100" y="1618291"/>
                </a:lnTo>
                <a:lnTo>
                  <a:pt x="2218183" y="1620107"/>
                </a:lnTo>
                <a:lnTo>
                  <a:pt x="2222039" y="1622378"/>
                </a:lnTo>
                <a:lnTo>
                  <a:pt x="2225895" y="1624648"/>
                </a:lnTo>
                <a:lnTo>
                  <a:pt x="2229751" y="1626919"/>
                </a:lnTo>
                <a:lnTo>
                  <a:pt x="2233380" y="1629643"/>
                </a:lnTo>
                <a:lnTo>
                  <a:pt x="2237009" y="1632595"/>
                </a:lnTo>
                <a:lnTo>
                  <a:pt x="2240411" y="1635773"/>
                </a:lnTo>
                <a:lnTo>
                  <a:pt x="2243587" y="1638725"/>
                </a:lnTo>
                <a:lnTo>
                  <a:pt x="2246762" y="1642358"/>
                </a:lnTo>
                <a:lnTo>
                  <a:pt x="2249711" y="1645990"/>
                </a:lnTo>
                <a:lnTo>
                  <a:pt x="2252206" y="1649623"/>
                </a:lnTo>
                <a:lnTo>
                  <a:pt x="2254701" y="1653483"/>
                </a:lnTo>
                <a:lnTo>
                  <a:pt x="2257196" y="1657342"/>
                </a:lnTo>
                <a:lnTo>
                  <a:pt x="2259237" y="1661429"/>
                </a:lnTo>
                <a:lnTo>
                  <a:pt x="2261052" y="1665970"/>
                </a:lnTo>
                <a:lnTo>
                  <a:pt x="2262867" y="1670057"/>
                </a:lnTo>
                <a:lnTo>
                  <a:pt x="2264227" y="1674371"/>
                </a:lnTo>
                <a:lnTo>
                  <a:pt x="2265588" y="1679139"/>
                </a:lnTo>
                <a:lnTo>
                  <a:pt x="2266723" y="1683453"/>
                </a:lnTo>
                <a:lnTo>
                  <a:pt x="2267403" y="1687993"/>
                </a:lnTo>
                <a:lnTo>
                  <a:pt x="2267857" y="1692761"/>
                </a:lnTo>
                <a:lnTo>
                  <a:pt x="2268083" y="1697302"/>
                </a:lnTo>
                <a:lnTo>
                  <a:pt x="2268537" y="1702297"/>
                </a:lnTo>
                <a:lnTo>
                  <a:pt x="2268537" y="1712287"/>
                </a:lnTo>
                <a:lnTo>
                  <a:pt x="2268083" y="1717055"/>
                </a:lnTo>
                <a:lnTo>
                  <a:pt x="2267857" y="1721369"/>
                </a:lnTo>
                <a:lnTo>
                  <a:pt x="2267630" y="1726137"/>
                </a:lnTo>
                <a:lnTo>
                  <a:pt x="2266949" y="1730451"/>
                </a:lnTo>
                <a:lnTo>
                  <a:pt x="2266042" y="1734764"/>
                </a:lnTo>
                <a:lnTo>
                  <a:pt x="2265361" y="1739305"/>
                </a:lnTo>
                <a:lnTo>
                  <a:pt x="2264001" y="1743392"/>
                </a:lnTo>
                <a:lnTo>
                  <a:pt x="2262867" y="1747479"/>
                </a:lnTo>
                <a:lnTo>
                  <a:pt x="2261506" y="1751566"/>
                </a:lnTo>
                <a:lnTo>
                  <a:pt x="2259918" y="1755653"/>
                </a:lnTo>
                <a:lnTo>
                  <a:pt x="2258103" y="1759512"/>
                </a:lnTo>
                <a:lnTo>
                  <a:pt x="2256062" y="1763599"/>
                </a:lnTo>
                <a:lnTo>
                  <a:pt x="2254247" y="1767459"/>
                </a:lnTo>
                <a:lnTo>
                  <a:pt x="2251979" y="1770864"/>
                </a:lnTo>
                <a:lnTo>
                  <a:pt x="2249711" y="1774497"/>
                </a:lnTo>
                <a:lnTo>
                  <a:pt x="2247216" y="1778130"/>
                </a:lnTo>
                <a:lnTo>
                  <a:pt x="2244721" y="1781536"/>
                </a:lnTo>
                <a:lnTo>
                  <a:pt x="2241772" y="1784714"/>
                </a:lnTo>
                <a:lnTo>
                  <a:pt x="2239050" y="1788120"/>
                </a:lnTo>
                <a:lnTo>
                  <a:pt x="2236102" y="1791071"/>
                </a:lnTo>
                <a:lnTo>
                  <a:pt x="2233153" y="1794023"/>
                </a:lnTo>
                <a:lnTo>
                  <a:pt x="2229977" y="1796747"/>
                </a:lnTo>
                <a:lnTo>
                  <a:pt x="2226575" y="1799472"/>
                </a:lnTo>
                <a:lnTo>
                  <a:pt x="2223400" y="1801969"/>
                </a:lnTo>
                <a:lnTo>
                  <a:pt x="2219771" y="1804240"/>
                </a:lnTo>
                <a:lnTo>
                  <a:pt x="2216141" y="1806510"/>
                </a:lnTo>
                <a:lnTo>
                  <a:pt x="2212512" y="1808554"/>
                </a:lnTo>
                <a:lnTo>
                  <a:pt x="2208657" y="1810370"/>
                </a:lnTo>
                <a:lnTo>
                  <a:pt x="2204801" y="1812186"/>
                </a:lnTo>
                <a:lnTo>
                  <a:pt x="2200718" y="1813776"/>
                </a:lnTo>
                <a:lnTo>
                  <a:pt x="2196635" y="1815365"/>
                </a:lnTo>
                <a:lnTo>
                  <a:pt x="2192325" y="1816727"/>
                </a:lnTo>
                <a:lnTo>
                  <a:pt x="1439282" y="2028332"/>
                </a:lnTo>
                <a:lnTo>
                  <a:pt x="1418869" y="2033781"/>
                </a:lnTo>
                <a:lnTo>
                  <a:pt x="1398682" y="2039003"/>
                </a:lnTo>
                <a:lnTo>
                  <a:pt x="1378268" y="2043317"/>
                </a:lnTo>
                <a:lnTo>
                  <a:pt x="1357854" y="2047404"/>
                </a:lnTo>
                <a:lnTo>
                  <a:pt x="1337213" y="2051037"/>
                </a:lnTo>
                <a:lnTo>
                  <a:pt x="1316573" y="2054442"/>
                </a:lnTo>
                <a:lnTo>
                  <a:pt x="1295932" y="2056940"/>
                </a:lnTo>
                <a:lnTo>
                  <a:pt x="1275291" y="2059437"/>
                </a:lnTo>
                <a:lnTo>
                  <a:pt x="1254424" y="2061254"/>
                </a:lnTo>
                <a:lnTo>
                  <a:pt x="1233556" y="2062389"/>
                </a:lnTo>
                <a:lnTo>
                  <a:pt x="1212916" y="2063297"/>
                </a:lnTo>
                <a:lnTo>
                  <a:pt x="1192048" y="2063751"/>
                </a:lnTo>
                <a:lnTo>
                  <a:pt x="1171181" y="2063751"/>
                </a:lnTo>
                <a:lnTo>
                  <a:pt x="1150087" y="2063297"/>
                </a:lnTo>
                <a:lnTo>
                  <a:pt x="1129219" y="2062162"/>
                </a:lnTo>
                <a:lnTo>
                  <a:pt x="1108352" y="2060573"/>
                </a:lnTo>
                <a:lnTo>
                  <a:pt x="796701" y="2035598"/>
                </a:lnTo>
                <a:lnTo>
                  <a:pt x="792391" y="2035144"/>
                </a:lnTo>
                <a:lnTo>
                  <a:pt x="788081" y="2034463"/>
                </a:lnTo>
                <a:lnTo>
                  <a:pt x="783545" y="2033554"/>
                </a:lnTo>
                <a:lnTo>
                  <a:pt x="779462" y="2032419"/>
                </a:lnTo>
                <a:lnTo>
                  <a:pt x="779462" y="1468438"/>
                </a:lnTo>
                <a:lnTo>
                  <a:pt x="779462" y="1467534"/>
                </a:lnTo>
                <a:lnTo>
                  <a:pt x="779462" y="1465263"/>
                </a:lnTo>
                <a:close/>
                <a:moveTo>
                  <a:pt x="0" y="1401763"/>
                </a:moveTo>
                <a:lnTo>
                  <a:pt x="695325" y="1401763"/>
                </a:lnTo>
                <a:lnTo>
                  <a:pt x="695325" y="1572487"/>
                </a:lnTo>
                <a:lnTo>
                  <a:pt x="695325" y="1927085"/>
                </a:lnTo>
                <a:lnTo>
                  <a:pt x="695325" y="2247901"/>
                </a:lnTo>
                <a:lnTo>
                  <a:pt x="0" y="2247901"/>
                </a:lnTo>
                <a:lnTo>
                  <a:pt x="0" y="1401763"/>
                </a:lnTo>
                <a:close/>
                <a:moveTo>
                  <a:pt x="1870009" y="1163726"/>
                </a:moveTo>
                <a:lnTo>
                  <a:pt x="1870009" y="1180300"/>
                </a:lnTo>
                <a:lnTo>
                  <a:pt x="1861189" y="1180981"/>
                </a:lnTo>
                <a:lnTo>
                  <a:pt x="1853274" y="1182343"/>
                </a:lnTo>
                <a:lnTo>
                  <a:pt x="1845586" y="1183705"/>
                </a:lnTo>
                <a:lnTo>
                  <a:pt x="1838575" y="1185522"/>
                </a:lnTo>
                <a:lnTo>
                  <a:pt x="1832243" y="1188019"/>
                </a:lnTo>
                <a:lnTo>
                  <a:pt x="1826138" y="1190290"/>
                </a:lnTo>
                <a:lnTo>
                  <a:pt x="1820936" y="1193014"/>
                </a:lnTo>
                <a:lnTo>
                  <a:pt x="1816187" y="1196193"/>
                </a:lnTo>
                <a:lnTo>
                  <a:pt x="1811891" y="1199825"/>
                </a:lnTo>
                <a:lnTo>
                  <a:pt x="1810081" y="1201642"/>
                </a:lnTo>
                <a:lnTo>
                  <a:pt x="1808272" y="1203458"/>
                </a:lnTo>
                <a:lnTo>
                  <a:pt x="1806689" y="1205501"/>
                </a:lnTo>
                <a:lnTo>
                  <a:pt x="1805106" y="1207545"/>
                </a:lnTo>
                <a:lnTo>
                  <a:pt x="1803749" y="1209588"/>
                </a:lnTo>
                <a:lnTo>
                  <a:pt x="1802619" y="1211859"/>
                </a:lnTo>
                <a:lnTo>
                  <a:pt x="1801488" y="1214356"/>
                </a:lnTo>
                <a:lnTo>
                  <a:pt x="1800583" y="1216627"/>
                </a:lnTo>
                <a:lnTo>
                  <a:pt x="1799679" y="1219124"/>
                </a:lnTo>
                <a:lnTo>
                  <a:pt x="1799227" y="1221395"/>
                </a:lnTo>
                <a:lnTo>
                  <a:pt x="1798548" y="1226844"/>
                </a:lnTo>
                <a:lnTo>
                  <a:pt x="1798096" y="1232520"/>
                </a:lnTo>
                <a:lnTo>
                  <a:pt x="1798096" y="1236379"/>
                </a:lnTo>
                <a:lnTo>
                  <a:pt x="1798774" y="1240239"/>
                </a:lnTo>
                <a:lnTo>
                  <a:pt x="1799227" y="1243872"/>
                </a:lnTo>
                <a:lnTo>
                  <a:pt x="1800357" y="1247504"/>
                </a:lnTo>
                <a:lnTo>
                  <a:pt x="1801488" y="1251137"/>
                </a:lnTo>
                <a:lnTo>
                  <a:pt x="1802845" y="1254543"/>
                </a:lnTo>
                <a:lnTo>
                  <a:pt x="1804654" y="1257948"/>
                </a:lnTo>
                <a:lnTo>
                  <a:pt x="1806689" y="1261354"/>
                </a:lnTo>
                <a:lnTo>
                  <a:pt x="1808725" y="1264079"/>
                </a:lnTo>
                <a:lnTo>
                  <a:pt x="1810986" y="1267257"/>
                </a:lnTo>
                <a:lnTo>
                  <a:pt x="1813474" y="1269755"/>
                </a:lnTo>
                <a:lnTo>
                  <a:pt x="1815961" y="1272252"/>
                </a:lnTo>
                <a:lnTo>
                  <a:pt x="1818449" y="1274750"/>
                </a:lnTo>
                <a:lnTo>
                  <a:pt x="1821162" y="1277020"/>
                </a:lnTo>
                <a:lnTo>
                  <a:pt x="1823876" y="1278836"/>
                </a:lnTo>
                <a:lnTo>
                  <a:pt x="1826816" y="1280653"/>
                </a:lnTo>
                <a:lnTo>
                  <a:pt x="1834053" y="1284740"/>
                </a:lnTo>
                <a:lnTo>
                  <a:pt x="1843777" y="1289734"/>
                </a:lnTo>
                <a:lnTo>
                  <a:pt x="1855988" y="1295638"/>
                </a:lnTo>
                <a:lnTo>
                  <a:pt x="1870914" y="1302676"/>
                </a:lnTo>
                <a:lnTo>
                  <a:pt x="1875436" y="1304719"/>
                </a:lnTo>
                <a:lnTo>
                  <a:pt x="1879507" y="1306763"/>
                </a:lnTo>
                <a:lnTo>
                  <a:pt x="1883125" y="1309033"/>
                </a:lnTo>
                <a:lnTo>
                  <a:pt x="1886065" y="1311077"/>
                </a:lnTo>
                <a:lnTo>
                  <a:pt x="1889005" y="1312893"/>
                </a:lnTo>
                <a:lnTo>
                  <a:pt x="1891040" y="1314936"/>
                </a:lnTo>
                <a:lnTo>
                  <a:pt x="1892623" y="1316980"/>
                </a:lnTo>
                <a:lnTo>
                  <a:pt x="1893528" y="1318796"/>
                </a:lnTo>
                <a:lnTo>
                  <a:pt x="1894432" y="1320839"/>
                </a:lnTo>
                <a:lnTo>
                  <a:pt x="1895111" y="1323110"/>
                </a:lnTo>
                <a:lnTo>
                  <a:pt x="1895563" y="1325834"/>
                </a:lnTo>
                <a:lnTo>
                  <a:pt x="1896241" y="1328559"/>
                </a:lnTo>
                <a:lnTo>
                  <a:pt x="1896694" y="1335597"/>
                </a:lnTo>
                <a:lnTo>
                  <a:pt x="1896920" y="1343544"/>
                </a:lnTo>
                <a:lnTo>
                  <a:pt x="1896694" y="1346722"/>
                </a:lnTo>
                <a:lnTo>
                  <a:pt x="1896241" y="1349447"/>
                </a:lnTo>
                <a:lnTo>
                  <a:pt x="1894885" y="1352171"/>
                </a:lnTo>
                <a:lnTo>
                  <a:pt x="1893302" y="1353988"/>
                </a:lnTo>
                <a:lnTo>
                  <a:pt x="1892623" y="1354669"/>
                </a:lnTo>
                <a:lnTo>
                  <a:pt x="1891492" y="1355577"/>
                </a:lnTo>
                <a:lnTo>
                  <a:pt x="1889005" y="1356485"/>
                </a:lnTo>
                <a:lnTo>
                  <a:pt x="1886065" y="1357393"/>
                </a:lnTo>
                <a:lnTo>
                  <a:pt x="1882899" y="1357620"/>
                </a:lnTo>
                <a:lnTo>
                  <a:pt x="1880864" y="1357620"/>
                </a:lnTo>
                <a:lnTo>
                  <a:pt x="1879055" y="1357393"/>
                </a:lnTo>
                <a:lnTo>
                  <a:pt x="1877472" y="1356712"/>
                </a:lnTo>
                <a:lnTo>
                  <a:pt x="1875889" y="1356258"/>
                </a:lnTo>
                <a:lnTo>
                  <a:pt x="1874532" y="1355577"/>
                </a:lnTo>
                <a:lnTo>
                  <a:pt x="1873627" y="1354669"/>
                </a:lnTo>
                <a:lnTo>
                  <a:pt x="1872723" y="1353761"/>
                </a:lnTo>
                <a:lnTo>
                  <a:pt x="1872270" y="1352398"/>
                </a:lnTo>
                <a:lnTo>
                  <a:pt x="1871818" y="1350809"/>
                </a:lnTo>
                <a:lnTo>
                  <a:pt x="1871140" y="1348993"/>
                </a:lnTo>
                <a:lnTo>
                  <a:pt x="1870461" y="1343544"/>
                </a:lnTo>
                <a:lnTo>
                  <a:pt x="1870235" y="1336051"/>
                </a:lnTo>
                <a:lnTo>
                  <a:pt x="1870009" y="1326515"/>
                </a:lnTo>
                <a:lnTo>
                  <a:pt x="1870009" y="1314028"/>
                </a:lnTo>
                <a:lnTo>
                  <a:pt x="1799227" y="1314028"/>
                </a:lnTo>
                <a:lnTo>
                  <a:pt x="1799227" y="1324018"/>
                </a:lnTo>
                <a:lnTo>
                  <a:pt x="1799227" y="1328332"/>
                </a:lnTo>
                <a:lnTo>
                  <a:pt x="1799453" y="1332192"/>
                </a:lnTo>
                <a:lnTo>
                  <a:pt x="1799905" y="1336278"/>
                </a:lnTo>
                <a:lnTo>
                  <a:pt x="1800583" y="1339911"/>
                </a:lnTo>
                <a:lnTo>
                  <a:pt x="1801262" y="1343544"/>
                </a:lnTo>
                <a:lnTo>
                  <a:pt x="1802166" y="1346949"/>
                </a:lnTo>
                <a:lnTo>
                  <a:pt x="1803071" y="1350355"/>
                </a:lnTo>
                <a:lnTo>
                  <a:pt x="1804428" y="1353534"/>
                </a:lnTo>
                <a:lnTo>
                  <a:pt x="1806011" y="1356258"/>
                </a:lnTo>
                <a:lnTo>
                  <a:pt x="1807368" y="1359210"/>
                </a:lnTo>
                <a:lnTo>
                  <a:pt x="1809177" y="1361707"/>
                </a:lnTo>
                <a:lnTo>
                  <a:pt x="1810986" y="1364205"/>
                </a:lnTo>
                <a:lnTo>
                  <a:pt x="1813021" y="1366702"/>
                </a:lnTo>
                <a:lnTo>
                  <a:pt x="1815509" y="1368746"/>
                </a:lnTo>
                <a:lnTo>
                  <a:pt x="1817770" y="1370562"/>
                </a:lnTo>
                <a:lnTo>
                  <a:pt x="1820258" y="1372378"/>
                </a:lnTo>
                <a:lnTo>
                  <a:pt x="1825685" y="1375557"/>
                </a:lnTo>
                <a:lnTo>
                  <a:pt x="1831339" y="1378508"/>
                </a:lnTo>
                <a:lnTo>
                  <a:pt x="1837219" y="1381006"/>
                </a:lnTo>
                <a:lnTo>
                  <a:pt x="1843551" y="1383276"/>
                </a:lnTo>
                <a:lnTo>
                  <a:pt x="1849656" y="1385093"/>
                </a:lnTo>
                <a:lnTo>
                  <a:pt x="1856214" y="1386455"/>
                </a:lnTo>
                <a:lnTo>
                  <a:pt x="1862999" y="1387590"/>
                </a:lnTo>
                <a:lnTo>
                  <a:pt x="1870009" y="1388271"/>
                </a:lnTo>
                <a:lnTo>
                  <a:pt x="1870009" y="1408479"/>
                </a:lnTo>
                <a:lnTo>
                  <a:pt x="1902573" y="1408479"/>
                </a:lnTo>
                <a:lnTo>
                  <a:pt x="1902573" y="1388725"/>
                </a:lnTo>
                <a:lnTo>
                  <a:pt x="1911393" y="1387817"/>
                </a:lnTo>
                <a:lnTo>
                  <a:pt x="1919534" y="1386228"/>
                </a:lnTo>
                <a:lnTo>
                  <a:pt x="1927223" y="1384411"/>
                </a:lnTo>
                <a:lnTo>
                  <a:pt x="1934460" y="1382141"/>
                </a:lnTo>
                <a:lnTo>
                  <a:pt x="1941018" y="1379417"/>
                </a:lnTo>
                <a:lnTo>
                  <a:pt x="1947124" y="1376692"/>
                </a:lnTo>
                <a:lnTo>
                  <a:pt x="1952551" y="1373286"/>
                </a:lnTo>
                <a:lnTo>
                  <a:pt x="1954812" y="1371470"/>
                </a:lnTo>
                <a:lnTo>
                  <a:pt x="1957300" y="1369427"/>
                </a:lnTo>
                <a:lnTo>
                  <a:pt x="1959561" y="1367610"/>
                </a:lnTo>
                <a:lnTo>
                  <a:pt x="1961597" y="1365567"/>
                </a:lnTo>
                <a:lnTo>
                  <a:pt x="1963632" y="1363296"/>
                </a:lnTo>
                <a:lnTo>
                  <a:pt x="1965441" y="1360799"/>
                </a:lnTo>
                <a:lnTo>
                  <a:pt x="1967024" y="1358529"/>
                </a:lnTo>
                <a:lnTo>
                  <a:pt x="1968381" y="1356031"/>
                </a:lnTo>
                <a:lnTo>
                  <a:pt x="1969738" y="1353534"/>
                </a:lnTo>
                <a:lnTo>
                  <a:pt x="1971095" y="1350809"/>
                </a:lnTo>
                <a:lnTo>
                  <a:pt x="1971999" y="1348085"/>
                </a:lnTo>
                <a:lnTo>
                  <a:pt x="1972904" y="1345133"/>
                </a:lnTo>
                <a:lnTo>
                  <a:pt x="1973808" y="1342408"/>
                </a:lnTo>
                <a:lnTo>
                  <a:pt x="1974487" y="1339230"/>
                </a:lnTo>
                <a:lnTo>
                  <a:pt x="1975165" y="1333100"/>
                </a:lnTo>
                <a:lnTo>
                  <a:pt x="1975391" y="1326288"/>
                </a:lnTo>
                <a:lnTo>
                  <a:pt x="1975391" y="1321975"/>
                </a:lnTo>
                <a:lnTo>
                  <a:pt x="1975165" y="1318115"/>
                </a:lnTo>
                <a:lnTo>
                  <a:pt x="1974713" y="1314255"/>
                </a:lnTo>
                <a:lnTo>
                  <a:pt x="1973808" y="1310395"/>
                </a:lnTo>
                <a:lnTo>
                  <a:pt x="1972904" y="1306990"/>
                </a:lnTo>
                <a:lnTo>
                  <a:pt x="1971773" y="1303584"/>
                </a:lnTo>
                <a:lnTo>
                  <a:pt x="1970190" y="1300406"/>
                </a:lnTo>
                <a:lnTo>
                  <a:pt x="1968607" y="1297454"/>
                </a:lnTo>
                <a:lnTo>
                  <a:pt x="1967024" y="1294502"/>
                </a:lnTo>
                <a:lnTo>
                  <a:pt x="1965215" y="1292005"/>
                </a:lnTo>
                <a:lnTo>
                  <a:pt x="1963406" y="1289507"/>
                </a:lnTo>
                <a:lnTo>
                  <a:pt x="1961371" y="1287237"/>
                </a:lnTo>
                <a:lnTo>
                  <a:pt x="1959109" y="1284967"/>
                </a:lnTo>
                <a:lnTo>
                  <a:pt x="1956848" y="1282923"/>
                </a:lnTo>
                <a:lnTo>
                  <a:pt x="1954586" y="1281107"/>
                </a:lnTo>
                <a:lnTo>
                  <a:pt x="1952325" y="1279518"/>
                </a:lnTo>
                <a:lnTo>
                  <a:pt x="1945993" y="1275885"/>
                </a:lnTo>
                <a:lnTo>
                  <a:pt x="1938078" y="1271798"/>
                </a:lnTo>
                <a:lnTo>
                  <a:pt x="1927901" y="1267030"/>
                </a:lnTo>
                <a:lnTo>
                  <a:pt x="1915464" y="1261581"/>
                </a:lnTo>
                <a:lnTo>
                  <a:pt x="1900990" y="1254997"/>
                </a:lnTo>
                <a:lnTo>
                  <a:pt x="1889909" y="1249548"/>
                </a:lnTo>
                <a:lnTo>
                  <a:pt x="1881995" y="1245461"/>
                </a:lnTo>
                <a:lnTo>
                  <a:pt x="1879281" y="1243872"/>
                </a:lnTo>
                <a:lnTo>
                  <a:pt x="1877246" y="1242510"/>
                </a:lnTo>
                <a:lnTo>
                  <a:pt x="1875663" y="1241147"/>
                </a:lnTo>
                <a:lnTo>
                  <a:pt x="1874306" y="1239558"/>
                </a:lnTo>
                <a:lnTo>
                  <a:pt x="1872949" y="1237742"/>
                </a:lnTo>
                <a:lnTo>
                  <a:pt x="1872270" y="1235925"/>
                </a:lnTo>
                <a:lnTo>
                  <a:pt x="1871592" y="1233655"/>
                </a:lnTo>
                <a:lnTo>
                  <a:pt x="1870914" y="1231157"/>
                </a:lnTo>
                <a:lnTo>
                  <a:pt x="1870687" y="1228433"/>
                </a:lnTo>
                <a:lnTo>
                  <a:pt x="1870461" y="1225708"/>
                </a:lnTo>
                <a:lnTo>
                  <a:pt x="1870687" y="1222076"/>
                </a:lnTo>
                <a:lnTo>
                  <a:pt x="1871140" y="1219124"/>
                </a:lnTo>
                <a:lnTo>
                  <a:pt x="1872270" y="1216627"/>
                </a:lnTo>
                <a:lnTo>
                  <a:pt x="1873853" y="1214583"/>
                </a:lnTo>
                <a:lnTo>
                  <a:pt x="1874532" y="1213675"/>
                </a:lnTo>
                <a:lnTo>
                  <a:pt x="1875663" y="1212994"/>
                </a:lnTo>
                <a:lnTo>
                  <a:pt x="1877924" y="1211859"/>
                </a:lnTo>
                <a:lnTo>
                  <a:pt x="1880412" y="1211178"/>
                </a:lnTo>
                <a:lnTo>
                  <a:pt x="1883577" y="1210951"/>
                </a:lnTo>
                <a:lnTo>
                  <a:pt x="1887196" y="1211178"/>
                </a:lnTo>
                <a:lnTo>
                  <a:pt x="1888779" y="1211405"/>
                </a:lnTo>
                <a:lnTo>
                  <a:pt x="1889909" y="1211859"/>
                </a:lnTo>
                <a:lnTo>
                  <a:pt x="1891266" y="1212767"/>
                </a:lnTo>
                <a:lnTo>
                  <a:pt x="1892397" y="1213221"/>
                </a:lnTo>
                <a:lnTo>
                  <a:pt x="1893302" y="1214356"/>
                </a:lnTo>
                <a:lnTo>
                  <a:pt x="1894206" y="1215037"/>
                </a:lnTo>
                <a:lnTo>
                  <a:pt x="1894658" y="1216400"/>
                </a:lnTo>
                <a:lnTo>
                  <a:pt x="1895111" y="1217989"/>
                </a:lnTo>
                <a:lnTo>
                  <a:pt x="1896015" y="1221849"/>
                </a:lnTo>
                <a:lnTo>
                  <a:pt x="1896468" y="1226844"/>
                </a:lnTo>
                <a:lnTo>
                  <a:pt x="1896468" y="1233201"/>
                </a:lnTo>
                <a:lnTo>
                  <a:pt x="1896468" y="1241601"/>
                </a:lnTo>
                <a:lnTo>
                  <a:pt x="1967250" y="1241601"/>
                </a:lnTo>
                <a:lnTo>
                  <a:pt x="1967703" y="1235925"/>
                </a:lnTo>
                <a:lnTo>
                  <a:pt x="1967929" y="1231838"/>
                </a:lnTo>
                <a:lnTo>
                  <a:pt x="1967703" y="1226389"/>
                </a:lnTo>
                <a:lnTo>
                  <a:pt x="1967024" y="1220940"/>
                </a:lnTo>
                <a:lnTo>
                  <a:pt x="1965667" y="1216173"/>
                </a:lnTo>
                <a:lnTo>
                  <a:pt x="1963858" y="1211405"/>
                </a:lnTo>
                <a:lnTo>
                  <a:pt x="1961597" y="1207318"/>
                </a:lnTo>
                <a:lnTo>
                  <a:pt x="1958657" y="1203231"/>
                </a:lnTo>
                <a:lnTo>
                  <a:pt x="1955491" y="1199598"/>
                </a:lnTo>
                <a:lnTo>
                  <a:pt x="1951646" y="1196193"/>
                </a:lnTo>
                <a:lnTo>
                  <a:pt x="1947350" y="1193014"/>
                </a:lnTo>
                <a:lnTo>
                  <a:pt x="1942375" y="1190290"/>
                </a:lnTo>
                <a:lnTo>
                  <a:pt x="1937173" y="1187565"/>
                </a:lnTo>
                <a:lnTo>
                  <a:pt x="1931067" y="1185522"/>
                </a:lnTo>
                <a:lnTo>
                  <a:pt x="1924735" y="1183705"/>
                </a:lnTo>
                <a:lnTo>
                  <a:pt x="1917951" y="1182343"/>
                </a:lnTo>
                <a:lnTo>
                  <a:pt x="1910488" y="1180981"/>
                </a:lnTo>
                <a:lnTo>
                  <a:pt x="1902573" y="1180300"/>
                </a:lnTo>
                <a:lnTo>
                  <a:pt x="1902573" y="1163726"/>
                </a:lnTo>
                <a:lnTo>
                  <a:pt x="1870009" y="1163726"/>
                </a:lnTo>
                <a:close/>
                <a:moveTo>
                  <a:pt x="1886970" y="1085850"/>
                </a:moveTo>
                <a:lnTo>
                  <a:pt x="1896920" y="1086304"/>
                </a:lnTo>
                <a:lnTo>
                  <a:pt x="1907322" y="1086985"/>
                </a:lnTo>
                <a:lnTo>
                  <a:pt x="1917047" y="1088347"/>
                </a:lnTo>
                <a:lnTo>
                  <a:pt x="1926997" y="1090164"/>
                </a:lnTo>
                <a:lnTo>
                  <a:pt x="1936495" y="1092434"/>
                </a:lnTo>
                <a:lnTo>
                  <a:pt x="1945993" y="1094931"/>
                </a:lnTo>
                <a:lnTo>
                  <a:pt x="1955265" y="1098110"/>
                </a:lnTo>
                <a:lnTo>
                  <a:pt x="1964310" y="1101743"/>
                </a:lnTo>
                <a:lnTo>
                  <a:pt x="1973130" y="1105830"/>
                </a:lnTo>
                <a:lnTo>
                  <a:pt x="1981723" y="1110143"/>
                </a:lnTo>
                <a:lnTo>
                  <a:pt x="1990091" y="1114911"/>
                </a:lnTo>
                <a:lnTo>
                  <a:pt x="1998232" y="1120133"/>
                </a:lnTo>
                <a:lnTo>
                  <a:pt x="2005921" y="1125809"/>
                </a:lnTo>
                <a:lnTo>
                  <a:pt x="2013383" y="1131712"/>
                </a:lnTo>
                <a:lnTo>
                  <a:pt x="2020620" y="1137843"/>
                </a:lnTo>
                <a:lnTo>
                  <a:pt x="2027630" y="1144654"/>
                </a:lnTo>
                <a:lnTo>
                  <a:pt x="2034415" y="1151465"/>
                </a:lnTo>
                <a:lnTo>
                  <a:pt x="2040520" y="1158731"/>
                </a:lnTo>
                <a:lnTo>
                  <a:pt x="2046400" y="1166223"/>
                </a:lnTo>
                <a:lnTo>
                  <a:pt x="2052054" y="1174170"/>
                </a:lnTo>
                <a:lnTo>
                  <a:pt x="2057255" y="1182343"/>
                </a:lnTo>
                <a:lnTo>
                  <a:pt x="2062004" y="1190744"/>
                </a:lnTo>
                <a:lnTo>
                  <a:pt x="2066527" y="1199371"/>
                </a:lnTo>
                <a:lnTo>
                  <a:pt x="2070371" y="1207999"/>
                </a:lnTo>
                <a:lnTo>
                  <a:pt x="2073989" y="1217081"/>
                </a:lnTo>
                <a:lnTo>
                  <a:pt x="2076929" y="1226389"/>
                </a:lnTo>
                <a:lnTo>
                  <a:pt x="2079869" y="1235925"/>
                </a:lnTo>
                <a:lnTo>
                  <a:pt x="2081904" y="1245688"/>
                </a:lnTo>
                <a:lnTo>
                  <a:pt x="2083714" y="1255678"/>
                </a:lnTo>
                <a:lnTo>
                  <a:pt x="2085070" y="1265668"/>
                </a:lnTo>
                <a:lnTo>
                  <a:pt x="2085749" y="1275658"/>
                </a:lnTo>
                <a:lnTo>
                  <a:pt x="2085975" y="1286102"/>
                </a:lnTo>
                <a:lnTo>
                  <a:pt x="2085749" y="1296319"/>
                </a:lnTo>
                <a:lnTo>
                  <a:pt x="2085070" y="1306536"/>
                </a:lnTo>
                <a:lnTo>
                  <a:pt x="2083714" y="1316526"/>
                </a:lnTo>
                <a:lnTo>
                  <a:pt x="2081904" y="1326288"/>
                </a:lnTo>
                <a:lnTo>
                  <a:pt x="2079869" y="1335824"/>
                </a:lnTo>
                <a:lnTo>
                  <a:pt x="2076929" y="1345360"/>
                </a:lnTo>
                <a:lnTo>
                  <a:pt x="2073989" y="1354669"/>
                </a:lnTo>
                <a:lnTo>
                  <a:pt x="2070371" y="1363751"/>
                </a:lnTo>
                <a:lnTo>
                  <a:pt x="2066527" y="1372832"/>
                </a:lnTo>
                <a:lnTo>
                  <a:pt x="2062004" y="1381233"/>
                </a:lnTo>
                <a:lnTo>
                  <a:pt x="2057255" y="1389633"/>
                </a:lnTo>
                <a:lnTo>
                  <a:pt x="2052054" y="1397807"/>
                </a:lnTo>
                <a:lnTo>
                  <a:pt x="2046400" y="1405527"/>
                </a:lnTo>
                <a:lnTo>
                  <a:pt x="2040520" y="1413019"/>
                </a:lnTo>
                <a:lnTo>
                  <a:pt x="2034415" y="1420285"/>
                </a:lnTo>
                <a:lnTo>
                  <a:pt x="2027630" y="1427323"/>
                </a:lnTo>
                <a:lnTo>
                  <a:pt x="2020620" y="1433907"/>
                </a:lnTo>
                <a:lnTo>
                  <a:pt x="2013383" y="1440265"/>
                </a:lnTo>
                <a:lnTo>
                  <a:pt x="2005921" y="1446168"/>
                </a:lnTo>
                <a:lnTo>
                  <a:pt x="1998232" y="1451844"/>
                </a:lnTo>
                <a:lnTo>
                  <a:pt x="1990091" y="1456839"/>
                </a:lnTo>
                <a:lnTo>
                  <a:pt x="1981723" y="1461834"/>
                </a:lnTo>
                <a:lnTo>
                  <a:pt x="1973130" y="1466147"/>
                </a:lnTo>
                <a:lnTo>
                  <a:pt x="1964310" y="1470007"/>
                </a:lnTo>
                <a:lnTo>
                  <a:pt x="1955265" y="1473640"/>
                </a:lnTo>
                <a:lnTo>
                  <a:pt x="1945993" y="1476819"/>
                </a:lnTo>
                <a:lnTo>
                  <a:pt x="1936495" y="1479770"/>
                </a:lnTo>
                <a:lnTo>
                  <a:pt x="1926997" y="1481813"/>
                </a:lnTo>
                <a:lnTo>
                  <a:pt x="1917047" y="1483630"/>
                </a:lnTo>
                <a:lnTo>
                  <a:pt x="1907322" y="1484765"/>
                </a:lnTo>
                <a:lnTo>
                  <a:pt x="1896920" y="1485673"/>
                </a:lnTo>
                <a:lnTo>
                  <a:pt x="1886970" y="1485900"/>
                </a:lnTo>
                <a:lnTo>
                  <a:pt x="1876567" y="1485673"/>
                </a:lnTo>
                <a:lnTo>
                  <a:pt x="1866391" y="1484765"/>
                </a:lnTo>
                <a:lnTo>
                  <a:pt x="1856667" y="1483630"/>
                </a:lnTo>
                <a:lnTo>
                  <a:pt x="1846490" y="1481813"/>
                </a:lnTo>
                <a:lnTo>
                  <a:pt x="1836992" y="1479770"/>
                </a:lnTo>
                <a:lnTo>
                  <a:pt x="1827494" y="1476819"/>
                </a:lnTo>
                <a:lnTo>
                  <a:pt x="1818223" y="1473640"/>
                </a:lnTo>
                <a:lnTo>
                  <a:pt x="1809177" y="1470007"/>
                </a:lnTo>
                <a:lnTo>
                  <a:pt x="1800583" y="1466147"/>
                </a:lnTo>
                <a:lnTo>
                  <a:pt x="1791764" y="1461834"/>
                </a:lnTo>
                <a:lnTo>
                  <a:pt x="1783623" y="1456839"/>
                </a:lnTo>
                <a:lnTo>
                  <a:pt x="1775256" y="1451844"/>
                </a:lnTo>
                <a:lnTo>
                  <a:pt x="1767567" y="1446168"/>
                </a:lnTo>
                <a:lnTo>
                  <a:pt x="1760104" y="1440265"/>
                </a:lnTo>
                <a:lnTo>
                  <a:pt x="1752867" y="1433907"/>
                </a:lnTo>
                <a:lnTo>
                  <a:pt x="1746083" y="1427323"/>
                </a:lnTo>
                <a:lnTo>
                  <a:pt x="1739299" y="1420285"/>
                </a:lnTo>
                <a:lnTo>
                  <a:pt x="1733193" y="1413019"/>
                </a:lnTo>
                <a:lnTo>
                  <a:pt x="1727313" y="1405527"/>
                </a:lnTo>
                <a:lnTo>
                  <a:pt x="1721660" y="1397807"/>
                </a:lnTo>
                <a:lnTo>
                  <a:pt x="1716458" y="1389633"/>
                </a:lnTo>
                <a:lnTo>
                  <a:pt x="1711483" y="1381233"/>
                </a:lnTo>
                <a:lnTo>
                  <a:pt x="1707187" y="1372832"/>
                </a:lnTo>
                <a:lnTo>
                  <a:pt x="1703342" y="1363751"/>
                </a:lnTo>
                <a:lnTo>
                  <a:pt x="1699724" y="1354669"/>
                </a:lnTo>
                <a:lnTo>
                  <a:pt x="1696558" y="1345360"/>
                </a:lnTo>
                <a:lnTo>
                  <a:pt x="1693844" y="1335824"/>
                </a:lnTo>
                <a:lnTo>
                  <a:pt x="1691809" y="1326288"/>
                </a:lnTo>
                <a:lnTo>
                  <a:pt x="1690000" y="1316526"/>
                </a:lnTo>
                <a:lnTo>
                  <a:pt x="1688643" y="1306536"/>
                </a:lnTo>
                <a:lnTo>
                  <a:pt x="1687965" y="1296319"/>
                </a:lnTo>
                <a:lnTo>
                  <a:pt x="1687512" y="1286102"/>
                </a:lnTo>
                <a:lnTo>
                  <a:pt x="1687965" y="1275658"/>
                </a:lnTo>
                <a:lnTo>
                  <a:pt x="1688643" y="1265668"/>
                </a:lnTo>
                <a:lnTo>
                  <a:pt x="1690000" y="1255678"/>
                </a:lnTo>
                <a:lnTo>
                  <a:pt x="1691809" y="1245688"/>
                </a:lnTo>
                <a:lnTo>
                  <a:pt x="1693844" y="1235925"/>
                </a:lnTo>
                <a:lnTo>
                  <a:pt x="1696558" y="1226389"/>
                </a:lnTo>
                <a:lnTo>
                  <a:pt x="1699724" y="1217081"/>
                </a:lnTo>
                <a:lnTo>
                  <a:pt x="1703342" y="1207999"/>
                </a:lnTo>
                <a:lnTo>
                  <a:pt x="1707187" y="1199371"/>
                </a:lnTo>
                <a:lnTo>
                  <a:pt x="1711483" y="1190744"/>
                </a:lnTo>
                <a:lnTo>
                  <a:pt x="1716458" y="1182343"/>
                </a:lnTo>
                <a:lnTo>
                  <a:pt x="1721660" y="1174170"/>
                </a:lnTo>
                <a:lnTo>
                  <a:pt x="1727313" y="1166223"/>
                </a:lnTo>
                <a:lnTo>
                  <a:pt x="1733193" y="1158731"/>
                </a:lnTo>
                <a:lnTo>
                  <a:pt x="1739299" y="1151465"/>
                </a:lnTo>
                <a:lnTo>
                  <a:pt x="1746083" y="1144654"/>
                </a:lnTo>
                <a:lnTo>
                  <a:pt x="1752867" y="1137843"/>
                </a:lnTo>
                <a:lnTo>
                  <a:pt x="1760104" y="1131712"/>
                </a:lnTo>
                <a:lnTo>
                  <a:pt x="1767567" y="1125809"/>
                </a:lnTo>
                <a:lnTo>
                  <a:pt x="1775256" y="1120133"/>
                </a:lnTo>
                <a:lnTo>
                  <a:pt x="1783623" y="1114911"/>
                </a:lnTo>
                <a:lnTo>
                  <a:pt x="1791764" y="1110143"/>
                </a:lnTo>
                <a:lnTo>
                  <a:pt x="1800583" y="1105830"/>
                </a:lnTo>
                <a:lnTo>
                  <a:pt x="1809177" y="1101743"/>
                </a:lnTo>
                <a:lnTo>
                  <a:pt x="1818223" y="1098110"/>
                </a:lnTo>
                <a:lnTo>
                  <a:pt x="1827494" y="1094931"/>
                </a:lnTo>
                <a:lnTo>
                  <a:pt x="1836992" y="1092434"/>
                </a:lnTo>
                <a:lnTo>
                  <a:pt x="1846490" y="1090164"/>
                </a:lnTo>
                <a:lnTo>
                  <a:pt x="1856667" y="1088347"/>
                </a:lnTo>
                <a:lnTo>
                  <a:pt x="1866391" y="1086985"/>
                </a:lnTo>
                <a:lnTo>
                  <a:pt x="1876567" y="1086304"/>
                </a:lnTo>
                <a:lnTo>
                  <a:pt x="1886970" y="1085850"/>
                </a:lnTo>
                <a:close/>
                <a:moveTo>
                  <a:pt x="1297791" y="741362"/>
                </a:moveTo>
                <a:lnTo>
                  <a:pt x="1297791" y="765402"/>
                </a:lnTo>
                <a:lnTo>
                  <a:pt x="1285096" y="766762"/>
                </a:lnTo>
                <a:lnTo>
                  <a:pt x="1273308" y="768577"/>
                </a:lnTo>
                <a:lnTo>
                  <a:pt x="1262200" y="770844"/>
                </a:lnTo>
                <a:lnTo>
                  <a:pt x="1256986" y="771978"/>
                </a:lnTo>
                <a:lnTo>
                  <a:pt x="1251772" y="773566"/>
                </a:lnTo>
                <a:lnTo>
                  <a:pt x="1247238" y="775153"/>
                </a:lnTo>
                <a:lnTo>
                  <a:pt x="1242477" y="776741"/>
                </a:lnTo>
                <a:lnTo>
                  <a:pt x="1238170" y="778555"/>
                </a:lnTo>
                <a:lnTo>
                  <a:pt x="1233862" y="780369"/>
                </a:lnTo>
                <a:lnTo>
                  <a:pt x="1230009" y="782410"/>
                </a:lnTo>
                <a:lnTo>
                  <a:pt x="1226155" y="784452"/>
                </a:lnTo>
                <a:lnTo>
                  <a:pt x="1222528" y="786493"/>
                </a:lnTo>
                <a:lnTo>
                  <a:pt x="1219127" y="788760"/>
                </a:lnTo>
                <a:lnTo>
                  <a:pt x="1215953" y="791482"/>
                </a:lnTo>
                <a:lnTo>
                  <a:pt x="1213006" y="793977"/>
                </a:lnTo>
                <a:lnTo>
                  <a:pt x="1210286" y="796698"/>
                </a:lnTo>
                <a:lnTo>
                  <a:pt x="1207792" y="799419"/>
                </a:lnTo>
                <a:lnTo>
                  <a:pt x="1205525" y="802368"/>
                </a:lnTo>
                <a:lnTo>
                  <a:pt x="1203032" y="805316"/>
                </a:lnTo>
                <a:lnTo>
                  <a:pt x="1201218" y="808491"/>
                </a:lnTo>
                <a:lnTo>
                  <a:pt x="1199631" y="811893"/>
                </a:lnTo>
                <a:lnTo>
                  <a:pt x="1198044" y="815068"/>
                </a:lnTo>
                <a:lnTo>
                  <a:pt x="1196684" y="818469"/>
                </a:lnTo>
                <a:lnTo>
                  <a:pt x="1195551" y="822098"/>
                </a:lnTo>
                <a:lnTo>
                  <a:pt x="1194644" y="825727"/>
                </a:lnTo>
                <a:lnTo>
                  <a:pt x="1193737" y="829582"/>
                </a:lnTo>
                <a:lnTo>
                  <a:pt x="1193284" y="833437"/>
                </a:lnTo>
                <a:lnTo>
                  <a:pt x="1193057" y="837519"/>
                </a:lnTo>
                <a:lnTo>
                  <a:pt x="1193057" y="841828"/>
                </a:lnTo>
                <a:lnTo>
                  <a:pt x="1193284" y="847498"/>
                </a:lnTo>
                <a:lnTo>
                  <a:pt x="1193737" y="853168"/>
                </a:lnTo>
                <a:lnTo>
                  <a:pt x="1194871" y="858384"/>
                </a:lnTo>
                <a:lnTo>
                  <a:pt x="1196231" y="863600"/>
                </a:lnTo>
                <a:lnTo>
                  <a:pt x="1198044" y="868816"/>
                </a:lnTo>
                <a:lnTo>
                  <a:pt x="1200085" y="873805"/>
                </a:lnTo>
                <a:lnTo>
                  <a:pt x="1202578" y="878568"/>
                </a:lnTo>
                <a:lnTo>
                  <a:pt x="1205525" y="883330"/>
                </a:lnTo>
                <a:lnTo>
                  <a:pt x="1208472" y="887639"/>
                </a:lnTo>
                <a:lnTo>
                  <a:pt x="1211873" y="891721"/>
                </a:lnTo>
                <a:lnTo>
                  <a:pt x="1215273" y="895803"/>
                </a:lnTo>
                <a:lnTo>
                  <a:pt x="1218900" y="899432"/>
                </a:lnTo>
                <a:lnTo>
                  <a:pt x="1222754" y="902834"/>
                </a:lnTo>
                <a:lnTo>
                  <a:pt x="1226608" y="906235"/>
                </a:lnTo>
                <a:lnTo>
                  <a:pt x="1230689" y="908957"/>
                </a:lnTo>
                <a:lnTo>
                  <a:pt x="1234769" y="911678"/>
                </a:lnTo>
                <a:lnTo>
                  <a:pt x="1245197" y="917575"/>
                </a:lnTo>
                <a:lnTo>
                  <a:pt x="1259253" y="924832"/>
                </a:lnTo>
                <a:lnTo>
                  <a:pt x="1277388" y="933223"/>
                </a:lnTo>
                <a:lnTo>
                  <a:pt x="1299151" y="943428"/>
                </a:lnTo>
                <a:lnTo>
                  <a:pt x="1305725" y="946377"/>
                </a:lnTo>
                <a:lnTo>
                  <a:pt x="1311620" y="949552"/>
                </a:lnTo>
                <a:lnTo>
                  <a:pt x="1317060" y="952500"/>
                </a:lnTo>
                <a:lnTo>
                  <a:pt x="1321368" y="955675"/>
                </a:lnTo>
                <a:lnTo>
                  <a:pt x="1325448" y="958623"/>
                </a:lnTo>
                <a:lnTo>
                  <a:pt x="1328395" y="961344"/>
                </a:lnTo>
                <a:lnTo>
                  <a:pt x="1330662" y="964293"/>
                </a:lnTo>
                <a:lnTo>
                  <a:pt x="1332249" y="967014"/>
                </a:lnTo>
                <a:lnTo>
                  <a:pt x="1333383" y="969962"/>
                </a:lnTo>
                <a:lnTo>
                  <a:pt x="1334289" y="973137"/>
                </a:lnTo>
                <a:lnTo>
                  <a:pt x="1335196" y="976993"/>
                </a:lnTo>
                <a:lnTo>
                  <a:pt x="1335876" y="981528"/>
                </a:lnTo>
                <a:lnTo>
                  <a:pt x="1336330" y="986064"/>
                </a:lnTo>
                <a:lnTo>
                  <a:pt x="1337010" y="991280"/>
                </a:lnTo>
                <a:lnTo>
                  <a:pt x="1337010" y="996950"/>
                </a:lnTo>
                <a:lnTo>
                  <a:pt x="1337236" y="1002846"/>
                </a:lnTo>
                <a:lnTo>
                  <a:pt x="1337010" y="1005568"/>
                </a:lnTo>
                <a:lnTo>
                  <a:pt x="1337010" y="1007835"/>
                </a:lnTo>
                <a:lnTo>
                  <a:pt x="1336330" y="1009877"/>
                </a:lnTo>
                <a:lnTo>
                  <a:pt x="1335876" y="1011918"/>
                </a:lnTo>
                <a:lnTo>
                  <a:pt x="1335196" y="1013732"/>
                </a:lnTo>
                <a:lnTo>
                  <a:pt x="1334289" y="1015319"/>
                </a:lnTo>
                <a:lnTo>
                  <a:pt x="1333383" y="1016907"/>
                </a:lnTo>
                <a:lnTo>
                  <a:pt x="1332022" y="1018041"/>
                </a:lnTo>
                <a:lnTo>
                  <a:pt x="1330662" y="1019402"/>
                </a:lnTo>
                <a:lnTo>
                  <a:pt x="1329302" y="1020535"/>
                </a:lnTo>
                <a:lnTo>
                  <a:pt x="1327488" y="1021216"/>
                </a:lnTo>
                <a:lnTo>
                  <a:pt x="1325675" y="1021896"/>
                </a:lnTo>
                <a:lnTo>
                  <a:pt x="1323635" y="1022577"/>
                </a:lnTo>
                <a:lnTo>
                  <a:pt x="1321141" y="1023030"/>
                </a:lnTo>
                <a:lnTo>
                  <a:pt x="1318874" y="1023257"/>
                </a:lnTo>
                <a:lnTo>
                  <a:pt x="1316380" y="1023257"/>
                </a:lnTo>
                <a:lnTo>
                  <a:pt x="1313433" y="1023030"/>
                </a:lnTo>
                <a:lnTo>
                  <a:pt x="1310940" y="1022803"/>
                </a:lnTo>
                <a:lnTo>
                  <a:pt x="1308673" y="1022123"/>
                </a:lnTo>
                <a:lnTo>
                  <a:pt x="1306406" y="1021443"/>
                </a:lnTo>
                <a:lnTo>
                  <a:pt x="1304819" y="1020535"/>
                </a:lnTo>
                <a:lnTo>
                  <a:pt x="1303232" y="1019175"/>
                </a:lnTo>
                <a:lnTo>
                  <a:pt x="1301872" y="1017587"/>
                </a:lnTo>
                <a:lnTo>
                  <a:pt x="1301192" y="1015773"/>
                </a:lnTo>
                <a:lnTo>
                  <a:pt x="1300285" y="1013732"/>
                </a:lnTo>
                <a:lnTo>
                  <a:pt x="1299605" y="1010784"/>
                </a:lnTo>
                <a:lnTo>
                  <a:pt x="1299151" y="1007382"/>
                </a:lnTo>
                <a:lnTo>
                  <a:pt x="1298471" y="1002846"/>
                </a:lnTo>
                <a:lnTo>
                  <a:pt x="1298018" y="991960"/>
                </a:lnTo>
                <a:lnTo>
                  <a:pt x="1297791" y="978353"/>
                </a:lnTo>
                <a:lnTo>
                  <a:pt x="1297791" y="959984"/>
                </a:lnTo>
                <a:lnTo>
                  <a:pt x="1194644" y="959984"/>
                </a:lnTo>
                <a:lnTo>
                  <a:pt x="1194644" y="974725"/>
                </a:lnTo>
                <a:lnTo>
                  <a:pt x="1194644" y="980621"/>
                </a:lnTo>
                <a:lnTo>
                  <a:pt x="1195097" y="986744"/>
                </a:lnTo>
                <a:lnTo>
                  <a:pt x="1195551" y="992414"/>
                </a:lnTo>
                <a:lnTo>
                  <a:pt x="1196457" y="997630"/>
                </a:lnTo>
                <a:lnTo>
                  <a:pt x="1197364" y="1002846"/>
                </a:lnTo>
                <a:lnTo>
                  <a:pt x="1198951" y="1008062"/>
                </a:lnTo>
                <a:lnTo>
                  <a:pt x="1200538" y="1012598"/>
                </a:lnTo>
                <a:lnTo>
                  <a:pt x="1202352" y="1017360"/>
                </a:lnTo>
                <a:lnTo>
                  <a:pt x="1204392" y="1021443"/>
                </a:lnTo>
                <a:lnTo>
                  <a:pt x="1206659" y="1025525"/>
                </a:lnTo>
                <a:lnTo>
                  <a:pt x="1209152" y="1029380"/>
                </a:lnTo>
                <a:lnTo>
                  <a:pt x="1211873" y="1032782"/>
                </a:lnTo>
                <a:lnTo>
                  <a:pt x="1215047" y="1036184"/>
                </a:lnTo>
                <a:lnTo>
                  <a:pt x="1218447" y="1039359"/>
                </a:lnTo>
                <a:lnTo>
                  <a:pt x="1221621" y="1042080"/>
                </a:lnTo>
                <a:lnTo>
                  <a:pt x="1225475" y="1045028"/>
                </a:lnTo>
                <a:lnTo>
                  <a:pt x="1229329" y="1047296"/>
                </a:lnTo>
                <a:lnTo>
                  <a:pt x="1233182" y="1049564"/>
                </a:lnTo>
                <a:lnTo>
                  <a:pt x="1237490" y="1051832"/>
                </a:lnTo>
                <a:lnTo>
                  <a:pt x="1241570" y="1053646"/>
                </a:lnTo>
                <a:lnTo>
                  <a:pt x="1245877" y="1055687"/>
                </a:lnTo>
                <a:lnTo>
                  <a:pt x="1249958" y="1057502"/>
                </a:lnTo>
                <a:lnTo>
                  <a:pt x="1259026" y="1060677"/>
                </a:lnTo>
                <a:lnTo>
                  <a:pt x="1268094" y="1063171"/>
                </a:lnTo>
                <a:lnTo>
                  <a:pt x="1277615" y="1065212"/>
                </a:lnTo>
                <a:lnTo>
                  <a:pt x="1287590" y="1066800"/>
                </a:lnTo>
                <a:lnTo>
                  <a:pt x="1297791" y="1067934"/>
                </a:lnTo>
                <a:lnTo>
                  <a:pt x="1297791" y="1096962"/>
                </a:lnTo>
                <a:lnTo>
                  <a:pt x="1345171" y="1096962"/>
                </a:lnTo>
                <a:lnTo>
                  <a:pt x="1345171" y="1068841"/>
                </a:lnTo>
                <a:lnTo>
                  <a:pt x="1351972" y="1068160"/>
                </a:lnTo>
                <a:lnTo>
                  <a:pt x="1358093" y="1067253"/>
                </a:lnTo>
                <a:lnTo>
                  <a:pt x="1364213" y="1066346"/>
                </a:lnTo>
                <a:lnTo>
                  <a:pt x="1370108" y="1064985"/>
                </a:lnTo>
                <a:lnTo>
                  <a:pt x="1375775" y="1063852"/>
                </a:lnTo>
                <a:lnTo>
                  <a:pt x="1381442" y="1062491"/>
                </a:lnTo>
                <a:lnTo>
                  <a:pt x="1386656" y="1060903"/>
                </a:lnTo>
                <a:lnTo>
                  <a:pt x="1391870" y="1059089"/>
                </a:lnTo>
                <a:lnTo>
                  <a:pt x="1396858" y="1057275"/>
                </a:lnTo>
                <a:lnTo>
                  <a:pt x="1401392" y="1055234"/>
                </a:lnTo>
                <a:lnTo>
                  <a:pt x="1405699" y="1053193"/>
                </a:lnTo>
                <a:lnTo>
                  <a:pt x="1410233" y="1050925"/>
                </a:lnTo>
                <a:lnTo>
                  <a:pt x="1414087" y="1048430"/>
                </a:lnTo>
                <a:lnTo>
                  <a:pt x="1417941" y="1045935"/>
                </a:lnTo>
                <a:lnTo>
                  <a:pt x="1421568" y="1043441"/>
                </a:lnTo>
                <a:lnTo>
                  <a:pt x="1425195" y="1040493"/>
                </a:lnTo>
                <a:lnTo>
                  <a:pt x="1428142" y="1037771"/>
                </a:lnTo>
                <a:lnTo>
                  <a:pt x="1431316" y="1034596"/>
                </a:lnTo>
                <a:lnTo>
                  <a:pt x="1434036" y="1031421"/>
                </a:lnTo>
                <a:lnTo>
                  <a:pt x="1436756" y="1028246"/>
                </a:lnTo>
                <a:lnTo>
                  <a:pt x="1439023" y="1024844"/>
                </a:lnTo>
                <a:lnTo>
                  <a:pt x="1441290" y="1021216"/>
                </a:lnTo>
                <a:lnTo>
                  <a:pt x="1443104" y="1017360"/>
                </a:lnTo>
                <a:lnTo>
                  <a:pt x="1444918" y="1013505"/>
                </a:lnTo>
                <a:lnTo>
                  <a:pt x="1446504" y="1009650"/>
                </a:lnTo>
                <a:lnTo>
                  <a:pt x="1447865" y="1005568"/>
                </a:lnTo>
                <a:lnTo>
                  <a:pt x="1448998" y="1001032"/>
                </a:lnTo>
                <a:lnTo>
                  <a:pt x="1449905" y="996723"/>
                </a:lnTo>
                <a:lnTo>
                  <a:pt x="1450585" y="992414"/>
                </a:lnTo>
                <a:lnTo>
                  <a:pt x="1451265" y="987425"/>
                </a:lnTo>
                <a:lnTo>
                  <a:pt x="1451492" y="982889"/>
                </a:lnTo>
                <a:lnTo>
                  <a:pt x="1451719" y="977900"/>
                </a:lnTo>
                <a:lnTo>
                  <a:pt x="1451492" y="971777"/>
                </a:lnTo>
                <a:lnTo>
                  <a:pt x="1450812" y="965653"/>
                </a:lnTo>
                <a:lnTo>
                  <a:pt x="1450132" y="959984"/>
                </a:lnTo>
                <a:lnTo>
                  <a:pt x="1448998" y="954994"/>
                </a:lnTo>
                <a:lnTo>
                  <a:pt x="1447865" y="949778"/>
                </a:lnTo>
                <a:lnTo>
                  <a:pt x="1446051" y="944789"/>
                </a:lnTo>
                <a:lnTo>
                  <a:pt x="1444237" y="940253"/>
                </a:lnTo>
                <a:lnTo>
                  <a:pt x="1441971" y="935944"/>
                </a:lnTo>
                <a:lnTo>
                  <a:pt x="1439250" y="931862"/>
                </a:lnTo>
                <a:lnTo>
                  <a:pt x="1436756" y="928007"/>
                </a:lnTo>
                <a:lnTo>
                  <a:pt x="1433809" y="924605"/>
                </a:lnTo>
                <a:lnTo>
                  <a:pt x="1430862" y="921203"/>
                </a:lnTo>
                <a:lnTo>
                  <a:pt x="1427689" y="918028"/>
                </a:lnTo>
                <a:lnTo>
                  <a:pt x="1424515" y="914853"/>
                </a:lnTo>
                <a:lnTo>
                  <a:pt x="1421341" y="912359"/>
                </a:lnTo>
                <a:lnTo>
                  <a:pt x="1417714" y="910091"/>
                </a:lnTo>
                <a:lnTo>
                  <a:pt x="1413860" y="907369"/>
                </a:lnTo>
                <a:lnTo>
                  <a:pt x="1408873" y="904875"/>
                </a:lnTo>
                <a:lnTo>
                  <a:pt x="1397084" y="898752"/>
                </a:lnTo>
                <a:lnTo>
                  <a:pt x="1382122" y="891721"/>
                </a:lnTo>
                <a:lnTo>
                  <a:pt x="1363987" y="883557"/>
                </a:lnTo>
                <a:lnTo>
                  <a:pt x="1343131" y="874259"/>
                </a:lnTo>
                <a:lnTo>
                  <a:pt x="1326808" y="866548"/>
                </a:lnTo>
                <a:lnTo>
                  <a:pt x="1320461" y="863373"/>
                </a:lnTo>
                <a:lnTo>
                  <a:pt x="1315247" y="860652"/>
                </a:lnTo>
                <a:lnTo>
                  <a:pt x="1311166" y="857930"/>
                </a:lnTo>
                <a:lnTo>
                  <a:pt x="1308219" y="856116"/>
                </a:lnTo>
                <a:lnTo>
                  <a:pt x="1305952" y="854075"/>
                </a:lnTo>
                <a:lnTo>
                  <a:pt x="1303912" y="852034"/>
                </a:lnTo>
                <a:lnTo>
                  <a:pt x="1302325" y="849539"/>
                </a:lnTo>
                <a:lnTo>
                  <a:pt x="1301192" y="846364"/>
                </a:lnTo>
                <a:lnTo>
                  <a:pt x="1299831" y="843189"/>
                </a:lnTo>
                <a:lnTo>
                  <a:pt x="1299151" y="839560"/>
                </a:lnTo>
                <a:lnTo>
                  <a:pt x="1298698" y="835705"/>
                </a:lnTo>
                <a:lnTo>
                  <a:pt x="1298471" y="831396"/>
                </a:lnTo>
                <a:lnTo>
                  <a:pt x="1298471" y="828902"/>
                </a:lnTo>
                <a:lnTo>
                  <a:pt x="1298698" y="826407"/>
                </a:lnTo>
                <a:lnTo>
                  <a:pt x="1299378" y="824139"/>
                </a:lnTo>
                <a:lnTo>
                  <a:pt x="1299831" y="822098"/>
                </a:lnTo>
                <a:lnTo>
                  <a:pt x="1300285" y="820284"/>
                </a:lnTo>
                <a:lnTo>
                  <a:pt x="1301192" y="818469"/>
                </a:lnTo>
                <a:lnTo>
                  <a:pt x="1302098" y="816882"/>
                </a:lnTo>
                <a:lnTo>
                  <a:pt x="1303232" y="815748"/>
                </a:lnTo>
                <a:lnTo>
                  <a:pt x="1304365" y="814387"/>
                </a:lnTo>
                <a:lnTo>
                  <a:pt x="1305952" y="813253"/>
                </a:lnTo>
                <a:lnTo>
                  <a:pt x="1307539" y="812346"/>
                </a:lnTo>
                <a:lnTo>
                  <a:pt x="1309126" y="811439"/>
                </a:lnTo>
                <a:lnTo>
                  <a:pt x="1311166" y="810985"/>
                </a:lnTo>
                <a:lnTo>
                  <a:pt x="1312980" y="810532"/>
                </a:lnTo>
                <a:lnTo>
                  <a:pt x="1315247" y="810305"/>
                </a:lnTo>
                <a:lnTo>
                  <a:pt x="1317287" y="810305"/>
                </a:lnTo>
                <a:lnTo>
                  <a:pt x="1320234" y="810532"/>
                </a:lnTo>
                <a:lnTo>
                  <a:pt x="1322728" y="810759"/>
                </a:lnTo>
                <a:lnTo>
                  <a:pt x="1324995" y="811212"/>
                </a:lnTo>
                <a:lnTo>
                  <a:pt x="1327035" y="811893"/>
                </a:lnTo>
                <a:lnTo>
                  <a:pt x="1328849" y="812573"/>
                </a:lnTo>
                <a:lnTo>
                  <a:pt x="1330435" y="813934"/>
                </a:lnTo>
                <a:lnTo>
                  <a:pt x="1331796" y="814841"/>
                </a:lnTo>
                <a:lnTo>
                  <a:pt x="1332702" y="816428"/>
                </a:lnTo>
                <a:lnTo>
                  <a:pt x="1333609" y="818243"/>
                </a:lnTo>
                <a:lnTo>
                  <a:pt x="1334289" y="820284"/>
                </a:lnTo>
                <a:lnTo>
                  <a:pt x="1334969" y="823005"/>
                </a:lnTo>
                <a:lnTo>
                  <a:pt x="1335423" y="825953"/>
                </a:lnTo>
                <a:lnTo>
                  <a:pt x="1336103" y="833210"/>
                </a:lnTo>
                <a:lnTo>
                  <a:pt x="1336330" y="842509"/>
                </a:lnTo>
                <a:lnTo>
                  <a:pt x="1336330" y="854982"/>
                </a:lnTo>
                <a:lnTo>
                  <a:pt x="1439477" y="854982"/>
                </a:lnTo>
                <a:lnTo>
                  <a:pt x="1440384" y="846591"/>
                </a:lnTo>
                <a:lnTo>
                  <a:pt x="1440610" y="840694"/>
                </a:lnTo>
                <a:lnTo>
                  <a:pt x="1440610" y="836612"/>
                </a:lnTo>
                <a:lnTo>
                  <a:pt x="1440384" y="832757"/>
                </a:lnTo>
                <a:lnTo>
                  <a:pt x="1439704" y="828902"/>
                </a:lnTo>
                <a:lnTo>
                  <a:pt x="1439023" y="825046"/>
                </a:lnTo>
                <a:lnTo>
                  <a:pt x="1438343" y="821418"/>
                </a:lnTo>
                <a:lnTo>
                  <a:pt x="1437210" y="817789"/>
                </a:lnTo>
                <a:lnTo>
                  <a:pt x="1436303" y="814387"/>
                </a:lnTo>
                <a:lnTo>
                  <a:pt x="1434716" y="810985"/>
                </a:lnTo>
                <a:lnTo>
                  <a:pt x="1433129" y="808037"/>
                </a:lnTo>
                <a:lnTo>
                  <a:pt x="1431316" y="804862"/>
                </a:lnTo>
                <a:lnTo>
                  <a:pt x="1429502" y="801687"/>
                </a:lnTo>
                <a:lnTo>
                  <a:pt x="1427235" y="798966"/>
                </a:lnTo>
                <a:lnTo>
                  <a:pt x="1424968" y="796244"/>
                </a:lnTo>
                <a:lnTo>
                  <a:pt x="1422475" y="793750"/>
                </a:lnTo>
                <a:lnTo>
                  <a:pt x="1419754" y="791255"/>
                </a:lnTo>
                <a:lnTo>
                  <a:pt x="1416807" y="788534"/>
                </a:lnTo>
                <a:lnTo>
                  <a:pt x="1413860" y="786493"/>
                </a:lnTo>
                <a:lnTo>
                  <a:pt x="1410686" y="784225"/>
                </a:lnTo>
                <a:lnTo>
                  <a:pt x="1407059" y="782184"/>
                </a:lnTo>
                <a:lnTo>
                  <a:pt x="1403432" y="780143"/>
                </a:lnTo>
                <a:lnTo>
                  <a:pt x="1399578" y="778328"/>
                </a:lnTo>
                <a:lnTo>
                  <a:pt x="1395724" y="776514"/>
                </a:lnTo>
                <a:lnTo>
                  <a:pt x="1391644" y="774927"/>
                </a:lnTo>
                <a:lnTo>
                  <a:pt x="1387110" y="773339"/>
                </a:lnTo>
                <a:lnTo>
                  <a:pt x="1382576" y="771978"/>
                </a:lnTo>
                <a:lnTo>
                  <a:pt x="1377589" y="770844"/>
                </a:lnTo>
                <a:lnTo>
                  <a:pt x="1367614" y="768577"/>
                </a:lnTo>
                <a:lnTo>
                  <a:pt x="1356732" y="766762"/>
                </a:lnTo>
                <a:lnTo>
                  <a:pt x="1345171" y="765402"/>
                </a:lnTo>
                <a:lnTo>
                  <a:pt x="1345171" y="741362"/>
                </a:lnTo>
                <a:lnTo>
                  <a:pt x="1297791" y="741362"/>
                </a:lnTo>
                <a:close/>
                <a:moveTo>
                  <a:pt x="1322274" y="628650"/>
                </a:moveTo>
                <a:lnTo>
                  <a:pt x="1329755" y="628877"/>
                </a:lnTo>
                <a:lnTo>
                  <a:pt x="1337236" y="629330"/>
                </a:lnTo>
                <a:lnTo>
                  <a:pt x="1344717" y="629557"/>
                </a:lnTo>
                <a:lnTo>
                  <a:pt x="1351972" y="630237"/>
                </a:lnTo>
                <a:lnTo>
                  <a:pt x="1359453" y="631144"/>
                </a:lnTo>
                <a:lnTo>
                  <a:pt x="1366480" y="632052"/>
                </a:lnTo>
                <a:lnTo>
                  <a:pt x="1373735" y="633412"/>
                </a:lnTo>
                <a:lnTo>
                  <a:pt x="1380762" y="634546"/>
                </a:lnTo>
                <a:lnTo>
                  <a:pt x="1388017" y="636134"/>
                </a:lnTo>
                <a:lnTo>
                  <a:pt x="1395044" y="637948"/>
                </a:lnTo>
                <a:lnTo>
                  <a:pt x="1401845" y="639762"/>
                </a:lnTo>
                <a:lnTo>
                  <a:pt x="1408646" y="641803"/>
                </a:lnTo>
                <a:lnTo>
                  <a:pt x="1415674" y="643844"/>
                </a:lnTo>
                <a:lnTo>
                  <a:pt x="1422248" y="646566"/>
                </a:lnTo>
                <a:lnTo>
                  <a:pt x="1428822" y="648834"/>
                </a:lnTo>
                <a:lnTo>
                  <a:pt x="1435396" y="651555"/>
                </a:lnTo>
                <a:lnTo>
                  <a:pt x="1441971" y="654503"/>
                </a:lnTo>
                <a:lnTo>
                  <a:pt x="1448318" y="657225"/>
                </a:lnTo>
                <a:lnTo>
                  <a:pt x="1454439" y="660400"/>
                </a:lnTo>
                <a:lnTo>
                  <a:pt x="1460786" y="663802"/>
                </a:lnTo>
                <a:lnTo>
                  <a:pt x="1466907" y="667203"/>
                </a:lnTo>
                <a:lnTo>
                  <a:pt x="1472801" y="670832"/>
                </a:lnTo>
                <a:lnTo>
                  <a:pt x="1478695" y="674687"/>
                </a:lnTo>
                <a:lnTo>
                  <a:pt x="1484590" y="678543"/>
                </a:lnTo>
                <a:lnTo>
                  <a:pt x="1490257" y="682398"/>
                </a:lnTo>
                <a:lnTo>
                  <a:pt x="1495924" y="686480"/>
                </a:lnTo>
                <a:lnTo>
                  <a:pt x="1501592" y="690562"/>
                </a:lnTo>
                <a:lnTo>
                  <a:pt x="1507033" y="695098"/>
                </a:lnTo>
                <a:lnTo>
                  <a:pt x="1512473" y="699634"/>
                </a:lnTo>
                <a:lnTo>
                  <a:pt x="1517687" y="704169"/>
                </a:lnTo>
                <a:lnTo>
                  <a:pt x="1522901" y="708932"/>
                </a:lnTo>
                <a:lnTo>
                  <a:pt x="1527662" y="713921"/>
                </a:lnTo>
                <a:lnTo>
                  <a:pt x="1532649" y="718684"/>
                </a:lnTo>
                <a:lnTo>
                  <a:pt x="1537183" y="723900"/>
                </a:lnTo>
                <a:lnTo>
                  <a:pt x="1541944" y="729116"/>
                </a:lnTo>
                <a:lnTo>
                  <a:pt x="1546478" y="734332"/>
                </a:lnTo>
                <a:lnTo>
                  <a:pt x="1551012" y="739775"/>
                </a:lnTo>
                <a:lnTo>
                  <a:pt x="1555092" y="745444"/>
                </a:lnTo>
                <a:lnTo>
                  <a:pt x="1559173" y="751114"/>
                </a:lnTo>
                <a:lnTo>
                  <a:pt x="1563027" y="756784"/>
                </a:lnTo>
                <a:lnTo>
                  <a:pt x="1566881" y="762907"/>
                </a:lnTo>
                <a:lnTo>
                  <a:pt x="1570735" y="768803"/>
                </a:lnTo>
                <a:lnTo>
                  <a:pt x="1574362" y="774700"/>
                </a:lnTo>
                <a:lnTo>
                  <a:pt x="1577762" y="780823"/>
                </a:lnTo>
                <a:lnTo>
                  <a:pt x="1581163" y="786946"/>
                </a:lnTo>
                <a:lnTo>
                  <a:pt x="1584110" y="793296"/>
                </a:lnTo>
                <a:lnTo>
                  <a:pt x="1587057" y="799646"/>
                </a:lnTo>
                <a:lnTo>
                  <a:pt x="1589777" y="806223"/>
                </a:lnTo>
                <a:lnTo>
                  <a:pt x="1592724" y="812800"/>
                </a:lnTo>
                <a:lnTo>
                  <a:pt x="1594991" y="819377"/>
                </a:lnTo>
                <a:lnTo>
                  <a:pt x="1597712" y="825953"/>
                </a:lnTo>
                <a:lnTo>
                  <a:pt x="1599752" y="832984"/>
                </a:lnTo>
                <a:lnTo>
                  <a:pt x="1601792" y="839560"/>
                </a:lnTo>
                <a:lnTo>
                  <a:pt x="1603606" y="846591"/>
                </a:lnTo>
                <a:lnTo>
                  <a:pt x="1605419" y="853621"/>
                </a:lnTo>
                <a:lnTo>
                  <a:pt x="1606779" y="860878"/>
                </a:lnTo>
                <a:lnTo>
                  <a:pt x="1608140" y="867682"/>
                </a:lnTo>
                <a:lnTo>
                  <a:pt x="1609500" y="874939"/>
                </a:lnTo>
                <a:lnTo>
                  <a:pt x="1610407" y="882196"/>
                </a:lnTo>
                <a:lnTo>
                  <a:pt x="1611313" y="889680"/>
                </a:lnTo>
                <a:lnTo>
                  <a:pt x="1611993" y="896937"/>
                </a:lnTo>
                <a:lnTo>
                  <a:pt x="1612220" y="904421"/>
                </a:lnTo>
                <a:lnTo>
                  <a:pt x="1612447" y="911905"/>
                </a:lnTo>
                <a:lnTo>
                  <a:pt x="1612900" y="919389"/>
                </a:lnTo>
                <a:lnTo>
                  <a:pt x="1612447" y="926873"/>
                </a:lnTo>
                <a:lnTo>
                  <a:pt x="1612220" y="934357"/>
                </a:lnTo>
                <a:lnTo>
                  <a:pt x="1611993" y="941614"/>
                </a:lnTo>
                <a:lnTo>
                  <a:pt x="1611313" y="949098"/>
                </a:lnTo>
                <a:lnTo>
                  <a:pt x="1610407" y="956128"/>
                </a:lnTo>
                <a:lnTo>
                  <a:pt x="1609500" y="963385"/>
                </a:lnTo>
                <a:lnTo>
                  <a:pt x="1608140" y="970643"/>
                </a:lnTo>
                <a:lnTo>
                  <a:pt x="1606779" y="977900"/>
                </a:lnTo>
                <a:lnTo>
                  <a:pt x="1605419" y="984930"/>
                </a:lnTo>
                <a:lnTo>
                  <a:pt x="1603606" y="991734"/>
                </a:lnTo>
                <a:lnTo>
                  <a:pt x="1601792" y="998764"/>
                </a:lnTo>
                <a:lnTo>
                  <a:pt x="1599752" y="1005794"/>
                </a:lnTo>
                <a:lnTo>
                  <a:pt x="1597712" y="1012371"/>
                </a:lnTo>
                <a:lnTo>
                  <a:pt x="1594991" y="1019175"/>
                </a:lnTo>
                <a:lnTo>
                  <a:pt x="1592724" y="1025752"/>
                </a:lnTo>
                <a:lnTo>
                  <a:pt x="1589777" y="1032328"/>
                </a:lnTo>
                <a:lnTo>
                  <a:pt x="1587057" y="1038678"/>
                </a:lnTo>
                <a:lnTo>
                  <a:pt x="1584110" y="1045255"/>
                </a:lnTo>
                <a:lnTo>
                  <a:pt x="1581163" y="1051605"/>
                </a:lnTo>
                <a:lnTo>
                  <a:pt x="1577762" y="1057728"/>
                </a:lnTo>
                <a:lnTo>
                  <a:pt x="1574362" y="1063852"/>
                </a:lnTo>
                <a:lnTo>
                  <a:pt x="1570735" y="1069975"/>
                </a:lnTo>
                <a:lnTo>
                  <a:pt x="1566881" y="1075871"/>
                </a:lnTo>
                <a:lnTo>
                  <a:pt x="1563027" y="1081768"/>
                </a:lnTo>
                <a:lnTo>
                  <a:pt x="1559173" y="1087437"/>
                </a:lnTo>
                <a:lnTo>
                  <a:pt x="1555092" y="1093107"/>
                </a:lnTo>
                <a:lnTo>
                  <a:pt x="1551012" y="1098550"/>
                </a:lnTo>
                <a:lnTo>
                  <a:pt x="1546478" y="1103993"/>
                </a:lnTo>
                <a:lnTo>
                  <a:pt x="1541944" y="1109435"/>
                </a:lnTo>
                <a:lnTo>
                  <a:pt x="1537183" y="1114652"/>
                </a:lnTo>
                <a:lnTo>
                  <a:pt x="1532649" y="1119641"/>
                </a:lnTo>
                <a:lnTo>
                  <a:pt x="1527662" y="1124630"/>
                </a:lnTo>
                <a:lnTo>
                  <a:pt x="1522901" y="1129619"/>
                </a:lnTo>
                <a:lnTo>
                  <a:pt x="1517687" y="1134382"/>
                </a:lnTo>
                <a:lnTo>
                  <a:pt x="1512473" y="1139144"/>
                </a:lnTo>
                <a:lnTo>
                  <a:pt x="1507033" y="1143453"/>
                </a:lnTo>
                <a:lnTo>
                  <a:pt x="1501592" y="1147762"/>
                </a:lnTo>
                <a:lnTo>
                  <a:pt x="1495924" y="1151844"/>
                </a:lnTo>
                <a:lnTo>
                  <a:pt x="1490257" y="1156153"/>
                </a:lnTo>
                <a:lnTo>
                  <a:pt x="1484590" y="1160235"/>
                </a:lnTo>
                <a:lnTo>
                  <a:pt x="1478695" y="1164091"/>
                </a:lnTo>
                <a:lnTo>
                  <a:pt x="1472801" y="1167719"/>
                </a:lnTo>
                <a:lnTo>
                  <a:pt x="1466907" y="1171348"/>
                </a:lnTo>
                <a:lnTo>
                  <a:pt x="1460786" y="1174750"/>
                </a:lnTo>
                <a:lnTo>
                  <a:pt x="1454439" y="1177925"/>
                </a:lnTo>
                <a:lnTo>
                  <a:pt x="1448318" y="1181100"/>
                </a:lnTo>
                <a:lnTo>
                  <a:pt x="1441971" y="1184275"/>
                </a:lnTo>
                <a:lnTo>
                  <a:pt x="1435396" y="1186996"/>
                </a:lnTo>
                <a:lnTo>
                  <a:pt x="1428822" y="1189491"/>
                </a:lnTo>
                <a:lnTo>
                  <a:pt x="1422248" y="1192212"/>
                </a:lnTo>
                <a:lnTo>
                  <a:pt x="1415674" y="1194480"/>
                </a:lnTo>
                <a:lnTo>
                  <a:pt x="1408646" y="1196748"/>
                </a:lnTo>
                <a:lnTo>
                  <a:pt x="1401845" y="1198562"/>
                </a:lnTo>
                <a:lnTo>
                  <a:pt x="1395044" y="1200603"/>
                </a:lnTo>
                <a:lnTo>
                  <a:pt x="1388017" y="1202191"/>
                </a:lnTo>
                <a:lnTo>
                  <a:pt x="1380762" y="1203778"/>
                </a:lnTo>
                <a:lnTo>
                  <a:pt x="1373735" y="1205366"/>
                </a:lnTo>
                <a:lnTo>
                  <a:pt x="1366480" y="1206273"/>
                </a:lnTo>
                <a:lnTo>
                  <a:pt x="1359453" y="1207407"/>
                </a:lnTo>
                <a:lnTo>
                  <a:pt x="1351972" y="1208087"/>
                </a:lnTo>
                <a:lnTo>
                  <a:pt x="1344717" y="1208994"/>
                </a:lnTo>
                <a:lnTo>
                  <a:pt x="1337236" y="1209448"/>
                </a:lnTo>
                <a:lnTo>
                  <a:pt x="1329755" y="1209675"/>
                </a:lnTo>
                <a:lnTo>
                  <a:pt x="1322274" y="1209675"/>
                </a:lnTo>
                <a:lnTo>
                  <a:pt x="1314793" y="1209675"/>
                </a:lnTo>
                <a:lnTo>
                  <a:pt x="1307312" y="1209448"/>
                </a:lnTo>
                <a:lnTo>
                  <a:pt x="1300058" y="1208994"/>
                </a:lnTo>
                <a:lnTo>
                  <a:pt x="1292577" y="1208087"/>
                </a:lnTo>
                <a:lnTo>
                  <a:pt x="1285323" y="1207407"/>
                </a:lnTo>
                <a:lnTo>
                  <a:pt x="1278068" y="1206273"/>
                </a:lnTo>
                <a:lnTo>
                  <a:pt x="1271041" y="1205366"/>
                </a:lnTo>
                <a:lnTo>
                  <a:pt x="1263787" y="1203778"/>
                </a:lnTo>
                <a:lnTo>
                  <a:pt x="1256759" y="1202191"/>
                </a:lnTo>
                <a:lnTo>
                  <a:pt x="1249731" y="1200603"/>
                </a:lnTo>
                <a:lnTo>
                  <a:pt x="1242930" y="1198562"/>
                </a:lnTo>
                <a:lnTo>
                  <a:pt x="1235903" y="1196748"/>
                </a:lnTo>
                <a:lnTo>
                  <a:pt x="1229102" y="1194480"/>
                </a:lnTo>
                <a:lnTo>
                  <a:pt x="1222528" y="1192212"/>
                </a:lnTo>
                <a:lnTo>
                  <a:pt x="1215727" y="1189491"/>
                </a:lnTo>
                <a:lnTo>
                  <a:pt x="1209379" y="1186996"/>
                </a:lnTo>
                <a:lnTo>
                  <a:pt x="1202805" y="1184275"/>
                </a:lnTo>
                <a:lnTo>
                  <a:pt x="1196457" y="1181100"/>
                </a:lnTo>
                <a:lnTo>
                  <a:pt x="1189883" y="1177925"/>
                </a:lnTo>
                <a:lnTo>
                  <a:pt x="1183762" y="1174750"/>
                </a:lnTo>
                <a:lnTo>
                  <a:pt x="1177868" y="1171348"/>
                </a:lnTo>
                <a:lnTo>
                  <a:pt x="1171747" y="1167719"/>
                </a:lnTo>
                <a:lnTo>
                  <a:pt x="1165853" y="1164091"/>
                </a:lnTo>
                <a:lnTo>
                  <a:pt x="1159732" y="1160235"/>
                </a:lnTo>
                <a:lnTo>
                  <a:pt x="1154065" y="1156153"/>
                </a:lnTo>
                <a:lnTo>
                  <a:pt x="1148398" y="1151844"/>
                </a:lnTo>
                <a:lnTo>
                  <a:pt x="1142957" y="1147762"/>
                </a:lnTo>
                <a:lnTo>
                  <a:pt x="1137743" y="1143453"/>
                </a:lnTo>
                <a:lnTo>
                  <a:pt x="1132302" y="1139144"/>
                </a:lnTo>
                <a:lnTo>
                  <a:pt x="1127088" y="1134382"/>
                </a:lnTo>
                <a:lnTo>
                  <a:pt x="1121874" y="1129619"/>
                </a:lnTo>
                <a:lnTo>
                  <a:pt x="1117113" y="1124630"/>
                </a:lnTo>
                <a:lnTo>
                  <a:pt x="1112126" y="1119641"/>
                </a:lnTo>
                <a:lnTo>
                  <a:pt x="1107139" y="1114652"/>
                </a:lnTo>
                <a:lnTo>
                  <a:pt x="1102605" y="1109435"/>
                </a:lnTo>
                <a:lnTo>
                  <a:pt x="1098298" y="1103993"/>
                </a:lnTo>
                <a:lnTo>
                  <a:pt x="1093764" y="1098550"/>
                </a:lnTo>
                <a:lnTo>
                  <a:pt x="1089683" y="1093107"/>
                </a:lnTo>
                <a:lnTo>
                  <a:pt x="1085602" y="1087437"/>
                </a:lnTo>
                <a:lnTo>
                  <a:pt x="1081522" y="1081768"/>
                </a:lnTo>
                <a:lnTo>
                  <a:pt x="1077668" y="1075871"/>
                </a:lnTo>
                <a:lnTo>
                  <a:pt x="1074041" y="1069975"/>
                </a:lnTo>
                <a:lnTo>
                  <a:pt x="1070414" y="1063852"/>
                </a:lnTo>
                <a:lnTo>
                  <a:pt x="1067013" y="1057728"/>
                </a:lnTo>
                <a:lnTo>
                  <a:pt x="1063613" y="1051605"/>
                </a:lnTo>
                <a:lnTo>
                  <a:pt x="1060439" y="1045255"/>
                </a:lnTo>
                <a:lnTo>
                  <a:pt x="1057492" y="1038678"/>
                </a:lnTo>
                <a:lnTo>
                  <a:pt x="1054545" y="1032328"/>
                </a:lnTo>
                <a:lnTo>
                  <a:pt x="1052051" y="1025752"/>
                </a:lnTo>
                <a:lnTo>
                  <a:pt x="1049558" y="1019175"/>
                </a:lnTo>
                <a:lnTo>
                  <a:pt x="1047064" y="1012371"/>
                </a:lnTo>
                <a:lnTo>
                  <a:pt x="1044797" y="1005794"/>
                </a:lnTo>
                <a:lnTo>
                  <a:pt x="1042757" y="998764"/>
                </a:lnTo>
                <a:lnTo>
                  <a:pt x="1040943" y="991734"/>
                </a:lnTo>
                <a:lnTo>
                  <a:pt x="1039356" y="984930"/>
                </a:lnTo>
                <a:lnTo>
                  <a:pt x="1037769" y="977900"/>
                </a:lnTo>
                <a:lnTo>
                  <a:pt x="1036409" y="970643"/>
                </a:lnTo>
                <a:lnTo>
                  <a:pt x="1035276" y="963385"/>
                </a:lnTo>
                <a:lnTo>
                  <a:pt x="1034142" y="956128"/>
                </a:lnTo>
                <a:lnTo>
                  <a:pt x="1033462" y="949098"/>
                </a:lnTo>
                <a:lnTo>
                  <a:pt x="1032782" y="941614"/>
                </a:lnTo>
                <a:lnTo>
                  <a:pt x="1032102" y="934357"/>
                </a:lnTo>
                <a:lnTo>
                  <a:pt x="1031875" y="926873"/>
                </a:lnTo>
                <a:lnTo>
                  <a:pt x="1031875" y="919389"/>
                </a:lnTo>
                <a:lnTo>
                  <a:pt x="1031875" y="911905"/>
                </a:lnTo>
                <a:lnTo>
                  <a:pt x="1032102" y="904421"/>
                </a:lnTo>
                <a:lnTo>
                  <a:pt x="1032782" y="896937"/>
                </a:lnTo>
                <a:lnTo>
                  <a:pt x="1033462" y="889680"/>
                </a:lnTo>
                <a:lnTo>
                  <a:pt x="1034142" y="882196"/>
                </a:lnTo>
                <a:lnTo>
                  <a:pt x="1035276" y="874939"/>
                </a:lnTo>
                <a:lnTo>
                  <a:pt x="1036409" y="867682"/>
                </a:lnTo>
                <a:lnTo>
                  <a:pt x="1037769" y="860878"/>
                </a:lnTo>
                <a:lnTo>
                  <a:pt x="1039356" y="853621"/>
                </a:lnTo>
                <a:lnTo>
                  <a:pt x="1040943" y="846591"/>
                </a:lnTo>
                <a:lnTo>
                  <a:pt x="1042757" y="839560"/>
                </a:lnTo>
                <a:lnTo>
                  <a:pt x="1044797" y="832984"/>
                </a:lnTo>
                <a:lnTo>
                  <a:pt x="1047064" y="825953"/>
                </a:lnTo>
                <a:lnTo>
                  <a:pt x="1049558" y="819377"/>
                </a:lnTo>
                <a:lnTo>
                  <a:pt x="1052051" y="812800"/>
                </a:lnTo>
                <a:lnTo>
                  <a:pt x="1054545" y="806223"/>
                </a:lnTo>
                <a:lnTo>
                  <a:pt x="1057492" y="799646"/>
                </a:lnTo>
                <a:lnTo>
                  <a:pt x="1060439" y="793296"/>
                </a:lnTo>
                <a:lnTo>
                  <a:pt x="1063613" y="786946"/>
                </a:lnTo>
                <a:lnTo>
                  <a:pt x="1067013" y="780823"/>
                </a:lnTo>
                <a:lnTo>
                  <a:pt x="1070414" y="774700"/>
                </a:lnTo>
                <a:lnTo>
                  <a:pt x="1074041" y="768803"/>
                </a:lnTo>
                <a:lnTo>
                  <a:pt x="1077668" y="762907"/>
                </a:lnTo>
                <a:lnTo>
                  <a:pt x="1081522" y="756784"/>
                </a:lnTo>
                <a:lnTo>
                  <a:pt x="1085602" y="751114"/>
                </a:lnTo>
                <a:lnTo>
                  <a:pt x="1089683" y="745444"/>
                </a:lnTo>
                <a:lnTo>
                  <a:pt x="1093764" y="739775"/>
                </a:lnTo>
                <a:lnTo>
                  <a:pt x="1098298" y="734332"/>
                </a:lnTo>
                <a:lnTo>
                  <a:pt x="1102605" y="729116"/>
                </a:lnTo>
                <a:lnTo>
                  <a:pt x="1107139" y="723900"/>
                </a:lnTo>
                <a:lnTo>
                  <a:pt x="1112126" y="718684"/>
                </a:lnTo>
                <a:lnTo>
                  <a:pt x="1117113" y="713921"/>
                </a:lnTo>
                <a:lnTo>
                  <a:pt x="1121874" y="708932"/>
                </a:lnTo>
                <a:lnTo>
                  <a:pt x="1127088" y="704169"/>
                </a:lnTo>
                <a:lnTo>
                  <a:pt x="1132302" y="699634"/>
                </a:lnTo>
                <a:lnTo>
                  <a:pt x="1137743" y="695098"/>
                </a:lnTo>
                <a:lnTo>
                  <a:pt x="1142957" y="690562"/>
                </a:lnTo>
                <a:lnTo>
                  <a:pt x="1148398" y="686480"/>
                </a:lnTo>
                <a:lnTo>
                  <a:pt x="1154065" y="682398"/>
                </a:lnTo>
                <a:lnTo>
                  <a:pt x="1159732" y="678543"/>
                </a:lnTo>
                <a:lnTo>
                  <a:pt x="1165853" y="674687"/>
                </a:lnTo>
                <a:lnTo>
                  <a:pt x="1171747" y="670832"/>
                </a:lnTo>
                <a:lnTo>
                  <a:pt x="1177868" y="667203"/>
                </a:lnTo>
                <a:lnTo>
                  <a:pt x="1183762" y="663802"/>
                </a:lnTo>
                <a:lnTo>
                  <a:pt x="1189883" y="660400"/>
                </a:lnTo>
                <a:lnTo>
                  <a:pt x="1196457" y="657225"/>
                </a:lnTo>
                <a:lnTo>
                  <a:pt x="1202805" y="654503"/>
                </a:lnTo>
                <a:lnTo>
                  <a:pt x="1209379" y="651555"/>
                </a:lnTo>
                <a:lnTo>
                  <a:pt x="1215727" y="648834"/>
                </a:lnTo>
                <a:lnTo>
                  <a:pt x="1222528" y="646566"/>
                </a:lnTo>
                <a:lnTo>
                  <a:pt x="1229102" y="643844"/>
                </a:lnTo>
                <a:lnTo>
                  <a:pt x="1235903" y="641803"/>
                </a:lnTo>
                <a:lnTo>
                  <a:pt x="1242930" y="639762"/>
                </a:lnTo>
                <a:lnTo>
                  <a:pt x="1249731" y="637948"/>
                </a:lnTo>
                <a:lnTo>
                  <a:pt x="1256759" y="636134"/>
                </a:lnTo>
                <a:lnTo>
                  <a:pt x="1263787" y="634546"/>
                </a:lnTo>
                <a:lnTo>
                  <a:pt x="1271041" y="633412"/>
                </a:lnTo>
                <a:lnTo>
                  <a:pt x="1278068" y="632052"/>
                </a:lnTo>
                <a:lnTo>
                  <a:pt x="1285323" y="631144"/>
                </a:lnTo>
                <a:lnTo>
                  <a:pt x="1292577" y="630237"/>
                </a:lnTo>
                <a:lnTo>
                  <a:pt x="1300058" y="629557"/>
                </a:lnTo>
                <a:lnTo>
                  <a:pt x="1307312" y="629330"/>
                </a:lnTo>
                <a:lnTo>
                  <a:pt x="1314793" y="628877"/>
                </a:lnTo>
                <a:lnTo>
                  <a:pt x="1322274" y="628650"/>
                </a:lnTo>
                <a:close/>
                <a:moveTo>
                  <a:pt x="1872408" y="450081"/>
                </a:moveTo>
                <a:lnTo>
                  <a:pt x="1872408" y="463897"/>
                </a:lnTo>
                <a:lnTo>
                  <a:pt x="1864899" y="464803"/>
                </a:lnTo>
                <a:lnTo>
                  <a:pt x="1857846" y="465709"/>
                </a:lnTo>
                <a:lnTo>
                  <a:pt x="1851474" y="467068"/>
                </a:lnTo>
                <a:lnTo>
                  <a:pt x="1845558" y="468880"/>
                </a:lnTo>
                <a:lnTo>
                  <a:pt x="1839870" y="470691"/>
                </a:lnTo>
                <a:lnTo>
                  <a:pt x="1834864" y="472730"/>
                </a:lnTo>
                <a:lnTo>
                  <a:pt x="1830313" y="474995"/>
                </a:lnTo>
                <a:lnTo>
                  <a:pt x="1826218" y="477939"/>
                </a:lnTo>
                <a:lnTo>
                  <a:pt x="1822577" y="480657"/>
                </a:lnTo>
                <a:lnTo>
                  <a:pt x="1819391" y="483827"/>
                </a:lnTo>
                <a:lnTo>
                  <a:pt x="1816888" y="487451"/>
                </a:lnTo>
                <a:lnTo>
                  <a:pt x="1814840" y="491075"/>
                </a:lnTo>
                <a:lnTo>
                  <a:pt x="1813020" y="495152"/>
                </a:lnTo>
                <a:lnTo>
                  <a:pt x="1811882" y="499228"/>
                </a:lnTo>
                <a:lnTo>
                  <a:pt x="1811200" y="503984"/>
                </a:lnTo>
                <a:lnTo>
                  <a:pt x="1810745" y="508514"/>
                </a:lnTo>
                <a:lnTo>
                  <a:pt x="1810745" y="511911"/>
                </a:lnTo>
                <a:lnTo>
                  <a:pt x="1811427" y="515309"/>
                </a:lnTo>
                <a:lnTo>
                  <a:pt x="1811882" y="518253"/>
                </a:lnTo>
                <a:lnTo>
                  <a:pt x="1812565" y="521424"/>
                </a:lnTo>
                <a:lnTo>
                  <a:pt x="1813703" y="524594"/>
                </a:lnTo>
                <a:lnTo>
                  <a:pt x="1815068" y="527312"/>
                </a:lnTo>
                <a:lnTo>
                  <a:pt x="1816206" y="530257"/>
                </a:lnTo>
                <a:lnTo>
                  <a:pt x="1818026" y="532974"/>
                </a:lnTo>
                <a:lnTo>
                  <a:pt x="1819846" y="535692"/>
                </a:lnTo>
                <a:lnTo>
                  <a:pt x="1821894" y="537957"/>
                </a:lnTo>
                <a:lnTo>
                  <a:pt x="1823942" y="540222"/>
                </a:lnTo>
                <a:lnTo>
                  <a:pt x="1826218" y="542487"/>
                </a:lnTo>
                <a:lnTo>
                  <a:pt x="1828265" y="544298"/>
                </a:lnTo>
                <a:lnTo>
                  <a:pt x="1830541" y="546337"/>
                </a:lnTo>
                <a:lnTo>
                  <a:pt x="1832816" y="547922"/>
                </a:lnTo>
                <a:lnTo>
                  <a:pt x="1835547" y="549508"/>
                </a:lnTo>
                <a:lnTo>
                  <a:pt x="1841463" y="552905"/>
                </a:lnTo>
                <a:lnTo>
                  <a:pt x="1849654" y="557208"/>
                </a:lnTo>
                <a:lnTo>
                  <a:pt x="1860349" y="562191"/>
                </a:lnTo>
                <a:lnTo>
                  <a:pt x="1873319" y="568079"/>
                </a:lnTo>
                <a:lnTo>
                  <a:pt x="1877187" y="569891"/>
                </a:lnTo>
                <a:lnTo>
                  <a:pt x="1880827" y="571703"/>
                </a:lnTo>
                <a:lnTo>
                  <a:pt x="1883785" y="573515"/>
                </a:lnTo>
                <a:lnTo>
                  <a:pt x="1886516" y="575327"/>
                </a:lnTo>
                <a:lnTo>
                  <a:pt x="1888564" y="577139"/>
                </a:lnTo>
                <a:lnTo>
                  <a:pt x="1890384" y="578497"/>
                </a:lnTo>
                <a:lnTo>
                  <a:pt x="1891749" y="580083"/>
                </a:lnTo>
                <a:lnTo>
                  <a:pt x="1892660" y="581895"/>
                </a:lnTo>
                <a:lnTo>
                  <a:pt x="1893342" y="583480"/>
                </a:lnTo>
                <a:lnTo>
                  <a:pt x="1894025" y="585518"/>
                </a:lnTo>
                <a:lnTo>
                  <a:pt x="1894707" y="590501"/>
                </a:lnTo>
                <a:lnTo>
                  <a:pt x="1895390" y="596163"/>
                </a:lnTo>
                <a:lnTo>
                  <a:pt x="1895390" y="602958"/>
                </a:lnTo>
                <a:lnTo>
                  <a:pt x="1895390" y="605675"/>
                </a:lnTo>
                <a:lnTo>
                  <a:pt x="1894707" y="608167"/>
                </a:lnTo>
                <a:lnTo>
                  <a:pt x="1894025" y="610205"/>
                </a:lnTo>
                <a:lnTo>
                  <a:pt x="1892660" y="611791"/>
                </a:lnTo>
                <a:lnTo>
                  <a:pt x="1890839" y="613149"/>
                </a:lnTo>
                <a:lnTo>
                  <a:pt x="1888791" y="614055"/>
                </a:lnTo>
                <a:lnTo>
                  <a:pt x="1886061" y="614735"/>
                </a:lnTo>
                <a:lnTo>
                  <a:pt x="1883330" y="614961"/>
                </a:lnTo>
                <a:lnTo>
                  <a:pt x="1880145" y="614735"/>
                </a:lnTo>
                <a:lnTo>
                  <a:pt x="1878552" y="614055"/>
                </a:lnTo>
                <a:lnTo>
                  <a:pt x="1877414" y="613602"/>
                </a:lnTo>
                <a:lnTo>
                  <a:pt x="1876277" y="613149"/>
                </a:lnTo>
                <a:lnTo>
                  <a:pt x="1875594" y="612243"/>
                </a:lnTo>
                <a:lnTo>
                  <a:pt x="1874684" y="611564"/>
                </a:lnTo>
                <a:lnTo>
                  <a:pt x="1874229" y="610432"/>
                </a:lnTo>
                <a:lnTo>
                  <a:pt x="1873774" y="609299"/>
                </a:lnTo>
                <a:lnTo>
                  <a:pt x="1873546" y="607487"/>
                </a:lnTo>
                <a:lnTo>
                  <a:pt x="1872863" y="602731"/>
                </a:lnTo>
                <a:lnTo>
                  <a:pt x="1872408" y="596616"/>
                </a:lnTo>
                <a:lnTo>
                  <a:pt x="1872408" y="588689"/>
                </a:lnTo>
                <a:lnTo>
                  <a:pt x="1872408" y="577818"/>
                </a:lnTo>
                <a:lnTo>
                  <a:pt x="1811655" y="577818"/>
                </a:lnTo>
                <a:lnTo>
                  <a:pt x="1811655" y="586424"/>
                </a:lnTo>
                <a:lnTo>
                  <a:pt x="1811882" y="593445"/>
                </a:lnTo>
                <a:lnTo>
                  <a:pt x="1812338" y="596616"/>
                </a:lnTo>
                <a:lnTo>
                  <a:pt x="1813020" y="600013"/>
                </a:lnTo>
                <a:lnTo>
                  <a:pt x="1813475" y="602958"/>
                </a:lnTo>
                <a:lnTo>
                  <a:pt x="1814158" y="605902"/>
                </a:lnTo>
                <a:lnTo>
                  <a:pt x="1815296" y="608620"/>
                </a:lnTo>
                <a:lnTo>
                  <a:pt x="1816206" y="611338"/>
                </a:lnTo>
                <a:lnTo>
                  <a:pt x="1817343" y="613829"/>
                </a:lnTo>
                <a:lnTo>
                  <a:pt x="1818936" y="616094"/>
                </a:lnTo>
                <a:lnTo>
                  <a:pt x="1820074" y="618359"/>
                </a:lnTo>
                <a:lnTo>
                  <a:pt x="1821894" y="620623"/>
                </a:lnTo>
                <a:lnTo>
                  <a:pt x="1823715" y="622435"/>
                </a:lnTo>
                <a:lnTo>
                  <a:pt x="1825535" y="624247"/>
                </a:lnTo>
                <a:lnTo>
                  <a:pt x="1827583" y="626059"/>
                </a:lnTo>
                <a:lnTo>
                  <a:pt x="1829631" y="627418"/>
                </a:lnTo>
                <a:lnTo>
                  <a:pt x="1834409" y="630136"/>
                </a:lnTo>
                <a:lnTo>
                  <a:pt x="1839415" y="632627"/>
                </a:lnTo>
                <a:lnTo>
                  <a:pt x="1844193" y="634665"/>
                </a:lnTo>
                <a:lnTo>
                  <a:pt x="1849654" y="636704"/>
                </a:lnTo>
                <a:lnTo>
                  <a:pt x="1855115" y="638289"/>
                </a:lnTo>
                <a:lnTo>
                  <a:pt x="1860576" y="639421"/>
                </a:lnTo>
                <a:lnTo>
                  <a:pt x="1866492" y="640327"/>
                </a:lnTo>
                <a:lnTo>
                  <a:pt x="1872408" y="641007"/>
                </a:lnTo>
                <a:lnTo>
                  <a:pt x="1872408" y="657993"/>
                </a:lnTo>
                <a:lnTo>
                  <a:pt x="1900396" y="657993"/>
                </a:lnTo>
                <a:lnTo>
                  <a:pt x="1900396" y="641460"/>
                </a:lnTo>
                <a:lnTo>
                  <a:pt x="1907905" y="640554"/>
                </a:lnTo>
                <a:lnTo>
                  <a:pt x="1914959" y="639421"/>
                </a:lnTo>
                <a:lnTo>
                  <a:pt x="1921557" y="637610"/>
                </a:lnTo>
                <a:lnTo>
                  <a:pt x="1927474" y="635798"/>
                </a:lnTo>
                <a:lnTo>
                  <a:pt x="1933162" y="633533"/>
                </a:lnTo>
                <a:lnTo>
                  <a:pt x="1938396" y="631042"/>
                </a:lnTo>
                <a:lnTo>
                  <a:pt x="1943174" y="628324"/>
                </a:lnTo>
                <a:lnTo>
                  <a:pt x="1947270" y="624927"/>
                </a:lnTo>
                <a:lnTo>
                  <a:pt x="1950910" y="621529"/>
                </a:lnTo>
                <a:lnTo>
                  <a:pt x="1953868" y="617679"/>
                </a:lnTo>
                <a:lnTo>
                  <a:pt x="1956826" y="613602"/>
                </a:lnTo>
                <a:lnTo>
                  <a:pt x="1958874" y="609299"/>
                </a:lnTo>
                <a:lnTo>
                  <a:pt x="1960695" y="604317"/>
                </a:lnTo>
                <a:lnTo>
                  <a:pt x="1962060" y="599107"/>
                </a:lnTo>
                <a:lnTo>
                  <a:pt x="1962515" y="593672"/>
                </a:lnTo>
                <a:lnTo>
                  <a:pt x="1962743" y="588010"/>
                </a:lnTo>
                <a:lnTo>
                  <a:pt x="1962743" y="584613"/>
                </a:lnTo>
                <a:lnTo>
                  <a:pt x="1962515" y="581215"/>
                </a:lnTo>
                <a:lnTo>
                  <a:pt x="1962060" y="577818"/>
                </a:lnTo>
                <a:lnTo>
                  <a:pt x="1961377" y="574647"/>
                </a:lnTo>
                <a:lnTo>
                  <a:pt x="1960695" y="571929"/>
                </a:lnTo>
                <a:lnTo>
                  <a:pt x="1959557" y="568985"/>
                </a:lnTo>
                <a:lnTo>
                  <a:pt x="1958419" y="566267"/>
                </a:lnTo>
                <a:lnTo>
                  <a:pt x="1957054" y="563550"/>
                </a:lnTo>
                <a:lnTo>
                  <a:pt x="1953868" y="559020"/>
                </a:lnTo>
                <a:lnTo>
                  <a:pt x="1950683" y="555170"/>
                </a:lnTo>
                <a:lnTo>
                  <a:pt x="1948862" y="553358"/>
                </a:lnTo>
                <a:lnTo>
                  <a:pt x="1947042" y="551546"/>
                </a:lnTo>
                <a:lnTo>
                  <a:pt x="1944994" y="549961"/>
                </a:lnTo>
                <a:lnTo>
                  <a:pt x="1942719" y="548375"/>
                </a:lnTo>
                <a:lnTo>
                  <a:pt x="1937713" y="545657"/>
                </a:lnTo>
                <a:lnTo>
                  <a:pt x="1930659" y="542034"/>
                </a:lnTo>
                <a:lnTo>
                  <a:pt x="1921785" y="537957"/>
                </a:lnTo>
                <a:lnTo>
                  <a:pt x="1911318" y="532974"/>
                </a:lnTo>
                <a:lnTo>
                  <a:pt x="1899031" y="527539"/>
                </a:lnTo>
                <a:lnTo>
                  <a:pt x="1889474" y="523236"/>
                </a:lnTo>
                <a:lnTo>
                  <a:pt x="1882875" y="519612"/>
                </a:lnTo>
                <a:lnTo>
                  <a:pt x="1878552" y="517120"/>
                </a:lnTo>
                <a:lnTo>
                  <a:pt x="1877187" y="515988"/>
                </a:lnTo>
                <a:lnTo>
                  <a:pt x="1876049" y="514629"/>
                </a:lnTo>
                <a:lnTo>
                  <a:pt x="1875139" y="513270"/>
                </a:lnTo>
                <a:lnTo>
                  <a:pt x="1874229" y="511458"/>
                </a:lnTo>
                <a:lnTo>
                  <a:pt x="1873774" y="509647"/>
                </a:lnTo>
                <a:lnTo>
                  <a:pt x="1873319" y="507608"/>
                </a:lnTo>
                <a:lnTo>
                  <a:pt x="1872863" y="505117"/>
                </a:lnTo>
                <a:lnTo>
                  <a:pt x="1872863" y="502626"/>
                </a:lnTo>
                <a:lnTo>
                  <a:pt x="1872863" y="499681"/>
                </a:lnTo>
                <a:lnTo>
                  <a:pt x="1873546" y="497190"/>
                </a:lnTo>
                <a:lnTo>
                  <a:pt x="1874456" y="495152"/>
                </a:lnTo>
                <a:lnTo>
                  <a:pt x="1875594" y="493340"/>
                </a:lnTo>
                <a:lnTo>
                  <a:pt x="1877187" y="491981"/>
                </a:lnTo>
                <a:lnTo>
                  <a:pt x="1879235" y="491075"/>
                </a:lnTo>
                <a:lnTo>
                  <a:pt x="1881282" y="490622"/>
                </a:lnTo>
                <a:lnTo>
                  <a:pt x="1883785" y="490169"/>
                </a:lnTo>
                <a:lnTo>
                  <a:pt x="1887199" y="490622"/>
                </a:lnTo>
                <a:lnTo>
                  <a:pt x="1889702" y="491301"/>
                </a:lnTo>
                <a:lnTo>
                  <a:pt x="1890839" y="491528"/>
                </a:lnTo>
                <a:lnTo>
                  <a:pt x="1891522" y="492207"/>
                </a:lnTo>
                <a:lnTo>
                  <a:pt x="1892432" y="493113"/>
                </a:lnTo>
                <a:lnTo>
                  <a:pt x="1892887" y="493793"/>
                </a:lnTo>
                <a:lnTo>
                  <a:pt x="1894025" y="496284"/>
                </a:lnTo>
                <a:lnTo>
                  <a:pt x="1894480" y="499455"/>
                </a:lnTo>
                <a:lnTo>
                  <a:pt x="1894935" y="503758"/>
                </a:lnTo>
                <a:lnTo>
                  <a:pt x="1895163" y="508967"/>
                </a:lnTo>
                <a:lnTo>
                  <a:pt x="1895163" y="516215"/>
                </a:lnTo>
                <a:lnTo>
                  <a:pt x="1955689" y="516215"/>
                </a:lnTo>
                <a:lnTo>
                  <a:pt x="1956371" y="511458"/>
                </a:lnTo>
                <a:lnTo>
                  <a:pt x="1956371" y="508061"/>
                </a:lnTo>
                <a:lnTo>
                  <a:pt x="1955916" y="503305"/>
                </a:lnTo>
                <a:lnTo>
                  <a:pt x="1955461" y="498775"/>
                </a:lnTo>
                <a:lnTo>
                  <a:pt x="1954551" y="494699"/>
                </a:lnTo>
                <a:lnTo>
                  <a:pt x="1952958" y="490848"/>
                </a:lnTo>
                <a:lnTo>
                  <a:pt x="1950910" y="487225"/>
                </a:lnTo>
                <a:lnTo>
                  <a:pt x="1948635" y="483601"/>
                </a:lnTo>
                <a:lnTo>
                  <a:pt x="1945677" y="480430"/>
                </a:lnTo>
                <a:lnTo>
                  <a:pt x="1942264" y="477712"/>
                </a:lnTo>
                <a:lnTo>
                  <a:pt x="1938623" y="474995"/>
                </a:lnTo>
                <a:lnTo>
                  <a:pt x="1934527" y="472730"/>
                </a:lnTo>
                <a:lnTo>
                  <a:pt x="1929976" y="470465"/>
                </a:lnTo>
                <a:lnTo>
                  <a:pt x="1924971" y="468653"/>
                </a:lnTo>
                <a:lnTo>
                  <a:pt x="1919510" y="467068"/>
                </a:lnTo>
                <a:lnTo>
                  <a:pt x="1913593" y="465709"/>
                </a:lnTo>
                <a:lnTo>
                  <a:pt x="1907222" y="464803"/>
                </a:lnTo>
                <a:lnTo>
                  <a:pt x="1900396" y="463897"/>
                </a:lnTo>
                <a:lnTo>
                  <a:pt x="1900396" y="450081"/>
                </a:lnTo>
                <a:lnTo>
                  <a:pt x="1872408" y="450081"/>
                </a:lnTo>
                <a:close/>
                <a:moveTo>
                  <a:pt x="1886971" y="384175"/>
                </a:moveTo>
                <a:lnTo>
                  <a:pt x="1895390" y="384401"/>
                </a:lnTo>
                <a:lnTo>
                  <a:pt x="1904264" y="384854"/>
                </a:lnTo>
                <a:lnTo>
                  <a:pt x="1912911" y="385987"/>
                </a:lnTo>
                <a:lnTo>
                  <a:pt x="1921102" y="387572"/>
                </a:lnTo>
                <a:lnTo>
                  <a:pt x="1929294" y="389610"/>
                </a:lnTo>
                <a:lnTo>
                  <a:pt x="1937713" y="391649"/>
                </a:lnTo>
                <a:lnTo>
                  <a:pt x="1945449" y="394367"/>
                </a:lnTo>
                <a:lnTo>
                  <a:pt x="1953186" y="397537"/>
                </a:lnTo>
                <a:lnTo>
                  <a:pt x="1960922" y="400935"/>
                </a:lnTo>
                <a:lnTo>
                  <a:pt x="1968204" y="404558"/>
                </a:lnTo>
                <a:lnTo>
                  <a:pt x="1975485" y="408635"/>
                </a:lnTo>
                <a:lnTo>
                  <a:pt x="1982084" y="412938"/>
                </a:lnTo>
                <a:lnTo>
                  <a:pt x="1988910" y="417921"/>
                </a:lnTo>
                <a:lnTo>
                  <a:pt x="1995281" y="422677"/>
                </a:lnTo>
                <a:lnTo>
                  <a:pt x="2001652" y="428113"/>
                </a:lnTo>
                <a:lnTo>
                  <a:pt x="2007568" y="433775"/>
                </a:lnTo>
                <a:lnTo>
                  <a:pt x="2013257" y="439890"/>
                </a:lnTo>
                <a:lnTo>
                  <a:pt x="2018718" y="446005"/>
                </a:lnTo>
                <a:lnTo>
                  <a:pt x="2023496" y="452346"/>
                </a:lnTo>
                <a:lnTo>
                  <a:pt x="2028502" y="459141"/>
                </a:lnTo>
                <a:lnTo>
                  <a:pt x="2032825" y="465709"/>
                </a:lnTo>
                <a:lnTo>
                  <a:pt x="2036921" y="472956"/>
                </a:lnTo>
                <a:lnTo>
                  <a:pt x="2040562" y="480430"/>
                </a:lnTo>
                <a:lnTo>
                  <a:pt x="2043975" y="487904"/>
                </a:lnTo>
                <a:lnTo>
                  <a:pt x="2047161" y="495605"/>
                </a:lnTo>
                <a:lnTo>
                  <a:pt x="2049891" y="503305"/>
                </a:lnTo>
                <a:lnTo>
                  <a:pt x="2052394" y="511685"/>
                </a:lnTo>
                <a:lnTo>
                  <a:pt x="2054214" y="519838"/>
                </a:lnTo>
                <a:lnTo>
                  <a:pt x="2055580" y="528218"/>
                </a:lnTo>
                <a:lnTo>
                  <a:pt x="2056717" y="536598"/>
                </a:lnTo>
                <a:lnTo>
                  <a:pt x="2057172" y="545431"/>
                </a:lnTo>
                <a:lnTo>
                  <a:pt x="2057400" y="553811"/>
                </a:lnTo>
                <a:lnTo>
                  <a:pt x="2057172" y="562644"/>
                </a:lnTo>
                <a:lnTo>
                  <a:pt x="2056717" y="571476"/>
                </a:lnTo>
                <a:lnTo>
                  <a:pt x="2055580" y="579856"/>
                </a:lnTo>
                <a:lnTo>
                  <a:pt x="2054214" y="588010"/>
                </a:lnTo>
                <a:lnTo>
                  <a:pt x="2052394" y="596390"/>
                </a:lnTo>
                <a:lnTo>
                  <a:pt x="2049891" y="604543"/>
                </a:lnTo>
                <a:lnTo>
                  <a:pt x="2047161" y="612243"/>
                </a:lnTo>
                <a:lnTo>
                  <a:pt x="2043975" y="619944"/>
                </a:lnTo>
                <a:lnTo>
                  <a:pt x="2040562" y="627418"/>
                </a:lnTo>
                <a:lnTo>
                  <a:pt x="2036921" y="634892"/>
                </a:lnTo>
                <a:lnTo>
                  <a:pt x="2032825" y="642139"/>
                </a:lnTo>
                <a:lnTo>
                  <a:pt x="2028502" y="648934"/>
                </a:lnTo>
                <a:lnTo>
                  <a:pt x="2023496" y="655502"/>
                </a:lnTo>
                <a:lnTo>
                  <a:pt x="2018718" y="662070"/>
                </a:lnTo>
                <a:lnTo>
                  <a:pt x="2013257" y="668185"/>
                </a:lnTo>
                <a:lnTo>
                  <a:pt x="2007568" y="674073"/>
                </a:lnTo>
                <a:lnTo>
                  <a:pt x="2001652" y="679736"/>
                </a:lnTo>
                <a:lnTo>
                  <a:pt x="1995281" y="685171"/>
                </a:lnTo>
                <a:lnTo>
                  <a:pt x="1988910" y="690154"/>
                </a:lnTo>
                <a:lnTo>
                  <a:pt x="1982084" y="694683"/>
                </a:lnTo>
                <a:lnTo>
                  <a:pt x="1975485" y="699440"/>
                </a:lnTo>
                <a:lnTo>
                  <a:pt x="1968204" y="703516"/>
                </a:lnTo>
                <a:lnTo>
                  <a:pt x="1960922" y="707140"/>
                </a:lnTo>
                <a:lnTo>
                  <a:pt x="1953186" y="710537"/>
                </a:lnTo>
                <a:lnTo>
                  <a:pt x="1945449" y="713482"/>
                </a:lnTo>
                <a:lnTo>
                  <a:pt x="1937713" y="716199"/>
                </a:lnTo>
                <a:lnTo>
                  <a:pt x="1929294" y="718464"/>
                </a:lnTo>
                <a:lnTo>
                  <a:pt x="1921102" y="720503"/>
                </a:lnTo>
                <a:lnTo>
                  <a:pt x="1912911" y="722088"/>
                </a:lnTo>
                <a:lnTo>
                  <a:pt x="1904264" y="722994"/>
                </a:lnTo>
                <a:lnTo>
                  <a:pt x="1895390" y="723673"/>
                </a:lnTo>
                <a:lnTo>
                  <a:pt x="1886971" y="723900"/>
                </a:lnTo>
                <a:lnTo>
                  <a:pt x="1878097" y="723673"/>
                </a:lnTo>
                <a:lnTo>
                  <a:pt x="1869223" y="722994"/>
                </a:lnTo>
                <a:lnTo>
                  <a:pt x="1860804" y="722088"/>
                </a:lnTo>
                <a:lnTo>
                  <a:pt x="1852612" y="720503"/>
                </a:lnTo>
                <a:lnTo>
                  <a:pt x="1844193" y="718464"/>
                </a:lnTo>
                <a:lnTo>
                  <a:pt x="1836002" y="716199"/>
                </a:lnTo>
                <a:lnTo>
                  <a:pt x="1828265" y="713482"/>
                </a:lnTo>
                <a:lnTo>
                  <a:pt x="1820529" y="710537"/>
                </a:lnTo>
                <a:lnTo>
                  <a:pt x="1812565" y="707140"/>
                </a:lnTo>
                <a:lnTo>
                  <a:pt x="1805511" y="703516"/>
                </a:lnTo>
                <a:lnTo>
                  <a:pt x="1798230" y="699440"/>
                </a:lnTo>
                <a:lnTo>
                  <a:pt x="1791404" y="694683"/>
                </a:lnTo>
                <a:lnTo>
                  <a:pt x="1784805" y="690154"/>
                </a:lnTo>
                <a:lnTo>
                  <a:pt x="1778206" y="685171"/>
                </a:lnTo>
                <a:lnTo>
                  <a:pt x="1772063" y="679736"/>
                </a:lnTo>
                <a:lnTo>
                  <a:pt x="1766146" y="674073"/>
                </a:lnTo>
                <a:lnTo>
                  <a:pt x="1760458" y="668185"/>
                </a:lnTo>
                <a:lnTo>
                  <a:pt x="1754997" y="662070"/>
                </a:lnTo>
                <a:lnTo>
                  <a:pt x="1749991" y="655502"/>
                </a:lnTo>
                <a:lnTo>
                  <a:pt x="1745213" y="648934"/>
                </a:lnTo>
                <a:lnTo>
                  <a:pt x="1740662" y="642139"/>
                </a:lnTo>
                <a:lnTo>
                  <a:pt x="1736566" y="634892"/>
                </a:lnTo>
                <a:lnTo>
                  <a:pt x="1732925" y="627418"/>
                </a:lnTo>
                <a:lnTo>
                  <a:pt x="1729512" y="619944"/>
                </a:lnTo>
                <a:lnTo>
                  <a:pt x="1726554" y="612243"/>
                </a:lnTo>
                <a:lnTo>
                  <a:pt x="1723596" y="604543"/>
                </a:lnTo>
                <a:lnTo>
                  <a:pt x="1721548" y="596390"/>
                </a:lnTo>
                <a:lnTo>
                  <a:pt x="1719500" y="588010"/>
                </a:lnTo>
                <a:lnTo>
                  <a:pt x="1717908" y="579856"/>
                </a:lnTo>
                <a:lnTo>
                  <a:pt x="1716997" y="571476"/>
                </a:lnTo>
                <a:lnTo>
                  <a:pt x="1716315" y="562644"/>
                </a:lnTo>
                <a:lnTo>
                  <a:pt x="1716087" y="553811"/>
                </a:lnTo>
                <a:lnTo>
                  <a:pt x="1716315" y="545431"/>
                </a:lnTo>
                <a:lnTo>
                  <a:pt x="1716997" y="536598"/>
                </a:lnTo>
                <a:lnTo>
                  <a:pt x="1717908" y="528218"/>
                </a:lnTo>
                <a:lnTo>
                  <a:pt x="1719500" y="519838"/>
                </a:lnTo>
                <a:lnTo>
                  <a:pt x="1721548" y="511685"/>
                </a:lnTo>
                <a:lnTo>
                  <a:pt x="1723596" y="503305"/>
                </a:lnTo>
                <a:lnTo>
                  <a:pt x="1726554" y="495605"/>
                </a:lnTo>
                <a:lnTo>
                  <a:pt x="1729512" y="487904"/>
                </a:lnTo>
                <a:lnTo>
                  <a:pt x="1732925" y="480430"/>
                </a:lnTo>
                <a:lnTo>
                  <a:pt x="1736566" y="472956"/>
                </a:lnTo>
                <a:lnTo>
                  <a:pt x="1740662" y="465709"/>
                </a:lnTo>
                <a:lnTo>
                  <a:pt x="1745213" y="459141"/>
                </a:lnTo>
                <a:lnTo>
                  <a:pt x="1749991" y="452346"/>
                </a:lnTo>
                <a:lnTo>
                  <a:pt x="1754997" y="446005"/>
                </a:lnTo>
                <a:lnTo>
                  <a:pt x="1760458" y="439890"/>
                </a:lnTo>
                <a:lnTo>
                  <a:pt x="1766146" y="433775"/>
                </a:lnTo>
                <a:lnTo>
                  <a:pt x="1772063" y="428113"/>
                </a:lnTo>
                <a:lnTo>
                  <a:pt x="1778206" y="422677"/>
                </a:lnTo>
                <a:lnTo>
                  <a:pt x="1784805" y="417921"/>
                </a:lnTo>
                <a:lnTo>
                  <a:pt x="1791404" y="412938"/>
                </a:lnTo>
                <a:lnTo>
                  <a:pt x="1798230" y="408635"/>
                </a:lnTo>
                <a:lnTo>
                  <a:pt x="1805511" y="404558"/>
                </a:lnTo>
                <a:lnTo>
                  <a:pt x="1812565" y="400935"/>
                </a:lnTo>
                <a:lnTo>
                  <a:pt x="1820529" y="397537"/>
                </a:lnTo>
                <a:lnTo>
                  <a:pt x="1828265" y="394367"/>
                </a:lnTo>
                <a:lnTo>
                  <a:pt x="1836002" y="391649"/>
                </a:lnTo>
                <a:lnTo>
                  <a:pt x="1844193" y="389610"/>
                </a:lnTo>
                <a:lnTo>
                  <a:pt x="1852612" y="387572"/>
                </a:lnTo>
                <a:lnTo>
                  <a:pt x="1860804" y="385987"/>
                </a:lnTo>
                <a:lnTo>
                  <a:pt x="1869223" y="384854"/>
                </a:lnTo>
                <a:lnTo>
                  <a:pt x="1878097" y="384401"/>
                </a:lnTo>
                <a:lnTo>
                  <a:pt x="1886971" y="384175"/>
                </a:lnTo>
                <a:close/>
                <a:moveTo>
                  <a:pt x="1493053" y="58920"/>
                </a:moveTo>
                <a:lnTo>
                  <a:pt x="1493053" y="71384"/>
                </a:lnTo>
                <a:lnTo>
                  <a:pt x="1486255" y="72064"/>
                </a:lnTo>
                <a:lnTo>
                  <a:pt x="1480136" y="72970"/>
                </a:lnTo>
                <a:lnTo>
                  <a:pt x="1474471" y="74103"/>
                </a:lnTo>
                <a:lnTo>
                  <a:pt x="1469032" y="75463"/>
                </a:lnTo>
                <a:lnTo>
                  <a:pt x="1464046" y="77276"/>
                </a:lnTo>
                <a:lnTo>
                  <a:pt x="1459741" y="79089"/>
                </a:lnTo>
                <a:lnTo>
                  <a:pt x="1455661" y="81128"/>
                </a:lnTo>
                <a:lnTo>
                  <a:pt x="1452036" y="83621"/>
                </a:lnTo>
                <a:lnTo>
                  <a:pt x="1448863" y="86341"/>
                </a:lnTo>
                <a:lnTo>
                  <a:pt x="1446144" y="89060"/>
                </a:lnTo>
                <a:lnTo>
                  <a:pt x="1443877" y="92233"/>
                </a:lnTo>
                <a:lnTo>
                  <a:pt x="1441611" y="95632"/>
                </a:lnTo>
                <a:lnTo>
                  <a:pt x="1440252" y="99258"/>
                </a:lnTo>
                <a:lnTo>
                  <a:pt x="1439118" y="102657"/>
                </a:lnTo>
                <a:lnTo>
                  <a:pt x="1438665" y="106963"/>
                </a:lnTo>
                <a:lnTo>
                  <a:pt x="1438439" y="111042"/>
                </a:lnTo>
                <a:lnTo>
                  <a:pt x="1438439" y="113988"/>
                </a:lnTo>
                <a:lnTo>
                  <a:pt x="1438665" y="116934"/>
                </a:lnTo>
                <a:lnTo>
                  <a:pt x="1439118" y="119880"/>
                </a:lnTo>
                <a:lnTo>
                  <a:pt x="1439798" y="122599"/>
                </a:lnTo>
                <a:lnTo>
                  <a:pt x="1440931" y="125092"/>
                </a:lnTo>
                <a:lnTo>
                  <a:pt x="1442064" y="127812"/>
                </a:lnTo>
                <a:lnTo>
                  <a:pt x="1443198" y="130304"/>
                </a:lnTo>
                <a:lnTo>
                  <a:pt x="1444784" y="132797"/>
                </a:lnTo>
                <a:lnTo>
                  <a:pt x="1448183" y="137329"/>
                </a:lnTo>
                <a:lnTo>
                  <a:pt x="1451809" y="141409"/>
                </a:lnTo>
                <a:lnTo>
                  <a:pt x="1455888" y="144808"/>
                </a:lnTo>
                <a:lnTo>
                  <a:pt x="1460194" y="147527"/>
                </a:lnTo>
                <a:lnTo>
                  <a:pt x="1465633" y="150700"/>
                </a:lnTo>
                <a:lnTo>
                  <a:pt x="1472884" y="154552"/>
                </a:lnTo>
                <a:lnTo>
                  <a:pt x="1482402" y="158858"/>
                </a:lnTo>
                <a:lnTo>
                  <a:pt x="1493733" y="164070"/>
                </a:lnTo>
                <a:lnTo>
                  <a:pt x="1500532" y="167469"/>
                </a:lnTo>
                <a:lnTo>
                  <a:pt x="1503024" y="169056"/>
                </a:lnTo>
                <a:lnTo>
                  <a:pt x="1505291" y="170642"/>
                </a:lnTo>
                <a:lnTo>
                  <a:pt x="1507330" y="172002"/>
                </a:lnTo>
                <a:lnTo>
                  <a:pt x="1508916" y="173588"/>
                </a:lnTo>
                <a:lnTo>
                  <a:pt x="1510276" y="175174"/>
                </a:lnTo>
                <a:lnTo>
                  <a:pt x="1510956" y="176534"/>
                </a:lnTo>
                <a:lnTo>
                  <a:pt x="1512089" y="179707"/>
                </a:lnTo>
                <a:lnTo>
                  <a:pt x="1512769" y="184012"/>
                </a:lnTo>
                <a:lnTo>
                  <a:pt x="1513449" y="189451"/>
                </a:lnTo>
                <a:lnTo>
                  <a:pt x="1513675" y="195343"/>
                </a:lnTo>
                <a:lnTo>
                  <a:pt x="1513449" y="197836"/>
                </a:lnTo>
                <a:lnTo>
                  <a:pt x="1512769" y="199876"/>
                </a:lnTo>
                <a:lnTo>
                  <a:pt x="1512089" y="201689"/>
                </a:lnTo>
                <a:lnTo>
                  <a:pt x="1510956" y="203275"/>
                </a:lnTo>
                <a:lnTo>
                  <a:pt x="1509596" y="204181"/>
                </a:lnTo>
                <a:lnTo>
                  <a:pt x="1507783" y="205314"/>
                </a:lnTo>
                <a:lnTo>
                  <a:pt x="1505291" y="205768"/>
                </a:lnTo>
                <a:lnTo>
                  <a:pt x="1502798" y="205768"/>
                </a:lnTo>
                <a:lnTo>
                  <a:pt x="1499852" y="205541"/>
                </a:lnTo>
                <a:lnTo>
                  <a:pt x="1498719" y="205314"/>
                </a:lnTo>
                <a:lnTo>
                  <a:pt x="1497586" y="204861"/>
                </a:lnTo>
                <a:lnTo>
                  <a:pt x="1496679" y="204181"/>
                </a:lnTo>
                <a:lnTo>
                  <a:pt x="1495773" y="203728"/>
                </a:lnTo>
                <a:lnTo>
                  <a:pt x="1495319" y="203048"/>
                </a:lnTo>
                <a:lnTo>
                  <a:pt x="1494866" y="201915"/>
                </a:lnTo>
                <a:lnTo>
                  <a:pt x="1493960" y="199422"/>
                </a:lnTo>
                <a:lnTo>
                  <a:pt x="1493506" y="195343"/>
                </a:lnTo>
                <a:lnTo>
                  <a:pt x="1493280" y="189678"/>
                </a:lnTo>
                <a:lnTo>
                  <a:pt x="1493053" y="182426"/>
                </a:lnTo>
                <a:lnTo>
                  <a:pt x="1493053" y="172908"/>
                </a:lnTo>
                <a:lnTo>
                  <a:pt x="1439118" y="172908"/>
                </a:lnTo>
                <a:lnTo>
                  <a:pt x="1439118" y="180613"/>
                </a:lnTo>
                <a:lnTo>
                  <a:pt x="1439345" y="186732"/>
                </a:lnTo>
                <a:lnTo>
                  <a:pt x="1440252" y="192624"/>
                </a:lnTo>
                <a:lnTo>
                  <a:pt x="1441385" y="197836"/>
                </a:lnTo>
                <a:lnTo>
                  <a:pt x="1442291" y="200329"/>
                </a:lnTo>
                <a:lnTo>
                  <a:pt x="1443198" y="202822"/>
                </a:lnTo>
                <a:lnTo>
                  <a:pt x="1444331" y="205088"/>
                </a:lnTo>
                <a:lnTo>
                  <a:pt x="1445237" y="207127"/>
                </a:lnTo>
                <a:lnTo>
                  <a:pt x="1446823" y="209167"/>
                </a:lnTo>
                <a:lnTo>
                  <a:pt x="1448183" y="210980"/>
                </a:lnTo>
                <a:lnTo>
                  <a:pt x="1449769" y="212793"/>
                </a:lnTo>
                <a:lnTo>
                  <a:pt x="1451582" y="214379"/>
                </a:lnTo>
                <a:lnTo>
                  <a:pt x="1453395" y="215965"/>
                </a:lnTo>
                <a:lnTo>
                  <a:pt x="1455435" y="217098"/>
                </a:lnTo>
                <a:lnTo>
                  <a:pt x="1459514" y="219818"/>
                </a:lnTo>
                <a:lnTo>
                  <a:pt x="1463593" y="221857"/>
                </a:lnTo>
                <a:lnTo>
                  <a:pt x="1468352" y="223897"/>
                </a:lnTo>
                <a:lnTo>
                  <a:pt x="1472884" y="225483"/>
                </a:lnTo>
                <a:lnTo>
                  <a:pt x="1477643" y="226616"/>
                </a:lnTo>
                <a:lnTo>
                  <a:pt x="1482629" y="227976"/>
                </a:lnTo>
                <a:lnTo>
                  <a:pt x="1487841" y="228656"/>
                </a:lnTo>
                <a:lnTo>
                  <a:pt x="1493053" y="229336"/>
                </a:lnTo>
                <a:lnTo>
                  <a:pt x="1493053" y="244519"/>
                </a:lnTo>
                <a:lnTo>
                  <a:pt x="1517981" y="244519"/>
                </a:lnTo>
                <a:lnTo>
                  <a:pt x="1517981" y="229789"/>
                </a:lnTo>
                <a:lnTo>
                  <a:pt x="1524780" y="228656"/>
                </a:lnTo>
                <a:lnTo>
                  <a:pt x="1530898" y="227749"/>
                </a:lnTo>
                <a:lnTo>
                  <a:pt x="1536790" y="226163"/>
                </a:lnTo>
                <a:lnTo>
                  <a:pt x="1542229" y="224577"/>
                </a:lnTo>
                <a:lnTo>
                  <a:pt x="1547215" y="222537"/>
                </a:lnTo>
                <a:lnTo>
                  <a:pt x="1551747" y="220271"/>
                </a:lnTo>
                <a:lnTo>
                  <a:pt x="1555826" y="218005"/>
                </a:lnTo>
                <a:lnTo>
                  <a:pt x="1559452" y="215059"/>
                </a:lnTo>
                <a:lnTo>
                  <a:pt x="1562851" y="211660"/>
                </a:lnTo>
                <a:lnTo>
                  <a:pt x="1565571" y="208487"/>
                </a:lnTo>
                <a:lnTo>
                  <a:pt x="1568063" y="204861"/>
                </a:lnTo>
                <a:lnTo>
                  <a:pt x="1569876" y="201009"/>
                </a:lnTo>
                <a:lnTo>
                  <a:pt x="1571236" y="196476"/>
                </a:lnTo>
                <a:lnTo>
                  <a:pt x="1572596" y="192171"/>
                </a:lnTo>
                <a:lnTo>
                  <a:pt x="1573049" y="187185"/>
                </a:lnTo>
                <a:lnTo>
                  <a:pt x="1573502" y="182199"/>
                </a:lnTo>
                <a:lnTo>
                  <a:pt x="1573502" y="179027"/>
                </a:lnTo>
                <a:lnTo>
                  <a:pt x="1573049" y="175854"/>
                </a:lnTo>
                <a:lnTo>
                  <a:pt x="1572596" y="172908"/>
                </a:lnTo>
                <a:lnTo>
                  <a:pt x="1572142" y="170189"/>
                </a:lnTo>
                <a:lnTo>
                  <a:pt x="1571236" y="167469"/>
                </a:lnTo>
                <a:lnTo>
                  <a:pt x="1570556" y="164750"/>
                </a:lnTo>
                <a:lnTo>
                  <a:pt x="1569650" y="162484"/>
                </a:lnTo>
                <a:lnTo>
                  <a:pt x="1568290" y="160218"/>
                </a:lnTo>
                <a:lnTo>
                  <a:pt x="1565344" y="156139"/>
                </a:lnTo>
                <a:lnTo>
                  <a:pt x="1562625" y="152513"/>
                </a:lnTo>
                <a:lnTo>
                  <a:pt x="1559225" y="149340"/>
                </a:lnTo>
                <a:lnTo>
                  <a:pt x="1555599" y="146847"/>
                </a:lnTo>
                <a:lnTo>
                  <a:pt x="1551067" y="144355"/>
                </a:lnTo>
                <a:lnTo>
                  <a:pt x="1544722" y="140955"/>
                </a:lnTo>
                <a:lnTo>
                  <a:pt x="1537017" y="137329"/>
                </a:lnTo>
                <a:lnTo>
                  <a:pt x="1527499" y="132797"/>
                </a:lnTo>
                <a:lnTo>
                  <a:pt x="1516621" y="128038"/>
                </a:lnTo>
                <a:lnTo>
                  <a:pt x="1508237" y="124186"/>
                </a:lnTo>
                <a:lnTo>
                  <a:pt x="1502344" y="120786"/>
                </a:lnTo>
                <a:lnTo>
                  <a:pt x="1498719" y="118747"/>
                </a:lnTo>
                <a:lnTo>
                  <a:pt x="1497359" y="117614"/>
                </a:lnTo>
                <a:lnTo>
                  <a:pt x="1496452" y="116481"/>
                </a:lnTo>
                <a:lnTo>
                  <a:pt x="1495319" y="115121"/>
                </a:lnTo>
                <a:lnTo>
                  <a:pt x="1494866" y="113535"/>
                </a:lnTo>
                <a:lnTo>
                  <a:pt x="1493960" y="111948"/>
                </a:lnTo>
                <a:lnTo>
                  <a:pt x="1493733" y="109909"/>
                </a:lnTo>
                <a:lnTo>
                  <a:pt x="1493506" y="107869"/>
                </a:lnTo>
                <a:lnTo>
                  <a:pt x="1493506" y="105830"/>
                </a:lnTo>
                <a:lnTo>
                  <a:pt x="1493506" y="103337"/>
                </a:lnTo>
                <a:lnTo>
                  <a:pt x="1493960" y="100844"/>
                </a:lnTo>
                <a:lnTo>
                  <a:pt x="1494866" y="99258"/>
                </a:lnTo>
                <a:lnTo>
                  <a:pt x="1495773" y="97672"/>
                </a:lnTo>
                <a:lnTo>
                  <a:pt x="1497359" y="96312"/>
                </a:lnTo>
                <a:lnTo>
                  <a:pt x="1498945" y="95632"/>
                </a:lnTo>
                <a:lnTo>
                  <a:pt x="1500985" y="94952"/>
                </a:lnTo>
                <a:lnTo>
                  <a:pt x="1503251" y="94725"/>
                </a:lnTo>
                <a:lnTo>
                  <a:pt x="1506197" y="94952"/>
                </a:lnTo>
                <a:lnTo>
                  <a:pt x="1508463" y="95632"/>
                </a:lnTo>
                <a:lnTo>
                  <a:pt x="1510049" y="96538"/>
                </a:lnTo>
                <a:lnTo>
                  <a:pt x="1510729" y="96992"/>
                </a:lnTo>
                <a:lnTo>
                  <a:pt x="1511409" y="97898"/>
                </a:lnTo>
                <a:lnTo>
                  <a:pt x="1512089" y="99938"/>
                </a:lnTo>
                <a:lnTo>
                  <a:pt x="1512769" y="103110"/>
                </a:lnTo>
                <a:lnTo>
                  <a:pt x="1512995" y="106963"/>
                </a:lnTo>
                <a:lnTo>
                  <a:pt x="1512995" y="111495"/>
                </a:lnTo>
                <a:lnTo>
                  <a:pt x="1512995" y="118067"/>
                </a:lnTo>
                <a:lnTo>
                  <a:pt x="1567157" y="118067"/>
                </a:lnTo>
                <a:lnTo>
                  <a:pt x="1567383" y="113535"/>
                </a:lnTo>
                <a:lnTo>
                  <a:pt x="1567837" y="110815"/>
                </a:lnTo>
                <a:lnTo>
                  <a:pt x="1567383" y="106283"/>
                </a:lnTo>
                <a:lnTo>
                  <a:pt x="1566930" y="102430"/>
                </a:lnTo>
                <a:lnTo>
                  <a:pt x="1566024" y="98578"/>
                </a:lnTo>
                <a:lnTo>
                  <a:pt x="1564664" y="95179"/>
                </a:lnTo>
                <a:lnTo>
                  <a:pt x="1562851" y="92006"/>
                </a:lnTo>
                <a:lnTo>
                  <a:pt x="1560812" y="88833"/>
                </a:lnTo>
                <a:lnTo>
                  <a:pt x="1558092" y="86114"/>
                </a:lnTo>
                <a:lnTo>
                  <a:pt x="1555373" y="83395"/>
                </a:lnTo>
                <a:lnTo>
                  <a:pt x="1551974" y="81128"/>
                </a:lnTo>
                <a:lnTo>
                  <a:pt x="1548121" y="79089"/>
                </a:lnTo>
                <a:lnTo>
                  <a:pt x="1544269" y="77276"/>
                </a:lnTo>
                <a:lnTo>
                  <a:pt x="1539736" y="75463"/>
                </a:lnTo>
                <a:lnTo>
                  <a:pt x="1534751" y="74103"/>
                </a:lnTo>
                <a:lnTo>
                  <a:pt x="1529538" y="72970"/>
                </a:lnTo>
                <a:lnTo>
                  <a:pt x="1523873" y="72064"/>
                </a:lnTo>
                <a:lnTo>
                  <a:pt x="1517981" y="71384"/>
                </a:lnTo>
                <a:lnTo>
                  <a:pt x="1517981" y="58920"/>
                </a:lnTo>
                <a:lnTo>
                  <a:pt x="1493053" y="58920"/>
                </a:lnTo>
                <a:close/>
                <a:moveTo>
                  <a:pt x="1505970" y="0"/>
                </a:moveTo>
                <a:lnTo>
                  <a:pt x="1513675" y="226"/>
                </a:lnTo>
                <a:lnTo>
                  <a:pt x="1521380" y="680"/>
                </a:lnTo>
                <a:lnTo>
                  <a:pt x="1528859" y="1813"/>
                </a:lnTo>
                <a:lnTo>
                  <a:pt x="1536337" y="2946"/>
                </a:lnTo>
                <a:lnTo>
                  <a:pt x="1543815" y="4759"/>
                </a:lnTo>
                <a:lnTo>
                  <a:pt x="1551067" y="6798"/>
                </a:lnTo>
                <a:lnTo>
                  <a:pt x="1557866" y="9291"/>
                </a:lnTo>
                <a:lnTo>
                  <a:pt x="1564891" y="11784"/>
                </a:lnTo>
                <a:lnTo>
                  <a:pt x="1571689" y="14956"/>
                </a:lnTo>
                <a:lnTo>
                  <a:pt x="1578034" y="18129"/>
                </a:lnTo>
                <a:lnTo>
                  <a:pt x="1584380" y="21755"/>
                </a:lnTo>
                <a:lnTo>
                  <a:pt x="1590725" y="26061"/>
                </a:lnTo>
                <a:lnTo>
                  <a:pt x="1596617" y="30140"/>
                </a:lnTo>
                <a:lnTo>
                  <a:pt x="1602282" y="34445"/>
                </a:lnTo>
                <a:lnTo>
                  <a:pt x="1607948" y="39431"/>
                </a:lnTo>
                <a:lnTo>
                  <a:pt x="1613160" y="44190"/>
                </a:lnTo>
                <a:lnTo>
                  <a:pt x="1618146" y="49629"/>
                </a:lnTo>
                <a:lnTo>
                  <a:pt x="1622905" y="55068"/>
                </a:lnTo>
                <a:lnTo>
                  <a:pt x="1627437" y="60960"/>
                </a:lnTo>
                <a:lnTo>
                  <a:pt x="1631743" y="66852"/>
                </a:lnTo>
                <a:lnTo>
                  <a:pt x="1635595" y="72970"/>
                </a:lnTo>
                <a:lnTo>
                  <a:pt x="1639221" y="79316"/>
                </a:lnTo>
                <a:lnTo>
                  <a:pt x="1642394" y="85661"/>
                </a:lnTo>
                <a:lnTo>
                  <a:pt x="1645566" y="92686"/>
                </a:lnTo>
                <a:lnTo>
                  <a:pt x="1648512" y="99484"/>
                </a:lnTo>
                <a:lnTo>
                  <a:pt x="1650778" y="106736"/>
                </a:lnTo>
                <a:lnTo>
                  <a:pt x="1652818" y="113761"/>
                </a:lnTo>
                <a:lnTo>
                  <a:pt x="1654404" y="121013"/>
                </a:lnTo>
                <a:lnTo>
                  <a:pt x="1655991" y="128491"/>
                </a:lnTo>
                <a:lnTo>
                  <a:pt x="1656670" y="135970"/>
                </a:lnTo>
                <a:lnTo>
                  <a:pt x="1657350" y="143675"/>
                </a:lnTo>
                <a:lnTo>
                  <a:pt x="1657350" y="151833"/>
                </a:lnTo>
                <a:lnTo>
                  <a:pt x="1657350" y="159538"/>
                </a:lnTo>
                <a:lnTo>
                  <a:pt x="1656670" y="167243"/>
                </a:lnTo>
                <a:lnTo>
                  <a:pt x="1655991" y="174721"/>
                </a:lnTo>
                <a:lnTo>
                  <a:pt x="1654404" y="182199"/>
                </a:lnTo>
                <a:lnTo>
                  <a:pt x="1652818" y="189678"/>
                </a:lnTo>
                <a:lnTo>
                  <a:pt x="1650778" y="196703"/>
                </a:lnTo>
                <a:lnTo>
                  <a:pt x="1648512" y="203728"/>
                </a:lnTo>
                <a:lnTo>
                  <a:pt x="1645566" y="210753"/>
                </a:lnTo>
                <a:lnTo>
                  <a:pt x="1642394" y="217325"/>
                </a:lnTo>
                <a:lnTo>
                  <a:pt x="1639221" y="223897"/>
                </a:lnTo>
                <a:lnTo>
                  <a:pt x="1635595" y="230242"/>
                </a:lnTo>
                <a:lnTo>
                  <a:pt x="1631743" y="236587"/>
                </a:lnTo>
                <a:lnTo>
                  <a:pt x="1627437" y="242480"/>
                </a:lnTo>
                <a:lnTo>
                  <a:pt x="1622905" y="248145"/>
                </a:lnTo>
                <a:lnTo>
                  <a:pt x="1618146" y="253584"/>
                </a:lnTo>
                <a:lnTo>
                  <a:pt x="1613160" y="259023"/>
                </a:lnTo>
                <a:lnTo>
                  <a:pt x="1607948" y="263781"/>
                </a:lnTo>
                <a:lnTo>
                  <a:pt x="1602282" y="268767"/>
                </a:lnTo>
                <a:lnTo>
                  <a:pt x="1596617" y="273073"/>
                </a:lnTo>
                <a:lnTo>
                  <a:pt x="1590725" y="277378"/>
                </a:lnTo>
                <a:lnTo>
                  <a:pt x="1584380" y="281231"/>
                </a:lnTo>
                <a:lnTo>
                  <a:pt x="1578034" y="284857"/>
                </a:lnTo>
                <a:lnTo>
                  <a:pt x="1571689" y="288256"/>
                </a:lnTo>
                <a:lnTo>
                  <a:pt x="1564891" y="291429"/>
                </a:lnTo>
                <a:lnTo>
                  <a:pt x="1557866" y="293921"/>
                </a:lnTo>
                <a:lnTo>
                  <a:pt x="1551067" y="296641"/>
                </a:lnTo>
                <a:lnTo>
                  <a:pt x="1543815" y="298454"/>
                </a:lnTo>
                <a:lnTo>
                  <a:pt x="1536337" y="300040"/>
                </a:lnTo>
                <a:lnTo>
                  <a:pt x="1528859" y="301400"/>
                </a:lnTo>
                <a:lnTo>
                  <a:pt x="1521380" y="302533"/>
                </a:lnTo>
                <a:lnTo>
                  <a:pt x="1513675" y="302986"/>
                </a:lnTo>
                <a:lnTo>
                  <a:pt x="1505970" y="303213"/>
                </a:lnTo>
                <a:lnTo>
                  <a:pt x="1498265" y="302986"/>
                </a:lnTo>
                <a:lnTo>
                  <a:pt x="1490334" y="302533"/>
                </a:lnTo>
                <a:lnTo>
                  <a:pt x="1482629" y="301400"/>
                </a:lnTo>
                <a:lnTo>
                  <a:pt x="1475151" y="300040"/>
                </a:lnTo>
                <a:lnTo>
                  <a:pt x="1467899" y="298454"/>
                </a:lnTo>
                <a:lnTo>
                  <a:pt x="1460874" y="296641"/>
                </a:lnTo>
                <a:lnTo>
                  <a:pt x="1453849" y="293921"/>
                </a:lnTo>
                <a:lnTo>
                  <a:pt x="1446823" y="291429"/>
                </a:lnTo>
                <a:lnTo>
                  <a:pt x="1440252" y="288256"/>
                </a:lnTo>
                <a:lnTo>
                  <a:pt x="1433453" y="284857"/>
                </a:lnTo>
                <a:lnTo>
                  <a:pt x="1427334" y="281231"/>
                </a:lnTo>
                <a:lnTo>
                  <a:pt x="1420989" y="277378"/>
                </a:lnTo>
                <a:lnTo>
                  <a:pt x="1415097" y="273073"/>
                </a:lnTo>
                <a:lnTo>
                  <a:pt x="1409432" y="268767"/>
                </a:lnTo>
                <a:lnTo>
                  <a:pt x="1403766" y="263781"/>
                </a:lnTo>
                <a:lnTo>
                  <a:pt x="1398781" y="259023"/>
                </a:lnTo>
                <a:lnTo>
                  <a:pt x="1393569" y="253584"/>
                </a:lnTo>
                <a:lnTo>
                  <a:pt x="1388810" y="248145"/>
                </a:lnTo>
                <a:lnTo>
                  <a:pt x="1384277" y="242480"/>
                </a:lnTo>
                <a:lnTo>
                  <a:pt x="1380198" y="236587"/>
                </a:lnTo>
                <a:lnTo>
                  <a:pt x="1376346" y="230242"/>
                </a:lnTo>
                <a:lnTo>
                  <a:pt x="1372267" y="223897"/>
                </a:lnTo>
                <a:lnTo>
                  <a:pt x="1369094" y="217325"/>
                </a:lnTo>
                <a:lnTo>
                  <a:pt x="1366148" y="210753"/>
                </a:lnTo>
                <a:lnTo>
                  <a:pt x="1363429" y="203728"/>
                </a:lnTo>
                <a:lnTo>
                  <a:pt x="1360936" y="196703"/>
                </a:lnTo>
                <a:lnTo>
                  <a:pt x="1358896" y="189678"/>
                </a:lnTo>
                <a:lnTo>
                  <a:pt x="1357083" y="182199"/>
                </a:lnTo>
                <a:lnTo>
                  <a:pt x="1355950" y="174721"/>
                </a:lnTo>
                <a:lnTo>
                  <a:pt x="1354817" y="167243"/>
                </a:lnTo>
                <a:lnTo>
                  <a:pt x="1354364" y="159538"/>
                </a:lnTo>
                <a:lnTo>
                  <a:pt x="1354137" y="151833"/>
                </a:lnTo>
                <a:lnTo>
                  <a:pt x="1354364" y="143675"/>
                </a:lnTo>
                <a:lnTo>
                  <a:pt x="1354817" y="135970"/>
                </a:lnTo>
                <a:lnTo>
                  <a:pt x="1355950" y="128491"/>
                </a:lnTo>
                <a:lnTo>
                  <a:pt x="1357083" y="121013"/>
                </a:lnTo>
                <a:lnTo>
                  <a:pt x="1358896" y="113761"/>
                </a:lnTo>
                <a:lnTo>
                  <a:pt x="1360936" y="106736"/>
                </a:lnTo>
                <a:lnTo>
                  <a:pt x="1363429" y="99484"/>
                </a:lnTo>
                <a:lnTo>
                  <a:pt x="1366148" y="92686"/>
                </a:lnTo>
                <a:lnTo>
                  <a:pt x="1369094" y="85661"/>
                </a:lnTo>
                <a:lnTo>
                  <a:pt x="1372267" y="79316"/>
                </a:lnTo>
                <a:lnTo>
                  <a:pt x="1376346" y="72970"/>
                </a:lnTo>
                <a:lnTo>
                  <a:pt x="1380198" y="66852"/>
                </a:lnTo>
                <a:lnTo>
                  <a:pt x="1384277" y="60960"/>
                </a:lnTo>
                <a:lnTo>
                  <a:pt x="1388810" y="55068"/>
                </a:lnTo>
                <a:lnTo>
                  <a:pt x="1393569" y="49629"/>
                </a:lnTo>
                <a:lnTo>
                  <a:pt x="1398781" y="44190"/>
                </a:lnTo>
                <a:lnTo>
                  <a:pt x="1403766" y="39431"/>
                </a:lnTo>
                <a:lnTo>
                  <a:pt x="1409432" y="34445"/>
                </a:lnTo>
                <a:lnTo>
                  <a:pt x="1415097" y="30140"/>
                </a:lnTo>
                <a:lnTo>
                  <a:pt x="1420989" y="26061"/>
                </a:lnTo>
                <a:lnTo>
                  <a:pt x="1427334" y="21755"/>
                </a:lnTo>
                <a:lnTo>
                  <a:pt x="1433453" y="18129"/>
                </a:lnTo>
                <a:lnTo>
                  <a:pt x="1440252" y="14956"/>
                </a:lnTo>
                <a:lnTo>
                  <a:pt x="1446823" y="11784"/>
                </a:lnTo>
                <a:lnTo>
                  <a:pt x="1453849" y="9291"/>
                </a:lnTo>
                <a:lnTo>
                  <a:pt x="1460874" y="6798"/>
                </a:lnTo>
                <a:lnTo>
                  <a:pt x="1467899" y="4759"/>
                </a:lnTo>
                <a:lnTo>
                  <a:pt x="1475151" y="2946"/>
                </a:lnTo>
                <a:lnTo>
                  <a:pt x="1482629" y="1813"/>
                </a:lnTo>
                <a:lnTo>
                  <a:pt x="1490334" y="680"/>
                </a:lnTo>
                <a:lnTo>
                  <a:pt x="1498265" y="226"/>
                </a:lnTo>
                <a:lnTo>
                  <a:pt x="150597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8010" y="375285"/>
            <a:ext cx="5935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endParaRPr lang="zh-CN" altLang="en-US" sz="2800" b="1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055" y="918845"/>
            <a:ext cx="115633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INTERNALIZATION BASED ON USEFULNESS (“WEAK INTERNALIZATION”)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3690" y="6273165"/>
            <a:ext cx="536712" cy="107785"/>
            <a:chOff x="2037" y="9733"/>
            <a:chExt cx="1016" cy="2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 rot="5400000">
              <a:off x="2037" y="9733"/>
              <a:ext cx="204" cy="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2443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2849" y="9733"/>
              <a:ext cx="204" cy="2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4440" y="1336040"/>
            <a:ext cx="9491980" cy="19348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65860" y="3487420"/>
            <a:ext cx="9972675" cy="20351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PP_MARK_KEY" val="1508f824-47b5-4fe7-af21-33ba33749583"/>
  <p:tag name="COMMONDATA" val="eyJjb3VudCI6MywiaGRpZCI6IjgwMTEzOTMxYTllMDgyYmY3MGViZDIyZjNkZWMzYTdkIiwidXNlckNvdW50IjozfQ=="/>
  <p:tag name="commondata" val="eyJjb3VudCI6My4wLCJoZGlkIjoiYjFiMDRiYjczMTY3Y2FhMjU0ZGE0NjExMWE1NDNlNTQiLCJ1c2VyQ291bnQiOjMuMH0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"/>
        <a:font script="Hant" typeface="新細明體"/>
        <a:font script="Arab" typeface="思源黑体 CN"/>
        <a:font script="Hebr" typeface="思源黑体 C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"/>
        <a:font script="Uigh" typeface="Microsoft Uighur"/>
        <a:font script="Geor" typeface="Sylfaen"/>
      </a:majorFont>
      <a:minorFont>
        <a:latin typeface="思源黑体 CN"/>
        <a:ea typeface=""/>
        <a:cs typeface=""/>
        <a:font script="Jpan" typeface="ＭＳ Ｐゴシック"/>
        <a:font script="Hang" typeface="맑은 고딕"/>
        <a:font script="Hans" typeface="思源黑体 CN"/>
        <a:font script="Hant" typeface="新細明體"/>
        <a:font script="Arab" typeface="思源黑体 CN"/>
        <a:font script="Hebr" typeface="思源黑体 C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"/>
        <a:font script="Hant" typeface="新細明體"/>
        <a:font script="Arab" typeface="思源黑体 CN"/>
        <a:font script="Hebr" typeface="思源黑体 C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"/>
        <a:font script="Uigh" typeface="Microsoft Uighur"/>
        <a:font script="Geor" typeface="Sylfaen"/>
      </a:majorFont>
      <a:minorFont>
        <a:latin typeface="思源黑体 CN"/>
        <a:ea typeface=""/>
        <a:cs typeface=""/>
        <a:font script="Jpan" typeface="ＭＳ Ｐゴシック"/>
        <a:font script="Hang" typeface="맑은 고딕"/>
        <a:font script="Hans" typeface="思源黑体 CN"/>
        <a:font script="Hant" typeface="新細明體"/>
        <a:font script="Arab" typeface="思源黑体 CN"/>
        <a:font script="Hebr" typeface="思源黑体 C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"/>
        <a:font script="Hant" typeface="新細明體"/>
        <a:font script="Arab" typeface="思源黑体 CN"/>
        <a:font script="Hebr" typeface="思源黑体 C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"/>
        <a:font script="Uigh" typeface="Microsoft Uighur"/>
        <a:font script="Geor" typeface="Sylfaen"/>
      </a:majorFont>
      <a:minorFont>
        <a:latin typeface="思源黑体 CN"/>
        <a:ea typeface=""/>
        <a:cs typeface=""/>
        <a:font script="Jpan" typeface="ＭＳ Ｐゴシック"/>
        <a:font script="Hang" typeface="맑은 고딕"/>
        <a:font script="Hans" typeface="思源黑体 CN"/>
        <a:font script="Hant" typeface="新細明體"/>
        <a:font script="Arab" typeface="思源黑体 CN"/>
        <a:font script="Hebr" typeface="思源黑体 C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3528</Words>
  <Application>WPS 演示</Application>
  <PresentationFormat>宽屏</PresentationFormat>
  <Paragraphs>146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思源黑体 CN</vt:lpstr>
      <vt:lpstr>黑体</vt:lpstr>
      <vt:lpstr>微软雅黑</vt:lpstr>
      <vt:lpstr>Arial</vt:lpstr>
      <vt:lpstr>汉仪旗黑-50S</vt:lpstr>
      <vt:lpstr>思源黑体 CN Normal</vt:lpstr>
      <vt:lpstr>Calibri</vt:lpstr>
      <vt:lpstr>思源黑体 CN Regular</vt:lpstr>
      <vt:lpstr>Calibri</vt:lpstr>
      <vt:lpstr>Arial Unicode MS</vt:lpstr>
      <vt:lpstr>思源黑体 CN</vt:lpstr>
      <vt:lpstr>第一PPT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总结汇报</dc:title>
  <dc:creator>第一PPT</dc:creator>
  <cp:keywords>www.1ppt.com</cp:keywords>
  <dc:description>www.1ppt.com</dc:description>
  <cp:lastModifiedBy>꧁嗯꧂</cp:lastModifiedBy>
  <cp:revision>248</cp:revision>
  <dcterms:created xsi:type="dcterms:W3CDTF">2022-12-14T01:31:00Z</dcterms:created>
  <dcterms:modified xsi:type="dcterms:W3CDTF">2024-01-10T07:11:54Z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05CA9B01F46D47FE8CCCDB6EE5224A21_12</vt:lpwstr>
  </property>
  <property fmtid="{D5CDD505-2E9C-101B-9397-08002B2CF9AE}" pid="3" name="KSOProductBuildVer">
    <vt:lpwstr>2052-12.1.0.16120</vt:lpwstr>
  </property>
</Properties>
</file>