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87AC8-B866-2D79-29C5-19B1D16C0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A8D7F6-822F-15A7-01CC-DA805873E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0265A4-6819-ED74-0654-197F3816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76E5-DCB1-434D-9F25-EC6D0134FFED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A7F5EE-56C7-90D6-F13B-14B57ED3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E1282A-5CFC-2212-8890-85B92A3B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DA3D-9127-4DDE-BA71-BD9D08D6A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51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329C2-0D41-A3D8-0F48-6D565D06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BCFA37-8303-44DB-B0E2-58C8D6018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5B42F7-C24C-4E30-373F-AB5F4712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76E5-DCB1-434D-9F25-EC6D0134FFED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FBDC48-0300-539A-D87D-5D57C1A7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481217-D30F-9377-CD93-BC24DB8A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DA3D-9127-4DDE-BA71-BD9D08D6A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52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E2E193-BC54-A783-50BF-EE76DF391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BC29B9-630A-2BC1-BA61-2E9E81123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BB354-D499-DCE1-2A21-5319C8B6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76E5-DCB1-434D-9F25-EC6D0134FFED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0E30BD-6B00-E8E0-7099-E198C962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F72A6-B334-C692-1825-6EA017FA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DA3D-9127-4DDE-BA71-BD9D08D6A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1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0D6DA-2889-9A98-C1FA-4C1D1493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1F59E6-43CB-1E8B-B06D-D4709C3D4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31DE6D-222A-50D0-66B0-975B2F1E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76E5-DCB1-434D-9F25-EC6D0134FFED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B25688-5C5C-EF86-1FA9-BE149132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E242F1-5FEC-9E2E-B610-6D8DB7B4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DA3D-9127-4DDE-BA71-BD9D08D6A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3D662-4976-D599-1A1C-838368383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2095C5-A8DB-87B3-7964-83C6FEFD2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EDD3CD-25C5-24FC-8870-6F6057EF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76E5-DCB1-434D-9F25-EC6D0134FFED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DDC50-F8D9-5553-412C-76F4F825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F66D4D-68EF-2869-0CCB-7F6F5C72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DA3D-9127-4DDE-BA71-BD9D08D6A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74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08955-30E9-3A71-EEF8-15710B33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D79A4-E98C-3EE9-4F5C-04D4AE1E5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E42B5D-4BD1-A8FB-B760-276B658C1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FF9012-D92D-D119-796D-ACFFC140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76E5-DCB1-434D-9F25-EC6D0134FFED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A58DBD-DC05-A6DF-4F4E-5B7CE65B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CABFB2-6C7B-A6A8-DBA8-E9B95FCF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DA3D-9127-4DDE-BA71-BD9D08D6A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99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864FA-D2AF-9F91-7E9F-1E6884BAC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D86941-062A-8ECD-EC10-E0468085C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B0BD0E-C35A-15F6-3F68-93CEFC0C8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10FEF7-212C-B2F4-4A89-C46DFB4E4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AE621B-55BA-A979-4C7B-F9922F4F1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4D968C-6998-0405-FC52-53E0195F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76E5-DCB1-434D-9F25-EC6D0134FFED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9C1AF3-DF76-EEDE-4B96-9C91ED34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50B47-F44D-B860-C2FD-34E47143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DA3D-9127-4DDE-BA71-BD9D08D6A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61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33D0B-9244-18F4-8144-8576F0DF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37DCCE-84C7-B668-A431-3E70E5F0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76E5-DCB1-434D-9F25-EC6D0134FFED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364721-0541-CDED-8EE7-3636F3B9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837385-ACE6-BB5E-5AD2-BD360AB1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DA3D-9127-4DDE-BA71-BD9D08D6A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5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337839-59EB-4AFF-223F-7B3F3D30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76E5-DCB1-434D-9F25-EC6D0134FFED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8A1AD0-7360-C08D-1EBD-F614CBF2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06E574-C327-8D93-388C-B5F55F19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DA3D-9127-4DDE-BA71-BD9D08D6A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76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ABA46-48DC-8DAE-DE0D-7C159A70F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BDDB93-115E-AD4D-E6E1-1F652FEB9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B8E79-FA9C-12E3-595C-F46C6B27F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04FE54-0F73-DE9E-2BE9-FE80A50E4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76E5-DCB1-434D-9F25-EC6D0134FFED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BF7D05-FEF2-F9C7-D61C-D8BCFC98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60AF95-9E4C-0421-92C8-73CE60A5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DA3D-9127-4DDE-BA71-BD9D08D6A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47740-D376-0863-BEA1-258B4BC4F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869C8C-446F-6D1C-E8A8-C64102839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45E721-8255-AA3D-2EC5-F51ADA366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A4B623-2D2E-E321-FE23-B1392F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76E5-DCB1-434D-9F25-EC6D0134FFED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4F3E53-C020-ECB2-A68F-FB93DDA3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2615CF-C0ED-8AE8-102A-5A373604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DA3D-9127-4DDE-BA71-BD9D08D6A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84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0CC1F3-F762-0825-9EB5-5C6EB017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8B9BCA-3A45-4EFB-0D96-47E1A5EEE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FC4422-17C6-F3E1-FA67-314828FE2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DD76E5-DCB1-434D-9F25-EC6D0134FFED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052DE-096C-17D9-4531-10A3AAD26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3FFCE8-E0E4-BD2E-9B83-E3C57E34A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6EDA3D-9127-4DDE-BA71-BD9D08D6A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61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C57D8F-51C0-3042-2E50-8C06DF7930E2}"/>
              </a:ext>
            </a:extLst>
          </p:cNvPr>
          <p:cNvSpPr txBox="1"/>
          <p:nvPr/>
        </p:nvSpPr>
        <p:spPr>
          <a:xfrm>
            <a:off x="1155384" y="1764141"/>
            <a:ext cx="98812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0" i="0" dirty="0">
                <a:solidFill>
                  <a:srgbClr val="1F23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Parallel Scaling Law for Language Models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2BFA5E2-1E70-633C-7705-79E77D4FA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769" y="2780350"/>
            <a:ext cx="6221978" cy="92331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EA5C353-82E2-2B09-ABAD-6D068AA19D38}"/>
              </a:ext>
            </a:extLst>
          </p:cNvPr>
          <p:cNvSpPr txBox="1"/>
          <p:nvPr/>
        </p:nvSpPr>
        <p:spPr>
          <a:xfrm>
            <a:off x="10526159" y="6596390"/>
            <a:ext cx="16658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Hongkai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Zheng 2025.5.23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23BDA46-F99F-93E5-F891-4E7CBD0374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7359"/>
          <a:stretch/>
        </p:blipFill>
        <p:spPr>
          <a:xfrm>
            <a:off x="1148297" y="897386"/>
            <a:ext cx="9710678" cy="499915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0AA6E52-52E2-2C4E-2462-96BCC2C24F0C}"/>
              </a:ext>
            </a:extLst>
          </p:cNvPr>
          <p:cNvCxnSpPr>
            <a:cxnSpLocks/>
          </p:cNvCxnSpPr>
          <p:nvPr/>
        </p:nvCxnSpPr>
        <p:spPr>
          <a:xfrm>
            <a:off x="-563418" y="1514764"/>
            <a:ext cx="1313410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54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569A7DA-EBD3-40EC-27DB-993C96DB4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30" y="1471243"/>
            <a:ext cx="11599940" cy="349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9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5426644-DBBB-C029-364A-449B0D991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82" y="1439059"/>
            <a:ext cx="10945636" cy="351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1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D5DEAA2-99E8-BE29-B20B-19876FA8E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10" y="242297"/>
            <a:ext cx="11670578" cy="40135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2C7AC6-F0D8-A52A-DCE6-B94928D24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92" y="4608946"/>
            <a:ext cx="11835615" cy="192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5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06A7501-5441-9E7E-AA3F-33D8D93A7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00" y="1309952"/>
            <a:ext cx="10152381" cy="4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17CCE2F-5940-374D-A6D1-1E77136AD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62" y="135747"/>
            <a:ext cx="10742857" cy="37047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2C9B48D-5FDF-FC9F-E3F7-D12AFA030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44" y="4022147"/>
            <a:ext cx="10493476" cy="266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6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4A4D525-248F-50E7-1646-22F8EE9E1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428" y="1300428"/>
            <a:ext cx="6857143" cy="4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8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96F2C3F-557F-EBAC-6274-2C25C85F0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74" y="137415"/>
            <a:ext cx="11701452" cy="658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3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843C047-E378-F6D7-6316-28D0800EA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09" y="366028"/>
            <a:ext cx="11046782" cy="612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1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9</Words>
  <Application>Microsoft Office PowerPoint</Application>
  <PresentationFormat>宽屏</PresentationFormat>
  <Paragraphs>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ZHK</dc:creator>
  <cp:lastModifiedBy>ZHK</cp:lastModifiedBy>
  <cp:revision>5</cp:revision>
  <dcterms:created xsi:type="dcterms:W3CDTF">2025-05-22T11:15:53Z</dcterms:created>
  <dcterms:modified xsi:type="dcterms:W3CDTF">2025-05-23T08:42:07Z</dcterms:modified>
</cp:coreProperties>
</file>