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471" r:id="rId3"/>
    <p:sldId id="472" r:id="rId4"/>
    <p:sldId id="501" r:id="rId5"/>
    <p:sldId id="482" r:id="rId6"/>
    <p:sldId id="502" r:id="rId7"/>
    <p:sldId id="490" r:id="rId8"/>
    <p:sldId id="503" r:id="rId9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34348C"/>
    <a:srgbClr val="FFFF00"/>
    <a:srgbClr val="1FD4E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5091" autoAdjust="0"/>
  </p:normalViewPr>
  <p:slideViewPr>
    <p:cSldViewPr showGuides="1">
      <p:cViewPr varScale="1">
        <p:scale>
          <a:sx n="110" d="100"/>
          <a:sy n="110" d="100"/>
        </p:scale>
        <p:origin x="1974" y="108"/>
      </p:cViewPr>
      <p:guideLst>
        <p:guide orient="horz" pos="22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>
        <p:guide orient="horz" pos="303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D0345-A100-47CB-890A-99D3CAC18A63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0F45-DA3E-445A-824A-91A2A3255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07A12-5459-48B1-A90D-D056529FB679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3F863-5DDB-45BE-9937-53C1563983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1800" dirty="0"/>
              <a:t>任务本身是什么，任务的输入输出，目标是？难点是？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3F863-5DDB-45BE-9937-53C1563983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l"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153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51908" name="Rectangle 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01354E-F72F-474C-B812-002B81D6243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" y="1447800"/>
            <a:ext cx="8001000" cy="1447800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886200"/>
            <a:ext cx="6019800" cy="1066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0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E14A44-2BFB-4A2C-943E-6049DBEF55E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B4C74D-97D0-4C1E-B709-CE14EA5134C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536505-2931-42A2-8D46-6239C32F007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C55CCE-25ED-4771-936B-994B22A37B7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DDC8B5-951E-403D-B03F-19F993C8741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12731E-B381-4136-A651-FCB7FFF1C21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64464C-8209-4BF0-A5AB-42D7217D539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25A61-77F6-407F-926B-207DBAFAFE4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584527-42A3-47C5-83C0-72256D01158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352425"/>
            <a:ext cx="2058987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352425"/>
            <a:ext cx="6027738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B2969-5D17-467A-9964-A5A9B80D081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7675" y="352425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EF67F09-F17A-45A0-9191-ECBCE11D625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4348" y="3714752"/>
            <a:ext cx="7772400" cy="1362075"/>
          </a:xfrm>
        </p:spPr>
        <p:txBody>
          <a:bodyPr anchor="t">
            <a:normAutofit/>
          </a:bodyPr>
          <a:lstStyle>
            <a:lvl1pPr algn="l">
              <a:defRPr sz="1800" b="0" cap="none" baseline="0">
                <a:solidFill>
                  <a:srgbClr val="5F5F5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4348" y="2071689"/>
            <a:ext cx="7772400" cy="150018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16" descr="ppt_titleBackGroun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428736"/>
          </a:xfrm>
          <a:prstGeom prst="rect">
            <a:avLst/>
          </a:prstGeom>
          <a:noFill/>
        </p:spPr>
      </p:pic>
      <p:pic>
        <p:nvPicPr>
          <p:cNvPr id="1026" name="Picture 2" descr="https://timgsa.baidu.com/timg?image&amp;quality=80&amp;size=b9999_10000&amp;sec=1606299208631&amp;di=d7a98771249292fac9d390b00baefc6c&amp;imgtype=0&amp;src=http%3A%2F%2F5b0988e595225.cdn.sohucs.com%2Fimages%2F20180705%2F8820e49e6a60424ebbcda7818a4b506b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00" y="-16851"/>
            <a:ext cx="1477197" cy="143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6390EF58-D392-4813-BF1B-6B364E9D6391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088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088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5089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25089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089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5089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25089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</p:txBody>
      </p:sp>
      <p:sp>
        <p:nvSpPr>
          <p:cNvPr id="25089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pic>
        <p:nvPicPr>
          <p:cNvPr id="250896" name="Picture 16" descr="ppt_titleBackGround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</p:spPr>
      </p:pic>
      <p:sp>
        <p:nvSpPr>
          <p:cNvPr id="250897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447675" y="352425"/>
            <a:ext cx="82296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Abc </a:t>
            </a:r>
            <a:r>
              <a:rPr lang="zh-CN" altLang="en-US"/>
              <a:t>宋体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1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矩形 1"/>
          <p:cNvSpPr>
            <a:spLocks noChangeArrowheads="1"/>
          </p:cNvSpPr>
          <p:nvPr/>
        </p:nvSpPr>
        <p:spPr bwMode="auto">
          <a:xfrm>
            <a:off x="1017180" y="3212976"/>
            <a:ext cx="710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大模型不确定性度量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"/>
    </mc:Choice>
    <mc:Fallback xmlns="">
      <p:transition spd="slow" advTm="6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已实现的指标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语义熵（优化）、预测熵（归一化）、词法相似度、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sz="2000" dirty="0">
                <a:sym typeface="+mn-ea"/>
              </a:rPr>
              <a:t>上述不确定性指标分为白盒和黑盒方法，白盒方法通常需要获取到模型内部的输出值</a:t>
            </a:r>
            <a:r>
              <a:rPr lang="en-US" altLang="zh-CN" sz="2000" dirty="0">
                <a:sym typeface="+mn-ea"/>
              </a:rPr>
              <a:t>logits</a:t>
            </a:r>
            <a:r>
              <a:rPr lang="zh-CN" altLang="en-US" sz="2000" dirty="0">
                <a:sym typeface="+mn-ea"/>
              </a:rPr>
              <a:t>，对于</a:t>
            </a:r>
            <a:r>
              <a:rPr lang="en-US" altLang="zh-CN" sz="2000" dirty="0">
                <a:sym typeface="+mn-ea"/>
              </a:rPr>
              <a:t>GPT-4</a:t>
            </a:r>
            <a:r>
              <a:rPr lang="zh-CN" altLang="en-US" sz="2000" dirty="0">
                <a:sym typeface="+mn-ea"/>
              </a:rPr>
              <a:t>类型的只能调取</a:t>
            </a:r>
            <a:r>
              <a:rPr lang="en-US" altLang="zh-CN" sz="2000" dirty="0">
                <a:sym typeface="+mn-ea"/>
              </a:rPr>
              <a:t>API</a:t>
            </a:r>
            <a:r>
              <a:rPr lang="zh-CN" altLang="en-US" sz="2000" dirty="0">
                <a:sym typeface="+mn-ea"/>
              </a:rPr>
              <a:t>的大模型并不适用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zh-CN" altLang="en-US" dirty="0"/>
              <a:t>分类：</a:t>
            </a:r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 模型输入测：预测熵（长度归一化熵）：熵值的分布反应了模型对于输入数据的理解和凝练，因此此类数据可以反应输入测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模型参数：语义熵（优化）：通过对输出值语义的聚类，能够反应模型参数的一个稳定性，因此偏向于模型参数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模型输出测：词法相似度、</a:t>
            </a:r>
            <a:r>
              <a:rPr lang="en-US" altLang="zh-CN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从文本的角度来度量不确定性，属于黑盒方法，偏向于模型输出测的不确定性度量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工作进展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预期输出结果：输入模型和数据集，给出模型在该数据集上的各个不确定性度量指标的结果</a:t>
            </a:r>
            <a:endParaRPr lang="en-US" altLang="zh-CN" dirty="0"/>
          </a:p>
          <a:p>
            <a:r>
              <a:rPr lang="zh-CN" altLang="en-US" dirty="0"/>
              <a:t>工作进展：</a:t>
            </a:r>
          </a:p>
          <a:p>
            <a:pPr lvl="1"/>
            <a:r>
              <a:rPr lang="zh-CN" altLang="en-US" dirty="0"/>
              <a:t>已完成：项目代码框架的搭建，基本指标构造完成</a:t>
            </a:r>
          </a:p>
          <a:p>
            <a:pPr lvl="1"/>
            <a:r>
              <a:rPr lang="zh-CN" altLang="en-US" dirty="0">
                <a:sym typeface="+mn-ea"/>
              </a:rPr>
              <a:t>正在进行中：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完善</a:t>
            </a:r>
            <a:r>
              <a:rPr lang="en-US" altLang="zh-CN" dirty="0">
                <a:sym typeface="+mn-ea"/>
              </a:rPr>
              <a:t>bug</a:t>
            </a:r>
            <a:r>
              <a:rPr lang="zh-CN" altLang="en-US" dirty="0">
                <a:sym typeface="+mn-ea"/>
              </a:rPr>
              <a:t>：改善模型在某些数据集上的输出值为空无法计算等问题，同时在进行模型输出数据结构格式的标准化，数据集传入接口的标准化。</a:t>
            </a: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寻找优化指标：考虑使用</a:t>
            </a:r>
            <a:r>
              <a:rPr lang="en-US" altLang="zh-CN" dirty="0">
                <a:sym typeface="+mn-ea"/>
              </a:rPr>
              <a:t>conform prediction</a:t>
            </a:r>
            <a:r>
              <a:rPr lang="zh-CN" altLang="en-US" dirty="0">
                <a:sym typeface="+mn-ea"/>
              </a:rPr>
              <a:t>或其他更好的黑盒方法替代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true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lvl="1"/>
            <a:endParaRPr lang="zh-CN" altLang="en-US" dirty="0"/>
          </a:p>
          <a:p>
            <a:r>
              <a:rPr lang="zh-CN" altLang="en-US" dirty="0"/>
              <a:t>目标：</a:t>
            </a:r>
          </a:p>
          <a:p>
            <a:pPr lvl="1"/>
            <a:r>
              <a:rPr lang="zh-CN" altLang="en-US" dirty="0"/>
              <a:t>首先需要将数据集处理成给定格式的类型进行传入，输出结果为各项指标的表格类型以及可视化的柱状图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效果图示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1403CC-434D-1336-1CE1-5214F23B4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7318054" cy="4878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实验优化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1BABD5-5AB6-09FB-7AA3-2A68F2D3F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1779"/>
            <a:ext cx="7397973" cy="49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en-US" altLang="zh-CN" dirty="0"/>
              <a:t>UI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文章的优点缺点</a:t>
            </a:r>
          </a:p>
          <a:p>
            <a:r>
              <a:rPr lang="zh-CN" altLang="en-US" dirty="0"/>
              <a:t>给你的</a:t>
            </a:r>
            <a:r>
              <a:rPr lang="en-US" altLang="zh-CN" dirty="0"/>
              <a:t>insight </a:t>
            </a:r>
            <a:r>
              <a:rPr lang="zh-CN" altLang="en-US" dirty="0"/>
              <a:t>或者</a:t>
            </a:r>
            <a:r>
              <a:rPr lang="en-US" altLang="zh-CN" dirty="0"/>
              <a:t> </a:t>
            </a:r>
            <a:r>
              <a:rPr lang="zh-CN" altLang="en-US" dirty="0"/>
              <a:t>有什么可以改进的点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B9B363-5BA5-C9FC-4C91-25964E99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826976" cy="49651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71D32-10A7-86C5-D195-6010F72A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工具的系统模块图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F60C9-AF93-E0D9-C9E7-B9D23779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" y="1467712"/>
            <a:ext cx="7869560" cy="53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36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a0740af-2c9f-4541-a090-7af5c1719896"/>
  <p:tag name="COMMONDATA" val="eyJoZGlkIjoiZTlhNDZlZDhhMTFhNTY4ZGRjOWQwOTNmMmY5ZTJmO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346</Words>
  <Application>Microsoft Office PowerPoint</Application>
  <PresentationFormat>全屏显示(4:3)</PresentationFormat>
  <Paragraphs>28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1_Pixel</vt:lpstr>
      <vt:lpstr>PowerPoint 演示文稿</vt:lpstr>
      <vt:lpstr>已实现的指标</vt:lpstr>
      <vt:lpstr>工作进展</vt:lpstr>
      <vt:lpstr>效果图示</vt:lpstr>
      <vt:lpstr>实验优化</vt:lpstr>
      <vt:lpstr>软件UI</vt:lpstr>
      <vt:lpstr>工具的系统模块图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ustc</dc:creator>
  <cp:lastModifiedBy>宜昕 卜</cp:lastModifiedBy>
  <cp:revision>1034</cp:revision>
  <dcterms:created xsi:type="dcterms:W3CDTF">2024-01-30T13:42:00Z</dcterms:created>
  <dcterms:modified xsi:type="dcterms:W3CDTF">2024-10-10T07:11:17Z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F7D5A7F71F474231800BED4A94F4D27A</vt:lpwstr>
  </property>
</Properties>
</file>