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1" r:id="rId5"/>
    <p:sldId id="262" r:id="rId6"/>
    <p:sldId id="263" r:id="rId7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882140"/>
            <a:ext cx="11430000" cy="30937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83121" y="5617985"/>
            <a:ext cx="2625754" cy="74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 2024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Limitation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660" y="4338320"/>
            <a:ext cx="9420225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CoT can be attempted to be split into multiple Prompt inputs to specifically concretize the thought process.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LLMs self-judgment the credibility of the generated content and thus do the trade-off of the output by setting the threshold.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3380" y="3063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Points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660" y="1250950"/>
            <a:ext cx="9420225" cy="1711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ERA-CoT relies on context analysis through the extraction of relationships and entities, so its performance improvement is not significant in tasks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fewer entity relationships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symbolic reasoning tasks.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various relationships between entities, even after relationship extraction and inference, there may still be some relationships that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fails to correctly infer or extract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could result in missing relationships during result predictions, affecting the accuracy of predictions.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4821555" y="2494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Thanks!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654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LLMs still encounter significant challenges when dealing with complex scenarios involving multiple entities. These challenges arise from the presence of </a:t>
            </a:r>
            <a:r>
              <a:rPr lang="zh-CN" altLang="en-US">
                <a:solidFill>
                  <a:srgbClr val="FF0000"/>
                </a:solidFill>
              </a:rPr>
              <a:t>implicit relationships that demand multi-step reasoning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 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8135" y="411480"/>
            <a:ext cx="10515600" cy="4351338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ERA-CoT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822960"/>
            <a:ext cx="9698355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 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1325880"/>
            <a:ext cx="8343900" cy="5440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95090" y="1204595"/>
            <a:ext cx="81235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commonsense reasoning</a:t>
            </a:r>
            <a:r>
              <a:rPr lang="en-US" altLang="zh-CN" sz="1600">
                <a:solidFill>
                  <a:srgbClr val="FF0000"/>
                </a:solidFill>
              </a:rPr>
              <a:t>                  logical reasoning                     mathematical reasoning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30925" y="1174115"/>
            <a:ext cx="0" cy="789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9130665" y="1155065"/>
            <a:ext cx="5715" cy="833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344660" y="2816225"/>
            <a:ext cx="467360" cy="189230"/>
          </a:xfrm>
          <a:prstGeom prst="rect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56210" y="1046480"/>
            <a:ext cx="10515600" cy="4351338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 Results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 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56210" y="1046480"/>
            <a:ext cx="10515600" cy="4351338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Studies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1812290"/>
            <a:ext cx="5908040" cy="441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10" y="1812290"/>
            <a:ext cx="5235575" cy="4599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93030" y="290195"/>
            <a:ext cx="4552950" cy="1471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EE:  Entites Extraction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ERE:Explicit Relationship Extraction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ERI: Implicit Relationship Inference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SC:  Self-Consistency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 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56210" y="1046480"/>
            <a:ext cx="10515600" cy="4351338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Implicit Relationship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1705610"/>
            <a:ext cx="8610600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 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56210" y="1046480"/>
            <a:ext cx="10515600" cy="4351338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analysis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1633220"/>
            <a:ext cx="7182485" cy="4569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92695" y="2639060"/>
            <a:ext cx="4552950" cy="1471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En. : Entity Extraction Errors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: Explicit Relationship Extraction Errors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Im. : Implicit Relationship Inference Errors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An. : Answer Errors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Others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6210" y="1046480"/>
            <a:ext cx="10515600" cy="4351338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Not One-Step Relation Extraction?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844040"/>
            <a:ext cx="10450830" cy="4439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380" y="0"/>
            <a:ext cx="10515600" cy="1325563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6395" y="52705"/>
            <a:ext cx="6270625" cy="68052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Y0MGNkNzIzN2E4M2YwOWZhMjYwNzI5N2I1MWJlZm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演示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  <vt:lpstr>Motivation</vt:lpstr>
      <vt:lpstr>Method 	</vt:lpstr>
      <vt:lpstr>Experiments 	</vt:lpstr>
      <vt:lpstr>Experiments 	</vt:lpstr>
      <vt:lpstr>Experiments 	</vt:lpstr>
      <vt:lpstr>Experiments 	</vt:lpstr>
      <vt:lpstr>Others	</vt:lpstr>
      <vt:lpstr>Conclusions	</vt:lpstr>
      <vt:lpstr>Limitation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Lzx</cp:lastModifiedBy>
  <cp:revision>20</cp:revision>
  <dcterms:created xsi:type="dcterms:W3CDTF">2023-08-09T12:44:00Z</dcterms:created>
  <dcterms:modified xsi:type="dcterms:W3CDTF">2024-10-27T09:00:38Z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