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066349-02B9-4EE2-970E-F4E03F3D28F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694878-5556-4391-945E-3CCFA5DB7A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8086-</a:t>
            </a:r>
            <a:r>
              <a:rPr lang="zh-CN" altLang="en-US" dirty="0"/>
              <a:t>编程入门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零基础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endParaRPr lang="en-US" altLang="zh-CN" dirty="0"/>
          </a:p>
          <a:p>
            <a:r>
              <a:rPr lang="zh-CN" altLang="en-US" dirty="0"/>
              <a:t>要保证之前的运行状态不丢失，说明有前驱固定偏移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递归调用的栈帧状态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7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数组，结构体，字符串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数组在内存中就是一片连续的内存空间，在表达式中就是一个常数指针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结构体成员的访问最终是被替换成结构体变量地址</a:t>
            </a:r>
            <a:r>
              <a:rPr lang="en-US" altLang="zh-CN" dirty="0"/>
              <a:t>+</a:t>
            </a:r>
            <a:r>
              <a:rPr lang="zh-CN" altLang="en-US" dirty="0"/>
              <a:t>偏移的访问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常用的一种字符数组，以</a:t>
            </a:r>
            <a:r>
              <a:rPr lang="en-US" altLang="zh-CN" dirty="0"/>
              <a:t>NUL</a:t>
            </a:r>
            <a:r>
              <a:rPr lang="zh-CN" altLang="en-US" dirty="0"/>
              <a:t>结尾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82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等函数，这个设计是为了在不确定使用空间的情况下使用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具体涉及的操作系统里一个叫堆的结构，返回一片内存区域的指针给你使用，访问也是通过这个指针</a:t>
            </a:r>
          </a:p>
        </p:txBody>
      </p:sp>
    </p:spTree>
    <p:extLst>
      <p:ext uri="{BB962C8B-B14F-4D97-AF65-F5344CB8AC3E}">
        <p14:creationId xmlns:p14="http://schemas.microsoft.com/office/powerpoint/2010/main" val="356315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眼中，所有其他硬件都是接口，通过</a:t>
            </a:r>
            <a:r>
              <a:rPr lang="en-US" altLang="zh-CN" dirty="0"/>
              <a:t>IO</a:t>
            </a:r>
            <a:r>
              <a:rPr lang="zh-CN" altLang="en-US" dirty="0"/>
              <a:t>接口与网卡，声卡，显卡，鼠标等等设备进行数据交互，这些接口在</a:t>
            </a:r>
            <a:r>
              <a:rPr lang="en-US" altLang="zh-CN" dirty="0"/>
              <a:t>C</a:t>
            </a:r>
            <a:r>
              <a:rPr lang="zh-CN" altLang="en-US" dirty="0"/>
              <a:t>语言中中以文件形式存在：</a:t>
            </a:r>
            <a:r>
              <a:rPr lang="en-US" altLang="zh-CN" dirty="0"/>
              <a:t>stdin</a:t>
            </a:r>
            <a:r>
              <a:rPr lang="zh-CN" altLang="en-US" dirty="0"/>
              <a:t>，</a:t>
            </a:r>
            <a:r>
              <a:rPr lang="en-US" altLang="zh-CN" dirty="0" err="1"/>
              <a:t>stdout</a:t>
            </a:r>
            <a:r>
              <a:rPr lang="zh-CN" altLang="en-US" dirty="0"/>
              <a:t>，</a:t>
            </a:r>
            <a:r>
              <a:rPr lang="en-US" altLang="zh-CN" dirty="0"/>
              <a:t>stderr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所有的交互都基于两个函数：</a:t>
            </a:r>
            <a:r>
              <a:rPr lang="en-US" altLang="zh-CN" dirty="0"/>
              <a:t>read</a:t>
            </a:r>
            <a:r>
              <a:rPr lang="zh-CN" altLang="en-US" dirty="0"/>
              <a:t>，</a:t>
            </a:r>
            <a:r>
              <a:rPr lang="en-US" altLang="zh-CN" dirty="0"/>
              <a:t>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01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程序的编写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直接撸机器码（手动滑稽）：难以接受，不同</a:t>
            </a:r>
            <a:r>
              <a:rPr lang="en-US" altLang="zh-CN" dirty="0" err="1"/>
              <a:t>cpu</a:t>
            </a:r>
            <a:r>
              <a:rPr lang="zh-CN" altLang="en-US" dirty="0"/>
              <a:t>不兼容，其中功能的实现由硬件工程师实现</a:t>
            </a:r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那就撸汇编吧：将兼容的问题交给汇编器处理，但还是有点难，汇编器由机器码编写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级语言：通过用前面的方法编写一个编译程序，通过设计语法词法和一些规定使程序的编写更加贴近人类的思维，后面还延伸出方便面对对象编程的语言特性，一切高级语言的涉及都是为了更方便更快更好的编写程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是一种解释型语言，即运行时编译，我们常用的浏览器就集成了</a:t>
            </a:r>
            <a:r>
              <a:rPr lang="en-US" altLang="zh-CN" dirty="0"/>
              <a:t>JavaScript</a:t>
            </a:r>
            <a:r>
              <a:rPr lang="zh-CN" altLang="en-US" dirty="0"/>
              <a:t>的解释器</a:t>
            </a:r>
            <a:endParaRPr lang="en-US" altLang="zh-CN" dirty="0"/>
          </a:p>
          <a:p>
            <a:r>
              <a:rPr lang="zh-CN" altLang="en-US" dirty="0"/>
              <a:t>其底层由机器码构成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语言是一种编译型语言，先编译再运行，常用的编译器为</a:t>
            </a:r>
            <a:r>
              <a:rPr lang="en-US" altLang="zh-CN" dirty="0"/>
              <a:t>VC++6.0</a:t>
            </a:r>
            <a:r>
              <a:rPr lang="zh-CN" altLang="en-US" dirty="0"/>
              <a:t>，</a:t>
            </a:r>
            <a:r>
              <a:rPr lang="en-US" altLang="zh-CN" dirty="0" err="1"/>
              <a:t>Devcpp</a:t>
            </a:r>
            <a:r>
              <a:rPr lang="zh-CN" altLang="en-US" dirty="0"/>
              <a:t>等（实际编译过程中包括</a:t>
            </a:r>
            <a:r>
              <a:rPr lang="en-US" altLang="zh-CN" dirty="0"/>
              <a:t>C</a:t>
            </a:r>
            <a:r>
              <a:rPr lang="zh-CN" altLang="en-US" dirty="0"/>
              <a:t>代码编译成汇编代码，汇编代码再通过汇编器汇编成机器码，最后链接成可执行文件）</a:t>
            </a:r>
            <a:endParaRPr lang="en-US" altLang="zh-CN" dirty="0"/>
          </a:p>
          <a:p>
            <a:r>
              <a:rPr lang="zh-CN" altLang="en-US" dirty="0"/>
              <a:t>其底层由机器码构成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数据类型和变量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一开始是没有数据类型的，程序员自己决定操作几个字节的数据，怎么操作，怎么解释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数据类型就是为了限定操作几个字节的数据，怎么操作，怎么解释，好处是程序复用性增加，避免不必要的空间浪费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变量即提供给程序员存储读取的一部分数据，也有自己的类型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有五种简单数据类型</a:t>
            </a:r>
            <a:r>
              <a:rPr lang="en-US" altLang="zh-CN" dirty="0" err="1"/>
              <a:t>Undefined,Null,Boolean,Number,String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和复杂数据类型</a:t>
            </a:r>
            <a:r>
              <a:rPr lang="en-US" altLang="zh-CN" dirty="0"/>
              <a:t>Object.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语言有</a:t>
            </a:r>
            <a:r>
              <a:rPr lang="en-US" altLang="zh-CN" dirty="0"/>
              <a:t>4</a:t>
            </a:r>
            <a:r>
              <a:rPr lang="zh-CN" altLang="en-US" dirty="0"/>
              <a:t>种基本数据类型：整型，浮点型，指针，聚合类型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变量生存周期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数据需要存储在一个地方，为了节省内存空间，有些变量只给分配临时的内存空间，也就有了变量的生存周期</a:t>
            </a:r>
          </a:p>
          <a:p>
            <a:endParaRPr lang="en-US" altLang="zh-CN" dirty="0"/>
          </a:p>
          <a:p>
            <a:pPr marL="36830" indent="0">
              <a:buNone/>
            </a:pPr>
            <a:endParaRPr lang="zh-CN" altLang="en-US" dirty="0"/>
          </a:p>
          <a:p>
            <a:r>
              <a:rPr lang="zh-CN" altLang="en-US" dirty="0"/>
              <a:t>变量一词在</a:t>
            </a:r>
            <a:r>
              <a:rPr lang="en-US" altLang="zh-CN" dirty="0"/>
              <a:t>C</a:t>
            </a:r>
            <a:r>
              <a:rPr lang="zh-CN" altLang="en-US" dirty="0"/>
              <a:t>语言原文中并不存在，更喜欢用左值和右值来区分</a:t>
            </a:r>
          </a:p>
          <a:p>
            <a:pPr marL="36830" indent="0">
              <a:buNone/>
            </a:pPr>
            <a:endParaRPr lang="zh-CN" altLang="en-US" dirty="0"/>
          </a:p>
          <a:p>
            <a:pPr marL="36830" indent="0">
              <a:buNone/>
            </a:pP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作用域是编译器限制的，也是为了方便代码的编写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36830" indent="0">
              <a:buNone/>
            </a:pP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有全局作用域和函数作用域</a:t>
            </a:r>
            <a:endParaRPr lang="en-US" altLang="zh-CN" dirty="0"/>
          </a:p>
          <a:p>
            <a:r>
              <a:rPr lang="zh-CN" altLang="en-US" dirty="0"/>
              <a:t>引用与对象，垃圾回收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zh-CN" dirty="0"/>
              <a:t>文件作用域，函数作用域，块作用域，</a:t>
            </a:r>
            <a:r>
              <a:rPr lang="zh-CN" altLang="en-US" dirty="0"/>
              <a:t>原型</a:t>
            </a:r>
            <a:r>
              <a:rPr lang="zh-CN" dirty="0"/>
              <a:t>作用域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全局变量，静态局部变量，局部变量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语句，操作符与表达式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语句，操作符都是语言设计者用于方便编程预定义的东西，主要理解优先级，结合性</a:t>
            </a:r>
          </a:p>
          <a:p>
            <a:endParaRPr lang="zh-CN" altLang="en-US" dirty="0"/>
          </a:p>
          <a:p>
            <a:pPr marL="36830" indent="0">
              <a:buNone/>
            </a:pPr>
            <a:endParaRPr lang="zh-CN" altLang="en-US" dirty="0"/>
          </a:p>
          <a:p>
            <a:pPr marL="36830" indent="0">
              <a:buNone/>
            </a:pP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表达式是一个值，是由运算符和其他值组成的，而其他影响只是副作用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36830" indent="0">
              <a:buNone/>
            </a:pP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汇编语言中类似的叫做例程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没有返回值的函数在其他语言里面也称为例程，这也是代码复用的一个案例，同时通过局部变量节约了内存空间</a:t>
            </a:r>
          </a:p>
          <a:p>
            <a:pPr marL="36830" indent="0">
              <a:buNone/>
            </a:pP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每个函数对应一个栈帧，即一个临时的运行环境。对应进程（程序运行的实例），也有自己的临时运行环境。</a:t>
            </a: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34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263</TotalTime>
  <Words>700</Words>
  <Application>Microsoft Office PowerPoint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方正舒体</vt:lpstr>
      <vt:lpstr>Calisto MT</vt:lpstr>
      <vt:lpstr>Trebuchet MS</vt:lpstr>
      <vt:lpstr>Wingdings 2</vt:lpstr>
      <vt:lpstr>石板</vt:lpstr>
      <vt:lpstr>8086-编程入门</vt:lpstr>
      <vt:lpstr>程序的编写</vt:lpstr>
      <vt:lpstr>例子</vt:lpstr>
      <vt:lpstr>数据类型和变量</vt:lpstr>
      <vt:lpstr>例子</vt:lpstr>
      <vt:lpstr>变量生存周期</vt:lpstr>
      <vt:lpstr>例子</vt:lpstr>
      <vt:lpstr>语句，操作符与表达式</vt:lpstr>
      <vt:lpstr>函数</vt:lpstr>
      <vt:lpstr>递归</vt:lpstr>
      <vt:lpstr>数组，结构体，字符串</vt:lpstr>
      <vt:lpstr>动态内存分配</vt:lpstr>
      <vt:lpstr>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8086-C语言</dc:title>
  <dc:creator>一 书鱼</dc:creator>
  <cp:lastModifiedBy>一 书鱼</cp:lastModifiedBy>
  <cp:revision>59</cp:revision>
  <dcterms:created xsi:type="dcterms:W3CDTF">2018-10-15T00:38:00Z</dcterms:created>
  <dcterms:modified xsi:type="dcterms:W3CDTF">2018-10-18T14:41:29Z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