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3"/>
    <p:sldId id="257" r:id="rId4"/>
    <p:sldId id="271" r:id="rId5"/>
    <p:sldId id="322" r:id="rId6"/>
    <p:sldId id="309" r:id="rId7"/>
    <p:sldId id="273" r:id="rId8"/>
    <p:sldId id="258" r:id="rId9"/>
    <p:sldId id="324" r:id="rId10"/>
    <p:sldId id="325" r:id="rId11"/>
    <p:sldId id="329" r:id="rId12"/>
    <p:sldId id="328" r:id="rId13"/>
    <p:sldId id="272" r:id="rId14"/>
    <p:sldId id="327" r:id="rId15"/>
    <p:sldId id="326" r:id="rId16"/>
    <p:sldId id="334" r:id="rId17"/>
    <p:sldId id="335" r:id="rId18"/>
    <p:sldId id="336" r:id="rId19"/>
    <p:sldId id="33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0CB959-3F8B-4280-A93D-18E6E9FD2942}" type="datetime1">
              <a:rPr lang="zh-CN" altLang="en-US"/>
            </a:fld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05DCF-1577-42CE-B254-4FF01F8E256C}" type="slidenum">
              <a:rPr lang="zh-CN" altLang="en-US"/>
            </a:fld>
            <a:endParaRPr 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4BF2C-B1CC-450C-BE78-C2DCD2724E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DD449-F306-4898-949B-77A1F78760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4737799" y="1001486"/>
            <a:ext cx="2413500" cy="2339033"/>
          </a:xfrm>
          <a:prstGeom prst="donut">
            <a:avLst>
              <a:gd name="adj" fmla="val 2336"/>
            </a:avLst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8" name="Freeform 5"/>
          <p:cNvSpPr>
            <a:spLocks noEditPoints="1"/>
          </p:cNvSpPr>
          <p:nvPr/>
        </p:nvSpPr>
        <p:spPr bwMode="auto">
          <a:xfrm>
            <a:off x="4894958" y="1548004"/>
            <a:ext cx="2099182" cy="1374191"/>
          </a:xfrm>
          <a:custGeom>
            <a:avLst/>
            <a:gdLst>
              <a:gd name="T0" fmla="*/ 31 w 1510"/>
              <a:gd name="T1" fmla="*/ 297 h 999"/>
              <a:gd name="T2" fmla="*/ 585 w 1510"/>
              <a:gd name="T3" fmla="*/ 0 h 999"/>
              <a:gd name="T4" fmla="*/ 1250 w 1510"/>
              <a:gd name="T5" fmla="*/ 139 h 999"/>
              <a:gd name="T6" fmla="*/ 1174 w 1510"/>
              <a:gd name="T7" fmla="*/ 278 h 999"/>
              <a:gd name="T8" fmla="*/ 1273 w 1510"/>
              <a:gd name="T9" fmla="*/ 557 h 999"/>
              <a:gd name="T10" fmla="*/ 1359 w 1510"/>
              <a:gd name="T11" fmla="*/ 738 h 999"/>
              <a:gd name="T12" fmla="*/ 1159 w 1510"/>
              <a:gd name="T13" fmla="*/ 806 h 999"/>
              <a:gd name="T14" fmla="*/ 676 w 1510"/>
              <a:gd name="T15" fmla="*/ 949 h 999"/>
              <a:gd name="T16" fmla="*/ 224 w 1510"/>
              <a:gd name="T17" fmla="*/ 725 h 999"/>
              <a:gd name="T18" fmla="*/ 95 w 1510"/>
              <a:gd name="T19" fmla="*/ 541 h 999"/>
              <a:gd name="T20" fmla="*/ 1440 w 1510"/>
              <a:gd name="T21" fmla="*/ 528 h 999"/>
              <a:gd name="T22" fmla="*/ 1198 w 1510"/>
              <a:gd name="T23" fmla="*/ 773 h 999"/>
              <a:gd name="T24" fmla="*/ 217 w 1510"/>
              <a:gd name="T25" fmla="*/ 403 h 999"/>
              <a:gd name="T26" fmla="*/ 584 w 1510"/>
              <a:gd name="T27" fmla="*/ 526 h 999"/>
              <a:gd name="T28" fmla="*/ 1282 w 1510"/>
              <a:gd name="T29" fmla="*/ 154 h 999"/>
              <a:gd name="T30" fmla="*/ 539 w 1510"/>
              <a:gd name="T31" fmla="*/ 24 h 999"/>
              <a:gd name="T32" fmla="*/ 54 w 1510"/>
              <a:gd name="T33" fmla="*/ 349 h 999"/>
              <a:gd name="T34" fmla="*/ 372 w 1510"/>
              <a:gd name="T35" fmla="*/ 264 h 999"/>
              <a:gd name="T36" fmla="*/ 666 w 1510"/>
              <a:gd name="T37" fmla="*/ 232 h 999"/>
              <a:gd name="T38" fmla="*/ 1105 w 1510"/>
              <a:gd name="T39" fmla="*/ 738 h 999"/>
              <a:gd name="T40" fmla="*/ 1132 w 1510"/>
              <a:gd name="T41" fmla="*/ 743 h 999"/>
              <a:gd name="T42" fmla="*/ 1163 w 1510"/>
              <a:gd name="T43" fmla="*/ 774 h 999"/>
              <a:gd name="T44" fmla="*/ 1124 w 1510"/>
              <a:gd name="T45" fmla="*/ 521 h 999"/>
              <a:gd name="T46" fmla="*/ 1110 w 1510"/>
              <a:gd name="T47" fmla="*/ 590 h 999"/>
              <a:gd name="T48" fmla="*/ 1104 w 1510"/>
              <a:gd name="T49" fmla="*/ 604 h 999"/>
              <a:gd name="T50" fmla="*/ 1038 w 1510"/>
              <a:gd name="T51" fmla="*/ 778 h 999"/>
              <a:gd name="T52" fmla="*/ 931 w 1510"/>
              <a:gd name="T53" fmla="*/ 797 h 999"/>
              <a:gd name="T54" fmla="*/ 787 w 1510"/>
              <a:gd name="T55" fmla="*/ 956 h 999"/>
              <a:gd name="T56" fmla="*/ 1075 w 1510"/>
              <a:gd name="T57" fmla="*/ 695 h 999"/>
              <a:gd name="T58" fmla="*/ 1077 w 1510"/>
              <a:gd name="T59" fmla="*/ 542 h 999"/>
              <a:gd name="T60" fmla="*/ 544 w 1510"/>
              <a:gd name="T61" fmla="*/ 521 h 999"/>
              <a:gd name="T62" fmla="*/ 235 w 1510"/>
              <a:gd name="T63" fmla="*/ 678 h 999"/>
              <a:gd name="T64" fmla="*/ 722 w 1510"/>
              <a:gd name="T65" fmla="*/ 774 h 999"/>
              <a:gd name="T66" fmla="*/ 930 w 1510"/>
              <a:gd name="T67" fmla="*/ 633 h 999"/>
              <a:gd name="T68" fmla="*/ 1077 w 1510"/>
              <a:gd name="T69" fmla="*/ 542 h 999"/>
              <a:gd name="T70" fmla="*/ 1024 w 1510"/>
              <a:gd name="T71" fmla="*/ 563 h 999"/>
              <a:gd name="T72" fmla="*/ 1022 w 1510"/>
              <a:gd name="T73" fmla="*/ 627 h 999"/>
              <a:gd name="T74" fmla="*/ 955 w 1510"/>
              <a:gd name="T75" fmla="*/ 562 h 999"/>
              <a:gd name="T76" fmla="*/ 978 w 1510"/>
              <a:gd name="T77" fmla="*/ 552 h 999"/>
              <a:gd name="T78" fmla="*/ 900 w 1510"/>
              <a:gd name="T79" fmla="*/ 722 h 999"/>
              <a:gd name="T80" fmla="*/ 679 w 1510"/>
              <a:gd name="T81" fmla="*/ 941 h 999"/>
              <a:gd name="T82" fmla="*/ 737 w 1510"/>
              <a:gd name="T83" fmla="*/ 839 h 999"/>
              <a:gd name="T84" fmla="*/ 713 w 1510"/>
              <a:gd name="T85" fmla="*/ 789 h 999"/>
              <a:gd name="T86" fmla="*/ 689 w 1510"/>
              <a:gd name="T87" fmla="*/ 860 h 999"/>
              <a:gd name="T88" fmla="*/ 674 w 1510"/>
              <a:gd name="T89" fmla="*/ 197 h 999"/>
              <a:gd name="T90" fmla="*/ 653 w 1510"/>
              <a:gd name="T91" fmla="*/ 170 h 999"/>
              <a:gd name="T92" fmla="*/ 317 w 1510"/>
              <a:gd name="T93" fmla="*/ 308 h 999"/>
              <a:gd name="T94" fmla="*/ 180 w 1510"/>
              <a:gd name="T95" fmla="*/ 410 h 999"/>
              <a:gd name="T96" fmla="*/ 538 w 1510"/>
              <a:gd name="T97" fmla="*/ 212 h 999"/>
              <a:gd name="T98" fmla="*/ 181 w 1510"/>
              <a:gd name="T99" fmla="*/ 456 h 999"/>
              <a:gd name="T100" fmla="*/ 199 w 1510"/>
              <a:gd name="T101" fmla="*/ 570 h 999"/>
              <a:gd name="T102" fmla="*/ 130 w 1510"/>
              <a:gd name="T103" fmla="*/ 531 h 999"/>
              <a:gd name="T104" fmla="*/ 117 w 1510"/>
              <a:gd name="T105" fmla="*/ 591 h 999"/>
              <a:gd name="T106" fmla="*/ 128 w 1510"/>
              <a:gd name="T107" fmla="*/ 717 h 999"/>
              <a:gd name="T108" fmla="*/ 209 w 1510"/>
              <a:gd name="T109" fmla="*/ 725 h 999"/>
              <a:gd name="T110" fmla="*/ 232 w 1510"/>
              <a:gd name="T111" fmla="*/ 710 h 999"/>
              <a:gd name="T112" fmla="*/ 184 w 1510"/>
              <a:gd name="T113" fmla="*/ 471 h 999"/>
              <a:gd name="T114" fmla="*/ 130 w 1510"/>
              <a:gd name="T115" fmla="*/ 502 h 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510" h="999">
                <a:moveTo>
                  <a:pt x="119" y="521"/>
                </a:moveTo>
                <a:cubicBezTo>
                  <a:pt x="112" y="507"/>
                  <a:pt x="103" y="487"/>
                  <a:pt x="109" y="469"/>
                </a:cubicBezTo>
                <a:cubicBezTo>
                  <a:pt x="114" y="453"/>
                  <a:pt x="130" y="447"/>
                  <a:pt x="148" y="443"/>
                </a:cubicBezTo>
                <a:cubicBezTo>
                  <a:pt x="150" y="434"/>
                  <a:pt x="145" y="414"/>
                  <a:pt x="148" y="401"/>
                </a:cubicBezTo>
                <a:cubicBezTo>
                  <a:pt x="105" y="380"/>
                  <a:pt x="57" y="366"/>
                  <a:pt x="13" y="345"/>
                </a:cubicBezTo>
                <a:cubicBezTo>
                  <a:pt x="0" y="321"/>
                  <a:pt x="29" y="314"/>
                  <a:pt x="31" y="297"/>
                </a:cubicBezTo>
                <a:cubicBezTo>
                  <a:pt x="37" y="290"/>
                  <a:pt x="46" y="287"/>
                  <a:pt x="52" y="279"/>
                </a:cubicBezTo>
                <a:cubicBezTo>
                  <a:pt x="62" y="277"/>
                  <a:pt x="71" y="272"/>
                  <a:pt x="78" y="267"/>
                </a:cubicBezTo>
                <a:cubicBezTo>
                  <a:pt x="183" y="228"/>
                  <a:pt x="281" y="164"/>
                  <a:pt x="376" y="109"/>
                </a:cubicBezTo>
                <a:cubicBezTo>
                  <a:pt x="392" y="99"/>
                  <a:pt x="408" y="91"/>
                  <a:pt x="424" y="81"/>
                </a:cubicBezTo>
                <a:cubicBezTo>
                  <a:pt x="457" y="62"/>
                  <a:pt x="482" y="43"/>
                  <a:pt x="518" y="24"/>
                </a:cubicBezTo>
                <a:cubicBezTo>
                  <a:pt x="538" y="13"/>
                  <a:pt x="560" y="0"/>
                  <a:pt x="585" y="0"/>
                </a:cubicBezTo>
                <a:cubicBezTo>
                  <a:pt x="601" y="1"/>
                  <a:pt x="621" y="8"/>
                  <a:pt x="636" y="9"/>
                </a:cubicBezTo>
                <a:cubicBezTo>
                  <a:pt x="712" y="36"/>
                  <a:pt x="797" y="57"/>
                  <a:pt x="882" y="68"/>
                </a:cubicBezTo>
                <a:cubicBezTo>
                  <a:pt x="901" y="70"/>
                  <a:pt x="919" y="74"/>
                  <a:pt x="936" y="71"/>
                </a:cubicBezTo>
                <a:cubicBezTo>
                  <a:pt x="938" y="75"/>
                  <a:pt x="945" y="74"/>
                  <a:pt x="947" y="76"/>
                </a:cubicBezTo>
                <a:cubicBezTo>
                  <a:pt x="1035" y="87"/>
                  <a:pt x="1120" y="100"/>
                  <a:pt x="1196" y="120"/>
                </a:cubicBezTo>
                <a:cubicBezTo>
                  <a:pt x="1215" y="125"/>
                  <a:pt x="1232" y="135"/>
                  <a:pt x="1250" y="139"/>
                </a:cubicBezTo>
                <a:cubicBezTo>
                  <a:pt x="1263" y="142"/>
                  <a:pt x="1279" y="142"/>
                  <a:pt x="1295" y="145"/>
                </a:cubicBezTo>
                <a:cubicBezTo>
                  <a:pt x="1310" y="148"/>
                  <a:pt x="1324" y="154"/>
                  <a:pt x="1338" y="159"/>
                </a:cubicBezTo>
                <a:cubicBezTo>
                  <a:pt x="1354" y="181"/>
                  <a:pt x="1335" y="192"/>
                  <a:pt x="1322" y="203"/>
                </a:cubicBezTo>
                <a:cubicBezTo>
                  <a:pt x="1302" y="209"/>
                  <a:pt x="1287" y="225"/>
                  <a:pt x="1269" y="235"/>
                </a:cubicBezTo>
                <a:cubicBezTo>
                  <a:pt x="1259" y="239"/>
                  <a:pt x="1248" y="241"/>
                  <a:pt x="1239" y="246"/>
                </a:cubicBezTo>
                <a:cubicBezTo>
                  <a:pt x="1217" y="258"/>
                  <a:pt x="1196" y="268"/>
                  <a:pt x="1174" y="278"/>
                </a:cubicBezTo>
                <a:cubicBezTo>
                  <a:pt x="1110" y="308"/>
                  <a:pt x="1051" y="349"/>
                  <a:pt x="990" y="383"/>
                </a:cubicBezTo>
                <a:cubicBezTo>
                  <a:pt x="1028" y="427"/>
                  <a:pt x="1067" y="473"/>
                  <a:pt x="1084" y="533"/>
                </a:cubicBezTo>
                <a:cubicBezTo>
                  <a:pt x="1097" y="524"/>
                  <a:pt x="1109" y="511"/>
                  <a:pt x="1128" y="514"/>
                </a:cubicBezTo>
                <a:cubicBezTo>
                  <a:pt x="1157" y="517"/>
                  <a:pt x="1135" y="549"/>
                  <a:pt x="1143" y="567"/>
                </a:cubicBezTo>
                <a:cubicBezTo>
                  <a:pt x="1150" y="585"/>
                  <a:pt x="1180" y="586"/>
                  <a:pt x="1180" y="611"/>
                </a:cubicBezTo>
                <a:cubicBezTo>
                  <a:pt x="1216" y="599"/>
                  <a:pt x="1245" y="579"/>
                  <a:pt x="1273" y="557"/>
                </a:cubicBezTo>
                <a:cubicBezTo>
                  <a:pt x="1300" y="537"/>
                  <a:pt x="1337" y="518"/>
                  <a:pt x="1359" y="492"/>
                </a:cubicBezTo>
                <a:cubicBezTo>
                  <a:pt x="1390" y="489"/>
                  <a:pt x="1425" y="503"/>
                  <a:pt x="1449" y="522"/>
                </a:cubicBezTo>
                <a:cubicBezTo>
                  <a:pt x="1478" y="556"/>
                  <a:pt x="1500" y="604"/>
                  <a:pt x="1505" y="656"/>
                </a:cubicBezTo>
                <a:cubicBezTo>
                  <a:pt x="1507" y="671"/>
                  <a:pt x="1506" y="679"/>
                  <a:pt x="1503" y="687"/>
                </a:cubicBezTo>
                <a:cubicBezTo>
                  <a:pt x="1510" y="702"/>
                  <a:pt x="1498" y="708"/>
                  <a:pt x="1489" y="709"/>
                </a:cubicBezTo>
                <a:cubicBezTo>
                  <a:pt x="1441" y="714"/>
                  <a:pt x="1405" y="725"/>
                  <a:pt x="1359" y="738"/>
                </a:cubicBezTo>
                <a:cubicBezTo>
                  <a:pt x="1348" y="741"/>
                  <a:pt x="1337" y="744"/>
                  <a:pt x="1327" y="746"/>
                </a:cubicBezTo>
                <a:cubicBezTo>
                  <a:pt x="1311" y="750"/>
                  <a:pt x="1300" y="758"/>
                  <a:pt x="1281" y="761"/>
                </a:cubicBezTo>
                <a:cubicBezTo>
                  <a:pt x="1274" y="763"/>
                  <a:pt x="1264" y="768"/>
                  <a:pt x="1254" y="771"/>
                </a:cubicBezTo>
                <a:cubicBezTo>
                  <a:pt x="1233" y="777"/>
                  <a:pt x="1211" y="779"/>
                  <a:pt x="1198" y="786"/>
                </a:cubicBezTo>
                <a:cubicBezTo>
                  <a:pt x="1186" y="792"/>
                  <a:pt x="1181" y="800"/>
                  <a:pt x="1169" y="790"/>
                </a:cubicBezTo>
                <a:cubicBezTo>
                  <a:pt x="1165" y="795"/>
                  <a:pt x="1163" y="802"/>
                  <a:pt x="1159" y="806"/>
                </a:cubicBezTo>
                <a:cubicBezTo>
                  <a:pt x="1136" y="806"/>
                  <a:pt x="1114" y="833"/>
                  <a:pt x="1099" y="820"/>
                </a:cubicBezTo>
                <a:cubicBezTo>
                  <a:pt x="1046" y="838"/>
                  <a:pt x="990" y="857"/>
                  <a:pt x="938" y="882"/>
                </a:cubicBezTo>
                <a:cubicBezTo>
                  <a:pt x="898" y="902"/>
                  <a:pt x="858" y="924"/>
                  <a:pt x="821" y="948"/>
                </a:cubicBezTo>
                <a:cubicBezTo>
                  <a:pt x="808" y="956"/>
                  <a:pt x="794" y="963"/>
                  <a:pt x="783" y="971"/>
                </a:cubicBezTo>
                <a:cubicBezTo>
                  <a:pt x="776" y="975"/>
                  <a:pt x="772" y="983"/>
                  <a:pt x="765" y="986"/>
                </a:cubicBezTo>
                <a:cubicBezTo>
                  <a:pt x="731" y="999"/>
                  <a:pt x="694" y="966"/>
                  <a:pt x="676" y="949"/>
                </a:cubicBezTo>
                <a:cubicBezTo>
                  <a:pt x="657" y="932"/>
                  <a:pt x="652" y="913"/>
                  <a:pt x="643" y="882"/>
                </a:cubicBezTo>
                <a:cubicBezTo>
                  <a:pt x="640" y="870"/>
                  <a:pt x="637" y="855"/>
                  <a:pt x="637" y="839"/>
                </a:cubicBezTo>
                <a:cubicBezTo>
                  <a:pt x="581" y="831"/>
                  <a:pt x="530" y="826"/>
                  <a:pt x="474" y="812"/>
                </a:cubicBezTo>
                <a:cubicBezTo>
                  <a:pt x="388" y="792"/>
                  <a:pt x="311" y="748"/>
                  <a:pt x="247" y="705"/>
                </a:cubicBezTo>
                <a:cubicBezTo>
                  <a:pt x="244" y="710"/>
                  <a:pt x="248" y="713"/>
                  <a:pt x="245" y="717"/>
                </a:cubicBezTo>
                <a:cubicBezTo>
                  <a:pt x="238" y="721"/>
                  <a:pt x="233" y="722"/>
                  <a:pt x="224" y="725"/>
                </a:cubicBezTo>
                <a:cubicBezTo>
                  <a:pt x="226" y="734"/>
                  <a:pt x="229" y="742"/>
                  <a:pt x="229" y="746"/>
                </a:cubicBezTo>
                <a:cubicBezTo>
                  <a:pt x="206" y="770"/>
                  <a:pt x="169" y="789"/>
                  <a:pt x="128" y="778"/>
                </a:cubicBezTo>
                <a:cubicBezTo>
                  <a:pt x="123" y="776"/>
                  <a:pt x="121" y="772"/>
                  <a:pt x="115" y="771"/>
                </a:cubicBezTo>
                <a:cubicBezTo>
                  <a:pt x="112" y="770"/>
                  <a:pt x="109" y="775"/>
                  <a:pt x="105" y="773"/>
                </a:cubicBezTo>
                <a:cubicBezTo>
                  <a:pt x="71" y="758"/>
                  <a:pt x="48" y="733"/>
                  <a:pt x="31" y="704"/>
                </a:cubicBezTo>
                <a:cubicBezTo>
                  <a:pt x="61" y="668"/>
                  <a:pt x="66" y="586"/>
                  <a:pt x="95" y="541"/>
                </a:cubicBezTo>
                <a:cubicBezTo>
                  <a:pt x="100" y="534"/>
                  <a:pt x="117" y="518"/>
                  <a:pt x="119" y="521"/>
                </a:cubicBezTo>
                <a:close/>
                <a:moveTo>
                  <a:pt x="1305" y="744"/>
                </a:moveTo>
                <a:cubicBezTo>
                  <a:pt x="1345" y="731"/>
                  <a:pt x="1394" y="717"/>
                  <a:pt x="1437" y="707"/>
                </a:cubicBezTo>
                <a:cubicBezTo>
                  <a:pt x="1457" y="702"/>
                  <a:pt x="1481" y="702"/>
                  <a:pt x="1490" y="688"/>
                </a:cubicBezTo>
                <a:cubicBezTo>
                  <a:pt x="1500" y="656"/>
                  <a:pt x="1489" y="611"/>
                  <a:pt x="1474" y="583"/>
                </a:cubicBezTo>
                <a:cubicBezTo>
                  <a:pt x="1465" y="566"/>
                  <a:pt x="1450" y="536"/>
                  <a:pt x="1440" y="528"/>
                </a:cubicBezTo>
                <a:cubicBezTo>
                  <a:pt x="1420" y="514"/>
                  <a:pt x="1401" y="504"/>
                  <a:pt x="1378" y="504"/>
                </a:cubicBezTo>
                <a:cubicBezTo>
                  <a:pt x="1326" y="527"/>
                  <a:pt x="1281" y="566"/>
                  <a:pt x="1232" y="599"/>
                </a:cubicBezTo>
                <a:cubicBezTo>
                  <a:pt x="1219" y="608"/>
                  <a:pt x="1206" y="613"/>
                  <a:pt x="1191" y="618"/>
                </a:cubicBezTo>
                <a:cubicBezTo>
                  <a:pt x="1188" y="620"/>
                  <a:pt x="1185" y="628"/>
                  <a:pt x="1181" y="626"/>
                </a:cubicBezTo>
                <a:cubicBezTo>
                  <a:pt x="1191" y="652"/>
                  <a:pt x="1167" y="661"/>
                  <a:pt x="1148" y="660"/>
                </a:cubicBezTo>
                <a:cubicBezTo>
                  <a:pt x="1176" y="685"/>
                  <a:pt x="1198" y="728"/>
                  <a:pt x="1198" y="773"/>
                </a:cubicBezTo>
                <a:cubicBezTo>
                  <a:pt x="1232" y="761"/>
                  <a:pt x="1269" y="756"/>
                  <a:pt x="1305" y="744"/>
                </a:cubicBezTo>
                <a:close/>
                <a:moveTo>
                  <a:pt x="595" y="238"/>
                </a:moveTo>
                <a:cubicBezTo>
                  <a:pt x="576" y="236"/>
                  <a:pt x="562" y="235"/>
                  <a:pt x="551" y="227"/>
                </a:cubicBezTo>
                <a:cubicBezTo>
                  <a:pt x="543" y="221"/>
                  <a:pt x="537" y="225"/>
                  <a:pt x="523" y="231"/>
                </a:cubicBezTo>
                <a:cubicBezTo>
                  <a:pt x="499" y="241"/>
                  <a:pt x="474" y="256"/>
                  <a:pt x="455" y="264"/>
                </a:cubicBezTo>
                <a:cubicBezTo>
                  <a:pt x="376" y="302"/>
                  <a:pt x="296" y="361"/>
                  <a:pt x="217" y="403"/>
                </a:cubicBezTo>
                <a:cubicBezTo>
                  <a:pt x="216" y="403"/>
                  <a:pt x="214" y="405"/>
                  <a:pt x="216" y="405"/>
                </a:cubicBezTo>
                <a:cubicBezTo>
                  <a:pt x="216" y="404"/>
                  <a:pt x="216" y="404"/>
                  <a:pt x="217" y="404"/>
                </a:cubicBezTo>
                <a:cubicBezTo>
                  <a:pt x="264" y="413"/>
                  <a:pt x="300" y="425"/>
                  <a:pt x="340" y="444"/>
                </a:cubicBezTo>
                <a:cubicBezTo>
                  <a:pt x="365" y="456"/>
                  <a:pt x="394" y="465"/>
                  <a:pt x="422" y="472"/>
                </a:cubicBezTo>
                <a:cubicBezTo>
                  <a:pt x="465" y="485"/>
                  <a:pt x="508" y="498"/>
                  <a:pt x="544" y="512"/>
                </a:cubicBezTo>
                <a:cubicBezTo>
                  <a:pt x="558" y="518"/>
                  <a:pt x="571" y="521"/>
                  <a:pt x="584" y="526"/>
                </a:cubicBezTo>
                <a:cubicBezTo>
                  <a:pt x="606" y="535"/>
                  <a:pt x="642" y="561"/>
                  <a:pt x="667" y="561"/>
                </a:cubicBezTo>
                <a:cubicBezTo>
                  <a:pt x="676" y="561"/>
                  <a:pt x="683" y="554"/>
                  <a:pt x="692" y="557"/>
                </a:cubicBezTo>
                <a:cubicBezTo>
                  <a:pt x="781" y="491"/>
                  <a:pt x="891" y="444"/>
                  <a:pt x="980" y="377"/>
                </a:cubicBezTo>
                <a:cubicBezTo>
                  <a:pt x="1037" y="346"/>
                  <a:pt x="1093" y="308"/>
                  <a:pt x="1154" y="277"/>
                </a:cubicBezTo>
                <a:cubicBezTo>
                  <a:pt x="1214" y="246"/>
                  <a:pt x="1281" y="223"/>
                  <a:pt x="1331" y="179"/>
                </a:cubicBezTo>
                <a:cubicBezTo>
                  <a:pt x="1322" y="159"/>
                  <a:pt x="1300" y="158"/>
                  <a:pt x="1282" y="154"/>
                </a:cubicBezTo>
                <a:cubicBezTo>
                  <a:pt x="1263" y="149"/>
                  <a:pt x="1242" y="147"/>
                  <a:pt x="1224" y="140"/>
                </a:cubicBezTo>
                <a:cubicBezTo>
                  <a:pt x="1167" y="118"/>
                  <a:pt x="1106" y="109"/>
                  <a:pt x="1043" y="99"/>
                </a:cubicBezTo>
                <a:cubicBezTo>
                  <a:pt x="974" y="88"/>
                  <a:pt x="912" y="79"/>
                  <a:pt x="848" y="75"/>
                </a:cubicBezTo>
                <a:cubicBezTo>
                  <a:pt x="821" y="67"/>
                  <a:pt x="793" y="63"/>
                  <a:pt x="765" y="57"/>
                </a:cubicBezTo>
                <a:cubicBezTo>
                  <a:pt x="738" y="51"/>
                  <a:pt x="712" y="44"/>
                  <a:pt x="689" y="35"/>
                </a:cubicBezTo>
                <a:cubicBezTo>
                  <a:pt x="637" y="21"/>
                  <a:pt x="587" y="1"/>
                  <a:pt x="539" y="24"/>
                </a:cubicBezTo>
                <a:cubicBezTo>
                  <a:pt x="512" y="37"/>
                  <a:pt x="484" y="55"/>
                  <a:pt x="458" y="71"/>
                </a:cubicBezTo>
                <a:cubicBezTo>
                  <a:pt x="404" y="105"/>
                  <a:pt x="350" y="135"/>
                  <a:pt x="297" y="166"/>
                </a:cubicBezTo>
                <a:cubicBezTo>
                  <a:pt x="270" y="182"/>
                  <a:pt x="245" y="199"/>
                  <a:pt x="219" y="212"/>
                </a:cubicBezTo>
                <a:cubicBezTo>
                  <a:pt x="168" y="238"/>
                  <a:pt x="109" y="267"/>
                  <a:pt x="54" y="291"/>
                </a:cubicBezTo>
                <a:cubicBezTo>
                  <a:pt x="51" y="306"/>
                  <a:pt x="28" y="312"/>
                  <a:pt x="26" y="328"/>
                </a:cubicBezTo>
                <a:cubicBezTo>
                  <a:pt x="24" y="340"/>
                  <a:pt x="40" y="349"/>
                  <a:pt x="54" y="349"/>
                </a:cubicBezTo>
                <a:cubicBezTo>
                  <a:pt x="70" y="358"/>
                  <a:pt x="91" y="367"/>
                  <a:pt x="108" y="370"/>
                </a:cubicBezTo>
                <a:cubicBezTo>
                  <a:pt x="122" y="381"/>
                  <a:pt x="141" y="390"/>
                  <a:pt x="160" y="392"/>
                </a:cubicBezTo>
                <a:cubicBezTo>
                  <a:pt x="179" y="376"/>
                  <a:pt x="205" y="374"/>
                  <a:pt x="225" y="360"/>
                </a:cubicBezTo>
                <a:cubicBezTo>
                  <a:pt x="237" y="352"/>
                  <a:pt x="245" y="341"/>
                  <a:pt x="257" y="333"/>
                </a:cubicBezTo>
                <a:cubicBezTo>
                  <a:pt x="269" y="325"/>
                  <a:pt x="283" y="318"/>
                  <a:pt x="296" y="311"/>
                </a:cubicBezTo>
                <a:cubicBezTo>
                  <a:pt x="321" y="295"/>
                  <a:pt x="344" y="276"/>
                  <a:pt x="372" y="264"/>
                </a:cubicBezTo>
                <a:cubicBezTo>
                  <a:pt x="427" y="241"/>
                  <a:pt x="480" y="213"/>
                  <a:pt x="539" y="192"/>
                </a:cubicBezTo>
                <a:cubicBezTo>
                  <a:pt x="553" y="170"/>
                  <a:pt x="570" y="152"/>
                  <a:pt x="601" y="147"/>
                </a:cubicBezTo>
                <a:cubicBezTo>
                  <a:pt x="615" y="145"/>
                  <a:pt x="616" y="146"/>
                  <a:pt x="627" y="147"/>
                </a:cubicBezTo>
                <a:cubicBezTo>
                  <a:pt x="646" y="150"/>
                  <a:pt x="657" y="152"/>
                  <a:pt x="666" y="159"/>
                </a:cubicBezTo>
                <a:cubicBezTo>
                  <a:pt x="676" y="166"/>
                  <a:pt x="682" y="181"/>
                  <a:pt x="688" y="191"/>
                </a:cubicBezTo>
                <a:cubicBezTo>
                  <a:pt x="687" y="211"/>
                  <a:pt x="678" y="223"/>
                  <a:pt x="666" y="232"/>
                </a:cubicBezTo>
                <a:cubicBezTo>
                  <a:pt x="642" y="245"/>
                  <a:pt x="620" y="242"/>
                  <a:pt x="595" y="238"/>
                </a:cubicBezTo>
                <a:close/>
                <a:moveTo>
                  <a:pt x="1163" y="688"/>
                </a:moveTo>
                <a:cubicBezTo>
                  <a:pt x="1152" y="679"/>
                  <a:pt x="1142" y="670"/>
                  <a:pt x="1133" y="660"/>
                </a:cubicBezTo>
                <a:cubicBezTo>
                  <a:pt x="1120" y="662"/>
                  <a:pt x="1102" y="664"/>
                  <a:pt x="1090" y="667"/>
                </a:cubicBezTo>
                <a:cubicBezTo>
                  <a:pt x="1094" y="678"/>
                  <a:pt x="1100" y="687"/>
                  <a:pt x="1105" y="697"/>
                </a:cubicBezTo>
                <a:cubicBezTo>
                  <a:pt x="1104" y="711"/>
                  <a:pt x="1107" y="724"/>
                  <a:pt x="1105" y="738"/>
                </a:cubicBezTo>
                <a:cubicBezTo>
                  <a:pt x="1105" y="744"/>
                  <a:pt x="1101" y="751"/>
                  <a:pt x="1102" y="758"/>
                </a:cubicBezTo>
                <a:cubicBezTo>
                  <a:pt x="1103" y="765"/>
                  <a:pt x="1110" y="773"/>
                  <a:pt x="1112" y="783"/>
                </a:cubicBezTo>
                <a:cubicBezTo>
                  <a:pt x="1113" y="792"/>
                  <a:pt x="1111" y="800"/>
                  <a:pt x="1113" y="810"/>
                </a:cubicBezTo>
                <a:cubicBezTo>
                  <a:pt x="1122" y="810"/>
                  <a:pt x="1124" y="802"/>
                  <a:pt x="1132" y="800"/>
                </a:cubicBezTo>
                <a:cubicBezTo>
                  <a:pt x="1133" y="790"/>
                  <a:pt x="1134" y="781"/>
                  <a:pt x="1133" y="771"/>
                </a:cubicBezTo>
                <a:cubicBezTo>
                  <a:pt x="1132" y="761"/>
                  <a:pt x="1125" y="749"/>
                  <a:pt x="1132" y="743"/>
                </a:cubicBezTo>
                <a:cubicBezTo>
                  <a:pt x="1138" y="758"/>
                  <a:pt x="1140" y="783"/>
                  <a:pt x="1141" y="799"/>
                </a:cubicBezTo>
                <a:cubicBezTo>
                  <a:pt x="1145" y="798"/>
                  <a:pt x="1150" y="798"/>
                  <a:pt x="1153" y="796"/>
                </a:cubicBezTo>
                <a:cubicBezTo>
                  <a:pt x="1153" y="783"/>
                  <a:pt x="1155" y="774"/>
                  <a:pt x="1155" y="763"/>
                </a:cubicBezTo>
                <a:cubicBezTo>
                  <a:pt x="1150" y="756"/>
                  <a:pt x="1152" y="747"/>
                  <a:pt x="1149" y="739"/>
                </a:cubicBezTo>
                <a:cubicBezTo>
                  <a:pt x="1146" y="728"/>
                  <a:pt x="1135" y="718"/>
                  <a:pt x="1139" y="709"/>
                </a:cubicBezTo>
                <a:cubicBezTo>
                  <a:pt x="1152" y="725"/>
                  <a:pt x="1159" y="752"/>
                  <a:pt x="1163" y="774"/>
                </a:cubicBezTo>
                <a:cubicBezTo>
                  <a:pt x="1172" y="774"/>
                  <a:pt x="1176" y="781"/>
                  <a:pt x="1184" y="780"/>
                </a:cubicBezTo>
                <a:cubicBezTo>
                  <a:pt x="1197" y="748"/>
                  <a:pt x="1171" y="715"/>
                  <a:pt x="1163" y="688"/>
                </a:cubicBezTo>
                <a:close/>
                <a:moveTo>
                  <a:pt x="1138" y="651"/>
                </a:moveTo>
                <a:cubicBezTo>
                  <a:pt x="1153" y="648"/>
                  <a:pt x="1170" y="650"/>
                  <a:pt x="1171" y="634"/>
                </a:cubicBezTo>
                <a:cubicBezTo>
                  <a:pt x="1175" y="602"/>
                  <a:pt x="1152" y="588"/>
                  <a:pt x="1135" y="576"/>
                </a:cubicBezTo>
                <a:cubicBezTo>
                  <a:pt x="1127" y="556"/>
                  <a:pt x="1146" y="523"/>
                  <a:pt x="1124" y="521"/>
                </a:cubicBezTo>
                <a:cubicBezTo>
                  <a:pt x="1122" y="521"/>
                  <a:pt x="1111" y="524"/>
                  <a:pt x="1107" y="526"/>
                </a:cubicBezTo>
                <a:cubicBezTo>
                  <a:pt x="1100" y="529"/>
                  <a:pt x="1095" y="539"/>
                  <a:pt x="1088" y="541"/>
                </a:cubicBezTo>
                <a:cubicBezTo>
                  <a:pt x="1087" y="550"/>
                  <a:pt x="1097" y="564"/>
                  <a:pt x="1082" y="563"/>
                </a:cubicBezTo>
                <a:cubicBezTo>
                  <a:pt x="1082" y="559"/>
                  <a:pt x="1081" y="555"/>
                  <a:pt x="1079" y="553"/>
                </a:cubicBezTo>
                <a:cubicBezTo>
                  <a:pt x="1068" y="573"/>
                  <a:pt x="1055" y="601"/>
                  <a:pt x="1061" y="622"/>
                </a:cubicBezTo>
                <a:cubicBezTo>
                  <a:pt x="1076" y="606"/>
                  <a:pt x="1089" y="577"/>
                  <a:pt x="1110" y="590"/>
                </a:cubicBezTo>
                <a:cubicBezTo>
                  <a:pt x="1141" y="623"/>
                  <a:pt x="1058" y="622"/>
                  <a:pt x="1080" y="656"/>
                </a:cubicBezTo>
                <a:cubicBezTo>
                  <a:pt x="1088" y="655"/>
                  <a:pt x="1106" y="654"/>
                  <a:pt x="1119" y="652"/>
                </a:cubicBezTo>
                <a:cubicBezTo>
                  <a:pt x="1121" y="647"/>
                  <a:pt x="1126" y="645"/>
                  <a:pt x="1132" y="644"/>
                </a:cubicBezTo>
                <a:cubicBezTo>
                  <a:pt x="1132" y="648"/>
                  <a:pt x="1135" y="649"/>
                  <a:pt x="1138" y="651"/>
                </a:cubicBezTo>
                <a:close/>
                <a:moveTo>
                  <a:pt x="1074" y="626"/>
                </a:moveTo>
                <a:cubicBezTo>
                  <a:pt x="1083" y="617"/>
                  <a:pt x="1097" y="615"/>
                  <a:pt x="1104" y="604"/>
                </a:cubicBezTo>
                <a:cubicBezTo>
                  <a:pt x="1103" y="602"/>
                  <a:pt x="1099" y="602"/>
                  <a:pt x="1098" y="599"/>
                </a:cubicBezTo>
                <a:cubicBezTo>
                  <a:pt x="1086" y="602"/>
                  <a:pt x="1075" y="622"/>
                  <a:pt x="1074" y="626"/>
                </a:cubicBezTo>
                <a:close/>
                <a:moveTo>
                  <a:pt x="1097" y="769"/>
                </a:moveTo>
                <a:cubicBezTo>
                  <a:pt x="1096" y="776"/>
                  <a:pt x="1096" y="779"/>
                  <a:pt x="1089" y="781"/>
                </a:cubicBezTo>
                <a:cubicBezTo>
                  <a:pt x="1074" y="774"/>
                  <a:pt x="1053" y="779"/>
                  <a:pt x="1041" y="783"/>
                </a:cubicBezTo>
                <a:cubicBezTo>
                  <a:pt x="1042" y="779"/>
                  <a:pt x="1038" y="780"/>
                  <a:pt x="1038" y="778"/>
                </a:cubicBezTo>
                <a:cubicBezTo>
                  <a:pt x="1052" y="755"/>
                  <a:pt x="1062" y="728"/>
                  <a:pt x="1068" y="697"/>
                </a:cubicBezTo>
                <a:cubicBezTo>
                  <a:pt x="1062" y="693"/>
                  <a:pt x="1060" y="686"/>
                  <a:pt x="1053" y="683"/>
                </a:cubicBezTo>
                <a:cubicBezTo>
                  <a:pt x="1046" y="690"/>
                  <a:pt x="1036" y="700"/>
                  <a:pt x="1026" y="695"/>
                </a:cubicBezTo>
                <a:cubicBezTo>
                  <a:pt x="995" y="714"/>
                  <a:pt x="968" y="743"/>
                  <a:pt x="953" y="776"/>
                </a:cubicBezTo>
                <a:cubicBezTo>
                  <a:pt x="952" y="779"/>
                  <a:pt x="951" y="782"/>
                  <a:pt x="952" y="785"/>
                </a:cubicBezTo>
                <a:cubicBezTo>
                  <a:pt x="946" y="790"/>
                  <a:pt x="941" y="811"/>
                  <a:pt x="931" y="797"/>
                </a:cubicBezTo>
                <a:cubicBezTo>
                  <a:pt x="931" y="788"/>
                  <a:pt x="925" y="772"/>
                  <a:pt x="917" y="764"/>
                </a:cubicBezTo>
                <a:cubicBezTo>
                  <a:pt x="902" y="749"/>
                  <a:pt x="883" y="750"/>
                  <a:pt x="870" y="743"/>
                </a:cubicBezTo>
                <a:cubicBezTo>
                  <a:pt x="866" y="737"/>
                  <a:pt x="877" y="735"/>
                  <a:pt x="872" y="730"/>
                </a:cubicBezTo>
                <a:cubicBezTo>
                  <a:pt x="827" y="744"/>
                  <a:pt x="765" y="758"/>
                  <a:pt x="713" y="751"/>
                </a:cubicBezTo>
                <a:cubicBezTo>
                  <a:pt x="716" y="760"/>
                  <a:pt x="730" y="768"/>
                  <a:pt x="738" y="775"/>
                </a:cubicBezTo>
                <a:cubicBezTo>
                  <a:pt x="772" y="815"/>
                  <a:pt x="802" y="882"/>
                  <a:pt x="787" y="956"/>
                </a:cubicBezTo>
                <a:cubicBezTo>
                  <a:pt x="859" y="912"/>
                  <a:pt x="935" y="868"/>
                  <a:pt x="1018" y="836"/>
                </a:cubicBezTo>
                <a:cubicBezTo>
                  <a:pt x="1046" y="825"/>
                  <a:pt x="1077" y="819"/>
                  <a:pt x="1103" y="802"/>
                </a:cubicBezTo>
                <a:cubicBezTo>
                  <a:pt x="1103" y="790"/>
                  <a:pt x="1104" y="776"/>
                  <a:pt x="1097" y="769"/>
                </a:cubicBezTo>
                <a:close/>
                <a:moveTo>
                  <a:pt x="1094" y="743"/>
                </a:moveTo>
                <a:cubicBezTo>
                  <a:pt x="1101" y="720"/>
                  <a:pt x="1096" y="690"/>
                  <a:pt x="1083" y="677"/>
                </a:cubicBezTo>
                <a:cubicBezTo>
                  <a:pt x="1084" y="687"/>
                  <a:pt x="1077" y="690"/>
                  <a:pt x="1075" y="695"/>
                </a:cubicBezTo>
                <a:cubicBezTo>
                  <a:pt x="1074" y="699"/>
                  <a:pt x="1077" y="705"/>
                  <a:pt x="1075" y="712"/>
                </a:cubicBezTo>
                <a:cubicBezTo>
                  <a:pt x="1071" y="731"/>
                  <a:pt x="1057" y="747"/>
                  <a:pt x="1057" y="768"/>
                </a:cubicBezTo>
                <a:cubicBezTo>
                  <a:pt x="1065" y="768"/>
                  <a:pt x="1089" y="773"/>
                  <a:pt x="1092" y="758"/>
                </a:cubicBezTo>
                <a:cubicBezTo>
                  <a:pt x="1092" y="752"/>
                  <a:pt x="1088" y="751"/>
                  <a:pt x="1089" y="745"/>
                </a:cubicBezTo>
                <a:cubicBezTo>
                  <a:pt x="1091" y="742"/>
                  <a:pt x="1095" y="748"/>
                  <a:pt x="1094" y="743"/>
                </a:cubicBezTo>
                <a:close/>
                <a:moveTo>
                  <a:pt x="1077" y="542"/>
                </a:moveTo>
                <a:cubicBezTo>
                  <a:pt x="1076" y="541"/>
                  <a:pt x="1076" y="540"/>
                  <a:pt x="1075" y="538"/>
                </a:cubicBezTo>
                <a:cubicBezTo>
                  <a:pt x="1052" y="479"/>
                  <a:pt x="1025" y="427"/>
                  <a:pt x="978" y="392"/>
                </a:cubicBezTo>
                <a:cubicBezTo>
                  <a:pt x="883" y="456"/>
                  <a:pt x="779" y="506"/>
                  <a:pt x="686" y="573"/>
                </a:cubicBezTo>
                <a:cubicBezTo>
                  <a:pt x="651" y="573"/>
                  <a:pt x="632" y="557"/>
                  <a:pt x="605" y="546"/>
                </a:cubicBezTo>
                <a:cubicBezTo>
                  <a:pt x="601" y="544"/>
                  <a:pt x="596" y="545"/>
                  <a:pt x="592" y="543"/>
                </a:cubicBezTo>
                <a:cubicBezTo>
                  <a:pt x="576" y="537"/>
                  <a:pt x="560" y="527"/>
                  <a:pt x="544" y="521"/>
                </a:cubicBezTo>
                <a:cubicBezTo>
                  <a:pt x="526" y="514"/>
                  <a:pt x="508" y="510"/>
                  <a:pt x="489" y="505"/>
                </a:cubicBezTo>
                <a:cubicBezTo>
                  <a:pt x="466" y="498"/>
                  <a:pt x="445" y="488"/>
                  <a:pt x="423" y="481"/>
                </a:cubicBezTo>
                <a:cubicBezTo>
                  <a:pt x="399" y="473"/>
                  <a:pt x="374" y="467"/>
                  <a:pt x="349" y="459"/>
                </a:cubicBezTo>
                <a:cubicBezTo>
                  <a:pt x="342" y="463"/>
                  <a:pt x="337" y="471"/>
                  <a:pt x="330" y="475"/>
                </a:cubicBezTo>
                <a:cubicBezTo>
                  <a:pt x="288" y="530"/>
                  <a:pt x="256" y="596"/>
                  <a:pt x="232" y="669"/>
                </a:cubicBezTo>
                <a:cubicBezTo>
                  <a:pt x="237" y="669"/>
                  <a:pt x="237" y="676"/>
                  <a:pt x="235" y="678"/>
                </a:cubicBezTo>
                <a:cubicBezTo>
                  <a:pt x="239" y="682"/>
                  <a:pt x="244" y="686"/>
                  <a:pt x="246" y="693"/>
                </a:cubicBezTo>
                <a:cubicBezTo>
                  <a:pt x="336" y="753"/>
                  <a:pt x="440" y="805"/>
                  <a:pt x="570" y="816"/>
                </a:cubicBezTo>
                <a:cubicBezTo>
                  <a:pt x="576" y="821"/>
                  <a:pt x="580" y="819"/>
                  <a:pt x="587" y="820"/>
                </a:cubicBezTo>
                <a:cubicBezTo>
                  <a:pt x="603" y="821"/>
                  <a:pt x="622" y="830"/>
                  <a:pt x="638" y="825"/>
                </a:cubicBezTo>
                <a:cubicBezTo>
                  <a:pt x="643" y="804"/>
                  <a:pt x="655" y="792"/>
                  <a:pt x="668" y="780"/>
                </a:cubicBezTo>
                <a:cubicBezTo>
                  <a:pt x="686" y="770"/>
                  <a:pt x="704" y="781"/>
                  <a:pt x="722" y="774"/>
                </a:cubicBezTo>
                <a:cubicBezTo>
                  <a:pt x="712" y="762"/>
                  <a:pt x="699" y="757"/>
                  <a:pt x="684" y="753"/>
                </a:cubicBezTo>
                <a:cubicBezTo>
                  <a:pt x="684" y="744"/>
                  <a:pt x="690" y="742"/>
                  <a:pt x="697" y="741"/>
                </a:cubicBezTo>
                <a:cubicBezTo>
                  <a:pt x="721" y="738"/>
                  <a:pt x="748" y="746"/>
                  <a:pt x="774" y="743"/>
                </a:cubicBezTo>
                <a:cubicBezTo>
                  <a:pt x="813" y="738"/>
                  <a:pt x="848" y="726"/>
                  <a:pt x="885" y="718"/>
                </a:cubicBezTo>
                <a:cubicBezTo>
                  <a:pt x="913" y="695"/>
                  <a:pt x="952" y="682"/>
                  <a:pt x="983" y="665"/>
                </a:cubicBezTo>
                <a:cubicBezTo>
                  <a:pt x="962" y="658"/>
                  <a:pt x="947" y="649"/>
                  <a:pt x="930" y="633"/>
                </a:cubicBezTo>
                <a:cubicBezTo>
                  <a:pt x="909" y="614"/>
                  <a:pt x="885" y="587"/>
                  <a:pt x="911" y="565"/>
                </a:cubicBezTo>
                <a:cubicBezTo>
                  <a:pt x="926" y="558"/>
                  <a:pt x="939" y="565"/>
                  <a:pt x="947" y="555"/>
                </a:cubicBezTo>
                <a:cubicBezTo>
                  <a:pt x="955" y="545"/>
                  <a:pt x="950" y="528"/>
                  <a:pt x="955" y="516"/>
                </a:cubicBezTo>
                <a:cubicBezTo>
                  <a:pt x="958" y="509"/>
                  <a:pt x="966" y="503"/>
                  <a:pt x="972" y="501"/>
                </a:cubicBezTo>
                <a:cubicBezTo>
                  <a:pt x="1021" y="514"/>
                  <a:pt x="1037" y="561"/>
                  <a:pt x="1052" y="608"/>
                </a:cubicBezTo>
                <a:cubicBezTo>
                  <a:pt x="1054" y="581"/>
                  <a:pt x="1064" y="562"/>
                  <a:pt x="1077" y="542"/>
                </a:cubicBezTo>
                <a:close/>
                <a:moveTo>
                  <a:pt x="1036" y="639"/>
                </a:moveTo>
                <a:cubicBezTo>
                  <a:pt x="1027" y="653"/>
                  <a:pt x="1027" y="668"/>
                  <a:pt x="1031" y="685"/>
                </a:cubicBezTo>
                <a:cubicBezTo>
                  <a:pt x="1044" y="685"/>
                  <a:pt x="1043" y="671"/>
                  <a:pt x="1053" y="668"/>
                </a:cubicBezTo>
                <a:cubicBezTo>
                  <a:pt x="1061" y="670"/>
                  <a:pt x="1061" y="681"/>
                  <a:pt x="1071" y="682"/>
                </a:cubicBezTo>
                <a:cubicBezTo>
                  <a:pt x="1076" y="654"/>
                  <a:pt x="1059" y="639"/>
                  <a:pt x="1036" y="639"/>
                </a:cubicBezTo>
                <a:close/>
                <a:moveTo>
                  <a:pt x="1024" y="563"/>
                </a:moveTo>
                <a:cubicBezTo>
                  <a:pt x="1011" y="550"/>
                  <a:pt x="999" y="555"/>
                  <a:pt x="988" y="566"/>
                </a:cubicBezTo>
                <a:cubicBezTo>
                  <a:pt x="1004" y="578"/>
                  <a:pt x="1019" y="593"/>
                  <a:pt x="1027" y="611"/>
                </a:cubicBezTo>
                <a:cubicBezTo>
                  <a:pt x="1030" y="616"/>
                  <a:pt x="1028" y="627"/>
                  <a:pt x="1037" y="628"/>
                </a:cubicBezTo>
                <a:cubicBezTo>
                  <a:pt x="1044" y="615"/>
                  <a:pt x="1039" y="577"/>
                  <a:pt x="1024" y="563"/>
                </a:cubicBezTo>
                <a:close/>
                <a:moveTo>
                  <a:pt x="986" y="573"/>
                </a:moveTo>
                <a:cubicBezTo>
                  <a:pt x="988" y="601"/>
                  <a:pt x="1008" y="616"/>
                  <a:pt x="1022" y="627"/>
                </a:cubicBezTo>
                <a:cubicBezTo>
                  <a:pt x="1015" y="604"/>
                  <a:pt x="1003" y="586"/>
                  <a:pt x="986" y="573"/>
                </a:cubicBezTo>
                <a:close/>
                <a:moveTo>
                  <a:pt x="986" y="552"/>
                </a:moveTo>
                <a:cubicBezTo>
                  <a:pt x="992" y="547"/>
                  <a:pt x="999" y="541"/>
                  <a:pt x="1009" y="542"/>
                </a:cubicBezTo>
                <a:cubicBezTo>
                  <a:pt x="1012" y="543"/>
                  <a:pt x="1019" y="551"/>
                  <a:pt x="1017" y="546"/>
                </a:cubicBezTo>
                <a:cubicBezTo>
                  <a:pt x="1010" y="536"/>
                  <a:pt x="988" y="511"/>
                  <a:pt x="975" y="512"/>
                </a:cubicBezTo>
                <a:cubicBezTo>
                  <a:pt x="955" y="514"/>
                  <a:pt x="967" y="549"/>
                  <a:pt x="955" y="562"/>
                </a:cubicBezTo>
                <a:cubicBezTo>
                  <a:pt x="942" y="576"/>
                  <a:pt x="930" y="567"/>
                  <a:pt x="915" y="575"/>
                </a:cubicBezTo>
                <a:cubicBezTo>
                  <a:pt x="902" y="589"/>
                  <a:pt x="919" y="610"/>
                  <a:pt x="931" y="622"/>
                </a:cubicBezTo>
                <a:cubicBezTo>
                  <a:pt x="951" y="642"/>
                  <a:pt x="976" y="653"/>
                  <a:pt x="1001" y="659"/>
                </a:cubicBezTo>
                <a:cubicBezTo>
                  <a:pt x="1009" y="656"/>
                  <a:pt x="1014" y="657"/>
                  <a:pt x="1019" y="659"/>
                </a:cubicBezTo>
                <a:cubicBezTo>
                  <a:pt x="1019" y="653"/>
                  <a:pt x="1021" y="649"/>
                  <a:pt x="1022" y="644"/>
                </a:cubicBezTo>
                <a:cubicBezTo>
                  <a:pt x="1001" y="619"/>
                  <a:pt x="963" y="591"/>
                  <a:pt x="978" y="552"/>
                </a:cubicBezTo>
                <a:cubicBezTo>
                  <a:pt x="983" y="549"/>
                  <a:pt x="983" y="554"/>
                  <a:pt x="986" y="552"/>
                </a:cubicBezTo>
                <a:close/>
                <a:moveTo>
                  <a:pt x="982" y="718"/>
                </a:moveTo>
                <a:cubicBezTo>
                  <a:pt x="993" y="706"/>
                  <a:pt x="1026" y="692"/>
                  <a:pt x="1019" y="673"/>
                </a:cubicBezTo>
                <a:cubicBezTo>
                  <a:pt x="1014" y="670"/>
                  <a:pt x="1009" y="674"/>
                  <a:pt x="1003" y="670"/>
                </a:cubicBezTo>
                <a:cubicBezTo>
                  <a:pt x="971" y="682"/>
                  <a:pt x="933" y="698"/>
                  <a:pt x="902" y="715"/>
                </a:cubicBezTo>
                <a:cubicBezTo>
                  <a:pt x="903" y="718"/>
                  <a:pt x="902" y="720"/>
                  <a:pt x="900" y="722"/>
                </a:cubicBezTo>
                <a:cubicBezTo>
                  <a:pt x="893" y="725"/>
                  <a:pt x="885" y="727"/>
                  <a:pt x="884" y="736"/>
                </a:cubicBezTo>
                <a:cubicBezTo>
                  <a:pt x="901" y="741"/>
                  <a:pt x="911" y="750"/>
                  <a:pt x="926" y="759"/>
                </a:cubicBezTo>
                <a:cubicBezTo>
                  <a:pt x="931" y="768"/>
                  <a:pt x="933" y="778"/>
                  <a:pt x="941" y="784"/>
                </a:cubicBezTo>
                <a:cubicBezTo>
                  <a:pt x="952" y="762"/>
                  <a:pt x="963" y="737"/>
                  <a:pt x="982" y="718"/>
                </a:cubicBezTo>
                <a:close/>
                <a:moveTo>
                  <a:pt x="647" y="839"/>
                </a:moveTo>
                <a:cubicBezTo>
                  <a:pt x="652" y="876"/>
                  <a:pt x="657" y="917"/>
                  <a:pt x="679" y="941"/>
                </a:cubicBezTo>
                <a:cubicBezTo>
                  <a:pt x="703" y="966"/>
                  <a:pt x="749" y="994"/>
                  <a:pt x="775" y="959"/>
                </a:cubicBezTo>
                <a:cubicBezTo>
                  <a:pt x="781" y="938"/>
                  <a:pt x="782" y="911"/>
                  <a:pt x="779" y="893"/>
                </a:cubicBezTo>
                <a:cubicBezTo>
                  <a:pt x="756" y="900"/>
                  <a:pt x="749" y="916"/>
                  <a:pt x="721" y="918"/>
                </a:cubicBezTo>
                <a:cubicBezTo>
                  <a:pt x="699" y="912"/>
                  <a:pt x="692" y="889"/>
                  <a:pt x="684" y="871"/>
                </a:cubicBezTo>
                <a:cubicBezTo>
                  <a:pt x="679" y="857"/>
                  <a:pt x="670" y="850"/>
                  <a:pt x="679" y="842"/>
                </a:cubicBezTo>
                <a:cubicBezTo>
                  <a:pt x="695" y="852"/>
                  <a:pt x="719" y="847"/>
                  <a:pt x="737" y="839"/>
                </a:cubicBezTo>
                <a:cubicBezTo>
                  <a:pt x="727" y="813"/>
                  <a:pt x="711" y="790"/>
                  <a:pt x="683" y="786"/>
                </a:cubicBezTo>
                <a:cubicBezTo>
                  <a:pt x="666" y="793"/>
                  <a:pt x="656" y="807"/>
                  <a:pt x="650" y="825"/>
                </a:cubicBezTo>
                <a:cubicBezTo>
                  <a:pt x="652" y="826"/>
                  <a:pt x="654" y="829"/>
                  <a:pt x="653" y="834"/>
                </a:cubicBezTo>
                <a:cubicBezTo>
                  <a:pt x="652" y="836"/>
                  <a:pt x="650" y="838"/>
                  <a:pt x="647" y="839"/>
                </a:cubicBezTo>
                <a:close/>
                <a:moveTo>
                  <a:pt x="729" y="784"/>
                </a:moveTo>
                <a:cubicBezTo>
                  <a:pt x="723" y="786"/>
                  <a:pt x="719" y="784"/>
                  <a:pt x="713" y="789"/>
                </a:cubicBezTo>
                <a:cubicBezTo>
                  <a:pt x="743" y="807"/>
                  <a:pt x="759" y="853"/>
                  <a:pt x="749" y="896"/>
                </a:cubicBezTo>
                <a:cubicBezTo>
                  <a:pt x="761" y="891"/>
                  <a:pt x="770" y="884"/>
                  <a:pt x="778" y="876"/>
                </a:cubicBezTo>
                <a:cubicBezTo>
                  <a:pt x="771" y="839"/>
                  <a:pt x="753" y="807"/>
                  <a:pt x="729" y="784"/>
                </a:cubicBezTo>
                <a:close/>
                <a:moveTo>
                  <a:pt x="722" y="907"/>
                </a:moveTo>
                <a:cubicBezTo>
                  <a:pt x="743" y="907"/>
                  <a:pt x="746" y="865"/>
                  <a:pt x="739" y="849"/>
                </a:cubicBezTo>
                <a:cubicBezTo>
                  <a:pt x="728" y="858"/>
                  <a:pt x="706" y="859"/>
                  <a:pt x="689" y="860"/>
                </a:cubicBezTo>
                <a:cubicBezTo>
                  <a:pt x="698" y="871"/>
                  <a:pt x="704" y="907"/>
                  <a:pt x="722" y="907"/>
                </a:cubicBezTo>
                <a:close/>
                <a:moveTo>
                  <a:pt x="559" y="207"/>
                </a:moveTo>
                <a:cubicBezTo>
                  <a:pt x="556" y="201"/>
                  <a:pt x="556" y="192"/>
                  <a:pt x="554" y="187"/>
                </a:cubicBezTo>
                <a:cubicBezTo>
                  <a:pt x="550" y="191"/>
                  <a:pt x="548" y="196"/>
                  <a:pt x="547" y="202"/>
                </a:cubicBezTo>
                <a:cubicBezTo>
                  <a:pt x="553" y="206"/>
                  <a:pt x="559" y="209"/>
                  <a:pt x="559" y="218"/>
                </a:cubicBezTo>
                <a:cubicBezTo>
                  <a:pt x="590" y="233"/>
                  <a:pt x="669" y="247"/>
                  <a:pt x="674" y="197"/>
                </a:cubicBezTo>
                <a:cubicBezTo>
                  <a:pt x="653" y="230"/>
                  <a:pt x="590" y="229"/>
                  <a:pt x="559" y="207"/>
                </a:cubicBezTo>
                <a:close/>
                <a:moveTo>
                  <a:pt x="656" y="171"/>
                </a:moveTo>
                <a:cubicBezTo>
                  <a:pt x="654" y="167"/>
                  <a:pt x="651" y="165"/>
                  <a:pt x="648" y="162"/>
                </a:cubicBezTo>
                <a:cubicBezTo>
                  <a:pt x="622" y="153"/>
                  <a:pt x="542" y="156"/>
                  <a:pt x="572" y="203"/>
                </a:cubicBezTo>
                <a:cubicBezTo>
                  <a:pt x="595" y="219"/>
                  <a:pt x="668" y="220"/>
                  <a:pt x="666" y="182"/>
                </a:cubicBezTo>
                <a:cubicBezTo>
                  <a:pt x="661" y="179"/>
                  <a:pt x="658" y="174"/>
                  <a:pt x="653" y="170"/>
                </a:cubicBezTo>
                <a:cubicBezTo>
                  <a:pt x="655" y="170"/>
                  <a:pt x="655" y="171"/>
                  <a:pt x="656" y="171"/>
                </a:cubicBezTo>
                <a:close/>
                <a:moveTo>
                  <a:pt x="536" y="206"/>
                </a:moveTo>
                <a:cubicBezTo>
                  <a:pt x="519" y="211"/>
                  <a:pt x="503" y="217"/>
                  <a:pt x="491" y="225"/>
                </a:cubicBezTo>
                <a:cubicBezTo>
                  <a:pt x="484" y="226"/>
                  <a:pt x="478" y="229"/>
                  <a:pt x="473" y="232"/>
                </a:cubicBezTo>
                <a:cubicBezTo>
                  <a:pt x="439" y="242"/>
                  <a:pt x="413" y="261"/>
                  <a:pt x="382" y="273"/>
                </a:cubicBezTo>
                <a:cubicBezTo>
                  <a:pt x="353" y="278"/>
                  <a:pt x="341" y="299"/>
                  <a:pt x="317" y="308"/>
                </a:cubicBezTo>
                <a:cubicBezTo>
                  <a:pt x="303" y="324"/>
                  <a:pt x="279" y="330"/>
                  <a:pt x="262" y="342"/>
                </a:cubicBezTo>
                <a:cubicBezTo>
                  <a:pt x="236" y="360"/>
                  <a:pt x="211" y="385"/>
                  <a:pt x="181" y="396"/>
                </a:cubicBezTo>
                <a:cubicBezTo>
                  <a:pt x="177" y="396"/>
                  <a:pt x="177" y="396"/>
                  <a:pt x="174" y="395"/>
                </a:cubicBezTo>
                <a:cubicBezTo>
                  <a:pt x="159" y="405"/>
                  <a:pt x="157" y="423"/>
                  <a:pt x="154" y="443"/>
                </a:cubicBezTo>
                <a:cubicBezTo>
                  <a:pt x="163" y="445"/>
                  <a:pt x="166" y="447"/>
                  <a:pt x="174" y="451"/>
                </a:cubicBezTo>
                <a:cubicBezTo>
                  <a:pt x="178" y="438"/>
                  <a:pt x="175" y="421"/>
                  <a:pt x="180" y="410"/>
                </a:cubicBezTo>
                <a:cubicBezTo>
                  <a:pt x="188" y="407"/>
                  <a:pt x="190" y="401"/>
                  <a:pt x="198" y="396"/>
                </a:cubicBezTo>
                <a:cubicBezTo>
                  <a:pt x="203" y="394"/>
                  <a:pt x="209" y="394"/>
                  <a:pt x="215" y="392"/>
                </a:cubicBezTo>
                <a:cubicBezTo>
                  <a:pt x="219" y="390"/>
                  <a:pt x="223" y="385"/>
                  <a:pt x="227" y="383"/>
                </a:cubicBezTo>
                <a:cubicBezTo>
                  <a:pt x="261" y="365"/>
                  <a:pt x="298" y="348"/>
                  <a:pt x="326" y="326"/>
                </a:cubicBezTo>
                <a:cubicBezTo>
                  <a:pt x="330" y="324"/>
                  <a:pt x="333" y="321"/>
                  <a:pt x="338" y="321"/>
                </a:cubicBezTo>
                <a:cubicBezTo>
                  <a:pt x="397" y="277"/>
                  <a:pt x="469" y="246"/>
                  <a:pt x="538" y="212"/>
                </a:cubicBezTo>
                <a:cubicBezTo>
                  <a:pt x="538" y="212"/>
                  <a:pt x="539" y="212"/>
                  <a:pt x="539" y="211"/>
                </a:cubicBezTo>
                <a:cubicBezTo>
                  <a:pt x="535" y="212"/>
                  <a:pt x="537" y="208"/>
                  <a:pt x="536" y="206"/>
                </a:cubicBezTo>
                <a:close/>
                <a:moveTo>
                  <a:pt x="336" y="454"/>
                </a:moveTo>
                <a:cubicBezTo>
                  <a:pt x="336" y="453"/>
                  <a:pt x="336" y="452"/>
                  <a:pt x="336" y="451"/>
                </a:cubicBezTo>
                <a:cubicBezTo>
                  <a:pt x="289" y="433"/>
                  <a:pt x="248" y="418"/>
                  <a:pt x="195" y="413"/>
                </a:cubicBezTo>
                <a:cubicBezTo>
                  <a:pt x="185" y="422"/>
                  <a:pt x="184" y="440"/>
                  <a:pt x="181" y="456"/>
                </a:cubicBezTo>
                <a:cubicBezTo>
                  <a:pt x="201" y="464"/>
                  <a:pt x="212" y="488"/>
                  <a:pt x="201" y="511"/>
                </a:cubicBezTo>
                <a:cubicBezTo>
                  <a:pt x="198" y="519"/>
                  <a:pt x="189" y="522"/>
                  <a:pt x="185" y="528"/>
                </a:cubicBezTo>
                <a:cubicBezTo>
                  <a:pt x="217" y="554"/>
                  <a:pt x="214" y="615"/>
                  <a:pt x="227" y="656"/>
                </a:cubicBezTo>
                <a:cubicBezTo>
                  <a:pt x="251" y="576"/>
                  <a:pt x="288" y="509"/>
                  <a:pt x="336" y="454"/>
                </a:cubicBezTo>
                <a:close/>
                <a:moveTo>
                  <a:pt x="214" y="642"/>
                </a:moveTo>
                <a:cubicBezTo>
                  <a:pt x="209" y="619"/>
                  <a:pt x="205" y="588"/>
                  <a:pt x="199" y="570"/>
                </a:cubicBezTo>
                <a:cubicBezTo>
                  <a:pt x="193" y="550"/>
                  <a:pt x="180" y="526"/>
                  <a:pt x="159" y="536"/>
                </a:cubicBezTo>
                <a:cubicBezTo>
                  <a:pt x="157" y="565"/>
                  <a:pt x="170" y="592"/>
                  <a:pt x="160" y="614"/>
                </a:cubicBezTo>
                <a:cubicBezTo>
                  <a:pt x="154" y="587"/>
                  <a:pt x="157" y="565"/>
                  <a:pt x="148" y="538"/>
                </a:cubicBezTo>
                <a:cubicBezTo>
                  <a:pt x="143" y="559"/>
                  <a:pt x="149" y="592"/>
                  <a:pt x="140" y="608"/>
                </a:cubicBezTo>
                <a:cubicBezTo>
                  <a:pt x="138" y="590"/>
                  <a:pt x="137" y="580"/>
                  <a:pt x="138" y="565"/>
                </a:cubicBezTo>
                <a:cubicBezTo>
                  <a:pt x="138" y="549"/>
                  <a:pt x="145" y="531"/>
                  <a:pt x="130" y="531"/>
                </a:cubicBezTo>
                <a:cubicBezTo>
                  <a:pt x="122" y="542"/>
                  <a:pt x="118" y="558"/>
                  <a:pt x="109" y="568"/>
                </a:cubicBezTo>
                <a:cubicBezTo>
                  <a:pt x="106" y="551"/>
                  <a:pt x="117" y="546"/>
                  <a:pt x="119" y="531"/>
                </a:cubicBezTo>
                <a:cubicBezTo>
                  <a:pt x="72" y="568"/>
                  <a:pt x="74" y="653"/>
                  <a:pt x="44" y="708"/>
                </a:cubicBezTo>
                <a:cubicBezTo>
                  <a:pt x="60" y="719"/>
                  <a:pt x="67" y="746"/>
                  <a:pt x="87" y="749"/>
                </a:cubicBezTo>
                <a:cubicBezTo>
                  <a:pt x="95" y="706"/>
                  <a:pt x="94" y="653"/>
                  <a:pt x="104" y="612"/>
                </a:cubicBezTo>
                <a:cubicBezTo>
                  <a:pt x="106" y="605"/>
                  <a:pt x="107" y="591"/>
                  <a:pt x="117" y="591"/>
                </a:cubicBezTo>
                <a:cubicBezTo>
                  <a:pt x="103" y="643"/>
                  <a:pt x="100" y="686"/>
                  <a:pt x="99" y="736"/>
                </a:cubicBezTo>
                <a:cubicBezTo>
                  <a:pt x="93" y="741"/>
                  <a:pt x="94" y="757"/>
                  <a:pt x="103" y="758"/>
                </a:cubicBezTo>
                <a:cubicBezTo>
                  <a:pt x="107" y="737"/>
                  <a:pt x="107" y="713"/>
                  <a:pt x="115" y="694"/>
                </a:cubicBezTo>
                <a:cubicBezTo>
                  <a:pt x="119" y="715"/>
                  <a:pt x="109" y="745"/>
                  <a:pt x="113" y="763"/>
                </a:cubicBezTo>
                <a:cubicBezTo>
                  <a:pt x="117" y="762"/>
                  <a:pt x="118" y="765"/>
                  <a:pt x="123" y="764"/>
                </a:cubicBezTo>
                <a:cubicBezTo>
                  <a:pt x="126" y="750"/>
                  <a:pt x="121" y="726"/>
                  <a:pt x="128" y="717"/>
                </a:cubicBezTo>
                <a:cubicBezTo>
                  <a:pt x="129" y="731"/>
                  <a:pt x="131" y="751"/>
                  <a:pt x="132" y="766"/>
                </a:cubicBezTo>
                <a:cubicBezTo>
                  <a:pt x="138" y="768"/>
                  <a:pt x="157" y="774"/>
                  <a:pt x="168" y="768"/>
                </a:cubicBezTo>
                <a:cubicBezTo>
                  <a:pt x="173" y="746"/>
                  <a:pt x="163" y="722"/>
                  <a:pt x="169" y="704"/>
                </a:cubicBezTo>
                <a:cubicBezTo>
                  <a:pt x="172" y="723"/>
                  <a:pt x="177" y="746"/>
                  <a:pt x="178" y="766"/>
                </a:cubicBezTo>
                <a:cubicBezTo>
                  <a:pt x="194" y="763"/>
                  <a:pt x="202" y="752"/>
                  <a:pt x="212" y="743"/>
                </a:cubicBezTo>
                <a:cubicBezTo>
                  <a:pt x="212" y="733"/>
                  <a:pt x="215" y="728"/>
                  <a:pt x="209" y="725"/>
                </a:cubicBezTo>
                <a:cubicBezTo>
                  <a:pt x="210" y="723"/>
                  <a:pt x="212" y="720"/>
                  <a:pt x="211" y="715"/>
                </a:cubicBezTo>
                <a:cubicBezTo>
                  <a:pt x="202" y="679"/>
                  <a:pt x="192" y="636"/>
                  <a:pt x="185" y="601"/>
                </a:cubicBezTo>
                <a:cubicBezTo>
                  <a:pt x="184" y="596"/>
                  <a:pt x="176" y="589"/>
                  <a:pt x="186" y="585"/>
                </a:cubicBezTo>
                <a:cubicBezTo>
                  <a:pt x="196" y="597"/>
                  <a:pt x="195" y="615"/>
                  <a:pt x="198" y="631"/>
                </a:cubicBezTo>
                <a:cubicBezTo>
                  <a:pt x="203" y="662"/>
                  <a:pt x="216" y="692"/>
                  <a:pt x="222" y="717"/>
                </a:cubicBezTo>
                <a:cubicBezTo>
                  <a:pt x="225" y="714"/>
                  <a:pt x="230" y="713"/>
                  <a:pt x="232" y="710"/>
                </a:cubicBezTo>
                <a:cubicBezTo>
                  <a:pt x="228" y="692"/>
                  <a:pt x="218" y="662"/>
                  <a:pt x="214" y="642"/>
                </a:cubicBezTo>
                <a:close/>
                <a:moveTo>
                  <a:pt x="171" y="519"/>
                </a:moveTo>
                <a:cubicBezTo>
                  <a:pt x="178" y="524"/>
                  <a:pt x="196" y="507"/>
                  <a:pt x="193" y="495"/>
                </a:cubicBezTo>
                <a:cubicBezTo>
                  <a:pt x="186" y="503"/>
                  <a:pt x="180" y="512"/>
                  <a:pt x="171" y="519"/>
                </a:cubicBezTo>
                <a:close/>
                <a:moveTo>
                  <a:pt x="191" y="477"/>
                </a:moveTo>
                <a:cubicBezTo>
                  <a:pt x="188" y="476"/>
                  <a:pt x="189" y="470"/>
                  <a:pt x="184" y="471"/>
                </a:cubicBezTo>
                <a:cubicBezTo>
                  <a:pt x="181" y="497"/>
                  <a:pt x="156" y="509"/>
                  <a:pt x="128" y="514"/>
                </a:cubicBezTo>
                <a:cubicBezTo>
                  <a:pt x="154" y="539"/>
                  <a:pt x="182" y="500"/>
                  <a:pt x="191" y="477"/>
                </a:cubicBezTo>
                <a:close/>
                <a:moveTo>
                  <a:pt x="130" y="502"/>
                </a:moveTo>
                <a:cubicBezTo>
                  <a:pt x="150" y="502"/>
                  <a:pt x="185" y="484"/>
                  <a:pt x="168" y="464"/>
                </a:cubicBezTo>
                <a:cubicBezTo>
                  <a:pt x="155" y="478"/>
                  <a:pt x="138" y="488"/>
                  <a:pt x="120" y="497"/>
                </a:cubicBezTo>
                <a:cubicBezTo>
                  <a:pt x="120" y="503"/>
                  <a:pt x="127" y="502"/>
                  <a:pt x="130" y="502"/>
                </a:cubicBezTo>
                <a:close/>
                <a:moveTo>
                  <a:pt x="145" y="455"/>
                </a:moveTo>
                <a:cubicBezTo>
                  <a:pt x="125" y="458"/>
                  <a:pt x="116" y="475"/>
                  <a:pt x="119" y="489"/>
                </a:cubicBezTo>
                <a:cubicBezTo>
                  <a:pt x="135" y="483"/>
                  <a:pt x="144" y="471"/>
                  <a:pt x="156" y="462"/>
                </a:cubicBezTo>
                <a:cubicBezTo>
                  <a:pt x="155" y="461"/>
                  <a:pt x="156" y="460"/>
                  <a:pt x="156" y="458"/>
                </a:cubicBezTo>
                <a:cubicBezTo>
                  <a:pt x="151" y="459"/>
                  <a:pt x="150" y="456"/>
                  <a:pt x="145" y="4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339330" y="5939155"/>
            <a:ext cx="15081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 smtClean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Made by</a:t>
            </a:r>
            <a:endParaRPr lang="en-US" altLang="zh-CN" sz="2400" dirty="0" smtClean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166" name="Group 4"/>
          <p:cNvGrpSpPr>
            <a:grpSpLocks noChangeAspect="1"/>
          </p:cNvGrpSpPr>
          <p:nvPr/>
        </p:nvGrpSpPr>
        <p:grpSpPr bwMode="auto">
          <a:xfrm>
            <a:off x="8968021" y="6313461"/>
            <a:ext cx="2196665" cy="86409"/>
            <a:chOff x="2667" y="3648"/>
            <a:chExt cx="959" cy="49"/>
          </a:xfrm>
          <a:solidFill>
            <a:schemeClr val="bg1"/>
          </a:solidFill>
        </p:grpSpPr>
        <p:sp>
          <p:nvSpPr>
            <p:cNvPr id="167" name="Freeform 5"/>
            <p:cNvSpPr/>
            <p:nvPr/>
          </p:nvSpPr>
          <p:spPr bwMode="auto">
            <a:xfrm>
              <a:off x="3262" y="3659"/>
              <a:ext cx="33" cy="38"/>
            </a:xfrm>
            <a:custGeom>
              <a:avLst/>
              <a:gdLst>
                <a:gd name="T0" fmla="*/ 14 w 14"/>
                <a:gd name="T1" fmla="*/ 3 h 13"/>
                <a:gd name="T2" fmla="*/ 8 w 14"/>
                <a:gd name="T3" fmla="*/ 3 h 13"/>
                <a:gd name="T4" fmla="*/ 6 w 14"/>
                <a:gd name="T5" fmla="*/ 0 h 13"/>
                <a:gd name="T6" fmla="*/ 4 w 14"/>
                <a:gd name="T7" fmla="*/ 0 h 13"/>
                <a:gd name="T8" fmla="*/ 4 w 14"/>
                <a:gd name="T9" fmla="*/ 0 h 13"/>
                <a:gd name="T10" fmla="*/ 3 w 14"/>
                <a:gd name="T11" fmla="*/ 3 h 13"/>
                <a:gd name="T12" fmla="*/ 0 w 14"/>
                <a:gd name="T13" fmla="*/ 2 h 13"/>
                <a:gd name="T14" fmla="*/ 3 w 14"/>
                <a:gd name="T15" fmla="*/ 7 h 13"/>
                <a:gd name="T16" fmla="*/ 1 w 14"/>
                <a:gd name="T17" fmla="*/ 7 h 13"/>
                <a:gd name="T18" fmla="*/ 3 w 14"/>
                <a:gd name="T19" fmla="*/ 11 h 13"/>
                <a:gd name="T20" fmla="*/ 5 w 14"/>
                <a:gd name="T21" fmla="*/ 7 h 13"/>
                <a:gd name="T22" fmla="*/ 5 w 14"/>
                <a:gd name="T23" fmla="*/ 9 h 13"/>
                <a:gd name="T24" fmla="*/ 7 w 14"/>
                <a:gd name="T25" fmla="*/ 10 h 13"/>
                <a:gd name="T26" fmla="*/ 7 w 14"/>
                <a:gd name="T27" fmla="*/ 8 h 13"/>
                <a:gd name="T28" fmla="*/ 11 w 14"/>
                <a:gd name="T29" fmla="*/ 11 h 13"/>
                <a:gd name="T30" fmla="*/ 10 w 14"/>
                <a:gd name="T31" fmla="*/ 8 h 13"/>
                <a:gd name="T32" fmla="*/ 6 w 14"/>
                <a:gd name="T33" fmla="*/ 6 h 13"/>
                <a:gd name="T34" fmla="*/ 7 w 14"/>
                <a:gd name="T35" fmla="*/ 3 h 13"/>
                <a:gd name="T36" fmla="*/ 11 w 14"/>
                <a:gd name="T37" fmla="*/ 7 h 13"/>
                <a:gd name="T38" fmla="*/ 13 w 14"/>
                <a:gd name="T39" fmla="*/ 8 h 13"/>
                <a:gd name="T40" fmla="*/ 13 w 14"/>
                <a:gd name="T41" fmla="*/ 6 h 13"/>
                <a:gd name="T42" fmla="*/ 14 w 14"/>
                <a:gd name="T4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13">
                  <a:moveTo>
                    <a:pt x="14" y="3"/>
                  </a:moveTo>
                  <a:cubicBezTo>
                    <a:pt x="11" y="4"/>
                    <a:pt x="10" y="2"/>
                    <a:pt x="8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0"/>
                    <a:pt x="5" y="3"/>
                    <a:pt x="4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1"/>
                    <a:pt x="2" y="1"/>
                    <a:pt x="3" y="3"/>
                  </a:cubicBezTo>
                  <a:cubicBezTo>
                    <a:pt x="2" y="2"/>
                    <a:pt x="2" y="0"/>
                    <a:pt x="0" y="2"/>
                  </a:cubicBezTo>
                  <a:cubicBezTo>
                    <a:pt x="0" y="5"/>
                    <a:pt x="3" y="5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9"/>
                    <a:pt x="2" y="10"/>
                    <a:pt x="3" y="11"/>
                  </a:cubicBezTo>
                  <a:cubicBezTo>
                    <a:pt x="3" y="8"/>
                    <a:pt x="3" y="6"/>
                    <a:pt x="5" y="7"/>
                  </a:cubicBezTo>
                  <a:cubicBezTo>
                    <a:pt x="5" y="8"/>
                    <a:pt x="4" y="9"/>
                    <a:pt x="5" y="9"/>
                  </a:cubicBezTo>
                  <a:cubicBezTo>
                    <a:pt x="5" y="7"/>
                    <a:pt x="6" y="10"/>
                    <a:pt x="7" y="10"/>
                  </a:cubicBezTo>
                  <a:cubicBezTo>
                    <a:pt x="7" y="10"/>
                    <a:pt x="6" y="8"/>
                    <a:pt x="7" y="8"/>
                  </a:cubicBezTo>
                  <a:cubicBezTo>
                    <a:pt x="8" y="10"/>
                    <a:pt x="10" y="13"/>
                    <a:pt x="11" y="11"/>
                  </a:cubicBezTo>
                  <a:cubicBezTo>
                    <a:pt x="10" y="10"/>
                    <a:pt x="10" y="10"/>
                    <a:pt x="10" y="8"/>
                  </a:cubicBezTo>
                  <a:cubicBezTo>
                    <a:pt x="8" y="8"/>
                    <a:pt x="7" y="7"/>
                    <a:pt x="6" y="6"/>
                  </a:cubicBezTo>
                  <a:cubicBezTo>
                    <a:pt x="6" y="5"/>
                    <a:pt x="6" y="4"/>
                    <a:pt x="7" y="3"/>
                  </a:cubicBezTo>
                  <a:cubicBezTo>
                    <a:pt x="8" y="5"/>
                    <a:pt x="10" y="5"/>
                    <a:pt x="11" y="7"/>
                  </a:cubicBezTo>
                  <a:cubicBezTo>
                    <a:pt x="14" y="4"/>
                    <a:pt x="10" y="10"/>
                    <a:pt x="13" y="8"/>
                  </a:cubicBezTo>
                  <a:cubicBezTo>
                    <a:pt x="14" y="8"/>
                    <a:pt x="13" y="7"/>
                    <a:pt x="13" y="6"/>
                  </a:cubicBezTo>
                  <a:cubicBezTo>
                    <a:pt x="14" y="6"/>
                    <a:pt x="14" y="5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9" name="Freeform 6"/>
            <p:cNvSpPr/>
            <p:nvPr/>
          </p:nvSpPr>
          <p:spPr bwMode="auto">
            <a:xfrm>
              <a:off x="3300" y="3674"/>
              <a:ext cx="17" cy="17"/>
            </a:xfrm>
            <a:custGeom>
              <a:avLst/>
              <a:gdLst>
                <a:gd name="T0" fmla="*/ 2 w 7"/>
                <a:gd name="T1" fmla="*/ 0 h 6"/>
                <a:gd name="T2" fmla="*/ 3 w 7"/>
                <a:gd name="T3" fmla="*/ 5 h 6"/>
                <a:gd name="T4" fmla="*/ 5 w 7"/>
                <a:gd name="T5" fmla="*/ 5 h 6"/>
                <a:gd name="T6" fmla="*/ 7 w 7"/>
                <a:gd name="T7" fmla="*/ 3 h 6"/>
                <a:gd name="T8" fmla="*/ 5 w 7"/>
                <a:gd name="T9" fmla="*/ 2 h 6"/>
                <a:gd name="T10" fmla="*/ 6 w 7"/>
                <a:gd name="T11" fmla="*/ 1 h 6"/>
                <a:gd name="T12" fmla="*/ 2 w 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cubicBezTo>
                    <a:pt x="1" y="1"/>
                    <a:pt x="0" y="6"/>
                    <a:pt x="3" y="5"/>
                  </a:cubicBezTo>
                  <a:cubicBezTo>
                    <a:pt x="3" y="2"/>
                    <a:pt x="4" y="5"/>
                    <a:pt x="5" y="5"/>
                  </a:cubicBezTo>
                  <a:cubicBezTo>
                    <a:pt x="5" y="4"/>
                    <a:pt x="6" y="4"/>
                    <a:pt x="7" y="3"/>
                  </a:cubicBezTo>
                  <a:cubicBezTo>
                    <a:pt x="6" y="3"/>
                    <a:pt x="5" y="3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0" name="Freeform 7"/>
            <p:cNvSpPr/>
            <p:nvPr/>
          </p:nvSpPr>
          <p:spPr bwMode="auto">
            <a:xfrm>
              <a:off x="3321" y="3674"/>
              <a:ext cx="3" cy="14"/>
            </a:xfrm>
            <a:custGeom>
              <a:avLst/>
              <a:gdLst>
                <a:gd name="T0" fmla="*/ 0 w 1"/>
                <a:gd name="T1" fmla="*/ 3 h 5"/>
                <a:gd name="T2" fmla="*/ 1 w 1"/>
                <a:gd name="T3" fmla="*/ 5 h 5"/>
                <a:gd name="T4" fmla="*/ 0 w 1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">
                  <a:moveTo>
                    <a:pt x="0" y="3"/>
                  </a:move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1" name="Freeform 8"/>
            <p:cNvSpPr/>
            <p:nvPr/>
          </p:nvSpPr>
          <p:spPr bwMode="auto">
            <a:xfrm>
              <a:off x="3388" y="3665"/>
              <a:ext cx="17" cy="32"/>
            </a:xfrm>
            <a:custGeom>
              <a:avLst/>
              <a:gdLst>
                <a:gd name="T0" fmla="*/ 0 w 7"/>
                <a:gd name="T1" fmla="*/ 3 h 11"/>
                <a:gd name="T2" fmla="*/ 2 w 7"/>
                <a:gd name="T3" fmla="*/ 6 h 11"/>
                <a:gd name="T4" fmla="*/ 3 w 7"/>
                <a:gd name="T5" fmla="*/ 7 h 11"/>
                <a:gd name="T6" fmla="*/ 2 w 7"/>
                <a:gd name="T7" fmla="*/ 9 h 11"/>
                <a:gd name="T8" fmla="*/ 5 w 7"/>
                <a:gd name="T9" fmla="*/ 9 h 11"/>
                <a:gd name="T10" fmla="*/ 4 w 7"/>
                <a:gd name="T11" fmla="*/ 9 h 11"/>
                <a:gd name="T12" fmla="*/ 4 w 7"/>
                <a:gd name="T13" fmla="*/ 5 h 11"/>
                <a:gd name="T14" fmla="*/ 6 w 7"/>
                <a:gd name="T15" fmla="*/ 8 h 11"/>
                <a:gd name="T16" fmla="*/ 5 w 7"/>
                <a:gd name="T17" fmla="*/ 4 h 11"/>
                <a:gd name="T18" fmla="*/ 4 w 7"/>
                <a:gd name="T19" fmla="*/ 3 h 11"/>
                <a:gd name="T20" fmla="*/ 6 w 7"/>
                <a:gd name="T21" fmla="*/ 1 h 11"/>
                <a:gd name="T22" fmla="*/ 3 w 7"/>
                <a:gd name="T23" fmla="*/ 1 h 11"/>
                <a:gd name="T24" fmla="*/ 1 w 7"/>
                <a:gd name="T25" fmla="*/ 0 h 11"/>
                <a:gd name="T26" fmla="*/ 0 w 7"/>
                <a:gd name="T2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1">
                  <a:moveTo>
                    <a:pt x="0" y="3"/>
                  </a:moveTo>
                  <a:cubicBezTo>
                    <a:pt x="3" y="2"/>
                    <a:pt x="2" y="6"/>
                    <a:pt x="2" y="6"/>
                  </a:cubicBezTo>
                  <a:cubicBezTo>
                    <a:pt x="2" y="7"/>
                    <a:pt x="3" y="6"/>
                    <a:pt x="3" y="7"/>
                  </a:cubicBezTo>
                  <a:cubicBezTo>
                    <a:pt x="3" y="8"/>
                    <a:pt x="2" y="8"/>
                    <a:pt x="2" y="9"/>
                  </a:cubicBezTo>
                  <a:cubicBezTo>
                    <a:pt x="4" y="8"/>
                    <a:pt x="5" y="11"/>
                    <a:pt x="5" y="9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5" y="7"/>
                    <a:pt x="2" y="6"/>
                    <a:pt x="4" y="5"/>
                  </a:cubicBezTo>
                  <a:cubicBezTo>
                    <a:pt x="5" y="6"/>
                    <a:pt x="4" y="8"/>
                    <a:pt x="6" y="8"/>
                  </a:cubicBezTo>
                  <a:cubicBezTo>
                    <a:pt x="7" y="5"/>
                    <a:pt x="7" y="5"/>
                    <a:pt x="5" y="4"/>
                  </a:cubicBezTo>
                  <a:cubicBezTo>
                    <a:pt x="6" y="5"/>
                    <a:pt x="1" y="3"/>
                    <a:pt x="4" y="3"/>
                  </a:cubicBezTo>
                  <a:cubicBezTo>
                    <a:pt x="5" y="5"/>
                    <a:pt x="6" y="2"/>
                    <a:pt x="6" y="1"/>
                  </a:cubicBezTo>
                  <a:cubicBezTo>
                    <a:pt x="5" y="0"/>
                    <a:pt x="4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2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2" name="Freeform 9"/>
            <p:cNvSpPr/>
            <p:nvPr/>
          </p:nvSpPr>
          <p:spPr bwMode="auto">
            <a:xfrm>
              <a:off x="3369" y="3657"/>
              <a:ext cx="17" cy="11"/>
            </a:xfrm>
            <a:custGeom>
              <a:avLst/>
              <a:gdLst>
                <a:gd name="T0" fmla="*/ 5 w 7"/>
                <a:gd name="T1" fmla="*/ 1 h 4"/>
                <a:gd name="T2" fmla="*/ 6 w 7"/>
                <a:gd name="T3" fmla="*/ 4 h 4"/>
                <a:gd name="T4" fmla="*/ 7 w 7"/>
                <a:gd name="T5" fmla="*/ 1 h 4"/>
                <a:gd name="T6" fmla="*/ 2 w 7"/>
                <a:gd name="T7" fmla="*/ 2 h 4"/>
                <a:gd name="T8" fmla="*/ 5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5" y="1"/>
                  </a:moveTo>
                  <a:cubicBezTo>
                    <a:pt x="5" y="2"/>
                    <a:pt x="5" y="4"/>
                    <a:pt x="6" y="4"/>
                  </a:cubicBezTo>
                  <a:cubicBezTo>
                    <a:pt x="6" y="2"/>
                    <a:pt x="7" y="2"/>
                    <a:pt x="7" y="1"/>
                  </a:cubicBezTo>
                  <a:cubicBezTo>
                    <a:pt x="5" y="0"/>
                    <a:pt x="0" y="1"/>
                    <a:pt x="2" y="2"/>
                  </a:cubicBezTo>
                  <a:cubicBezTo>
                    <a:pt x="3" y="2"/>
                    <a:pt x="4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" name="Freeform 10"/>
            <p:cNvSpPr/>
            <p:nvPr/>
          </p:nvSpPr>
          <p:spPr bwMode="auto">
            <a:xfrm>
              <a:off x="3371" y="3668"/>
              <a:ext cx="22" cy="23"/>
            </a:xfrm>
            <a:custGeom>
              <a:avLst/>
              <a:gdLst>
                <a:gd name="T0" fmla="*/ 1 w 9"/>
                <a:gd name="T1" fmla="*/ 4 h 8"/>
                <a:gd name="T2" fmla="*/ 1 w 9"/>
                <a:gd name="T3" fmla="*/ 6 h 8"/>
                <a:gd name="T4" fmla="*/ 3 w 9"/>
                <a:gd name="T5" fmla="*/ 7 h 8"/>
                <a:gd name="T6" fmla="*/ 7 w 9"/>
                <a:gd name="T7" fmla="*/ 7 h 8"/>
                <a:gd name="T8" fmla="*/ 7 w 9"/>
                <a:gd name="T9" fmla="*/ 8 h 8"/>
                <a:gd name="T10" fmla="*/ 8 w 9"/>
                <a:gd name="T11" fmla="*/ 4 h 8"/>
                <a:gd name="T12" fmla="*/ 6 w 9"/>
                <a:gd name="T13" fmla="*/ 1 h 8"/>
                <a:gd name="T14" fmla="*/ 5 w 9"/>
                <a:gd name="T15" fmla="*/ 0 h 8"/>
                <a:gd name="T16" fmla="*/ 0 w 9"/>
                <a:gd name="T17" fmla="*/ 4 h 8"/>
                <a:gd name="T18" fmla="*/ 1 w 9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1" y="4"/>
                  </a:moveTo>
                  <a:cubicBezTo>
                    <a:pt x="1" y="5"/>
                    <a:pt x="0" y="6"/>
                    <a:pt x="1" y="6"/>
                  </a:cubicBezTo>
                  <a:cubicBezTo>
                    <a:pt x="2" y="4"/>
                    <a:pt x="2" y="7"/>
                    <a:pt x="3" y="7"/>
                  </a:cubicBezTo>
                  <a:cubicBezTo>
                    <a:pt x="3" y="5"/>
                    <a:pt x="7" y="5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8" y="7"/>
                    <a:pt x="9" y="6"/>
                    <a:pt x="8" y="4"/>
                  </a:cubicBezTo>
                  <a:cubicBezTo>
                    <a:pt x="5" y="6"/>
                    <a:pt x="8" y="1"/>
                    <a:pt x="6" y="1"/>
                  </a:cubicBezTo>
                  <a:cubicBezTo>
                    <a:pt x="6" y="2"/>
                    <a:pt x="5" y="2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4" name="Freeform 11"/>
            <p:cNvSpPr/>
            <p:nvPr/>
          </p:nvSpPr>
          <p:spPr bwMode="auto">
            <a:xfrm>
              <a:off x="3305" y="3657"/>
              <a:ext cx="31" cy="23"/>
            </a:xfrm>
            <a:custGeom>
              <a:avLst/>
              <a:gdLst>
                <a:gd name="T0" fmla="*/ 13 w 13"/>
                <a:gd name="T1" fmla="*/ 3 h 8"/>
                <a:gd name="T2" fmla="*/ 8 w 13"/>
                <a:gd name="T3" fmla="*/ 1 h 8"/>
                <a:gd name="T4" fmla="*/ 6 w 13"/>
                <a:gd name="T5" fmla="*/ 4 h 8"/>
                <a:gd name="T6" fmla="*/ 5 w 13"/>
                <a:gd name="T7" fmla="*/ 3 h 8"/>
                <a:gd name="T8" fmla="*/ 1 w 13"/>
                <a:gd name="T9" fmla="*/ 2 h 8"/>
                <a:gd name="T10" fmla="*/ 1 w 13"/>
                <a:gd name="T11" fmla="*/ 4 h 8"/>
                <a:gd name="T12" fmla="*/ 2 w 13"/>
                <a:gd name="T13" fmla="*/ 3 h 8"/>
                <a:gd name="T14" fmla="*/ 3 w 13"/>
                <a:gd name="T15" fmla="*/ 6 h 8"/>
                <a:gd name="T16" fmla="*/ 12 w 13"/>
                <a:gd name="T17" fmla="*/ 6 h 8"/>
                <a:gd name="T18" fmla="*/ 13 w 13"/>
                <a:gd name="T1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13" y="3"/>
                  </a:moveTo>
                  <a:cubicBezTo>
                    <a:pt x="9" y="4"/>
                    <a:pt x="11" y="0"/>
                    <a:pt x="8" y="1"/>
                  </a:cubicBezTo>
                  <a:cubicBezTo>
                    <a:pt x="9" y="3"/>
                    <a:pt x="7" y="3"/>
                    <a:pt x="6" y="4"/>
                  </a:cubicBezTo>
                  <a:cubicBezTo>
                    <a:pt x="6" y="0"/>
                    <a:pt x="6" y="2"/>
                    <a:pt x="5" y="3"/>
                  </a:cubicBezTo>
                  <a:cubicBezTo>
                    <a:pt x="3" y="3"/>
                    <a:pt x="2" y="2"/>
                    <a:pt x="1" y="2"/>
                  </a:cubicBezTo>
                  <a:cubicBezTo>
                    <a:pt x="0" y="2"/>
                    <a:pt x="0" y="7"/>
                    <a:pt x="1" y="4"/>
                  </a:cubicBezTo>
                  <a:cubicBezTo>
                    <a:pt x="2" y="4"/>
                    <a:pt x="1" y="3"/>
                    <a:pt x="2" y="3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7" y="4"/>
                    <a:pt x="7" y="8"/>
                    <a:pt x="12" y="6"/>
                  </a:cubicBezTo>
                  <a:cubicBezTo>
                    <a:pt x="11" y="4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5" name="Freeform 12"/>
            <p:cNvSpPr/>
            <p:nvPr/>
          </p:nvSpPr>
          <p:spPr bwMode="auto">
            <a:xfrm>
              <a:off x="3228" y="3662"/>
              <a:ext cx="34" cy="23"/>
            </a:xfrm>
            <a:custGeom>
              <a:avLst/>
              <a:gdLst>
                <a:gd name="T0" fmla="*/ 1 w 14"/>
                <a:gd name="T1" fmla="*/ 8 h 8"/>
                <a:gd name="T2" fmla="*/ 6 w 14"/>
                <a:gd name="T3" fmla="*/ 6 h 8"/>
                <a:gd name="T4" fmla="*/ 6 w 14"/>
                <a:gd name="T5" fmla="*/ 7 h 8"/>
                <a:gd name="T6" fmla="*/ 7 w 14"/>
                <a:gd name="T7" fmla="*/ 6 h 8"/>
                <a:gd name="T8" fmla="*/ 10 w 14"/>
                <a:gd name="T9" fmla="*/ 8 h 8"/>
                <a:gd name="T10" fmla="*/ 10 w 14"/>
                <a:gd name="T11" fmla="*/ 6 h 8"/>
                <a:gd name="T12" fmla="*/ 11 w 14"/>
                <a:gd name="T13" fmla="*/ 6 h 8"/>
                <a:gd name="T14" fmla="*/ 10 w 14"/>
                <a:gd name="T15" fmla="*/ 6 h 8"/>
                <a:gd name="T16" fmla="*/ 11 w 14"/>
                <a:gd name="T17" fmla="*/ 0 h 8"/>
                <a:gd name="T18" fmla="*/ 5 w 14"/>
                <a:gd name="T19" fmla="*/ 6 h 8"/>
                <a:gd name="T20" fmla="*/ 2 w 14"/>
                <a:gd name="T21" fmla="*/ 2 h 8"/>
                <a:gd name="T22" fmla="*/ 1 w 14"/>
                <a:gd name="T2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3" y="8"/>
                    <a:pt x="4" y="7"/>
                    <a:pt x="6" y="6"/>
                  </a:cubicBezTo>
                  <a:cubicBezTo>
                    <a:pt x="5" y="6"/>
                    <a:pt x="6" y="7"/>
                    <a:pt x="6" y="7"/>
                  </a:cubicBezTo>
                  <a:cubicBezTo>
                    <a:pt x="8" y="7"/>
                    <a:pt x="6" y="6"/>
                    <a:pt x="7" y="6"/>
                  </a:cubicBezTo>
                  <a:cubicBezTo>
                    <a:pt x="9" y="5"/>
                    <a:pt x="8" y="8"/>
                    <a:pt x="10" y="8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10" y="7"/>
                    <a:pt x="11" y="7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14" y="6"/>
                    <a:pt x="11" y="1"/>
                    <a:pt x="11" y="0"/>
                  </a:cubicBezTo>
                  <a:cubicBezTo>
                    <a:pt x="7" y="0"/>
                    <a:pt x="9" y="6"/>
                    <a:pt x="5" y="6"/>
                  </a:cubicBezTo>
                  <a:cubicBezTo>
                    <a:pt x="5" y="3"/>
                    <a:pt x="4" y="3"/>
                    <a:pt x="2" y="2"/>
                  </a:cubicBezTo>
                  <a:cubicBezTo>
                    <a:pt x="2" y="4"/>
                    <a:pt x="0" y="5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6" name="Freeform 13"/>
            <p:cNvSpPr>
              <a:spLocks noEditPoints="1"/>
            </p:cNvSpPr>
            <p:nvPr/>
          </p:nvSpPr>
          <p:spPr bwMode="auto">
            <a:xfrm>
              <a:off x="3336" y="3659"/>
              <a:ext cx="33" cy="32"/>
            </a:xfrm>
            <a:custGeom>
              <a:avLst/>
              <a:gdLst>
                <a:gd name="T0" fmla="*/ 14 w 14"/>
                <a:gd name="T1" fmla="*/ 4 h 11"/>
                <a:gd name="T2" fmla="*/ 13 w 14"/>
                <a:gd name="T3" fmla="*/ 3 h 11"/>
                <a:gd name="T4" fmla="*/ 12 w 14"/>
                <a:gd name="T5" fmla="*/ 0 h 11"/>
                <a:gd name="T6" fmla="*/ 6 w 14"/>
                <a:gd name="T7" fmla="*/ 3 h 11"/>
                <a:gd name="T8" fmla="*/ 4 w 14"/>
                <a:gd name="T9" fmla="*/ 3 h 11"/>
                <a:gd name="T10" fmla="*/ 6 w 14"/>
                <a:gd name="T11" fmla="*/ 4 h 11"/>
                <a:gd name="T12" fmla="*/ 0 w 14"/>
                <a:gd name="T13" fmla="*/ 6 h 11"/>
                <a:gd name="T14" fmla="*/ 3 w 14"/>
                <a:gd name="T15" fmla="*/ 9 h 11"/>
                <a:gd name="T16" fmla="*/ 4 w 14"/>
                <a:gd name="T17" fmla="*/ 7 h 11"/>
                <a:gd name="T18" fmla="*/ 6 w 14"/>
                <a:gd name="T19" fmla="*/ 8 h 11"/>
                <a:gd name="T20" fmla="*/ 6 w 14"/>
                <a:gd name="T21" fmla="*/ 5 h 11"/>
                <a:gd name="T22" fmla="*/ 7 w 14"/>
                <a:gd name="T23" fmla="*/ 6 h 11"/>
                <a:gd name="T24" fmla="*/ 10 w 14"/>
                <a:gd name="T25" fmla="*/ 5 h 11"/>
                <a:gd name="T26" fmla="*/ 7 w 14"/>
                <a:gd name="T27" fmla="*/ 7 h 11"/>
                <a:gd name="T28" fmla="*/ 8 w 14"/>
                <a:gd name="T29" fmla="*/ 9 h 11"/>
                <a:gd name="T30" fmla="*/ 12 w 14"/>
                <a:gd name="T31" fmla="*/ 11 h 11"/>
                <a:gd name="T32" fmla="*/ 14 w 14"/>
                <a:gd name="T33" fmla="*/ 4 h 11"/>
                <a:gd name="T34" fmla="*/ 7 w 14"/>
                <a:gd name="T35" fmla="*/ 3 h 11"/>
                <a:gd name="T36" fmla="*/ 11 w 14"/>
                <a:gd name="T37" fmla="*/ 3 h 11"/>
                <a:gd name="T38" fmla="*/ 7 w 14"/>
                <a:gd name="T39" fmla="*/ 3 h 11"/>
                <a:gd name="T40" fmla="*/ 11 w 14"/>
                <a:gd name="T41" fmla="*/ 7 h 11"/>
                <a:gd name="T42" fmla="*/ 11 w 14"/>
                <a:gd name="T43" fmla="*/ 5 h 11"/>
                <a:gd name="T44" fmla="*/ 11 w 14"/>
                <a:gd name="T4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11">
                  <a:moveTo>
                    <a:pt x="14" y="4"/>
                  </a:moveTo>
                  <a:cubicBezTo>
                    <a:pt x="14" y="5"/>
                    <a:pt x="13" y="3"/>
                    <a:pt x="13" y="3"/>
                  </a:cubicBezTo>
                  <a:cubicBezTo>
                    <a:pt x="12" y="2"/>
                    <a:pt x="11" y="1"/>
                    <a:pt x="12" y="0"/>
                  </a:cubicBezTo>
                  <a:cubicBezTo>
                    <a:pt x="10" y="0"/>
                    <a:pt x="8" y="1"/>
                    <a:pt x="6" y="3"/>
                  </a:cubicBezTo>
                  <a:cubicBezTo>
                    <a:pt x="6" y="2"/>
                    <a:pt x="4" y="2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3" y="5"/>
                    <a:pt x="3" y="5"/>
                    <a:pt x="0" y="6"/>
                  </a:cubicBezTo>
                  <a:cubicBezTo>
                    <a:pt x="0" y="8"/>
                    <a:pt x="1" y="8"/>
                    <a:pt x="3" y="9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8"/>
                    <a:pt x="4" y="9"/>
                    <a:pt x="6" y="8"/>
                  </a:cubicBezTo>
                  <a:cubicBezTo>
                    <a:pt x="7" y="6"/>
                    <a:pt x="4" y="5"/>
                    <a:pt x="6" y="5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5" y="4"/>
                    <a:pt x="10" y="4"/>
                    <a:pt x="10" y="5"/>
                  </a:cubicBezTo>
                  <a:cubicBezTo>
                    <a:pt x="9" y="6"/>
                    <a:pt x="8" y="6"/>
                    <a:pt x="7" y="7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11" y="7"/>
                    <a:pt x="10" y="10"/>
                    <a:pt x="12" y="11"/>
                  </a:cubicBezTo>
                  <a:cubicBezTo>
                    <a:pt x="13" y="8"/>
                    <a:pt x="14" y="7"/>
                    <a:pt x="14" y="4"/>
                  </a:cubicBezTo>
                  <a:close/>
                  <a:moveTo>
                    <a:pt x="7" y="3"/>
                  </a:moveTo>
                  <a:cubicBezTo>
                    <a:pt x="7" y="1"/>
                    <a:pt x="12" y="1"/>
                    <a:pt x="11" y="3"/>
                  </a:cubicBezTo>
                  <a:cubicBezTo>
                    <a:pt x="9" y="4"/>
                    <a:pt x="9" y="3"/>
                    <a:pt x="7" y="3"/>
                  </a:cubicBezTo>
                  <a:close/>
                  <a:moveTo>
                    <a:pt x="11" y="7"/>
                  </a:moveTo>
                  <a:cubicBezTo>
                    <a:pt x="9" y="7"/>
                    <a:pt x="10" y="6"/>
                    <a:pt x="11" y="5"/>
                  </a:cubicBezTo>
                  <a:cubicBezTo>
                    <a:pt x="12" y="6"/>
                    <a:pt x="11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7" name="Freeform 14"/>
            <p:cNvSpPr/>
            <p:nvPr/>
          </p:nvSpPr>
          <p:spPr bwMode="auto">
            <a:xfrm>
              <a:off x="3543" y="3680"/>
              <a:ext cx="4" cy="8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2"/>
                    <a:pt x="1" y="2"/>
                    <a:pt x="2" y="3"/>
                  </a:cubicBezTo>
                  <a:cubicBezTo>
                    <a:pt x="2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8" name="Freeform 15"/>
            <p:cNvSpPr/>
            <p:nvPr/>
          </p:nvSpPr>
          <p:spPr bwMode="auto">
            <a:xfrm>
              <a:off x="3547" y="3651"/>
              <a:ext cx="43" cy="40"/>
            </a:xfrm>
            <a:custGeom>
              <a:avLst/>
              <a:gdLst>
                <a:gd name="T0" fmla="*/ 11 w 18"/>
                <a:gd name="T1" fmla="*/ 10 h 14"/>
                <a:gd name="T2" fmla="*/ 14 w 18"/>
                <a:gd name="T3" fmla="*/ 10 h 14"/>
                <a:gd name="T4" fmla="*/ 14 w 18"/>
                <a:gd name="T5" fmla="*/ 3 h 14"/>
                <a:gd name="T6" fmla="*/ 10 w 18"/>
                <a:gd name="T7" fmla="*/ 4 h 14"/>
                <a:gd name="T8" fmla="*/ 9 w 18"/>
                <a:gd name="T9" fmla="*/ 6 h 14"/>
                <a:gd name="T10" fmla="*/ 9 w 18"/>
                <a:gd name="T11" fmla="*/ 4 h 14"/>
                <a:gd name="T12" fmla="*/ 7 w 18"/>
                <a:gd name="T13" fmla="*/ 6 h 14"/>
                <a:gd name="T14" fmla="*/ 6 w 18"/>
                <a:gd name="T15" fmla="*/ 9 h 14"/>
                <a:gd name="T16" fmla="*/ 4 w 18"/>
                <a:gd name="T17" fmla="*/ 4 h 14"/>
                <a:gd name="T18" fmla="*/ 3 w 18"/>
                <a:gd name="T19" fmla="*/ 5 h 14"/>
                <a:gd name="T20" fmla="*/ 3 w 18"/>
                <a:gd name="T21" fmla="*/ 7 h 14"/>
                <a:gd name="T22" fmla="*/ 0 w 18"/>
                <a:gd name="T23" fmla="*/ 9 h 14"/>
                <a:gd name="T24" fmla="*/ 2 w 18"/>
                <a:gd name="T25" fmla="*/ 12 h 14"/>
                <a:gd name="T26" fmla="*/ 4 w 18"/>
                <a:gd name="T27" fmla="*/ 10 h 14"/>
                <a:gd name="T28" fmla="*/ 5 w 18"/>
                <a:gd name="T29" fmla="*/ 14 h 14"/>
                <a:gd name="T30" fmla="*/ 6 w 18"/>
                <a:gd name="T31" fmla="*/ 11 h 14"/>
                <a:gd name="T32" fmla="*/ 7 w 18"/>
                <a:gd name="T33" fmla="*/ 13 h 14"/>
                <a:gd name="T34" fmla="*/ 9 w 18"/>
                <a:gd name="T35" fmla="*/ 8 h 14"/>
                <a:gd name="T36" fmla="*/ 11 w 18"/>
                <a:gd name="T3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14">
                  <a:moveTo>
                    <a:pt x="11" y="10"/>
                  </a:moveTo>
                  <a:cubicBezTo>
                    <a:pt x="11" y="8"/>
                    <a:pt x="13" y="9"/>
                    <a:pt x="14" y="10"/>
                  </a:cubicBezTo>
                  <a:cubicBezTo>
                    <a:pt x="13" y="6"/>
                    <a:pt x="18" y="4"/>
                    <a:pt x="14" y="3"/>
                  </a:cubicBezTo>
                  <a:cubicBezTo>
                    <a:pt x="15" y="7"/>
                    <a:pt x="13" y="4"/>
                    <a:pt x="10" y="4"/>
                  </a:cubicBezTo>
                  <a:cubicBezTo>
                    <a:pt x="10" y="5"/>
                    <a:pt x="11" y="7"/>
                    <a:pt x="9" y="6"/>
                  </a:cubicBezTo>
                  <a:cubicBezTo>
                    <a:pt x="9" y="6"/>
                    <a:pt x="10" y="5"/>
                    <a:pt x="9" y="4"/>
                  </a:cubicBezTo>
                  <a:cubicBezTo>
                    <a:pt x="9" y="8"/>
                    <a:pt x="7" y="3"/>
                    <a:pt x="7" y="6"/>
                  </a:cubicBezTo>
                  <a:cubicBezTo>
                    <a:pt x="9" y="6"/>
                    <a:pt x="8" y="9"/>
                    <a:pt x="6" y="9"/>
                  </a:cubicBezTo>
                  <a:cubicBezTo>
                    <a:pt x="5" y="8"/>
                    <a:pt x="5" y="5"/>
                    <a:pt x="4" y="4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0"/>
                    <a:pt x="3" y="5"/>
                    <a:pt x="3" y="7"/>
                  </a:cubicBezTo>
                  <a:cubicBezTo>
                    <a:pt x="2" y="7"/>
                    <a:pt x="2" y="9"/>
                    <a:pt x="0" y="9"/>
                  </a:cubicBezTo>
                  <a:cubicBezTo>
                    <a:pt x="0" y="11"/>
                    <a:pt x="1" y="11"/>
                    <a:pt x="2" y="12"/>
                  </a:cubicBezTo>
                  <a:cubicBezTo>
                    <a:pt x="2" y="11"/>
                    <a:pt x="3" y="10"/>
                    <a:pt x="4" y="10"/>
                  </a:cubicBezTo>
                  <a:cubicBezTo>
                    <a:pt x="5" y="11"/>
                    <a:pt x="3" y="14"/>
                    <a:pt x="5" y="14"/>
                  </a:cubicBezTo>
                  <a:cubicBezTo>
                    <a:pt x="7" y="12"/>
                    <a:pt x="4" y="12"/>
                    <a:pt x="6" y="11"/>
                  </a:cubicBezTo>
                  <a:cubicBezTo>
                    <a:pt x="6" y="12"/>
                    <a:pt x="7" y="12"/>
                    <a:pt x="7" y="13"/>
                  </a:cubicBezTo>
                  <a:cubicBezTo>
                    <a:pt x="7" y="11"/>
                    <a:pt x="8" y="9"/>
                    <a:pt x="9" y="8"/>
                  </a:cubicBezTo>
                  <a:cubicBezTo>
                    <a:pt x="9" y="9"/>
                    <a:pt x="10" y="10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9" name="Freeform 16"/>
            <p:cNvSpPr>
              <a:spLocks noEditPoints="1"/>
            </p:cNvSpPr>
            <p:nvPr/>
          </p:nvSpPr>
          <p:spPr bwMode="auto">
            <a:xfrm>
              <a:off x="3512" y="3654"/>
              <a:ext cx="38" cy="37"/>
            </a:xfrm>
            <a:custGeom>
              <a:avLst/>
              <a:gdLst>
                <a:gd name="T0" fmla="*/ 1 w 16"/>
                <a:gd name="T1" fmla="*/ 11 h 13"/>
                <a:gd name="T2" fmla="*/ 4 w 16"/>
                <a:gd name="T3" fmla="*/ 10 h 13"/>
                <a:gd name="T4" fmla="*/ 5 w 16"/>
                <a:gd name="T5" fmla="*/ 12 h 13"/>
                <a:gd name="T6" fmla="*/ 7 w 16"/>
                <a:gd name="T7" fmla="*/ 9 h 13"/>
                <a:gd name="T8" fmla="*/ 7 w 16"/>
                <a:gd name="T9" fmla="*/ 6 h 13"/>
                <a:gd name="T10" fmla="*/ 10 w 16"/>
                <a:gd name="T11" fmla="*/ 6 h 13"/>
                <a:gd name="T12" fmla="*/ 10 w 16"/>
                <a:gd name="T13" fmla="*/ 10 h 13"/>
                <a:gd name="T14" fmla="*/ 10 w 16"/>
                <a:gd name="T15" fmla="*/ 12 h 13"/>
                <a:gd name="T16" fmla="*/ 11 w 16"/>
                <a:gd name="T17" fmla="*/ 10 h 13"/>
                <a:gd name="T18" fmla="*/ 13 w 16"/>
                <a:gd name="T19" fmla="*/ 10 h 13"/>
                <a:gd name="T20" fmla="*/ 12 w 16"/>
                <a:gd name="T21" fmla="*/ 7 h 13"/>
                <a:gd name="T22" fmla="*/ 15 w 16"/>
                <a:gd name="T23" fmla="*/ 5 h 13"/>
                <a:gd name="T24" fmla="*/ 16 w 16"/>
                <a:gd name="T25" fmla="*/ 4 h 13"/>
                <a:gd name="T26" fmla="*/ 13 w 16"/>
                <a:gd name="T27" fmla="*/ 3 h 13"/>
                <a:gd name="T28" fmla="*/ 12 w 16"/>
                <a:gd name="T29" fmla="*/ 2 h 13"/>
                <a:gd name="T30" fmla="*/ 13 w 16"/>
                <a:gd name="T31" fmla="*/ 1 h 13"/>
                <a:gd name="T32" fmla="*/ 11 w 16"/>
                <a:gd name="T33" fmla="*/ 3 h 13"/>
                <a:gd name="T34" fmla="*/ 9 w 16"/>
                <a:gd name="T35" fmla="*/ 4 h 13"/>
                <a:gd name="T36" fmla="*/ 8 w 16"/>
                <a:gd name="T37" fmla="*/ 6 h 13"/>
                <a:gd name="T38" fmla="*/ 4 w 16"/>
                <a:gd name="T39" fmla="*/ 2 h 13"/>
                <a:gd name="T40" fmla="*/ 3 w 16"/>
                <a:gd name="T41" fmla="*/ 5 h 13"/>
                <a:gd name="T42" fmla="*/ 6 w 16"/>
                <a:gd name="T43" fmla="*/ 6 h 13"/>
                <a:gd name="T44" fmla="*/ 5 w 16"/>
                <a:gd name="T45" fmla="*/ 8 h 13"/>
                <a:gd name="T46" fmla="*/ 2 w 16"/>
                <a:gd name="T47" fmla="*/ 10 h 13"/>
                <a:gd name="T48" fmla="*/ 1 w 16"/>
                <a:gd name="T49" fmla="*/ 11 h 13"/>
                <a:gd name="T50" fmla="*/ 11 w 16"/>
                <a:gd name="T51" fmla="*/ 6 h 13"/>
                <a:gd name="T52" fmla="*/ 10 w 16"/>
                <a:gd name="T53" fmla="*/ 5 h 13"/>
                <a:gd name="T54" fmla="*/ 11 w 16"/>
                <a:gd name="T5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" h="13">
                  <a:moveTo>
                    <a:pt x="1" y="11"/>
                  </a:moveTo>
                  <a:cubicBezTo>
                    <a:pt x="2" y="13"/>
                    <a:pt x="2" y="10"/>
                    <a:pt x="4" y="10"/>
                  </a:cubicBezTo>
                  <a:cubicBezTo>
                    <a:pt x="4" y="10"/>
                    <a:pt x="4" y="12"/>
                    <a:pt x="5" y="12"/>
                  </a:cubicBezTo>
                  <a:cubicBezTo>
                    <a:pt x="4" y="9"/>
                    <a:pt x="7" y="11"/>
                    <a:pt x="7" y="9"/>
                  </a:cubicBezTo>
                  <a:cubicBezTo>
                    <a:pt x="6" y="10"/>
                    <a:pt x="6" y="6"/>
                    <a:pt x="7" y="6"/>
                  </a:cubicBezTo>
                  <a:cubicBezTo>
                    <a:pt x="8" y="7"/>
                    <a:pt x="9" y="7"/>
                    <a:pt x="10" y="6"/>
                  </a:cubicBezTo>
                  <a:cubicBezTo>
                    <a:pt x="9" y="9"/>
                    <a:pt x="11" y="8"/>
                    <a:pt x="10" y="10"/>
                  </a:cubicBezTo>
                  <a:cubicBezTo>
                    <a:pt x="10" y="10"/>
                    <a:pt x="9" y="12"/>
                    <a:pt x="10" y="12"/>
                  </a:cubicBezTo>
                  <a:cubicBezTo>
                    <a:pt x="11" y="11"/>
                    <a:pt x="10" y="10"/>
                    <a:pt x="11" y="10"/>
                  </a:cubicBezTo>
                  <a:cubicBezTo>
                    <a:pt x="11" y="11"/>
                    <a:pt x="13" y="11"/>
                    <a:pt x="13" y="10"/>
                  </a:cubicBezTo>
                  <a:cubicBezTo>
                    <a:pt x="12" y="10"/>
                    <a:pt x="12" y="8"/>
                    <a:pt x="12" y="7"/>
                  </a:cubicBezTo>
                  <a:cubicBezTo>
                    <a:pt x="14" y="8"/>
                    <a:pt x="14" y="5"/>
                    <a:pt x="15" y="5"/>
                  </a:cubicBezTo>
                  <a:cubicBezTo>
                    <a:pt x="16" y="5"/>
                    <a:pt x="16" y="5"/>
                    <a:pt x="16" y="4"/>
                  </a:cubicBezTo>
                  <a:cubicBezTo>
                    <a:pt x="15" y="4"/>
                    <a:pt x="13" y="4"/>
                    <a:pt x="13" y="3"/>
                  </a:cubicBezTo>
                  <a:cubicBezTo>
                    <a:pt x="14" y="3"/>
                    <a:pt x="12" y="2"/>
                    <a:pt x="12" y="2"/>
                  </a:cubicBezTo>
                  <a:cubicBezTo>
                    <a:pt x="12" y="1"/>
                    <a:pt x="13" y="1"/>
                    <a:pt x="13" y="1"/>
                  </a:cubicBezTo>
                  <a:cubicBezTo>
                    <a:pt x="11" y="0"/>
                    <a:pt x="12" y="2"/>
                    <a:pt x="11" y="3"/>
                  </a:cubicBezTo>
                  <a:cubicBezTo>
                    <a:pt x="11" y="4"/>
                    <a:pt x="9" y="3"/>
                    <a:pt x="9" y="4"/>
                  </a:cubicBezTo>
                  <a:cubicBezTo>
                    <a:pt x="8" y="5"/>
                    <a:pt x="9" y="6"/>
                    <a:pt x="8" y="6"/>
                  </a:cubicBezTo>
                  <a:cubicBezTo>
                    <a:pt x="7" y="4"/>
                    <a:pt x="7" y="1"/>
                    <a:pt x="4" y="2"/>
                  </a:cubicBezTo>
                  <a:cubicBezTo>
                    <a:pt x="4" y="3"/>
                    <a:pt x="4" y="5"/>
                    <a:pt x="3" y="5"/>
                  </a:cubicBezTo>
                  <a:cubicBezTo>
                    <a:pt x="4" y="6"/>
                    <a:pt x="6" y="5"/>
                    <a:pt x="6" y="6"/>
                  </a:cubicBezTo>
                  <a:cubicBezTo>
                    <a:pt x="5" y="6"/>
                    <a:pt x="6" y="8"/>
                    <a:pt x="5" y="8"/>
                  </a:cubicBezTo>
                  <a:cubicBezTo>
                    <a:pt x="4" y="4"/>
                    <a:pt x="0" y="8"/>
                    <a:pt x="2" y="10"/>
                  </a:cubicBezTo>
                  <a:cubicBezTo>
                    <a:pt x="1" y="10"/>
                    <a:pt x="1" y="9"/>
                    <a:pt x="1" y="11"/>
                  </a:cubicBezTo>
                  <a:close/>
                  <a:moveTo>
                    <a:pt x="11" y="6"/>
                  </a:moveTo>
                  <a:cubicBezTo>
                    <a:pt x="11" y="6"/>
                    <a:pt x="10" y="4"/>
                    <a:pt x="10" y="5"/>
                  </a:cubicBezTo>
                  <a:cubicBezTo>
                    <a:pt x="10" y="3"/>
                    <a:pt x="13" y="4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0" name="Freeform 17"/>
            <p:cNvSpPr/>
            <p:nvPr/>
          </p:nvSpPr>
          <p:spPr bwMode="auto">
            <a:xfrm>
              <a:off x="3574" y="3680"/>
              <a:ext cx="9" cy="11"/>
            </a:xfrm>
            <a:custGeom>
              <a:avLst/>
              <a:gdLst>
                <a:gd name="T0" fmla="*/ 0 w 4"/>
                <a:gd name="T1" fmla="*/ 1 h 4"/>
                <a:gd name="T2" fmla="*/ 1 w 4"/>
                <a:gd name="T3" fmla="*/ 4 h 4"/>
                <a:gd name="T4" fmla="*/ 2 w 4"/>
                <a:gd name="T5" fmla="*/ 0 h 4"/>
                <a:gd name="T6" fmla="*/ 0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4" y="1"/>
                    <a:pt x="2" y="0"/>
                  </a:cubicBezTo>
                  <a:cubicBezTo>
                    <a:pt x="2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1" name="Freeform 18"/>
            <p:cNvSpPr/>
            <p:nvPr/>
          </p:nvSpPr>
          <p:spPr bwMode="auto">
            <a:xfrm>
              <a:off x="3586" y="3648"/>
              <a:ext cx="40" cy="46"/>
            </a:xfrm>
            <a:custGeom>
              <a:avLst/>
              <a:gdLst>
                <a:gd name="T0" fmla="*/ 17 w 17"/>
                <a:gd name="T1" fmla="*/ 7 h 16"/>
                <a:gd name="T2" fmla="*/ 17 w 17"/>
                <a:gd name="T3" fmla="*/ 4 h 16"/>
                <a:gd name="T4" fmla="*/ 13 w 17"/>
                <a:gd name="T5" fmla="*/ 7 h 16"/>
                <a:gd name="T6" fmla="*/ 13 w 17"/>
                <a:gd name="T7" fmla="*/ 5 h 16"/>
                <a:gd name="T8" fmla="*/ 9 w 17"/>
                <a:gd name="T9" fmla="*/ 6 h 16"/>
                <a:gd name="T10" fmla="*/ 7 w 17"/>
                <a:gd name="T11" fmla="*/ 7 h 16"/>
                <a:gd name="T12" fmla="*/ 6 w 17"/>
                <a:gd name="T13" fmla="*/ 9 h 16"/>
                <a:gd name="T14" fmla="*/ 3 w 17"/>
                <a:gd name="T15" fmla="*/ 3 h 16"/>
                <a:gd name="T16" fmla="*/ 3 w 17"/>
                <a:gd name="T17" fmla="*/ 2 h 16"/>
                <a:gd name="T18" fmla="*/ 2 w 17"/>
                <a:gd name="T19" fmla="*/ 3 h 16"/>
                <a:gd name="T20" fmla="*/ 3 w 17"/>
                <a:gd name="T21" fmla="*/ 7 h 16"/>
                <a:gd name="T22" fmla="*/ 1 w 17"/>
                <a:gd name="T23" fmla="*/ 6 h 16"/>
                <a:gd name="T24" fmla="*/ 2 w 17"/>
                <a:gd name="T25" fmla="*/ 9 h 16"/>
                <a:gd name="T26" fmla="*/ 1 w 17"/>
                <a:gd name="T27" fmla="*/ 14 h 16"/>
                <a:gd name="T28" fmla="*/ 6 w 17"/>
                <a:gd name="T29" fmla="*/ 11 h 16"/>
                <a:gd name="T30" fmla="*/ 5 w 17"/>
                <a:gd name="T31" fmla="*/ 15 h 16"/>
                <a:gd name="T32" fmla="*/ 7 w 17"/>
                <a:gd name="T33" fmla="*/ 13 h 16"/>
                <a:gd name="T34" fmla="*/ 7 w 17"/>
                <a:gd name="T35" fmla="*/ 12 h 16"/>
                <a:gd name="T36" fmla="*/ 11 w 17"/>
                <a:gd name="T37" fmla="*/ 13 h 16"/>
                <a:gd name="T38" fmla="*/ 9 w 17"/>
                <a:gd name="T39" fmla="*/ 10 h 16"/>
                <a:gd name="T40" fmla="*/ 13 w 17"/>
                <a:gd name="T41" fmla="*/ 11 h 16"/>
                <a:gd name="T42" fmla="*/ 14 w 17"/>
                <a:gd name="T43" fmla="*/ 7 h 16"/>
                <a:gd name="T44" fmla="*/ 17 w 17"/>
                <a:gd name="T45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" h="16">
                  <a:moveTo>
                    <a:pt x="17" y="7"/>
                  </a:moveTo>
                  <a:cubicBezTo>
                    <a:pt x="17" y="6"/>
                    <a:pt x="17" y="4"/>
                    <a:pt x="17" y="4"/>
                  </a:cubicBezTo>
                  <a:cubicBezTo>
                    <a:pt x="16" y="6"/>
                    <a:pt x="15" y="7"/>
                    <a:pt x="13" y="7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0" y="4"/>
                    <a:pt x="11" y="8"/>
                    <a:pt x="9" y="6"/>
                  </a:cubicBezTo>
                  <a:cubicBezTo>
                    <a:pt x="9" y="7"/>
                    <a:pt x="8" y="8"/>
                    <a:pt x="7" y="7"/>
                  </a:cubicBezTo>
                  <a:cubicBezTo>
                    <a:pt x="7" y="8"/>
                    <a:pt x="7" y="9"/>
                    <a:pt x="6" y="9"/>
                  </a:cubicBezTo>
                  <a:cubicBezTo>
                    <a:pt x="5" y="7"/>
                    <a:pt x="3" y="6"/>
                    <a:pt x="3" y="3"/>
                  </a:cubicBezTo>
                  <a:cubicBezTo>
                    <a:pt x="4" y="3"/>
                    <a:pt x="4" y="0"/>
                    <a:pt x="3" y="2"/>
                  </a:cubicBezTo>
                  <a:cubicBezTo>
                    <a:pt x="3" y="3"/>
                    <a:pt x="2" y="1"/>
                    <a:pt x="2" y="3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2" y="7"/>
                    <a:pt x="1" y="6"/>
                    <a:pt x="1" y="6"/>
                  </a:cubicBezTo>
                  <a:cubicBezTo>
                    <a:pt x="0" y="8"/>
                    <a:pt x="2" y="7"/>
                    <a:pt x="2" y="9"/>
                  </a:cubicBezTo>
                  <a:cubicBezTo>
                    <a:pt x="0" y="11"/>
                    <a:pt x="2" y="12"/>
                    <a:pt x="1" y="14"/>
                  </a:cubicBezTo>
                  <a:cubicBezTo>
                    <a:pt x="4" y="14"/>
                    <a:pt x="3" y="11"/>
                    <a:pt x="6" y="11"/>
                  </a:cubicBezTo>
                  <a:cubicBezTo>
                    <a:pt x="6" y="13"/>
                    <a:pt x="3" y="14"/>
                    <a:pt x="5" y="15"/>
                  </a:cubicBezTo>
                  <a:cubicBezTo>
                    <a:pt x="5" y="13"/>
                    <a:pt x="7" y="14"/>
                    <a:pt x="7" y="13"/>
                  </a:cubicBezTo>
                  <a:cubicBezTo>
                    <a:pt x="7" y="13"/>
                    <a:pt x="6" y="12"/>
                    <a:pt x="7" y="12"/>
                  </a:cubicBezTo>
                  <a:cubicBezTo>
                    <a:pt x="9" y="11"/>
                    <a:pt x="10" y="16"/>
                    <a:pt x="11" y="13"/>
                  </a:cubicBezTo>
                  <a:cubicBezTo>
                    <a:pt x="10" y="13"/>
                    <a:pt x="11" y="10"/>
                    <a:pt x="9" y="10"/>
                  </a:cubicBezTo>
                  <a:cubicBezTo>
                    <a:pt x="11" y="10"/>
                    <a:pt x="11" y="11"/>
                    <a:pt x="13" y="11"/>
                  </a:cubicBezTo>
                  <a:cubicBezTo>
                    <a:pt x="14" y="10"/>
                    <a:pt x="13" y="9"/>
                    <a:pt x="14" y="7"/>
                  </a:cubicBezTo>
                  <a:cubicBezTo>
                    <a:pt x="15" y="7"/>
                    <a:pt x="16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2" name="Freeform 19"/>
            <p:cNvSpPr/>
            <p:nvPr/>
          </p:nvSpPr>
          <p:spPr bwMode="auto">
            <a:xfrm>
              <a:off x="3609" y="3657"/>
              <a:ext cx="12" cy="5"/>
            </a:xfrm>
            <a:custGeom>
              <a:avLst/>
              <a:gdLst>
                <a:gd name="T0" fmla="*/ 2 w 5"/>
                <a:gd name="T1" fmla="*/ 0 h 2"/>
                <a:gd name="T2" fmla="*/ 0 w 5"/>
                <a:gd name="T3" fmla="*/ 1 h 2"/>
                <a:gd name="T4" fmla="*/ 2 w 5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2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3" name="Freeform 20"/>
            <p:cNvSpPr/>
            <p:nvPr/>
          </p:nvSpPr>
          <p:spPr bwMode="auto">
            <a:xfrm>
              <a:off x="3597" y="3651"/>
              <a:ext cx="8" cy="11"/>
            </a:xfrm>
            <a:custGeom>
              <a:avLst/>
              <a:gdLst>
                <a:gd name="T0" fmla="*/ 1 w 3"/>
                <a:gd name="T1" fmla="*/ 3 h 4"/>
                <a:gd name="T2" fmla="*/ 3 w 3"/>
                <a:gd name="T3" fmla="*/ 1 h 4"/>
                <a:gd name="T4" fmla="*/ 1 w 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1" y="3"/>
                  </a:moveTo>
                  <a:cubicBezTo>
                    <a:pt x="1" y="2"/>
                    <a:pt x="3" y="3"/>
                    <a:pt x="3" y="1"/>
                  </a:cubicBezTo>
                  <a:cubicBezTo>
                    <a:pt x="1" y="0"/>
                    <a:pt x="0" y="4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4" name="Freeform 21"/>
            <p:cNvSpPr/>
            <p:nvPr/>
          </p:nvSpPr>
          <p:spPr bwMode="auto">
            <a:xfrm>
              <a:off x="3209" y="3662"/>
              <a:ext cx="17" cy="15"/>
            </a:xfrm>
            <a:custGeom>
              <a:avLst/>
              <a:gdLst>
                <a:gd name="T0" fmla="*/ 1 w 7"/>
                <a:gd name="T1" fmla="*/ 0 h 5"/>
                <a:gd name="T2" fmla="*/ 0 w 7"/>
                <a:gd name="T3" fmla="*/ 3 h 5"/>
                <a:gd name="T4" fmla="*/ 4 w 7"/>
                <a:gd name="T5" fmla="*/ 5 h 5"/>
                <a:gd name="T6" fmla="*/ 6 w 7"/>
                <a:gd name="T7" fmla="*/ 2 h 5"/>
                <a:gd name="T8" fmla="*/ 7 w 7"/>
                <a:gd name="T9" fmla="*/ 2 h 5"/>
                <a:gd name="T10" fmla="*/ 1 w 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cubicBezTo>
                    <a:pt x="1" y="1"/>
                    <a:pt x="1" y="3"/>
                    <a:pt x="0" y="3"/>
                  </a:cubicBezTo>
                  <a:cubicBezTo>
                    <a:pt x="3" y="3"/>
                    <a:pt x="2" y="5"/>
                    <a:pt x="4" y="5"/>
                  </a:cubicBezTo>
                  <a:cubicBezTo>
                    <a:pt x="5" y="4"/>
                    <a:pt x="5" y="2"/>
                    <a:pt x="6" y="2"/>
                  </a:cubicBezTo>
                  <a:cubicBezTo>
                    <a:pt x="6" y="2"/>
                    <a:pt x="7" y="3"/>
                    <a:pt x="7" y="2"/>
                  </a:cubicBezTo>
                  <a:cubicBezTo>
                    <a:pt x="6" y="1"/>
                    <a:pt x="3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5" name="Freeform 22"/>
            <p:cNvSpPr/>
            <p:nvPr/>
          </p:nvSpPr>
          <p:spPr bwMode="auto">
            <a:xfrm>
              <a:off x="3214" y="3680"/>
              <a:ext cx="12" cy="11"/>
            </a:xfrm>
            <a:custGeom>
              <a:avLst/>
              <a:gdLst>
                <a:gd name="T0" fmla="*/ 3 w 5"/>
                <a:gd name="T1" fmla="*/ 4 h 4"/>
                <a:gd name="T2" fmla="*/ 2 w 5"/>
                <a:gd name="T3" fmla="*/ 1 h 4"/>
                <a:gd name="T4" fmla="*/ 4 w 5"/>
                <a:gd name="T5" fmla="*/ 0 h 4"/>
                <a:gd name="T6" fmla="*/ 1 w 5"/>
                <a:gd name="T7" fmla="*/ 0 h 4"/>
                <a:gd name="T8" fmla="*/ 3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4"/>
                  </a:moveTo>
                  <a:cubicBezTo>
                    <a:pt x="3" y="3"/>
                    <a:pt x="2" y="2"/>
                    <a:pt x="2" y="1"/>
                  </a:cubicBezTo>
                  <a:cubicBezTo>
                    <a:pt x="3" y="1"/>
                    <a:pt x="5" y="1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2" y="1"/>
                    <a:pt x="0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6" name="Freeform 23"/>
            <p:cNvSpPr/>
            <p:nvPr/>
          </p:nvSpPr>
          <p:spPr bwMode="auto">
            <a:xfrm>
              <a:off x="3174" y="3659"/>
              <a:ext cx="14" cy="15"/>
            </a:xfrm>
            <a:custGeom>
              <a:avLst/>
              <a:gdLst>
                <a:gd name="T0" fmla="*/ 2 w 6"/>
                <a:gd name="T1" fmla="*/ 3 h 5"/>
                <a:gd name="T2" fmla="*/ 1 w 6"/>
                <a:gd name="T3" fmla="*/ 2 h 5"/>
                <a:gd name="T4" fmla="*/ 4 w 6"/>
                <a:gd name="T5" fmla="*/ 3 h 5"/>
                <a:gd name="T6" fmla="*/ 5 w 6"/>
                <a:gd name="T7" fmla="*/ 5 h 5"/>
                <a:gd name="T8" fmla="*/ 6 w 6"/>
                <a:gd name="T9" fmla="*/ 1 h 5"/>
                <a:gd name="T10" fmla="*/ 2 w 6"/>
                <a:gd name="T11" fmla="*/ 0 h 5"/>
                <a:gd name="T12" fmla="*/ 2 w 6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0" y="5"/>
                    <a:pt x="3" y="3"/>
                    <a:pt x="4" y="3"/>
                  </a:cubicBezTo>
                  <a:cubicBezTo>
                    <a:pt x="4" y="4"/>
                    <a:pt x="4" y="5"/>
                    <a:pt x="5" y="5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3" y="2"/>
                    <a:pt x="4" y="2"/>
                    <a:pt x="2" y="0"/>
                  </a:cubicBezTo>
                  <a:cubicBezTo>
                    <a:pt x="1" y="1"/>
                    <a:pt x="3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7" name="Freeform 24"/>
            <p:cNvSpPr/>
            <p:nvPr/>
          </p:nvSpPr>
          <p:spPr bwMode="auto">
            <a:xfrm>
              <a:off x="3188" y="3662"/>
              <a:ext cx="17" cy="26"/>
            </a:xfrm>
            <a:custGeom>
              <a:avLst/>
              <a:gdLst>
                <a:gd name="T0" fmla="*/ 2 w 7"/>
                <a:gd name="T1" fmla="*/ 6 h 9"/>
                <a:gd name="T2" fmla="*/ 0 w 7"/>
                <a:gd name="T3" fmla="*/ 7 h 9"/>
                <a:gd name="T4" fmla="*/ 2 w 7"/>
                <a:gd name="T5" fmla="*/ 9 h 9"/>
                <a:gd name="T6" fmla="*/ 5 w 7"/>
                <a:gd name="T7" fmla="*/ 8 h 9"/>
                <a:gd name="T8" fmla="*/ 7 w 7"/>
                <a:gd name="T9" fmla="*/ 6 h 9"/>
                <a:gd name="T10" fmla="*/ 7 w 7"/>
                <a:gd name="T11" fmla="*/ 2 h 9"/>
                <a:gd name="T12" fmla="*/ 4 w 7"/>
                <a:gd name="T13" fmla="*/ 1 h 9"/>
                <a:gd name="T14" fmla="*/ 4 w 7"/>
                <a:gd name="T15" fmla="*/ 6 h 9"/>
                <a:gd name="T16" fmla="*/ 2 w 7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2" y="6"/>
                  </a:moveTo>
                  <a:cubicBezTo>
                    <a:pt x="2" y="8"/>
                    <a:pt x="0" y="4"/>
                    <a:pt x="0" y="7"/>
                  </a:cubicBezTo>
                  <a:cubicBezTo>
                    <a:pt x="1" y="7"/>
                    <a:pt x="1" y="9"/>
                    <a:pt x="2" y="9"/>
                  </a:cubicBezTo>
                  <a:cubicBezTo>
                    <a:pt x="3" y="5"/>
                    <a:pt x="4" y="8"/>
                    <a:pt x="5" y="8"/>
                  </a:cubicBezTo>
                  <a:cubicBezTo>
                    <a:pt x="5" y="8"/>
                    <a:pt x="6" y="6"/>
                    <a:pt x="7" y="6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3"/>
                    <a:pt x="6" y="0"/>
                    <a:pt x="4" y="1"/>
                  </a:cubicBezTo>
                  <a:cubicBezTo>
                    <a:pt x="3" y="3"/>
                    <a:pt x="5" y="6"/>
                    <a:pt x="4" y="6"/>
                  </a:cubicBezTo>
                  <a:cubicBezTo>
                    <a:pt x="3" y="6"/>
                    <a:pt x="2" y="4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8" name="Freeform 25"/>
            <p:cNvSpPr/>
            <p:nvPr/>
          </p:nvSpPr>
          <p:spPr bwMode="auto">
            <a:xfrm>
              <a:off x="3181" y="3671"/>
              <a:ext cx="7" cy="14"/>
            </a:xfrm>
            <a:custGeom>
              <a:avLst/>
              <a:gdLst>
                <a:gd name="T0" fmla="*/ 0 w 3"/>
                <a:gd name="T1" fmla="*/ 3 h 5"/>
                <a:gd name="T2" fmla="*/ 2 w 3"/>
                <a:gd name="T3" fmla="*/ 5 h 5"/>
                <a:gd name="T4" fmla="*/ 0 w 3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2"/>
                    <a:pt x="2" y="5"/>
                    <a:pt x="2" y="5"/>
                  </a:cubicBezTo>
                  <a:cubicBezTo>
                    <a:pt x="3" y="4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9" name="Freeform 26"/>
            <p:cNvSpPr/>
            <p:nvPr/>
          </p:nvSpPr>
          <p:spPr bwMode="auto">
            <a:xfrm>
              <a:off x="3009" y="3668"/>
              <a:ext cx="24" cy="23"/>
            </a:xfrm>
            <a:custGeom>
              <a:avLst/>
              <a:gdLst>
                <a:gd name="T0" fmla="*/ 10 w 10"/>
                <a:gd name="T1" fmla="*/ 2 h 8"/>
                <a:gd name="T2" fmla="*/ 6 w 10"/>
                <a:gd name="T3" fmla="*/ 3 h 8"/>
                <a:gd name="T4" fmla="*/ 7 w 10"/>
                <a:gd name="T5" fmla="*/ 0 h 8"/>
                <a:gd name="T6" fmla="*/ 3 w 10"/>
                <a:gd name="T7" fmla="*/ 0 h 8"/>
                <a:gd name="T8" fmla="*/ 2 w 10"/>
                <a:gd name="T9" fmla="*/ 2 h 8"/>
                <a:gd name="T10" fmla="*/ 4 w 10"/>
                <a:gd name="T11" fmla="*/ 5 h 8"/>
                <a:gd name="T12" fmla="*/ 0 w 10"/>
                <a:gd name="T13" fmla="*/ 5 h 8"/>
                <a:gd name="T14" fmla="*/ 4 w 10"/>
                <a:gd name="T15" fmla="*/ 7 h 8"/>
                <a:gd name="T16" fmla="*/ 6 w 10"/>
                <a:gd name="T17" fmla="*/ 8 h 8"/>
                <a:gd name="T18" fmla="*/ 10 w 10"/>
                <a:gd name="T1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8">
                  <a:moveTo>
                    <a:pt x="10" y="2"/>
                  </a:moveTo>
                  <a:cubicBezTo>
                    <a:pt x="8" y="0"/>
                    <a:pt x="9" y="3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5" y="1"/>
                    <a:pt x="5" y="2"/>
                    <a:pt x="3" y="0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4"/>
                    <a:pt x="4" y="4"/>
                    <a:pt x="4" y="5"/>
                  </a:cubicBezTo>
                  <a:cubicBezTo>
                    <a:pt x="2" y="4"/>
                    <a:pt x="1" y="3"/>
                    <a:pt x="0" y="5"/>
                  </a:cubicBezTo>
                  <a:cubicBezTo>
                    <a:pt x="2" y="6"/>
                    <a:pt x="2" y="6"/>
                    <a:pt x="4" y="7"/>
                  </a:cubicBezTo>
                  <a:cubicBezTo>
                    <a:pt x="5" y="7"/>
                    <a:pt x="5" y="8"/>
                    <a:pt x="6" y="8"/>
                  </a:cubicBezTo>
                  <a:cubicBezTo>
                    <a:pt x="8" y="6"/>
                    <a:pt x="10" y="5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0" name="Freeform 27"/>
            <p:cNvSpPr>
              <a:spLocks noEditPoints="1"/>
            </p:cNvSpPr>
            <p:nvPr/>
          </p:nvSpPr>
          <p:spPr bwMode="auto">
            <a:xfrm>
              <a:off x="3102" y="3662"/>
              <a:ext cx="36" cy="29"/>
            </a:xfrm>
            <a:custGeom>
              <a:avLst/>
              <a:gdLst>
                <a:gd name="T0" fmla="*/ 0 w 15"/>
                <a:gd name="T1" fmla="*/ 2 h 10"/>
                <a:gd name="T2" fmla="*/ 1 w 15"/>
                <a:gd name="T3" fmla="*/ 4 h 10"/>
                <a:gd name="T4" fmla="*/ 3 w 15"/>
                <a:gd name="T5" fmla="*/ 5 h 10"/>
                <a:gd name="T6" fmla="*/ 5 w 15"/>
                <a:gd name="T7" fmla="*/ 7 h 10"/>
                <a:gd name="T8" fmla="*/ 8 w 15"/>
                <a:gd name="T9" fmla="*/ 6 h 10"/>
                <a:gd name="T10" fmla="*/ 9 w 15"/>
                <a:gd name="T11" fmla="*/ 6 h 10"/>
                <a:gd name="T12" fmla="*/ 7 w 15"/>
                <a:gd name="T13" fmla="*/ 9 h 10"/>
                <a:gd name="T14" fmla="*/ 11 w 15"/>
                <a:gd name="T15" fmla="*/ 7 h 10"/>
                <a:gd name="T16" fmla="*/ 10 w 15"/>
                <a:gd name="T17" fmla="*/ 10 h 10"/>
                <a:gd name="T18" fmla="*/ 13 w 15"/>
                <a:gd name="T19" fmla="*/ 6 h 10"/>
                <a:gd name="T20" fmla="*/ 14 w 15"/>
                <a:gd name="T21" fmla="*/ 8 h 10"/>
                <a:gd name="T22" fmla="*/ 15 w 15"/>
                <a:gd name="T23" fmla="*/ 6 h 10"/>
                <a:gd name="T24" fmla="*/ 11 w 15"/>
                <a:gd name="T25" fmla="*/ 2 h 10"/>
                <a:gd name="T26" fmla="*/ 9 w 15"/>
                <a:gd name="T27" fmla="*/ 5 h 10"/>
                <a:gd name="T28" fmla="*/ 7 w 15"/>
                <a:gd name="T29" fmla="*/ 2 h 10"/>
                <a:gd name="T30" fmla="*/ 0 w 15"/>
                <a:gd name="T31" fmla="*/ 2 h 10"/>
                <a:gd name="T32" fmla="*/ 5 w 15"/>
                <a:gd name="T33" fmla="*/ 6 h 10"/>
                <a:gd name="T34" fmla="*/ 5 w 15"/>
                <a:gd name="T35" fmla="*/ 4 h 10"/>
                <a:gd name="T36" fmla="*/ 5 w 15"/>
                <a:gd name="T37" fmla="*/ 3 h 10"/>
                <a:gd name="T38" fmla="*/ 5 w 15"/>
                <a:gd name="T3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cubicBezTo>
                    <a:pt x="1" y="2"/>
                    <a:pt x="1" y="4"/>
                    <a:pt x="1" y="4"/>
                  </a:cubicBezTo>
                  <a:cubicBezTo>
                    <a:pt x="2" y="5"/>
                    <a:pt x="3" y="4"/>
                    <a:pt x="3" y="5"/>
                  </a:cubicBezTo>
                  <a:cubicBezTo>
                    <a:pt x="3" y="6"/>
                    <a:pt x="4" y="6"/>
                    <a:pt x="5" y="7"/>
                  </a:cubicBezTo>
                  <a:cubicBezTo>
                    <a:pt x="7" y="8"/>
                    <a:pt x="6" y="6"/>
                    <a:pt x="8" y="6"/>
                  </a:cubicBezTo>
                  <a:cubicBezTo>
                    <a:pt x="8" y="7"/>
                    <a:pt x="9" y="6"/>
                    <a:pt x="9" y="6"/>
                  </a:cubicBezTo>
                  <a:cubicBezTo>
                    <a:pt x="9" y="7"/>
                    <a:pt x="7" y="7"/>
                    <a:pt x="7" y="9"/>
                  </a:cubicBezTo>
                  <a:cubicBezTo>
                    <a:pt x="9" y="9"/>
                    <a:pt x="9" y="7"/>
                    <a:pt x="11" y="7"/>
                  </a:cubicBezTo>
                  <a:cubicBezTo>
                    <a:pt x="11" y="8"/>
                    <a:pt x="10" y="8"/>
                    <a:pt x="10" y="10"/>
                  </a:cubicBezTo>
                  <a:cubicBezTo>
                    <a:pt x="13" y="10"/>
                    <a:pt x="11" y="7"/>
                    <a:pt x="13" y="6"/>
                  </a:cubicBezTo>
                  <a:cubicBezTo>
                    <a:pt x="13" y="7"/>
                    <a:pt x="13" y="8"/>
                    <a:pt x="14" y="8"/>
                  </a:cubicBezTo>
                  <a:cubicBezTo>
                    <a:pt x="14" y="7"/>
                    <a:pt x="15" y="6"/>
                    <a:pt x="15" y="6"/>
                  </a:cubicBezTo>
                  <a:cubicBezTo>
                    <a:pt x="11" y="7"/>
                    <a:pt x="14" y="1"/>
                    <a:pt x="11" y="2"/>
                  </a:cubicBezTo>
                  <a:cubicBezTo>
                    <a:pt x="9" y="1"/>
                    <a:pt x="12" y="5"/>
                    <a:pt x="9" y="5"/>
                  </a:cubicBezTo>
                  <a:cubicBezTo>
                    <a:pt x="8" y="4"/>
                    <a:pt x="6" y="4"/>
                    <a:pt x="7" y="2"/>
                  </a:cubicBezTo>
                  <a:cubicBezTo>
                    <a:pt x="5" y="1"/>
                    <a:pt x="1" y="0"/>
                    <a:pt x="0" y="2"/>
                  </a:cubicBezTo>
                  <a:close/>
                  <a:moveTo>
                    <a:pt x="5" y="6"/>
                  </a:moveTo>
                  <a:cubicBezTo>
                    <a:pt x="5" y="6"/>
                    <a:pt x="5" y="4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8" y="3"/>
                    <a:pt x="5" y="7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1" name="Freeform 28"/>
            <p:cNvSpPr/>
            <p:nvPr/>
          </p:nvSpPr>
          <p:spPr bwMode="auto">
            <a:xfrm>
              <a:off x="3064" y="3662"/>
              <a:ext cx="41" cy="35"/>
            </a:xfrm>
            <a:custGeom>
              <a:avLst/>
              <a:gdLst>
                <a:gd name="T0" fmla="*/ 0 w 17"/>
                <a:gd name="T1" fmla="*/ 7 h 12"/>
                <a:gd name="T2" fmla="*/ 3 w 17"/>
                <a:gd name="T3" fmla="*/ 8 h 12"/>
                <a:gd name="T4" fmla="*/ 4 w 17"/>
                <a:gd name="T5" fmla="*/ 6 h 12"/>
                <a:gd name="T6" fmla="*/ 3 w 17"/>
                <a:gd name="T7" fmla="*/ 9 h 12"/>
                <a:gd name="T8" fmla="*/ 7 w 17"/>
                <a:gd name="T9" fmla="*/ 7 h 12"/>
                <a:gd name="T10" fmla="*/ 12 w 17"/>
                <a:gd name="T11" fmla="*/ 10 h 12"/>
                <a:gd name="T12" fmla="*/ 15 w 17"/>
                <a:gd name="T13" fmla="*/ 8 h 12"/>
                <a:gd name="T14" fmla="*/ 16 w 17"/>
                <a:gd name="T15" fmla="*/ 10 h 12"/>
                <a:gd name="T16" fmla="*/ 16 w 17"/>
                <a:gd name="T17" fmla="*/ 3 h 12"/>
                <a:gd name="T18" fmla="*/ 13 w 17"/>
                <a:gd name="T19" fmla="*/ 6 h 12"/>
                <a:gd name="T20" fmla="*/ 13 w 17"/>
                <a:gd name="T21" fmla="*/ 2 h 12"/>
                <a:gd name="T22" fmla="*/ 10 w 17"/>
                <a:gd name="T23" fmla="*/ 2 h 12"/>
                <a:gd name="T24" fmla="*/ 10 w 17"/>
                <a:gd name="T25" fmla="*/ 7 h 12"/>
                <a:gd name="T26" fmla="*/ 6 w 17"/>
                <a:gd name="T27" fmla="*/ 6 h 12"/>
                <a:gd name="T28" fmla="*/ 5 w 17"/>
                <a:gd name="T29" fmla="*/ 4 h 12"/>
                <a:gd name="T30" fmla="*/ 7 w 17"/>
                <a:gd name="T31" fmla="*/ 0 h 12"/>
                <a:gd name="T32" fmla="*/ 2 w 17"/>
                <a:gd name="T33" fmla="*/ 3 h 12"/>
                <a:gd name="T34" fmla="*/ 4 w 17"/>
                <a:gd name="T35" fmla="*/ 2 h 12"/>
                <a:gd name="T36" fmla="*/ 3 w 17"/>
                <a:gd name="T37" fmla="*/ 6 h 12"/>
                <a:gd name="T38" fmla="*/ 2 w 17"/>
                <a:gd name="T39" fmla="*/ 5 h 12"/>
                <a:gd name="T40" fmla="*/ 0 w 17"/>
                <a:gd name="T4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2">
                  <a:moveTo>
                    <a:pt x="0" y="7"/>
                  </a:moveTo>
                  <a:cubicBezTo>
                    <a:pt x="1" y="7"/>
                    <a:pt x="2" y="8"/>
                    <a:pt x="3" y="8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8"/>
                    <a:pt x="4" y="8"/>
                    <a:pt x="3" y="9"/>
                  </a:cubicBezTo>
                  <a:cubicBezTo>
                    <a:pt x="6" y="7"/>
                    <a:pt x="9" y="12"/>
                    <a:pt x="7" y="7"/>
                  </a:cubicBezTo>
                  <a:cubicBezTo>
                    <a:pt x="10" y="7"/>
                    <a:pt x="10" y="9"/>
                    <a:pt x="12" y="10"/>
                  </a:cubicBezTo>
                  <a:cubicBezTo>
                    <a:pt x="12" y="8"/>
                    <a:pt x="15" y="9"/>
                    <a:pt x="15" y="8"/>
                  </a:cubicBezTo>
                  <a:cubicBezTo>
                    <a:pt x="15" y="9"/>
                    <a:pt x="15" y="10"/>
                    <a:pt x="16" y="10"/>
                  </a:cubicBezTo>
                  <a:cubicBezTo>
                    <a:pt x="16" y="6"/>
                    <a:pt x="17" y="7"/>
                    <a:pt x="16" y="3"/>
                  </a:cubicBezTo>
                  <a:cubicBezTo>
                    <a:pt x="13" y="2"/>
                    <a:pt x="16" y="7"/>
                    <a:pt x="13" y="6"/>
                  </a:cubicBezTo>
                  <a:cubicBezTo>
                    <a:pt x="13" y="5"/>
                    <a:pt x="14" y="4"/>
                    <a:pt x="13" y="2"/>
                  </a:cubicBezTo>
                  <a:cubicBezTo>
                    <a:pt x="12" y="2"/>
                    <a:pt x="11" y="2"/>
                    <a:pt x="10" y="2"/>
                  </a:cubicBezTo>
                  <a:cubicBezTo>
                    <a:pt x="9" y="5"/>
                    <a:pt x="8" y="5"/>
                    <a:pt x="10" y="7"/>
                  </a:cubicBezTo>
                  <a:cubicBezTo>
                    <a:pt x="8" y="6"/>
                    <a:pt x="8" y="6"/>
                    <a:pt x="6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7" y="3"/>
                    <a:pt x="5" y="2"/>
                    <a:pt x="7" y="0"/>
                  </a:cubicBezTo>
                  <a:cubicBezTo>
                    <a:pt x="5" y="1"/>
                    <a:pt x="1" y="0"/>
                    <a:pt x="2" y="3"/>
                  </a:cubicBezTo>
                  <a:cubicBezTo>
                    <a:pt x="3" y="4"/>
                    <a:pt x="3" y="2"/>
                    <a:pt x="4" y="2"/>
                  </a:cubicBezTo>
                  <a:cubicBezTo>
                    <a:pt x="4" y="3"/>
                    <a:pt x="5" y="6"/>
                    <a:pt x="3" y="6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4" y="8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2" name="Freeform 29"/>
            <p:cNvSpPr/>
            <p:nvPr/>
          </p:nvSpPr>
          <p:spPr bwMode="auto">
            <a:xfrm>
              <a:off x="3107" y="3682"/>
              <a:ext cx="12" cy="6"/>
            </a:xfrm>
            <a:custGeom>
              <a:avLst/>
              <a:gdLst>
                <a:gd name="T0" fmla="*/ 0 w 5"/>
                <a:gd name="T1" fmla="*/ 1 h 2"/>
                <a:gd name="T2" fmla="*/ 3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2"/>
                    <a:pt x="5" y="2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3" name="Freeform 30"/>
            <p:cNvSpPr/>
            <p:nvPr/>
          </p:nvSpPr>
          <p:spPr bwMode="auto">
            <a:xfrm>
              <a:off x="3138" y="3665"/>
              <a:ext cx="19" cy="26"/>
            </a:xfrm>
            <a:custGeom>
              <a:avLst/>
              <a:gdLst>
                <a:gd name="T0" fmla="*/ 0 w 8"/>
                <a:gd name="T1" fmla="*/ 8 h 9"/>
                <a:gd name="T2" fmla="*/ 3 w 8"/>
                <a:gd name="T3" fmla="*/ 9 h 9"/>
                <a:gd name="T4" fmla="*/ 5 w 8"/>
                <a:gd name="T5" fmla="*/ 6 h 9"/>
                <a:gd name="T6" fmla="*/ 7 w 8"/>
                <a:gd name="T7" fmla="*/ 5 h 9"/>
                <a:gd name="T8" fmla="*/ 2 w 8"/>
                <a:gd name="T9" fmla="*/ 5 h 9"/>
                <a:gd name="T10" fmla="*/ 7 w 8"/>
                <a:gd name="T11" fmla="*/ 2 h 9"/>
                <a:gd name="T12" fmla="*/ 7 w 8"/>
                <a:gd name="T13" fmla="*/ 0 h 9"/>
                <a:gd name="T14" fmla="*/ 3 w 8"/>
                <a:gd name="T15" fmla="*/ 1 h 9"/>
                <a:gd name="T16" fmla="*/ 2 w 8"/>
                <a:gd name="T17" fmla="*/ 0 h 9"/>
                <a:gd name="T18" fmla="*/ 2 w 8"/>
                <a:gd name="T19" fmla="*/ 4 h 9"/>
                <a:gd name="T20" fmla="*/ 0 w 8"/>
                <a:gd name="T2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9">
                  <a:moveTo>
                    <a:pt x="0" y="8"/>
                  </a:moveTo>
                  <a:cubicBezTo>
                    <a:pt x="2" y="7"/>
                    <a:pt x="2" y="7"/>
                    <a:pt x="3" y="9"/>
                  </a:cubicBezTo>
                  <a:cubicBezTo>
                    <a:pt x="3" y="8"/>
                    <a:pt x="4" y="7"/>
                    <a:pt x="5" y="6"/>
                  </a:cubicBezTo>
                  <a:cubicBezTo>
                    <a:pt x="6" y="7"/>
                    <a:pt x="7" y="7"/>
                    <a:pt x="7" y="5"/>
                  </a:cubicBezTo>
                  <a:cubicBezTo>
                    <a:pt x="4" y="3"/>
                    <a:pt x="4" y="8"/>
                    <a:pt x="2" y="5"/>
                  </a:cubicBezTo>
                  <a:cubicBezTo>
                    <a:pt x="6" y="5"/>
                    <a:pt x="2" y="1"/>
                    <a:pt x="7" y="2"/>
                  </a:cubicBezTo>
                  <a:cubicBezTo>
                    <a:pt x="7" y="1"/>
                    <a:pt x="8" y="0"/>
                    <a:pt x="7" y="0"/>
                  </a:cubicBezTo>
                  <a:cubicBezTo>
                    <a:pt x="6" y="3"/>
                    <a:pt x="4" y="0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4" name="Freeform 31"/>
            <p:cNvSpPr/>
            <p:nvPr/>
          </p:nvSpPr>
          <p:spPr bwMode="auto">
            <a:xfrm>
              <a:off x="3133" y="3665"/>
              <a:ext cx="7" cy="9"/>
            </a:xfrm>
            <a:custGeom>
              <a:avLst/>
              <a:gdLst>
                <a:gd name="T0" fmla="*/ 0 w 3"/>
                <a:gd name="T1" fmla="*/ 1 h 3"/>
                <a:gd name="T2" fmla="*/ 3 w 3"/>
                <a:gd name="T3" fmla="*/ 1 h 3"/>
                <a:gd name="T4" fmla="*/ 0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0" y="3"/>
                    <a:pt x="3" y="2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5" name="Freeform 32"/>
            <p:cNvSpPr/>
            <p:nvPr/>
          </p:nvSpPr>
          <p:spPr bwMode="auto">
            <a:xfrm>
              <a:off x="3028" y="3677"/>
              <a:ext cx="15" cy="14"/>
            </a:xfrm>
            <a:custGeom>
              <a:avLst/>
              <a:gdLst>
                <a:gd name="T0" fmla="*/ 2 w 6"/>
                <a:gd name="T1" fmla="*/ 3 h 5"/>
                <a:gd name="T2" fmla="*/ 6 w 6"/>
                <a:gd name="T3" fmla="*/ 2 h 5"/>
                <a:gd name="T4" fmla="*/ 6 w 6"/>
                <a:gd name="T5" fmla="*/ 0 h 5"/>
                <a:gd name="T6" fmla="*/ 2 w 6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1"/>
                    <a:pt x="6" y="5"/>
                    <a:pt x="6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5" y="0"/>
                    <a:pt x="0" y="1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6" name="Freeform 33"/>
            <p:cNvSpPr/>
            <p:nvPr/>
          </p:nvSpPr>
          <p:spPr bwMode="auto">
            <a:xfrm>
              <a:off x="3155" y="3662"/>
              <a:ext cx="21" cy="26"/>
            </a:xfrm>
            <a:custGeom>
              <a:avLst/>
              <a:gdLst>
                <a:gd name="T0" fmla="*/ 6 w 9"/>
                <a:gd name="T1" fmla="*/ 9 h 9"/>
                <a:gd name="T2" fmla="*/ 7 w 9"/>
                <a:gd name="T3" fmla="*/ 6 h 9"/>
                <a:gd name="T4" fmla="*/ 6 w 9"/>
                <a:gd name="T5" fmla="*/ 5 h 9"/>
                <a:gd name="T6" fmla="*/ 9 w 9"/>
                <a:gd name="T7" fmla="*/ 6 h 9"/>
                <a:gd name="T8" fmla="*/ 6 w 9"/>
                <a:gd name="T9" fmla="*/ 3 h 9"/>
                <a:gd name="T10" fmla="*/ 4 w 9"/>
                <a:gd name="T11" fmla="*/ 0 h 9"/>
                <a:gd name="T12" fmla="*/ 4 w 9"/>
                <a:gd name="T13" fmla="*/ 3 h 9"/>
                <a:gd name="T14" fmla="*/ 2 w 9"/>
                <a:gd name="T15" fmla="*/ 8 h 9"/>
                <a:gd name="T16" fmla="*/ 6 w 9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6" y="9"/>
                  </a:moveTo>
                  <a:cubicBezTo>
                    <a:pt x="6" y="8"/>
                    <a:pt x="7" y="7"/>
                    <a:pt x="7" y="6"/>
                  </a:cubicBezTo>
                  <a:cubicBezTo>
                    <a:pt x="6" y="6"/>
                    <a:pt x="5" y="6"/>
                    <a:pt x="6" y="5"/>
                  </a:cubicBezTo>
                  <a:cubicBezTo>
                    <a:pt x="8" y="4"/>
                    <a:pt x="7" y="6"/>
                    <a:pt x="9" y="6"/>
                  </a:cubicBezTo>
                  <a:cubicBezTo>
                    <a:pt x="9" y="4"/>
                    <a:pt x="7" y="5"/>
                    <a:pt x="6" y="3"/>
                  </a:cubicBezTo>
                  <a:cubicBezTo>
                    <a:pt x="6" y="2"/>
                    <a:pt x="6" y="0"/>
                    <a:pt x="4" y="0"/>
                  </a:cubicBezTo>
                  <a:cubicBezTo>
                    <a:pt x="3" y="2"/>
                    <a:pt x="4" y="1"/>
                    <a:pt x="4" y="3"/>
                  </a:cubicBezTo>
                  <a:cubicBezTo>
                    <a:pt x="0" y="3"/>
                    <a:pt x="3" y="7"/>
                    <a:pt x="2" y="8"/>
                  </a:cubicBezTo>
                  <a:cubicBezTo>
                    <a:pt x="4" y="7"/>
                    <a:pt x="4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7" name="Freeform 34"/>
            <p:cNvSpPr/>
            <p:nvPr/>
          </p:nvSpPr>
          <p:spPr bwMode="auto">
            <a:xfrm>
              <a:off x="3033" y="3665"/>
              <a:ext cx="14" cy="15"/>
            </a:xfrm>
            <a:custGeom>
              <a:avLst/>
              <a:gdLst>
                <a:gd name="T0" fmla="*/ 3 w 6"/>
                <a:gd name="T1" fmla="*/ 0 h 5"/>
                <a:gd name="T2" fmla="*/ 3 w 6"/>
                <a:gd name="T3" fmla="*/ 1 h 5"/>
                <a:gd name="T4" fmla="*/ 0 w 6"/>
                <a:gd name="T5" fmla="*/ 1 h 5"/>
                <a:gd name="T6" fmla="*/ 3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cubicBezTo>
                    <a:pt x="3" y="0"/>
                    <a:pt x="3" y="1"/>
                    <a:pt x="3" y="1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0" y="5"/>
                    <a:pt x="6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8" name="Freeform 35"/>
            <p:cNvSpPr/>
            <p:nvPr/>
          </p:nvSpPr>
          <p:spPr bwMode="auto">
            <a:xfrm>
              <a:off x="2978" y="3665"/>
              <a:ext cx="36" cy="26"/>
            </a:xfrm>
            <a:custGeom>
              <a:avLst/>
              <a:gdLst>
                <a:gd name="T0" fmla="*/ 10 w 15"/>
                <a:gd name="T1" fmla="*/ 5 h 9"/>
                <a:gd name="T2" fmla="*/ 11 w 15"/>
                <a:gd name="T3" fmla="*/ 7 h 9"/>
                <a:gd name="T4" fmla="*/ 7 w 15"/>
                <a:gd name="T5" fmla="*/ 2 h 9"/>
                <a:gd name="T6" fmla="*/ 7 w 15"/>
                <a:gd name="T7" fmla="*/ 2 h 9"/>
                <a:gd name="T8" fmla="*/ 3 w 15"/>
                <a:gd name="T9" fmla="*/ 1 h 9"/>
                <a:gd name="T10" fmla="*/ 0 w 15"/>
                <a:gd name="T11" fmla="*/ 4 h 9"/>
                <a:gd name="T12" fmla="*/ 3 w 15"/>
                <a:gd name="T13" fmla="*/ 6 h 9"/>
                <a:gd name="T14" fmla="*/ 2 w 15"/>
                <a:gd name="T15" fmla="*/ 8 h 9"/>
                <a:gd name="T16" fmla="*/ 3 w 15"/>
                <a:gd name="T17" fmla="*/ 8 h 9"/>
                <a:gd name="T18" fmla="*/ 6 w 15"/>
                <a:gd name="T19" fmla="*/ 7 h 9"/>
                <a:gd name="T20" fmla="*/ 6 w 15"/>
                <a:gd name="T21" fmla="*/ 8 h 9"/>
                <a:gd name="T22" fmla="*/ 8 w 15"/>
                <a:gd name="T23" fmla="*/ 9 h 9"/>
                <a:gd name="T24" fmla="*/ 10 w 15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9">
                  <a:moveTo>
                    <a:pt x="10" y="5"/>
                  </a:moveTo>
                  <a:cubicBezTo>
                    <a:pt x="10" y="6"/>
                    <a:pt x="11" y="6"/>
                    <a:pt x="11" y="7"/>
                  </a:cubicBezTo>
                  <a:cubicBezTo>
                    <a:pt x="15" y="2"/>
                    <a:pt x="4" y="4"/>
                    <a:pt x="7" y="2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0"/>
                    <a:pt x="4" y="3"/>
                    <a:pt x="3" y="1"/>
                  </a:cubicBezTo>
                  <a:cubicBezTo>
                    <a:pt x="4" y="4"/>
                    <a:pt x="0" y="2"/>
                    <a:pt x="0" y="4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1" y="6"/>
                    <a:pt x="1" y="7"/>
                    <a:pt x="2" y="8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6" y="9"/>
                    <a:pt x="4" y="7"/>
                    <a:pt x="6" y="7"/>
                  </a:cubicBezTo>
                  <a:cubicBezTo>
                    <a:pt x="6" y="7"/>
                    <a:pt x="6" y="8"/>
                    <a:pt x="6" y="8"/>
                  </a:cubicBezTo>
                  <a:cubicBezTo>
                    <a:pt x="6" y="8"/>
                    <a:pt x="7" y="8"/>
                    <a:pt x="8" y="9"/>
                  </a:cubicBezTo>
                  <a:cubicBezTo>
                    <a:pt x="10" y="8"/>
                    <a:pt x="8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9" name="Freeform 36"/>
            <p:cNvSpPr/>
            <p:nvPr/>
          </p:nvSpPr>
          <p:spPr bwMode="auto">
            <a:xfrm>
              <a:off x="2938" y="3668"/>
              <a:ext cx="43" cy="26"/>
            </a:xfrm>
            <a:custGeom>
              <a:avLst/>
              <a:gdLst>
                <a:gd name="T0" fmla="*/ 17 w 18"/>
                <a:gd name="T1" fmla="*/ 6 h 9"/>
                <a:gd name="T2" fmla="*/ 15 w 18"/>
                <a:gd name="T3" fmla="*/ 2 h 9"/>
                <a:gd name="T4" fmla="*/ 14 w 18"/>
                <a:gd name="T5" fmla="*/ 1 h 9"/>
                <a:gd name="T6" fmla="*/ 13 w 18"/>
                <a:gd name="T7" fmla="*/ 3 h 9"/>
                <a:gd name="T8" fmla="*/ 9 w 18"/>
                <a:gd name="T9" fmla="*/ 3 h 9"/>
                <a:gd name="T10" fmla="*/ 9 w 18"/>
                <a:gd name="T11" fmla="*/ 4 h 9"/>
                <a:gd name="T12" fmla="*/ 8 w 18"/>
                <a:gd name="T13" fmla="*/ 1 h 9"/>
                <a:gd name="T14" fmla="*/ 5 w 18"/>
                <a:gd name="T15" fmla="*/ 0 h 9"/>
                <a:gd name="T16" fmla="*/ 2 w 18"/>
                <a:gd name="T17" fmla="*/ 2 h 9"/>
                <a:gd name="T18" fmla="*/ 5 w 18"/>
                <a:gd name="T19" fmla="*/ 4 h 9"/>
                <a:gd name="T20" fmla="*/ 4 w 18"/>
                <a:gd name="T21" fmla="*/ 6 h 9"/>
                <a:gd name="T22" fmla="*/ 0 w 18"/>
                <a:gd name="T23" fmla="*/ 4 h 9"/>
                <a:gd name="T24" fmla="*/ 1 w 18"/>
                <a:gd name="T25" fmla="*/ 7 h 9"/>
                <a:gd name="T26" fmla="*/ 3 w 18"/>
                <a:gd name="T27" fmla="*/ 8 h 9"/>
                <a:gd name="T28" fmla="*/ 6 w 18"/>
                <a:gd name="T29" fmla="*/ 8 h 9"/>
                <a:gd name="T30" fmla="*/ 9 w 18"/>
                <a:gd name="T31" fmla="*/ 5 h 9"/>
                <a:gd name="T32" fmla="*/ 10 w 18"/>
                <a:gd name="T33" fmla="*/ 8 h 9"/>
                <a:gd name="T34" fmla="*/ 13 w 18"/>
                <a:gd name="T35" fmla="*/ 5 h 9"/>
                <a:gd name="T36" fmla="*/ 17 w 18"/>
                <a:gd name="T3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9">
                  <a:moveTo>
                    <a:pt x="17" y="6"/>
                  </a:moveTo>
                  <a:cubicBezTo>
                    <a:pt x="18" y="3"/>
                    <a:pt x="16" y="3"/>
                    <a:pt x="15" y="2"/>
                  </a:cubicBezTo>
                  <a:cubicBezTo>
                    <a:pt x="15" y="2"/>
                    <a:pt x="15" y="1"/>
                    <a:pt x="14" y="1"/>
                  </a:cubicBezTo>
                  <a:cubicBezTo>
                    <a:pt x="15" y="2"/>
                    <a:pt x="13" y="4"/>
                    <a:pt x="13" y="3"/>
                  </a:cubicBezTo>
                  <a:cubicBezTo>
                    <a:pt x="13" y="1"/>
                    <a:pt x="10" y="2"/>
                    <a:pt x="9" y="3"/>
                  </a:cubicBezTo>
                  <a:cubicBezTo>
                    <a:pt x="10" y="3"/>
                    <a:pt x="10" y="4"/>
                    <a:pt x="9" y="4"/>
                  </a:cubicBezTo>
                  <a:cubicBezTo>
                    <a:pt x="8" y="3"/>
                    <a:pt x="8" y="2"/>
                    <a:pt x="8" y="1"/>
                  </a:cubicBezTo>
                  <a:cubicBezTo>
                    <a:pt x="5" y="2"/>
                    <a:pt x="6" y="2"/>
                    <a:pt x="5" y="0"/>
                  </a:cubicBezTo>
                  <a:cubicBezTo>
                    <a:pt x="5" y="2"/>
                    <a:pt x="2" y="1"/>
                    <a:pt x="2" y="2"/>
                  </a:cubicBezTo>
                  <a:cubicBezTo>
                    <a:pt x="3" y="3"/>
                    <a:pt x="5" y="2"/>
                    <a:pt x="5" y="4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5"/>
                    <a:pt x="1" y="1"/>
                    <a:pt x="0" y="4"/>
                  </a:cubicBezTo>
                  <a:cubicBezTo>
                    <a:pt x="2" y="3"/>
                    <a:pt x="1" y="5"/>
                    <a:pt x="1" y="7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5" y="8"/>
                    <a:pt x="8" y="4"/>
                    <a:pt x="6" y="8"/>
                  </a:cubicBezTo>
                  <a:cubicBezTo>
                    <a:pt x="9" y="9"/>
                    <a:pt x="7" y="5"/>
                    <a:pt x="9" y="5"/>
                  </a:cubicBezTo>
                  <a:cubicBezTo>
                    <a:pt x="9" y="7"/>
                    <a:pt x="9" y="7"/>
                    <a:pt x="10" y="8"/>
                  </a:cubicBezTo>
                  <a:cubicBezTo>
                    <a:pt x="11" y="6"/>
                    <a:pt x="11" y="5"/>
                    <a:pt x="13" y="5"/>
                  </a:cubicBezTo>
                  <a:cubicBezTo>
                    <a:pt x="12" y="9"/>
                    <a:pt x="15" y="4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0" name="Freeform 37"/>
            <p:cNvSpPr/>
            <p:nvPr/>
          </p:nvSpPr>
          <p:spPr bwMode="auto">
            <a:xfrm>
              <a:off x="2997" y="3662"/>
              <a:ext cx="8" cy="15"/>
            </a:xfrm>
            <a:custGeom>
              <a:avLst/>
              <a:gdLst>
                <a:gd name="T0" fmla="*/ 3 w 3"/>
                <a:gd name="T1" fmla="*/ 2 h 5"/>
                <a:gd name="T2" fmla="*/ 3 w 3"/>
                <a:gd name="T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cubicBezTo>
                    <a:pt x="0" y="0"/>
                    <a:pt x="2" y="5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1" name="Freeform 38"/>
            <p:cNvSpPr/>
            <p:nvPr/>
          </p:nvSpPr>
          <p:spPr bwMode="auto">
            <a:xfrm>
              <a:off x="3045" y="3668"/>
              <a:ext cx="19" cy="29"/>
            </a:xfrm>
            <a:custGeom>
              <a:avLst/>
              <a:gdLst>
                <a:gd name="T0" fmla="*/ 1 w 8"/>
                <a:gd name="T1" fmla="*/ 7 h 10"/>
                <a:gd name="T2" fmla="*/ 5 w 8"/>
                <a:gd name="T3" fmla="*/ 6 h 10"/>
                <a:gd name="T4" fmla="*/ 7 w 8"/>
                <a:gd name="T5" fmla="*/ 6 h 10"/>
                <a:gd name="T6" fmla="*/ 8 w 8"/>
                <a:gd name="T7" fmla="*/ 7 h 10"/>
                <a:gd name="T8" fmla="*/ 8 w 8"/>
                <a:gd name="T9" fmla="*/ 2 h 10"/>
                <a:gd name="T10" fmla="*/ 4 w 8"/>
                <a:gd name="T11" fmla="*/ 0 h 10"/>
                <a:gd name="T12" fmla="*/ 1 w 8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1" y="7"/>
                  </a:moveTo>
                  <a:cubicBezTo>
                    <a:pt x="3" y="8"/>
                    <a:pt x="3" y="7"/>
                    <a:pt x="5" y="6"/>
                  </a:cubicBezTo>
                  <a:cubicBezTo>
                    <a:pt x="5" y="10"/>
                    <a:pt x="6" y="6"/>
                    <a:pt x="7" y="6"/>
                  </a:cubicBezTo>
                  <a:cubicBezTo>
                    <a:pt x="7" y="6"/>
                    <a:pt x="7" y="7"/>
                    <a:pt x="8" y="7"/>
                  </a:cubicBezTo>
                  <a:cubicBezTo>
                    <a:pt x="7" y="4"/>
                    <a:pt x="8" y="5"/>
                    <a:pt x="8" y="2"/>
                  </a:cubicBezTo>
                  <a:cubicBezTo>
                    <a:pt x="6" y="2"/>
                    <a:pt x="6" y="1"/>
                    <a:pt x="4" y="0"/>
                  </a:cubicBezTo>
                  <a:cubicBezTo>
                    <a:pt x="3" y="2"/>
                    <a:pt x="0" y="3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2" name="Freeform 39"/>
            <p:cNvSpPr/>
            <p:nvPr/>
          </p:nvSpPr>
          <p:spPr bwMode="auto">
            <a:xfrm>
              <a:off x="3424" y="3648"/>
              <a:ext cx="52" cy="43"/>
            </a:xfrm>
            <a:custGeom>
              <a:avLst/>
              <a:gdLst>
                <a:gd name="T0" fmla="*/ 21 w 22"/>
                <a:gd name="T1" fmla="*/ 5 h 15"/>
                <a:gd name="T2" fmla="*/ 19 w 22"/>
                <a:gd name="T3" fmla="*/ 5 h 15"/>
                <a:gd name="T4" fmla="*/ 20 w 22"/>
                <a:gd name="T5" fmla="*/ 3 h 15"/>
                <a:gd name="T6" fmla="*/ 20 w 22"/>
                <a:gd name="T7" fmla="*/ 4 h 15"/>
                <a:gd name="T8" fmla="*/ 17 w 22"/>
                <a:gd name="T9" fmla="*/ 7 h 15"/>
                <a:gd name="T10" fmla="*/ 14 w 22"/>
                <a:gd name="T11" fmla="*/ 6 h 15"/>
                <a:gd name="T12" fmla="*/ 12 w 22"/>
                <a:gd name="T13" fmla="*/ 4 h 15"/>
                <a:gd name="T14" fmla="*/ 12 w 22"/>
                <a:gd name="T15" fmla="*/ 7 h 15"/>
                <a:gd name="T16" fmla="*/ 13 w 22"/>
                <a:gd name="T17" fmla="*/ 7 h 15"/>
                <a:gd name="T18" fmla="*/ 9 w 22"/>
                <a:gd name="T19" fmla="*/ 9 h 15"/>
                <a:gd name="T20" fmla="*/ 8 w 22"/>
                <a:gd name="T21" fmla="*/ 11 h 15"/>
                <a:gd name="T22" fmla="*/ 5 w 22"/>
                <a:gd name="T23" fmla="*/ 8 h 15"/>
                <a:gd name="T24" fmla="*/ 4 w 22"/>
                <a:gd name="T25" fmla="*/ 6 h 15"/>
                <a:gd name="T26" fmla="*/ 0 w 22"/>
                <a:gd name="T27" fmla="*/ 8 h 15"/>
                <a:gd name="T28" fmla="*/ 1 w 22"/>
                <a:gd name="T29" fmla="*/ 14 h 15"/>
                <a:gd name="T30" fmla="*/ 4 w 22"/>
                <a:gd name="T31" fmla="*/ 13 h 15"/>
                <a:gd name="T32" fmla="*/ 6 w 22"/>
                <a:gd name="T33" fmla="*/ 11 h 15"/>
                <a:gd name="T34" fmla="*/ 8 w 22"/>
                <a:gd name="T35" fmla="*/ 14 h 15"/>
                <a:gd name="T36" fmla="*/ 9 w 22"/>
                <a:gd name="T37" fmla="*/ 12 h 15"/>
                <a:gd name="T38" fmla="*/ 13 w 22"/>
                <a:gd name="T39" fmla="*/ 14 h 15"/>
                <a:gd name="T40" fmla="*/ 13 w 22"/>
                <a:gd name="T41" fmla="*/ 10 h 15"/>
                <a:gd name="T42" fmla="*/ 15 w 22"/>
                <a:gd name="T43" fmla="*/ 10 h 15"/>
                <a:gd name="T44" fmla="*/ 15 w 22"/>
                <a:gd name="T45" fmla="*/ 9 h 15"/>
                <a:gd name="T46" fmla="*/ 20 w 22"/>
                <a:gd name="T47" fmla="*/ 11 h 15"/>
                <a:gd name="T48" fmla="*/ 20 w 22"/>
                <a:gd name="T49" fmla="*/ 7 h 15"/>
                <a:gd name="T50" fmla="*/ 22 w 22"/>
                <a:gd name="T51" fmla="*/ 7 h 15"/>
                <a:gd name="T52" fmla="*/ 21 w 22"/>
                <a:gd name="T5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15">
                  <a:moveTo>
                    <a:pt x="21" y="5"/>
                  </a:moveTo>
                  <a:cubicBezTo>
                    <a:pt x="21" y="6"/>
                    <a:pt x="19" y="6"/>
                    <a:pt x="19" y="5"/>
                  </a:cubicBezTo>
                  <a:cubicBezTo>
                    <a:pt x="21" y="6"/>
                    <a:pt x="21" y="0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17" y="4"/>
                    <a:pt x="19" y="7"/>
                    <a:pt x="17" y="7"/>
                  </a:cubicBezTo>
                  <a:cubicBezTo>
                    <a:pt x="16" y="7"/>
                    <a:pt x="16" y="5"/>
                    <a:pt x="14" y="6"/>
                  </a:cubicBezTo>
                  <a:cubicBezTo>
                    <a:pt x="14" y="4"/>
                    <a:pt x="13" y="3"/>
                    <a:pt x="12" y="4"/>
                  </a:cubicBezTo>
                  <a:cubicBezTo>
                    <a:pt x="11" y="6"/>
                    <a:pt x="10" y="7"/>
                    <a:pt x="12" y="7"/>
                  </a:cubicBezTo>
                  <a:cubicBezTo>
                    <a:pt x="12" y="7"/>
                    <a:pt x="13" y="5"/>
                    <a:pt x="13" y="7"/>
                  </a:cubicBezTo>
                  <a:cubicBezTo>
                    <a:pt x="12" y="7"/>
                    <a:pt x="11" y="9"/>
                    <a:pt x="9" y="9"/>
                  </a:cubicBezTo>
                  <a:cubicBezTo>
                    <a:pt x="9" y="10"/>
                    <a:pt x="8" y="11"/>
                    <a:pt x="8" y="11"/>
                  </a:cubicBezTo>
                  <a:cubicBezTo>
                    <a:pt x="7" y="11"/>
                    <a:pt x="6" y="9"/>
                    <a:pt x="5" y="8"/>
                  </a:cubicBezTo>
                  <a:cubicBezTo>
                    <a:pt x="5" y="8"/>
                    <a:pt x="7" y="5"/>
                    <a:pt x="4" y="6"/>
                  </a:cubicBezTo>
                  <a:cubicBezTo>
                    <a:pt x="4" y="9"/>
                    <a:pt x="1" y="7"/>
                    <a:pt x="0" y="8"/>
                  </a:cubicBezTo>
                  <a:cubicBezTo>
                    <a:pt x="3" y="9"/>
                    <a:pt x="0" y="11"/>
                    <a:pt x="1" y="14"/>
                  </a:cubicBezTo>
                  <a:cubicBezTo>
                    <a:pt x="2" y="13"/>
                    <a:pt x="5" y="15"/>
                    <a:pt x="4" y="13"/>
                  </a:cubicBezTo>
                  <a:cubicBezTo>
                    <a:pt x="2" y="13"/>
                    <a:pt x="6" y="12"/>
                    <a:pt x="6" y="11"/>
                  </a:cubicBezTo>
                  <a:cubicBezTo>
                    <a:pt x="7" y="12"/>
                    <a:pt x="6" y="14"/>
                    <a:pt x="8" y="14"/>
                  </a:cubicBezTo>
                  <a:cubicBezTo>
                    <a:pt x="9" y="13"/>
                    <a:pt x="8" y="12"/>
                    <a:pt x="9" y="12"/>
                  </a:cubicBezTo>
                  <a:cubicBezTo>
                    <a:pt x="12" y="11"/>
                    <a:pt x="11" y="14"/>
                    <a:pt x="13" y="14"/>
                  </a:cubicBezTo>
                  <a:cubicBezTo>
                    <a:pt x="14" y="12"/>
                    <a:pt x="11" y="10"/>
                    <a:pt x="13" y="10"/>
                  </a:cubicBezTo>
                  <a:cubicBezTo>
                    <a:pt x="13" y="11"/>
                    <a:pt x="15" y="11"/>
                    <a:pt x="15" y="10"/>
                  </a:cubicBezTo>
                  <a:cubicBezTo>
                    <a:pt x="14" y="10"/>
                    <a:pt x="14" y="9"/>
                    <a:pt x="15" y="9"/>
                  </a:cubicBezTo>
                  <a:cubicBezTo>
                    <a:pt x="17" y="10"/>
                    <a:pt x="16" y="12"/>
                    <a:pt x="20" y="11"/>
                  </a:cubicBezTo>
                  <a:cubicBezTo>
                    <a:pt x="20" y="10"/>
                    <a:pt x="20" y="9"/>
                    <a:pt x="20" y="7"/>
                  </a:cubicBezTo>
                  <a:cubicBezTo>
                    <a:pt x="21" y="7"/>
                    <a:pt x="22" y="8"/>
                    <a:pt x="22" y="7"/>
                  </a:cubicBezTo>
                  <a:cubicBezTo>
                    <a:pt x="22" y="6"/>
                    <a:pt x="22" y="5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3" name="Freeform 40"/>
            <p:cNvSpPr/>
            <p:nvPr/>
          </p:nvSpPr>
          <p:spPr bwMode="auto">
            <a:xfrm>
              <a:off x="3495" y="3654"/>
              <a:ext cx="14" cy="14"/>
            </a:xfrm>
            <a:custGeom>
              <a:avLst/>
              <a:gdLst>
                <a:gd name="T0" fmla="*/ 3 w 6"/>
                <a:gd name="T1" fmla="*/ 2 h 5"/>
                <a:gd name="T2" fmla="*/ 6 w 6"/>
                <a:gd name="T3" fmla="*/ 2 h 5"/>
                <a:gd name="T4" fmla="*/ 2 w 6"/>
                <a:gd name="T5" fmla="*/ 1 h 5"/>
                <a:gd name="T6" fmla="*/ 2 w 6"/>
                <a:gd name="T7" fmla="*/ 4 h 5"/>
                <a:gd name="T8" fmla="*/ 3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cubicBezTo>
                    <a:pt x="5" y="0"/>
                    <a:pt x="5" y="5"/>
                    <a:pt x="6" y="2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2" y="1"/>
                    <a:pt x="0" y="3"/>
                    <a:pt x="2" y="4"/>
                  </a:cubicBezTo>
                  <a:cubicBezTo>
                    <a:pt x="2" y="3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4" name="Freeform 41"/>
            <p:cNvSpPr/>
            <p:nvPr/>
          </p:nvSpPr>
          <p:spPr bwMode="auto">
            <a:xfrm>
              <a:off x="3493" y="3665"/>
              <a:ext cx="19" cy="26"/>
            </a:xfrm>
            <a:custGeom>
              <a:avLst/>
              <a:gdLst>
                <a:gd name="T0" fmla="*/ 6 w 8"/>
                <a:gd name="T1" fmla="*/ 7 h 9"/>
                <a:gd name="T2" fmla="*/ 5 w 8"/>
                <a:gd name="T3" fmla="*/ 6 h 9"/>
                <a:gd name="T4" fmla="*/ 4 w 8"/>
                <a:gd name="T5" fmla="*/ 3 h 9"/>
                <a:gd name="T6" fmla="*/ 6 w 8"/>
                <a:gd name="T7" fmla="*/ 3 h 9"/>
                <a:gd name="T8" fmla="*/ 6 w 8"/>
                <a:gd name="T9" fmla="*/ 0 h 9"/>
                <a:gd name="T10" fmla="*/ 1 w 8"/>
                <a:gd name="T11" fmla="*/ 4 h 9"/>
                <a:gd name="T12" fmla="*/ 4 w 8"/>
                <a:gd name="T13" fmla="*/ 9 h 9"/>
                <a:gd name="T14" fmla="*/ 8 w 8"/>
                <a:gd name="T15" fmla="*/ 5 h 9"/>
                <a:gd name="T16" fmla="*/ 6 w 8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9">
                  <a:moveTo>
                    <a:pt x="6" y="7"/>
                  </a:moveTo>
                  <a:cubicBezTo>
                    <a:pt x="5" y="7"/>
                    <a:pt x="5" y="6"/>
                    <a:pt x="5" y="6"/>
                  </a:cubicBezTo>
                  <a:cubicBezTo>
                    <a:pt x="6" y="7"/>
                    <a:pt x="4" y="4"/>
                    <a:pt x="4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3"/>
                    <a:pt x="0" y="0"/>
                    <a:pt x="1" y="4"/>
                  </a:cubicBezTo>
                  <a:cubicBezTo>
                    <a:pt x="3" y="4"/>
                    <a:pt x="4" y="6"/>
                    <a:pt x="4" y="9"/>
                  </a:cubicBezTo>
                  <a:cubicBezTo>
                    <a:pt x="6" y="9"/>
                    <a:pt x="7" y="7"/>
                    <a:pt x="8" y="5"/>
                  </a:cubicBezTo>
                  <a:cubicBezTo>
                    <a:pt x="7" y="5"/>
                    <a:pt x="6" y="7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5" name="Freeform 42"/>
            <p:cNvSpPr/>
            <p:nvPr/>
          </p:nvSpPr>
          <p:spPr bwMode="auto">
            <a:xfrm>
              <a:off x="3407" y="3659"/>
              <a:ext cx="17" cy="29"/>
            </a:xfrm>
            <a:custGeom>
              <a:avLst/>
              <a:gdLst>
                <a:gd name="T0" fmla="*/ 6 w 7"/>
                <a:gd name="T1" fmla="*/ 2 h 10"/>
                <a:gd name="T2" fmla="*/ 5 w 7"/>
                <a:gd name="T3" fmla="*/ 0 h 10"/>
                <a:gd name="T4" fmla="*/ 3 w 7"/>
                <a:gd name="T5" fmla="*/ 0 h 10"/>
                <a:gd name="T6" fmla="*/ 4 w 7"/>
                <a:gd name="T7" fmla="*/ 3 h 10"/>
                <a:gd name="T8" fmla="*/ 0 w 7"/>
                <a:gd name="T9" fmla="*/ 3 h 10"/>
                <a:gd name="T10" fmla="*/ 0 w 7"/>
                <a:gd name="T11" fmla="*/ 7 h 10"/>
                <a:gd name="T12" fmla="*/ 4 w 7"/>
                <a:gd name="T13" fmla="*/ 5 h 10"/>
                <a:gd name="T14" fmla="*/ 2 w 7"/>
                <a:gd name="T15" fmla="*/ 7 h 10"/>
                <a:gd name="T16" fmla="*/ 4 w 7"/>
                <a:gd name="T17" fmla="*/ 7 h 10"/>
                <a:gd name="T18" fmla="*/ 4 w 7"/>
                <a:gd name="T19" fmla="*/ 10 h 10"/>
                <a:gd name="T20" fmla="*/ 6 w 7"/>
                <a:gd name="T21" fmla="*/ 7 h 10"/>
                <a:gd name="T22" fmla="*/ 4 w 7"/>
                <a:gd name="T23" fmla="*/ 3 h 10"/>
                <a:gd name="T24" fmla="*/ 6 w 7"/>
                <a:gd name="T25" fmla="*/ 4 h 10"/>
                <a:gd name="T26" fmla="*/ 6 w 7"/>
                <a:gd name="T2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0">
                  <a:moveTo>
                    <a:pt x="6" y="2"/>
                  </a:moveTo>
                  <a:cubicBezTo>
                    <a:pt x="6" y="3"/>
                    <a:pt x="5" y="2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1"/>
                    <a:pt x="4" y="2"/>
                    <a:pt x="4" y="3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4"/>
                    <a:pt x="1" y="6"/>
                    <a:pt x="0" y="7"/>
                  </a:cubicBezTo>
                  <a:cubicBezTo>
                    <a:pt x="2" y="7"/>
                    <a:pt x="2" y="5"/>
                    <a:pt x="4" y="5"/>
                  </a:cubicBezTo>
                  <a:cubicBezTo>
                    <a:pt x="4" y="6"/>
                    <a:pt x="2" y="7"/>
                    <a:pt x="2" y="7"/>
                  </a:cubicBezTo>
                  <a:cubicBezTo>
                    <a:pt x="2" y="8"/>
                    <a:pt x="5" y="6"/>
                    <a:pt x="4" y="7"/>
                  </a:cubicBezTo>
                  <a:cubicBezTo>
                    <a:pt x="4" y="8"/>
                    <a:pt x="1" y="9"/>
                    <a:pt x="4" y="10"/>
                  </a:cubicBezTo>
                  <a:cubicBezTo>
                    <a:pt x="4" y="8"/>
                    <a:pt x="6" y="9"/>
                    <a:pt x="6" y="7"/>
                  </a:cubicBezTo>
                  <a:cubicBezTo>
                    <a:pt x="5" y="7"/>
                    <a:pt x="4" y="5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6" y="3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6" name="Freeform 43"/>
            <p:cNvSpPr/>
            <p:nvPr/>
          </p:nvSpPr>
          <p:spPr bwMode="auto">
            <a:xfrm>
              <a:off x="3402" y="3680"/>
              <a:ext cx="10" cy="8"/>
            </a:xfrm>
            <a:custGeom>
              <a:avLst/>
              <a:gdLst>
                <a:gd name="T0" fmla="*/ 4 w 4"/>
                <a:gd name="T1" fmla="*/ 1 h 3"/>
                <a:gd name="T2" fmla="*/ 2 w 4"/>
                <a:gd name="T3" fmla="*/ 0 h 3"/>
                <a:gd name="T4" fmla="*/ 4 w 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1"/>
                    <a:pt x="3" y="0"/>
                    <a:pt x="2" y="0"/>
                  </a:cubicBezTo>
                  <a:cubicBezTo>
                    <a:pt x="0" y="2"/>
                    <a:pt x="4" y="3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7" name="Freeform 44"/>
            <p:cNvSpPr/>
            <p:nvPr/>
          </p:nvSpPr>
          <p:spPr bwMode="auto">
            <a:xfrm>
              <a:off x="3469" y="3680"/>
              <a:ext cx="7" cy="11"/>
            </a:xfrm>
            <a:custGeom>
              <a:avLst/>
              <a:gdLst>
                <a:gd name="T0" fmla="*/ 2 w 3"/>
                <a:gd name="T1" fmla="*/ 0 h 4"/>
                <a:gd name="T2" fmla="*/ 1 w 3"/>
                <a:gd name="T3" fmla="*/ 2 h 4"/>
                <a:gd name="T4" fmla="*/ 0 w 3"/>
                <a:gd name="T5" fmla="*/ 1 h 4"/>
                <a:gd name="T6" fmla="*/ 1 w 3"/>
                <a:gd name="T7" fmla="*/ 4 h 4"/>
                <a:gd name="T8" fmla="*/ 2 w 3"/>
                <a:gd name="T9" fmla="*/ 2 h 4"/>
                <a:gd name="T10" fmla="*/ 3 w 3"/>
                <a:gd name="T11" fmla="*/ 2 h 4"/>
                <a:gd name="T12" fmla="*/ 2 w 3"/>
                <a:gd name="T13" fmla="*/ 1 h 4"/>
                <a:gd name="T14" fmla="*/ 2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2"/>
                    <a:pt x="3" y="3"/>
                    <a:pt x="3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8" name="Freeform 45"/>
            <p:cNvSpPr/>
            <p:nvPr/>
          </p:nvSpPr>
          <p:spPr bwMode="auto">
            <a:xfrm>
              <a:off x="3481" y="3657"/>
              <a:ext cx="14" cy="34"/>
            </a:xfrm>
            <a:custGeom>
              <a:avLst/>
              <a:gdLst>
                <a:gd name="T0" fmla="*/ 2 w 6"/>
                <a:gd name="T1" fmla="*/ 5 h 12"/>
                <a:gd name="T2" fmla="*/ 1 w 6"/>
                <a:gd name="T3" fmla="*/ 3 h 12"/>
                <a:gd name="T4" fmla="*/ 2 w 6"/>
                <a:gd name="T5" fmla="*/ 0 h 12"/>
                <a:gd name="T6" fmla="*/ 0 w 6"/>
                <a:gd name="T7" fmla="*/ 1 h 12"/>
                <a:gd name="T8" fmla="*/ 1 w 6"/>
                <a:gd name="T9" fmla="*/ 8 h 12"/>
                <a:gd name="T10" fmla="*/ 2 w 6"/>
                <a:gd name="T11" fmla="*/ 11 h 12"/>
                <a:gd name="T12" fmla="*/ 6 w 6"/>
                <a:gd name="T13" fmla="*/ 12 h 12"/>
                <a:gd name="T14" fmla="*/ 2 w 6"/>
                <a:gd name="T1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2">
                  <a:moveTo>
                    <a:pt x="2" y="5"/>
                  </a:moveTo>
                  <a:cubicBezTo>
                    <a:pt x="2" y="3"/>
                    <a:pt x="4" y="1"/>
                    <a:pt x="1" y="3"/>
                  </a:cubicBezTo>
                  <a:cubicBezTo>
                    <a:pt x="0" y="1"/>
                    <a:pt x="5" y="1"/>
                    <a:pt x="2" y="0"/>
                  </a:cubicBezTo>
                  <a:cubicBezTo>
                    <a:pt x="2" y="1"/>
                    <a:pt x="0" y="1"/>
                    <a:pt x="0" y="1"/>
                  </a:cubicBezTo>
                  <a:cubicBezTo>
                    <a:pt x="0" y="3"/>
                    <a:pt x="0" y="6"/>
                    <a:pt x="1" y="8"/>
                  </a:cubicBezTo>
                  <a:cubicBezTo>
                    <a:pt x="1" y="9"/>
                    <a:pt x="1" y="11"/>
                    <a:pt x="2" y="11"/>
                  </a:cubicBezTo>
                  <a:cubicBezTo>
                    <a:pt x="3" y="10"/>
                    <a:pt x="4" y="10"/>
                    <a:pt x="6" y="12"/>
                  </a:cubicBezTo>
                  <a:cubicBezTo>
                    <a:pt x="6" y="8"/>
                    <a:pt x="3" y="8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9" name="Freeform 46"/>
            <p:cNvSpPr>
              <a:spLocks noEditPoints="1"/>
            </p:cNvSpPr>
            <p:nvPr/>
          </p:nvSpPr>
          <p:spPr bwMode="auto">
            <a:xfrm>
              <a:off x="2862" y="3665"/>
              <a:ext cx="74" cy="26"/>
            </a:xfrm>
            <a:custGeom>
              <a:avLst/>
              <a:gdLst>
                <a:gd name="T0" fmla="*/ 8 w 31"/>
                <a:gd name="T1" fmla="*/ 1 h 9"/>
                <a:gd name="T2" fmla="*/ 4 w 31"/>
                <a:gd name="T3" fmla="*/ 1 h 9"/>
                <a:gd name="T4" fmla="*/ 2 w 31"/>
                <a:gd name="T5" fmla="*/ 6 h 9"/>
                <a:gd name="T6" fmla="*/ 4 w 31"/>
                <a:gd name="T7" fmla="*/ 5 h 9"/>
                <a:gd name="T8" fmla="*/ 9 w 31"/>
                <a:gd name="T9" fmla="*/ 7 h 9"/>
                <a:gd name="T10" fmla="*/ 10 w 31"/>
                <a:gd name="T11" fmla="*/ 5 h 9"/>
                <a:gd name="T12" fmla="*/ 15 w 31"/>
                <a:gd name="T13" fmla="*/ 5 h 9"/>
                <a:gd name="T14" fmla="*/ 15 w 31"/>
                <a:gd name="T15" fmla="*/ 7 h 9"/>
                <a:gd name="T16" fmla="*/ 18 w 31"/>
                <a:gd name="T17" fmla="*/ 6 h 9"/>
                <a:gd name="T18" fmla="*/ 18 w 31"/>
                <a:gd name="T19" fmla="*/ 4 h 9"/>
                <a:gd name="T20" fmla="*/ 20 w 31"/>
                <a:gd name="T21" fmla="*/ 5 h 9"/>
                <a:gd name="T22" fmla="*/ 23 w 31"/>
                <a:gd name="T23" fmla="*/ 3 h 9"/>
                <a:gd name="T24" fmla="*/ 21 w 31"/>
                <a:gd name="T25" fmla="*/ 7 h 9"/>
                <a:gd name="T26" fmla="*/ 19 w 31"/>
                <a:gd name="T27" fmla="*/ 8 h 9"/>
                <a:gd name="T28" fmla="*/ 22 w 31"/>
                <a:gd name="T29" fmla="*/ 9 h 9"/>
                <a:gd name="T30" fmla="*/ 30 w 31"/>
                <a:gd name="T31" fmla="*/ 6 h 9"/>
                <a:gd name="T32" fmla="*/ 28 w 31"/>
                <a:gd name="T33" fmla="*/ 1 h 9"/>
                <a:gd name="T34" fmla="*/ 26 w 31"/>
                <a:gd name="T35" fmla="*/ 5 h 9"/>
                <a:gd name="T36" fmla="*/ 27 w 31"/>
                <a:gd name="T37" fmla="*/ 1 h 9"/>
                <a:gd name="T38" fmla="*/ 25 w 31"/>
                <a:gd name="T39" fmla="*/ 5 h 9"/>
                <a:gd name="T40" fmla="*/ 24 w 31"/>
                <a:gd name="T41" fmla="*/ 1 h 9"/>
                <a:gd name="T42" fmla="*/ 20 w 31"/>
                <a:gd name="T43" fmla="*/ 3 h 9"/>
                <a:gd name="T44" fmla="*/ 18 w 31"/>
                <a:gd name="T45" fmla="*/ 1 h 9"/>
                <a:gd name="T46" fmla="*/ 19 w 31"/>
                <a:gd name="T47" fmla="*/ 3 h 9"/>
                <a:gd name="T48" fmla="*/ 18 w 31"/>
                <a:gd name="T49" fmla="*/ 1 h 9"/>
                <a:gd name="T50" fmla="*/ 14 w 31"/>
                <a:gd name="T51" fmla="*/ 5 h 9"/>
                <a:gd name="T52" fmla="*/ 8 w 31"/>
                <a:gd name="T53" fmla="*/ 3 h 9"/>
                <a:gd name="T54" fmla="*/ 8 w 31"/>
                <a:gd name="T55" fmla="*/ 1 h 9"/>
                <a:gd name="T56" fmla="*/ 8 w 31"/>
                <a:gd name="T57" fmla="*/ 6 h 9"/>
                <a:gd name="T58" fmla="*/ 7 w 31"/>
                <a:gd name="T59" fmla="*/ 2 h 9"/>
                <a:gd name="T60" fmla="*/ 8 w 31"/>
                <a:gd name="T6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" h="9">
                  <a:moveTo>
                    <a:pt x="8" y="1"/>
                  </a:moveTo>
                  <a:cubicBezTo>
                    <a:pt x="7" y="1"/>
                    <a:pt x="5" y="2"/>
                    <a:pt x="4" y="1"/>
                  </a:cubicBezTo>
                  <a:cubicBezTo>
                    <a:pt x="6" y="5"/>
                    <a:pt x="0" y="4"/>
                    <a:pt x="2" y="6"/>
                  </a:cubicBezTo>
                  <a:cubicBezTo>
                    <a:pt x="2" y="5"/>
                    <a:pt x="4" y="5"/>
                    <a:pt x="4" y="5"/>
                  </a:cubicBezTo>
                  <a:cubicBezTo>
                    <a:pt x="2" y="8"/>
                    <a:pt x="8" y="8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ubicBezTo>
                    <a:pt x="12" y="9"/>
                    <a:pt x="12" y="5"/>
                    <a:pt x="15" y="5"/>
                  </a:cubicBezTo>
                  <a:cubicBezTo>
                    <a:pt x="15" y="6"/>
                    <a:pt x="14" y="7"/>
                    <a:pt x="15" y="7"/>
                  </a:cubicBezTo>
                  <a:cubicBezTo>
                    <a:pt x="15" y="4"/>
                    <a:pt x="19" y="8"/>
                    <a:pt x="18" y="6"/>
                  </a:cubicBezTo>
                  <a:cubicBezTo>
                    <a:pt x="18" y="6"/>
                    <a:pt x="16" y="4"/>
                    <a:pt x="18" y="4"/>
                  </a:cubicBezTo>
                  <a:cubicBezTo>
                    <a:pt x="19" y="4"/>
                    <a:pt x="18" y="6"/>
                    <a:pt x="20" y="5"/>
                  </a:cubicBezTo>
                  <a:cubicBezTo>
                    <a:pt x="22" y="5"/>
                    <a:pt x="21" y="3"/>
                    <a:pt x="23" y="3"/>
                  </a:cubicBezTo>
                  <a:cubicBezTo>
                    <a:pt x="22" y="4"/>
                    <a:pt x="22" y="6"/>
                    <a:pt x="21" y="7"/>
                  </a:cubicBezTo>
                  <a:cubicBezTo>
                    <a:pt x="21" y="6"/>
                    <a:pt x="19" y="7"/>
                    <a:pt x="19" y="8"/>
                  </a:cubicBezTo>
                  <a:cubicBezTo>
                    <a:pt x="21" y="8"/>
                    <a:pt x="21" y="9"/>
                    <a:pt x="22" y="9"/>
                  </a:cubicBezTo>
                  <a:cubicBezTo>
                    <a:pt x="23" y="7"/>
                    <a:pt x="27" y="5"/>
                    <a:pt x="30" y="6"/>
                  </a:cubicBezTo>
                  <a:cubicBezTo>
                    <a:pt x="31" y="3"/>
                    <a:pt x="30" y="1"/>
                    <a:pt x="28" y="1"/>
                  </a:cubicBezTo>
                  <a:cubicBezTo>
                    <a:pt x="27" y="2"/>
                    <a:pt x="28" y="5"/>
                    <a:pt x="26" y="5"/>
                  </a:cubicBezTo>
                  <a:cubicBezTo>
                    <a:pt x="26" y="4"/>
                    <a:pt x="26" y="2"/>
                    <a:pt x="27" y="1"/>
                  </a:cubicBezTo>
                  <a:cubicBezTo>
                    <a:pt x="24" y="0"/>
                    <a:pt x="27" y="5"/>
                    <a:pt x="25" y="5"/>
                  </a:cubicBezTo>
                  <a:cubicBezTo>
                    <a:pt x="24" y="4"/>
                    <a:pt x="26" y="1"/>
                    <a:pt x="24" y="1"/>
                  </a:cubicBezTo>
                  <a:cubicBezTo>
                    <a:pt x="24" y="3"/>
                    <a:pt x="21" y="2"/>
                    <a:pt x="20" y="3"/>
                  </a:cubicBezTo>
                  <a:cubicBezTo>
                    <a:pt x="22" y="1"/>
                    <a:pt x="20" y="1"/>
                    <a:pt x="18" y="1"/>
                  </a:cubicBezTo>
                  <a:cubicBezTo>
                    <a:pt x="18" y="2"/>
                    <a:pt x="19" y="2"/>
                    <a:pt x="19" y="3"/>
                  </a:cubicBezTo>
                  <a:cubicBezTo>
                    <a:pt x="18" y="2"/>
                    <a:pt x="15" y="4"/>
                    <a:pt x="18" y="1"/>
                  </a:cubicBezTo>
                  <a:cubicBezTo>
                    <a:pt x="15" y="1"/>
                    <a:pt x="16" y="5"/>
                    <a:pt x="14" y="5"/>
                  </a:cubicBezTo>
                  <a:cubicBezTo>
                    <a:pt x="16" y="0"/>
                    <a:pt x="11" y="4"/>
                    <a:pt x="8" y="3"/>
                  </a:cubicBezTo>
                  <a:cubicBezTo>
                    <a:pt x="8" y="3"/>
                    <a:pt x="8" y="2"/>
                    <a:pt x="8" y="1"/>
                  </a:cubicBezTo>
                  <a:close/>
                  <a:moveTo>
                    <a:pt x="8" y="6"/>
                  </a:moveTo>
                  <a:cubicBezTo>
                    <a:pt x="7" y="7"/>
                    <a:pt x="3" y="2"/>
                    <a:pt x="7" y="2"/>
                  </a:cubicBezTo>
                  <a:cubicBezTo>
                    <a:pt x="4" y="4"/>
                    <a:pt x="9" y="5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0" name="Freeform 47"/>
            <p:cNvSpPr/>
            <p:nvPr/>
          </p:nvSpPr>
          <p:spPr bwMode="auto">
            <a:xfrm>
              <a:off x="2667" y="3665"/>
              <a:ext cx="54" cy="32"/>
            </a:xfrm>
            <a:custGeom>
              <a:avLst/>
              <a:gdLst>
                <a:gd name="T0" fmla="*/ 19 w 23"/>
                <a:gd name="T1" fmla="*/ 6 h 11"/>
                <a:gd name="T2" fmla="*/ 23 w 23"/>
                <a:gd name="T3" fmla="*/ 2 h 11"/>
                <a:gd name="T4" fmla="*/ 17 w 23"/>
                <a:gd name="T5" fmla="*/ 3 h 11"/>
                <a:gd name="T6" fmla="*/ 15 w 23"/>
                <a:gd name="T7" fmla="*/ 2 h 11"/>
                <a:gd name="T8" fmla="*/ 15 w 23"/>
                <a:gd name="T9" fmla="*/ 1 h 11"/>
                <a:gd name="T10" fmla="*/ 12 w 23"/>
                <a:gd name="T11" fmla="*/ 2 h 11"/>
                <a:gd name="T12" fmla="*/ 10 w 23"/>
                <a:gd name="T13" fmla="*/ 1 h 11"/>
                <a:gd name="T14" fmla="*/ 8 w 23"/>
                <a:gd name="T15" fmla="*/ 2 h 11"/>
                <a:gd name="T16" fmla="*/ 8 w 23"/>
                <a:gd name="T17" fmla="*/ 4 h 11"/>
                <a:gd name="T18" fmla="*/ 1 w 23"/>
                <a:gd name="T19" fmla="*/ 3 h 11"/>
                <a:gd name="T20" fmla="*/ 2 w 23"/>
                <a:gd name="T21" fmla="*/ 1 h 11"/>
                <a:gd name="T22" fmla="*/ 0 w 23"/>
                <a:gd name="T23" fmla="*/ 1 h 11"/>
                <a:gd name="T24" fmla="*/ 0 w 23"/>
                <a:gd name="T25" fmla="*/ 5 h 11"/>
                <a:gd name="T26" fmla="*/ 0 w 23"/>
                <a:gd name="T27" fmla="*/ 5 h 11"/>
                <a:gd name="T28" fmla="*/ 3 w 23"/>
                <a:gd name="T29" fmla="*/ 6 h 11"/>
                <a:gd name="T30" fmla="*/ 5 w 23"/>
                <a:gd name="T31" fmla="*/ 5 h 11"/>
                <a:gd name="T32" fmla="*/ 6 w 23"/>
                <a:gd name="T33" fmla="*/ 3 h 11"/>
                <a:gd name="T34" fmla="*/ 6 w 23"/>
                <a:gd name="T35" fmla="*/ 5 h 11"/>
                <a:gd name="T36" fmla="*/ 15 w 23"/>
                <a:gd name="T37" fmla="*/ 7 h 11"/>
                <a:gd name="T38" fmla="*/ 18 w 23"/>
                <a:gd name="T39" fmla="*/ 5 h 11"/>
                <a:gd name="T40" fmla="*/ 23 w 23"/>
                <a:gd name="T41" fmla="*/ 9 h 11"/>
                <a:gd name="T42" fmla="*/ 19 w 23"/>
                <a:gd name="T43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1">
                  <a:moveTo>
                    <a:pt x="19" y="6"/>
                  </a:moveTo>
                  <a:cubicBezTo>
                    <a:pt x="22" y="6"/>
                    <a:pt x="22" y="4"/>
                    <a:pt x="23" y="2"/>
                  </a:cubicBezTo>
                  <a:cubicBezTo>
                    <a:pt x="19" y="2"/>
                    <a:pt x="20" y="2"/>
                    <a:pt x="17" y="3"/>
                  </a:cubicBezTo>
                  <a:cubicBezTo>
                    <a:pt x="17" y="2"/>
                    <a:pt x="16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4" y="1"/>
                    <a:pt x="13" y="2"/>
                    <a:pt x="12" y="2"/>
                  </a:cubicBezTo>
                  <a:cubicBezTo>
                    <a:pt x="12" y="2"/>
                    <a:pt x="11" y="0"/>
                    <a:pt x="10" y="1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9" y="2"/>
                    <a:pt x="9" y="4"/>
                    <a:pt x="8" y="4"/>
                  </a:cubicBezTo>
                  <a:cubicBezTo>
                    <a:pt x="8" y="0"/>
                    <a:pt x="3" y="3"/>
                    <a:pt x="1" y="3"/>
                  </a:cubicBezTo>
                  <a:cubicBezTo>
                    <a:pt x="1" y="3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1" y="7"/>
                    <a:pt x="3" y="6"/>
                  </a:cubicBezTo>
                  <a:cubicBezTo>
                    <a:pt x="4" y="6"/>
                    <a:pt x="4" y="5"/>
                    <a:pt x="5" y="5"/>
                  </a:cubicBezTo>
                  <a:cubicBezTo>
                    <a:pt x="5" y="5"/>
                    <a:pt x="5" y="3"/>
                    <a:pt x="6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10" y="5"/>
                    <a:pt x="12" y="6"/>
                    <a:pt x="15" y="7"/>
                  </a:cubicBezTo>
                  <a:cubicBezTo>
                    <a:pt x="15" y="6"/>
                    <a:pt x="17" y="5"/>
                    <a:pt x="18" y="5"/>
                  </a:cubicBezTo>
                  <a:cubicBezTo>
                    <a:pt x="19" y="6"/>
                    <a:pt x="21" y="11"/>
                    <a:pt x="23" y="9"/>
                  </a:cubicBezTo>
                  <a:cubicBezTo>
                    <a:pt x="22" y="8"/>
                    <a:pt x="20" y="8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1" name="Freeform 48"/>
            <p:cNvSpPr/>
            <p:nvPr/>
          </p:nvSpPr>
          <p:spPr bwMode="auto">
            <a:xfrm>
              <a:off x="2926" y="3685"/>
              <a:ext cx="7" cy="12"/>
            </a:xfrm>
            <a:custGeom>
              <a:avLst/>
              <a:gdLst>
                <a:gd name="T0" fmla="*/ 2 w 3"/>
                <a:gd name="T1" fmla="*/ 2 h 4"/>
                <a:gd name="T2" fmla="*/ 2 w 3"/>
                <a:gd name="T3" fmla="*/ 3 h 4"/>
                <a:gd name="T4" fmla="*/ 0 w 3"/>
                <a:gd name="T5" fmla="*/ 1 h 4"/>
                <a:gd name="T6" fmla="*/ 0 w 3"/>
                <a:gd name="T7" fmla="*/ 3 h 4"/>
                <a:gd name="T8" fmla="*/ 2 w 3"/>
                <a:gd name="T9" fmla="*/ 4 h 4"/>
                <a:gd name="T10" fmla="*/ 2 w 3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2" y="2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2" name="Freeform 49"/>
            <p:cNvSpPr/>
            <p:nvPr/>
          </p:nvSpPr>
          <p:spPr bwMode="auto">
            <a:xfrm>
              <a:off x="2795" y="3668"/>
              <a:ext cx="26" cy="20"/>
            </a:xfrm>
            <a:custGeom>
              <a:avLst/>
              <a:gdLst>
                <a:gd name="T0" fmla="*/ 11 w 11"/>
                <a:gd name="T1" fmla="*/ 5 h 7"/>
                <a:gd name="T2" fmla="*/ 11 w 11"/>
                <a:gd name="T3" fmla="*/ 3 h 7"/>
                <a:gd name="T4" fmla="*/ 4 w 11"/>
                <a:gd name="T5" fmla="*/ 0 h 7"/>
                <a:gd name="T6" fmla="*/ 3 w 11"/>
                <a:gd name="T7" fmla="*/ 2 h 7"/>
                <a:gd name="T8" fmla="*/ 1 w 11"/>
                <a:gd name="T9" fmla="*/ 4 h 7"/>
                <a:gd name="T10" fmla="*/ 3 w 11"/>
                <a:gd name="T11" fmla="*/ 4 h 7"/>
                <a:gd name="T12" fmla="*/ 3 w 11"/>
                <a:gd name="T13" fmla="*/ 6 h 7"/>
                <a:gd name="T14" fmla="*/ 11 w 1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11" y="5"/>
                  </a:moveTo>
                  <a:cubicBezTo>
                    <a:pt x="11" y="4"/>
                    <a:pt x="11" y="4"/>
                    <a:pt x="11" y="3"/>
                  </a:cubicBezTo>
                  <a:cubicBezTo>
                    <a:pt x="7" y="3"/>
                    <a:pt x="7" y="3"/>
                    <a:pt x="4" y="0"/>
                  </a:cubicBezTo>
                  <a:cubicBezTo>
                    <a:pt x="4" y="2"/>
                    <a:pt x="2" y="1"/>
                    <a:pt x="3" y="2"/>
                  </a:cubicBezTo>
                  <a:cubicBezTo>
                    <a:pt x="5" y="3"/>
                    <a:pt x="1" y="1"/>
                    <a:pt x="1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0" y="6"/>
                    <a:pt x="5" y="3"/>
                    <a:pt x="3" y="6"/>
                  </a:cubicBezTo>
                  <a:cubicBezTo>
                    <a:pt x="7" y="7"/>
                    <a:pt x="8" y="5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3" name="Freeform 50"/>
            <p:cNvSpPr/>
            <p:nvPr/>
          </p:nvSpPr>
          <p:spPr bwMode="auto">
            <a:xfrm>
              <a:off x="2852" y="3671"/>
              <a:ext cx="7" cy="9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0 w 3"/>
                <a:gd name="T5" fmla="*/ 3 h 3"/>
                <a:gd name="T6" fmla="*/ 2 w 3"/>
                <a:gd name="T7" fmla="*/ 3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3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4" name="Freeform 51"/>
            <p:cNvSpPr/>
            <p:nvPr/>
          </p:nvSpPr>
          <p:spPr bwMode="auto">
            <a:xfrm>
              <a:off x="2821" y="3668"/>
              <a:ext cx="46" cy="26"/>
            </a:xfrm>
            <a:custGeom>
              <a:avLst/>
              <a:gdLst>
                <a:gd name="T0" fmla="*/ 16 w 19"/>
                <a:gd name="T1" fmla="*/ 6 h 9"/>
                <a:gd name="T2" fmla="*/ 18 w 19"/>
                <a:gd name="T3" fmla="*/ 2 h 9"/>
                <a:gd name="T4" fmla="*/ 16 w 19"/>
                <a:gd name="T5" fmla="*/ 4 h 9"/>
                <a:gd name="T6" fmla="*/ 10 w 19"/>
                <a:gd name="T7" fmla="*/ 0 h 9"/>
                <a:gd name="T8" fmla="*/ 6 w 19"/>
                <a:gd name="T9" fmla="*/ 1 h 9"/>
                <a:gd name="T10" fmla="*/ 3 w 19"/>
                <a:gd name="T11" fmla="*/ 2 h 9"/>
                <a:gd name="T12" fmla="*/ 0 w 19"/>
                <a:gd name="T13" fmla="*/ 1 h 9"/>
                <a:gd name="T14" fmla="*/ 0 w 19"/>
                <a:gd name="T15" fmla="*/ 5 h 9"/>
                <a:gd name="T16" fmla="*/ 5 w 19"/>
                <a:gd name="T17" fmla="*/ 4 h 9"/>
                <a:gd name="T18" fmla="*/ 7 w 19"/>
                <a:gd name="T19" fmla="*/ 8 h 9"/>
                <a:gd name="T20" fmla="*/ 10 w 19"/>
                <a:gd name="T21" fmla="*/ 8 h 9"/>
                <a:gd name="T22" fmla="*/ 11 w 19"/>
                <a:gd name="T23" fmla="*/ 4 h 9"/>
                <a:gd name="T24" fmla="*/ 14 w 19"/>
                <a:gd name="T25" fmla="*/ 8 h 9"/>
                <a:gd name="T26" fmla="*/ 15 w 19"/>
                <a:gd name="T27" fmla="*/ 9 h 9"/>
                <a:gd name="T28" fmla="*/ 16 w 19"/>
                <a:gd name="T2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9">
                  <a:moveTo>
                    <a:pt x="16" y="6"/>
                  </a:moveTo>
                  <a:cubicBezTo>
                    <a:pt x="19" y="6"/>
                    <a:pt x="17" y="3"/>
                    <a:pt x="18" y="2"/>
                  </a:cubicBezTo>
                  <a:cubicBezTo>
                    <a:pt x="15" y="1"/>
                    <a:pt x="17" y="5"/>
                    <a:pt x="16" y="4"/>
                  </a:cubicBezTo>
                  <a:cubicBezTo>
                    <a:pt x="13" y="6"/>
                    <a:pt x="11" y="2"/>
                    <a:pt x="10" y="0"/>
                  </a:cubicBezTo>
                  <a:cubicBezTo>
                    <a:pt x="7" y="1"/>
                    <a:pt x="7" y="0"/>
                    <a:pt x="6" y="1"/>
                  </a:cubicBezTo>
                  <a:cubicBezTo>
                    <a:pt x="6" y="2"/>
                    <a:pt x="3" y="2"/>
                    <a:pt x="3" y="2"/>
                  </a:cubicBezTo>
                  <a:cubicBezTo>
                    <a:pt x="2" y="2"/>
                    <a:pt x="1" y="2"/>
                    <a:pt x="0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3" y="6"/>
                    <a:pt x="4" y="4"/>
                    <a:pt x="5" y="4"/>
                  </a:cubicBezTo>
                  <a:cubicBezTo>
                    <a:pt x="6" y="6"/>
                    <a:pt x="5" y="6"/>
                    <a:pt x="7" y="8"/>
                  </a:cubicBezTo>
                  <a:cubicBezTo>
                    <a:pt x="9" y="8"/>
                    <a:pt x="8" y="6"/>
                    <a:pt x="10" y="8"/>
                  </a:cubicBezTo>
                  <a:cubicBezTo>
                    <a:pt x="10" y="5"/>
                    <a:pt x="10" y="4"/>
                    <a:pt x="11" y="4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5" y="8"/>
                    <a:pt x="14" y="6"/>
                    <a:pt x="1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5" name="Freeform 52"/>
            <p:cNvSpPr/>
            <p:nvPr/>
          </p:nvSpPr>
          <p:spPr bwMode="auto">
            <a:xfrm>
              <a:off x="2762" y="3665"/>
              <a:ext cx="33" cy="26"/>
            </a:xfrm>
            <a:custGeom>
              <a:avLst/>
              <a:gdLst>
                <a:gd name="T0" fmla="*/ 14 w 14"/>
                <a:gd name="T1" fmla="*/ 5 h 9"/>
                <a:gd name="T2" fmla="*/ 11 w 14"/>
                <a:gd name="T3" fmla="*/ 3 h 9"/>
                <a:gd name="T4" fmla="*/ 10 w 14"/>
                <a:gd name="T5" fmla="*/ 5 h 9"/>
                <a:gd name="T6" fmla="*/ 8 w 14"/>
                <a:gd name="T7" fmla="*/ 2 h 9"/>
                <a:gd name="T8" fmla="*/ 5 w 14"/>
                <a:gd name="T9" fmla="*/ 5 h 9"/>
                <a:gd name="T10" fmla="*/ 5 w 14"/>
                <a:gd name="T11" fmla="*/ 5 h 9"/>
                <a:gd name="T12" fmla="*/ 6 w 14"/>
                <a:gd name="T13" fmla="*/ 2 h 9"/>
                <a:gd name="T14" fmla="*/ 2 w 14"/>
                <a:gd name="T15" fmla="*/ 5 h 9"/>
                <a:gd name="T16" fmla="*/ 0 w 14"/>
                <a:gd name="T17" fmla="*/ 3 h 9"/>
                <a:gd name="T18" fmla="*/ 1 w 14"/>
                <a:gd name="T19" fmla="*/ 7 h 9"/>
                <a:gd name="T20" fmla="*/ 5 w 14"/>
                <a:gd name="T21" fmla="*/ 8 h 9"/>
                <a:gd name="T22" fmla="*/ 9 w 14"/>
                <a:gd name="T23" fmla="*/ 6 h 9"/>
                <a:gd name="T24" fmla="*/ 10 w 14"/>
                <a:gd name="T25" fmla="*/ 8 h 9"/>
                <a:gd name="T26" fmla="*/ 14 w 14"/>
                <a:gd name="T27" fmla="*/ 6 h 9"/>
                <a:gd name="T28" fmla="*/ 14 w 14"/>
                <a:gd name="T2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9">
                  <a:moveTo>
                    <a:pt x="14" y="5"/>
                  </a:moveTo>
                  <a:cubicBezTo>
                    <a:pt x="13" y="4"/>
                    <a:pt x="12" y="0"/>
                    <a:pt x="11" y="3"/>
                  </a:cubicBezTo>
                  <a:cubicBezTo>
                    <a:pt x="13" y="3"/>
                    <a:pt x="11" y="6"/>
                    <a:pt x="10" y="5"/>
                  </a:cubicBezTo>
                  <a:cubicBezTo>
                    <a:pt x="11" y="3"/>
                    <a:pt x="9" y="3"/>
                    <a:pt x="8" y="2"/>
                  </a:cubicBezTo>
                  <a:cubicBezTo>
                    <a:pt x="8" y="4"/>
                    <a:pt x="5" y="3"/>
                    <a:pt x="5" y="5"/>
                  </a:cubicBezTo>
                  <a:cubicBezTo>
                    <a:pt x="5" y="5"/>
                    <a:pt x="6" y="5"/>
                    <a:pt x="5" y="5"/>
                  </a:cubicBezTo>
                  <a:cubicBezTo>
                    <a:pt x="2" y="5"/>
                    <a:pt x="6" y="3"/>
                    <a:pt x="6" y="2"/>
                  </a:cubicBezTo>
                  <a:cubicBezTo>
                    <a:pt x="3" y="1"/>
                    <a:pt x="4" y="5"/>
                    <a:pt x="2" y="5"/>
                  </a:cubicBezTo>
                  <a:cubicBezTo>
                    <a:pt x="3" y="3"/>
                    <a:pt x="0" y="1"/>
                    <a:pt x="0" y="3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3" y="7"/>
                    <a:pt x="4" y="7"/>
                    <a:pt x="5" y="8"/>
                  </a:cubicBezTo>
                  <a:cubicBezTo>
                    <a:pt x="4" y="5"/>
                    <a:pt x="7" y="7"/>
                    <a:pt x="9" y="6"/>
                  </a:cubicBezTo>
                  <a:cubicBezTo>
                    <a:pt x="9" y="7"/>
                    <a:pt x="9" y="8"/>
                    <a:pt x="10" y="8"/>
                  </a:cubicBezTo>
                  <a:cubicBezTo>
                    <a:pt x="9" y="4"/>
                    <a:pt x="13" y="9"/>
                    <a:pt x="14" y="6"/>
                  </a:cubicBezTo>
                  <a:cubicBezTo>
                    <a:pt x="12" y="6"/>
                    <a:pt x="14" y="5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6" name="Freeform 53"/>
            <p:cNvSpPr/>
            <p:nvPr/>
          </p:nvSpPr>
          <p:spPr bwMode="auto">
            <a:xfrm>
              <a:off x="2890" y="3688"/>
              <a:ext cx="7" cy="6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1 h 2"/>
                <a:gd name="T4" fmla="*/ 0 w 3"/>
                <a:gd name="T5" fmla="*/ 1 h 2"/>
                <a:gd name="T6" fmla="*/ 2 w 3"/>
                <a:gd name="T7" fmla="*/ 2 h 2"/>
                <a:gd name="T8" fmla="*/ 3 w 3"/>
                <a:gd name="T9" fmla="*/ 1 h 2"/>
                <a:gd name="T10" fmla="*/ 2 w 3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0"/>
                    <a:pt x="2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3" y="2"/>
                    <a:pt x="2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7" name="Freeform 54"/>
            <p:cNvSpPr/>
            <p:nvPr/>
          </p:nvSpPr>
          <p:spPr bwMode="auto">
            <a:xfrm>
              <a:off x="2817" y="3682"/>
              <a:ext cx="4" cy="12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2 h 4"/>
                <a:gd name="T4" fmla="*/ 0 w 2"/>
                <a:gd name="T5" fmla="*/ 2 h 4"/>
                <a:gd name="T6" fmla="*/ 2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0"/>
                    <a:pt x="0" y="2"/>
                  </a:cubicBezTo>
                  <a:cubicBezTo>
                    <a:pt x="1" y="2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8" name="Freeform 55"/>
            <p:cNvSpPr/>
            <p:nvPr/>
          </p:nvSpPr>
          <p:spPr bwMode="auto">
            <a:xfrm>
              <a:off x="2738" y="3685"/>
              <a:ext cx="14" cy="12"/>
            </a:xfrm>
            <a:custGeom>
              <a:avLst/>
              <a:gdLst>
                <a:gd name="T0" fmla="*/ 4 w 6"/>
                <a:gd name="T1" fmla="*/ 1 h 4"/>
                <a:gd name="T2" fmla="*/ 3 w 6"/>
                <a:gd name="T3" fmla="*/ 3 h 4"/>
                <a:gd name="T4" fmla="*/ 6 w 6"/>
                <a:gd name="T5" fmla="*/ 1 h 4"/>
                <a:gd name="T6" fmla="*/ 4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4" y="1"/>
                  </a:moveTo>
                  <a:cubicBezTo>
                    <a:pt x="3" y="0"/>
                    <a:pt x="0" y="4"/>
                    <a:pt x="3" y="3"/>
                  </a:cubicBezTo>
                  <a:cubicBezTo>
                    <a:pt x="3" y="2"/>
                    <a:pt x="6" y="2"/>
                    <a:pt x="6" y="1"/>
                  </a:cubicBezTo>
                  <a:cubicBezTo>
                    <a:pt x="4" y="1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9" name="Freeform 56"/>
            <p:cNvSpPr/>
            <p:nvPr/>
          </p:nvSpPr>
          <p:spPr bwMode="auto">
            <a:xfrm>
              <a:off x="2721" y="3668"/>
              <a:ext cx="41" cy="23"/>
            </a:xfrm>
            <a:custGeom>
              <a:avLst/>
              <a:gdLst>
                <a:gd name="T0" fmla="*/ 17 w 17"/>
                <a:gd name="T1" fmla="*/ 4 h 8"/>
                <a:gd name="T2" fmla="*/ 15 w 17"/>
                <a:gd name="T3" fmla="*/ 1 h 8"/>
                <a:gd name="T4" fmla="*/ 10 w 17"/>
                <a:gd name="T5" fmla="*/ 3 h 8"/>
                <a:gd name="T6" fmla="*/ 7 w 17"/>
                <a:gd name="T7" fmla="*/ 2 h 8"/>
                <a:gd name="T8" fmla="*/ 4 w 17"/>
                <a:gd name="T9" fmla="*/ 4 h 8"/>
                <a:gd name="T10" fmla="*/ 5 w 17"/>
                <a:gd name="T11" fmla="*/ 0 h 8"/>
                <a:gd name="T12" fmla="*/ 1 w 17"/>
                <a:gd name="T13" fmla="*/ 1 h 8"/>
                <a:gd name="T14" fmla="*/ 0 w 17"/>
                <a:gd name="T15" fmla="*/ 4 h 8"/>
                <a:gd name="T16" fmla="*/ 4 w 17"/>
                <a:gd name="T17" fmla="*/ 5 h 8"/>
                <a:gd name="T18" fmla="*/ 6 w 17"/>
                <a:gd name="T19" fmla="*/ 5 h 8"/>
                <a:gd name="T20" fmla="*/ 8 w 17"/>
                <a:gd name="T21" fmla="*/ 4 h 8"/>
                <a:gd name="T22" fmla="*/ 11 w 17"/>
                <a:gd name="T23" fmla="*/ 4 h 8"/>
                <a:gd name="T24" fmla="*/ 17 w 17"/>
                <a:gd name="T2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8">
                  <a:moveTo>
                    <a:pt x="17" y="4"/>
                  </a:moveTo>
                  <a:cubicBezTo>
                    <a:pt x="16" y="4"/>
                    <a:pt x="14" y="4"/>
                    <a:pt x="15" y="1"/>
                  </a:cubicBezTo>
                  <a:cubicBezTo>
                    <a:pt x="12" y="2"/>
                    <a:pt x="12" y="3"/>
                    <a:pt x="10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5" y="2"/>
                    <a:pt x="8" y="5"/>
                    <a:pt x="4" y="4"/>
                  </a:cubicBezTo>
                  <a:cubicBezTo>
                    <a:pt x="4" y="3"/>
                    <a:pt x="8" y="1"/>
                    <a:pt x="5" y="0"/>
                  </a:cubicBezTo>
                  <a:cubicBezTo>
                    <a:pt x="5" y="2"/>
                    <a:pt x="2" y="1"/>
                    <a:pt x="1" y="1"/>
                  </a:cubicBezTo>
                  <a:cubicBezTo>
                    <a:pt x="1" y="3"/>
                    <a:pt x="0" y="3"/>
                    <a:pt x="0" y="4"/>
                  </a:cubicBezTo>
                  <a:cubicBezTo>
                    <a:pt x="3" y="2"/>
                    <a:pt x="3" y="8"/>
                    <a:pt x="4" y="5"/>
                  </a:cubicBezTo>
                  <a:cubicBezTo>
                    <a:pt x="2" y="4"/>
                    <a:pt x="5" y="5"/>
                    <a:pt x="6" y="5"/>
                  </a:cubicBezTo>
                  <a:cubicBezTo>
                    <a:pt x="7" y="5"/>
                    <a:pt x="7" y="4"/>
                    <a:pt x="8" y="4"/>
                  </a:cubicBezTo>
                  <a:cubicBezTo>
                    <a:pt x="10" y="4"/>
                    <a:pt x="10" y="5"/>
                    <a:pt x="11" y="4"/>
                  </a:cubicBezTo>
                  <a:cubicBezTo>
                    <a:pt x="13" y="2"/>
                    <a:pt x="17" y="8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9431655" y="5939790"/>
            <a:ext cx="1041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 smtClean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Kitty</a:t>
            </a:r>
            <a:endParaRPr lang="en-US" altLang="zh-CN" sz="2400" dirty="0" smtClean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604955" y="3485011"/>
            <a:ext cx="8315262" cy="968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700" b="1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8086-</a:t>
            </a:r>
            <a:r>
              <a:rPr lang="zh-CN" altLang="en-US" sz="5700" b="1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前后端开发培训</a:t>
            </a:r>
            <a:endParaRPr lang="zh-CN" altLang="en-US" sz="5700" b="1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274" name="组合 42"/>
          <p:cNvGrpSpPr/>
          <p:nvPr/>
        </p:nvGrpSpPr>
        <p:grpSpPr>
          <a:xfrm rot="5400000">
            <a:off x="9866729" y="3509470"/>
            <a:ext cx="695274" cy="733444"/>
            <a:chOff x="4197350" y="2182813"/>
            <a:chExt cx="608013" cy="641350"/>
          </a:xfrm>
          <a:solidFill>
            <a:schemeClr val="bg1"/>
          </a:solidFill>
        </p:grpSpPr>
        <p:sp>
          <p:nvSpPr>
            <p:cNvPr id="275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76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77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78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79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0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1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2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3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4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5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6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7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8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9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0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1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2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3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4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5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6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7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8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9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0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1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2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3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4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5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6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7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8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9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0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1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2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3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4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5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6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7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8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9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20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334260" y="128905"/>
            <a:ext cx="7523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4800" b="1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框架与库的区别</a:t>
            </a:r>
            <a:endParaRPr lang="zh-CN" altLang="en-US" sz="4800" b="1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1075" y="1344295"/>
            <a:ext cx="102889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bg1"/>
                </a:solidFill>
                <a:uFillTx/>
              </a:rPr>
              <a:t>库</a:t>
            </a:r>
            <a:r>
              <a:rPr lang="zh-CN" altLang="en-US" sz="3600">
                <a:solidFill>
                  <a:schemeClr val="bg1"/>
                </a:solidFill>
                <a:uFillTx/>
              </a:rPr>
              <a:t>：</a:t>
            </a:r>
            <a:r>
              <a:rPr sz="3600">
                <a:solidFill>
                  <a:schemeClr val="bg1"/>
                </a:solidFill>
                <a:uFillTx/>
              </a:rPr>
              <a:t>库实现了可重用的功能，可以被不同应用使用，但只是被动使用，应用可以用这个库也可以用其他库，库并不能左右应用。</a:t>
            </a:r>
            <a:r>
              <a:rPr lang="zh-CN" altLang="en-US" sz="3600">
                <a:solidFill>
                  <a:schemeClr val="bg1"/>
                </a:solidFill>
                <a:uFillTx/>
                <a:sym typeface="+mn-ea"/>
              </a:rPr>
              <a:t> </a:t>
            </a:r>
            <a:endParaRPr lang="en-US" altLang="zh-CN" sz="3600">
              <a:solidFill>
                <a:schemeClr val="bg1"/>
              </a:solidFill>
              <a:uFillTx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1075" y="3688715"/>
            <a:ext cx="103479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3600">
                <a:solidFill>
                  <a:schemeClr val="bg1"/>
                </a:solidFill>
                <a:uFillTx/>
              </a:rPr>
              <a:t>框架</a:t>
            </a:r>
            <a:r>
              <a:rPr lang="zh-CN" sz="3600">
                <a:solidFill>
                  <a:schemeClr val="bg1"/>
                </a:solidFill>
                <a:uFillTx/>
              </a:rPr>
              <a:t>：</a:t>
            </a:r>
            <a:r>
              <a:rPr sz="3600">
                <a:solidFill>
                  <a:schemeClr val="bg1"/>
                </a:solidFill>
                <a:uFillTx/>
              </a:rPr>
              <a:t>是一个半成品的应用，和库的最大区别是框架直接左右了应用怎么来写</a:t>
            </a:r>
            <a:endParaRPr sz="3600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334260" y="128905"/>
            <a:ext cx="7523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4800" b="1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主流前后端框架</a:t>
            </a:r>
            <a:endParaRPr lang="zh-CN" altLang="en-US" sz="4800" b="1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1075" y="1344295"/>
            <a:ext cx="102889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bg1"/>
                </a:solidFill>
                <a:uFillTx/>
              </a:rPr>
              <a:t>后端：SSM</a:t>
            </a:r>
            <a:r>
              <a:rPr lang="en-US" altLang="zh-CN" sz="3600">
                <a:solidFill>
                  <a:schemeClr val="bg1"/>
                </a:solidFill>
                <a:uFillTx/>
              </a:rPr>
              <a:t>(Spring+SpringMVC+MyBatis)</a:t>
            </a:r>
            <a:r>
              <a:rPr lang="zh-CN" altLang="en-US" sz="3600">
                <a:solidFill>
                  <a:schemeClr val="bg1"/>
                </a:solidFill>
                <a:uFillTx/>
              </a:rPr>
              <a:t>，</a:t>
            </a:r>
            <a:r>
              <a:rPr lang="en-US" altLang="zh-CN" sz="3600">
                <a:solidFill>
                  <a:schemeClr val="bg1"/>
                </a:solidFill>
                <a:uFillTx/>
              </a:rPr>
              <a:t>ThinkPHP SSH(struts+spring+hibernate)</a:t>
            </a:r>
            <a:r>
              <a:rPr lang="zh-CN" altLang="en-US" sz="3600">
                <a:solidFill>
                  <a:schemeClr val="bg1"/>
                </a:solidFill>
                <a:uFillTx/>
              </a:rPr>
              <a:t>，</a:t>
            </a:r>
            <a:r>
              <a:rPr lang="en-US" altLang="zh-CN" sz="3600">
                <a:solidFill>
                  <a:schemeClr val="bg1"/>
                </a:solidFill>
                <a:uFillTx/>
              </a:rPr>
              <a:t>G</a:t>
            </a:r>
            <a:r>
              <a:rPr lang="en-US" altLang="zh-CN" sz="3600">
                <a:solidFill>
                  <a:schemeClr val="bg1"/>
                </a:solidFill>
                <a:uFillTx/>
              </a:rPr>
              <a:t>olang</a:t>
            </a:r>
            <a:r>
              <a:rPr lang="zh-CN" altLang="en-US" sz="3600">
                <a:solidFill>
                  <a:schemeClr val="bg1"/>
                </a:solidFill>
                <a:uFillTx/>
              </a:rPr>
              <a:t>，</a:t>
            </a:r>
            <a:r>
              <a:rPr lang="en-US" altLang="zh-CN" sz="3600">
                <a:solidFill>
                  <a:schemeClr val="bg1"/>
                </a:solidFill>
                <a:uFillTx/>
              </a:rPr>
              <a:t>F</a:t>
            </a:r>
            <a:r>
              <a:rPr lang="en-US" altLang="zh-CN" sz="3600">
                <a:solidFill>
                  <a:schemeClr val="bg1"/>
                </a:solidFill>
                <a:uFillTx/>
              </a:rPr>
              <a:t>lask</a:t>
            </a:r>
            <a:r>
              <a:rPr lang="zh-CN" altLang="en-US" sz="3600">
                <a:solidFill>
                  <a:schemeClr val="bg1"/>
                </a:solidFill>
                <a:uFillTx/>
              </a:rPr>
              <a:t>，</a:t>
            </a:r>
            <a:r>
              <a:rPr lang="zh-CN" altLang="en-US" sz="3600">
                <a:solidFill>
                  <a:schemeClr val="bg1"/>
                </a:solidFill>
                <a:uFillTx/>
                <a:sym typeface="+mn-ea"/>
              </a:rPr>
              <a:t>Django </a:t>
            </a:r>
            <a:endParaRPr lang="en-US" altLang="zh-CN" sz="3600">
              <a:solidFill>
                <a:schemeClr val="bg1"/>
              </a:solidFill>
              <a:uFillTx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0765" y="3336925"/>
            <a:ext cx="10347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bg1"/>
                </a:solidFill>
                <a:uFillTx/>
              </a:rPr>
              <a:t>前端三大</a:t>
            </a:r>
            <a:r>
              <a:rPr lang="zh-CN" altLang="en-US" sz="3600">
                <a:solidFill>
                  <a:schemeClr val="bg1"/>
                </a:solidFill>
                <a:uFillTx/>
              </a:rPr>
              <a:t>框架</a:t>
            </a:r>
            <a:r>
              <a:rPr lang="zh-CN" altLang="en-US" sz="3600">
                <a:solidFill>
                  <a:schemeClr val="bg1"/>
                </a:solidFill>
                <a:uFillTx/>
              </a:rPr>
              <a:t>：</a:t>
            </a:r>
            <a:r>
              <a:rPr lang="en-US" altLang="zh-CN" sz="3600">
                <a:solidFill>
                  <a:schemeClr val="bg1"/>
                </a:solidFill>
                <a:uFillTx/>
              </a:rPr>
              <a:t>React</a:t>
            </a:r>
            <a:r>
              <a:rPr lang="zh-CN" altLang="en-US" sz="3600">
                <a:solidFill>
                  <a:schemeClr val="bg1"/>
                </a:solidFill>
                <a:uFillTx/>
              </a:rPr>
              <a:t>，</a:t>
            </a:r>
            <a:r>
              <a:rPr lang="en-US" altLang="zh-CN" sz="3600">
                <a:solidFill>
                  <a:schemeClr val="bg1"/>
                </a:solidFill>
                <a:uFillTx/>
              </a:rPr>
              <a:t>angular</a:t>
            </a:r>
            <a:r>
              <a:rPr lang="zh-CN" altLang="en-US" sz="3600">
                <a:solidFill>
                  <a:schemeClr val="bg1"/>
                </a:solidFill>
                <a:uFillTx/>
              </a:rPr>
              <a:t>，</a:t>
            </a:r>
            <a:r>
              <a:rPr lang="en-US" altLang="zh-CN" sz="3600">
                <a:solidFill>
                  <a:schemeClr val="bg1"/>
                </a:solidFill>
                <a:uFillTx/>
              </a:rPr>
              <a:t>Vue</a:t>
            </a:r>
            <a:endParaRPr lang="en-US" altLang="zh-CN" sz="3600">
              <a:solidFill>
                <a:schemeClr val="bg1"/>
              </a:solidFill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1075" y="4775835"/>
            <a:ext cx="10347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bg1"/>
                </a:solidFill>
                <a:uFillTx/>
              </a:rPr>
              <a:t>前端库</a:t>
            </a:r>
            <a:r>
              <a:rPr lang="zh-CN" altLang="en-US" sz="3600">
                <a:solidFill>
                  <a:schemeClr val="bg1"/>
                </a:solidFill>
                <a:uFillTx/>
              </a:rPr>
              <a:t>：Bootstrap ，jQuery </a:t>
            </a:r>
            <a:endParaRPr lang="en-US" altLang="zh-CN" sz="3600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同心圆 5"/>
          <p:cNvSpPr/>
          <p:nvPr/>
        </p:nvSpPr>
        <p:spPr>
          <a:xfrm>
            <a:off x="1767795" y="2365829"/>
            <a:ext cx="2413500" cy="2339033"/>
          </a:xfrm>
          <a:prstGeom prst="donut">
            <a:avLst>
              <a:gd name="adj" fmla="val 2336"/>
            </a:avLst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98925" y="3216275"/>
            <a:ext cx="55822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 smtClean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四、</a:t>
            </a:r>
            <a:r>
              <a:rPr lang="en-US" altLang="zh-CN" sz="4800" dirty="0" smtClean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Spring Family</a:t>
            </a:r>
            <a:endParaRPr lang="zh-CN" altLang="en-US" sz="4800" b="1" dirty="0" smtClean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9" name="Freeform 158"/>
          <p:cNvSpPr>
            <a:spLocks noEditPoints="1"/>
          </p:cNvSpPr>
          <p:nvPr/>
        </p:nvSpPr>
        <p:spPr bwMode="auto">
          <a:xfrm>
            <a:off x="2350418" y="2818730"/>
            <a:ext cx="1315043" cy="1433230"/>
          </a:xfrm>
          <a:custGeom>
            <a:avLst/>
            <a:gdLst/>
            <a:ahLst/>
            <a:cxnLst>
              <a:cxn ang="0">
                <a:pos x="398" y="200"/>
              </a:cxn>
              <a:cxn ang="0">
                <a:pos x="623" y="52"/>
              </a:cxn>
              <a:cxn ang="0">
                <a:pos x="625" y="296"/>
              </a:cxn>
              <a:cxn ang="0">
                <a:pos x="692" y="505"/>
              </a:cxn>
              <a:cxn ang="0">
                <a:pos x="672" y="754"/>
              </a:cxn>
              <a:cxn ang="0">
                <a:pos x="567" y="778"/>
              </a:cxn>
              <a:cxn ang="0">
                <a:pos x="298" y="803"/>
              </a:cxn>
              <a:cxn ang="0">
                <a:pos x="121" y="855"/>
              </a:cxn>
              <a:cxn ang="0">
                <a:pos x="61" y="840"/>
              </a:cxn>
              <a:cxn ang="0">
                <a:pos x="57" y="691"/>
              </a:cxn>
              <a:cxn ang="0">
                <a:pos x="65" y="446"/>
              </a:cxn>
              <a:cxn ang="0">
                <a:pos x="127" y="287"/>
              </a:cxn>
              <a:cxn ang="0">
                <a:pos x="0" y="111"/>
              </a:cxn>
              <a:cxn ang="0">
                <a:pos x="283" y="20"/>
              </a:cxn>
              <a:cxn ang="0">
                <a:pos x="285" y="190"/>
              </a:cxn>
              <a:cxn ang="0">
                <a:pos x="26" y="515"/>
              </a:cxn>
              <a:cxn ang="0">
                <a:pos x="51" y="560"/>
              </a:cxn>
              <a:cxn ang="0">
                <a:pos x="144" y="483"/>
              </a:cxn>
              <a:cxn ang="0">
                <a:pos x="167" y="646"/>
              </a:cxn>
              <a:cxn ang="0">
                <a:pos x="350" y="565"/>
              </a:cxn>
              <a:cxn ang="0">
                <a:pos x="308" y="468"/>
              </a:cxn>
              <a:cxn ang="0">
                <a:pos x="207" y="436"/>
              </a:cxn>
              <a:cxn ang="0">
                <a:pos x="82" y="807"/>
              </a:cxn>
              <a:cxn ang="0">
                <a:pos x="65" y="542"/>
              </a:cxn>
              <a:cxn ang="0">
                <a:pos x="129" y="763"/>
              </a:cxn>
              <a:cxn ang="0">
                <a:pos x="62" y="527"/>
              </a:cxn>
              <a:cxn ang="0">
                <a:pos x="268" y="179"/>
              </a:cxn>
              <a:cxn ang="0">
                <a:pos x="269" y="31"/>
              </a:cxn>
              <a:cxn ang="0">
                <a:pos x="31" y="121"/>
              </a:cxn>
              <a:cxn ang="0">
                <a:pos x="160" y="346"/>
              </a:cxn>
              <a:cxn ang="0">
                <a:pos x="71" y="144"/>
              </a:cxn>
              <a:cxn ang="0">
                <a:pos x="72" y="73"/>
              </a:cxn>
              <a:cxn ang="0">
                <a:pos x="256" y="152"/>
              </a:cxn>
              <a:cxn ang="0">
                <a:pos x="320" y="401"/>
              </a:cxn>
              <a:cxn ang="0">
                <a:pos x="130" y="796"/>
              </a:cxn>
              <a:cxn ang="0">
                <a:pos x="103" y="146"/>
              </a:cxn>
              <a:cxn ang="0">
                <a:pos x="234" y="412"/>
              </a:cxn>
              <a:cxn ang="0">
                <a:pos x="232" y="151"/>
              </a:cxn>
              <a:cxn ang="0">
                <a:pos x="242" y="785"/>
              </a:cxn>
              <a:cxn ang="0">
                <a:pos x="223" y="817"/>
              </a:cxn>
              <a:cxn ang="0">
                <a:pos x="377" y="598"/>
              </a:cxn>
              <a:cxn ang="0">
                <a:pos x="494" y="248"/>
              </a:cxn>
              <a:cxn ang="0">
                <a:pos x="687" y="111"/>
              </a:cxn>
              <a:cxn ang="0">
                <a:pos x="574" y="326"/>
              </a:cxn>
              <a:cxn ang="0">
                <a:pos x="538" y="681"/>
              </a:cxn>
              <a:cxn ang="0">
                <a:pos x="558" y="564"/>
              </a:cxn>
              <a:cxn ang="0">
                <a:pos x="718" y="172"/>
              </a:cxn>
              <a:cxn ang="0">
                <a:pos x="549" y="72"/>
              </a:cxn>
              <a:cxn ang="0">
                <a:pos x="414" y="174"/>
              </a:cxn>
              <a:cxn ang="0">
                <a:pos x="440" y="381"/>
              </a:cxn>
              <a:cxn ang="0">
                <a:pos x="287" y="786"/>
              </a:cxn>
              <a:cxn ang="0">
                <a:pos x="480" y="454"/>
              </a:cxn>
              <a:cxn ang="0">
                <a:pos x="459" y="452"/>
              </a:cxn>
              <a:cxn ang="0">
                <a:pos x="647" y="198"/>
              </a:cxn>
              <a:cxn ang="0">
                <a:pos x="490" y="154"/>
              </a:cxn>
              <a:cxn ang="0">
                <a:pos x="525" y="265"/>
              </a:cxn>
              <a:cxn ang="0">
                <a:pos x="531" y="388"/>
              </a:cxn>
              <a:cxn ang="0">
                <a:pos x="525" y="749"/>
              </a:cxn>
              <a:cxn ang="0">
                <a:pos x="604" y="687"/>
              </a:cxn>
              <a:cxn ang="0">
                <a:pos x="674" y="449"/>
              </a:cxn>
              <a:cxn ang="0">
                <a:pos x="653" y="425"/>
              </a:cxn>
              <a:cxn ang="0">
                <a:pos x="568" y="616"/>
              </a:cxn>
              <a:cxn ang="0">
                <a:pos x="652" y="736"/>
              </a:cxn>
            </a:cxnLst>
            <a:rect l="0" t="0" r="r" b="b"/>
            <a:pathLst>
              <a:path w="770" h="855">
                <a:moveTo>
                  <a:pt x="351" y="399"/>
                </a:moveTo>
                <a:lnTo>
                  <a:pt x="351" y="399"/>
                </a:lnTo>
                <a:lnTo>
                  <a:pt x="369" y="396"/>
                </a:lnTo>
                <a:lnTo>
                  <a:pt x="386" y="392"/>
                </a:lnTo>
                <a:lnTo>
                  <a:pt x="404" y="391"/>
                </a:lnTo>
                <a:lnTo>
                  <a:pt x="411" y="391"/>
                </a:lnTo>
                <a:lnTo>
                  <a:pt x="419" y="392"/>
                </a:lnTo>
                <a:lnTo>
                  <a:pt x="419" y="392"/>
                </a:lnTo>
                <a:lnTo>
                  <a:pt x="430" y="368"/>
                </a:lnTo>
                <a:lnTo>
                  <a:pt x="441" y="344"/>
                </a:lnTo>
                <a:lnTo>
                  <a:pt x="451" y="319"/>
                </a:lnTo>
                <a:lnTo>
                  <a:pt x="456" y="307"/>
                </a:lnTo>
                <a:lnTo>
                  <a:pt x="461" y="293"/>
                </a:lnTo>
                <a:lnTo>
                  <a:pt x="461" y="293"/>
                </a:lnTo>
                <a:lnTo>
                  <a:pt x="454" y="283"/>
                </a:lnTo>
                <a:lnTo>
                  <a:pt x="448" y="273"/>
                </a:lnTo>
                <a:lnTo>
                  <a:pt x="438" y="249"/>
                </a:lnTo>
                <a:lnTo>
                  <a:pt x="438" y="249"/>
                </a:lnTo>
                <a:lnTo>
                  <a:pt x="429" y="238"/>
                </a:lnTo>
                <a:lnTo>
                  <a:pt x="418" y="226"/>
                </a:lnTo>
                <a:lnTo>
                  <a:pt x="407" y="212"/>
                </a:lnTo>
                <a:lnTo>
                  <a:pt x="398" y="200"/>
                </a:lnTo>
                <a:lnTo>
                  <a:pt x="394" y="193"/>
                </a:lnTo>
                <a:lnTo>
                  <a:pt x="392" y="187"/>
                </a:lnTo>
                <a:lnTo>
                  <a:pt x="390" y="180"/>
                </a:lnTo>
                <a:lnTo>
                  <a:pt x="390" y="174"/>
                </a:lnTo>
                <a:lnTo>
                  <a:pt x="392" y="167"/>
                </a:lnTo>
                <a:lnTo>
                  <a:pt x="395" y="162"/>
                </a:lnTo>
                <a:lnTo>
                  <a:pt x="401" y="157"/>
                </a:lnTo>
                <a:lnTo>
                  <a:pt x="408" y="152"/>
                </a:lnTo>
                <a:lnTo>
                  <a:pt x="408" y="152"/>
                </a:lnTo>
                <a:lnTo>
                  <a:pt x="416" y="139"/>
                </a:lnTo>
                <a:lnTo>
                  <a:pt x="425" y="126"/>
                </a:lnTo>
                <a:lnTo>
                  <a:pt x="437" y="114"/>
                </a:lnTo>
                <a:lnTo>
                  <a:pt x="451" y="102"/>
                </a:lnTo>
                <a:lnTo>
                  <a:pt x="466" y="91"/>
                </a:lnTo>
                <a:lnTo>
                  <a:pt x="483" y="83"/>
                </a:lnTo>
                <a:lnTo>
                  <a:pt x="501" y="74"/>
                </a:lnTo>
                <a:lnTo>
                  <a:pt x="521" y="67"/>
                </a:lnTo>
                <a:lnTo>
                  <a:pt x="540" y="61"/>
                </a:lnTo>
                <a:lnTo>
                  <a:pt x="561" y="56"/>
                </a:lnTo>
                <a:lnTo>
                  <a:pt x="582" y="54"/>
                </a:lnTo>
                <a:lnTo>
                  <a:pt x="603" y="52"/>
                </a:lnTo>
                <a:lnTo>
                  <a:pt x="623" y="52"/>
                </a:lnTo>
                <a:lnTo>
                  <a:pt x="644" y="54"/>
                </a:lnTo>
                <a:lnTo>
                  <a:pt x="664" y="57"/>
                </a:lnTo>
                <a:lnTo>
                  <a:pt x="683" y="63"/>
                </a:lnTo>
                <a:lnTo>
                  <a:pt x="683" y="63"/>
                </a:lnTo>
                <a:lnTo>
                  <a:pt x="693" y="67"/>
                </a:lnTo>
                <a:lnTo>
                  <a:pt x="705" y="73"/>
                </a:lnTo>
                <a:lnTo>
                  <a:pt x="726" y="87"/>
                </a:lnTo>
                <a:lnTo>
                  <a:pt x="726" y="87"/>
                </a:lnTo>
                <a:lnTo>
                  <a:pt x="746" y="97"/>
                </a:lnTo>
                <a:lnTo>
                  <a:pt x="753" y="102"/>
                </a:lnTo>
                <a:lnTo>
                  <a:pt x="761" y="107"/>
                </a:lnTo>
                <a:lnTo>
                  <a:pt x="766" y="113"/>
                </a:lnTo>
                <a:lnTo>
                  <a:pt x="768" y="117"/>
                </a:lnTo>
                <a:lnTo>
                  <a:pt x="769" y="120"/>
                </a:lnTo>
                <a:lnTo>
                  <a:pt x="770" y="125"/>
                </a:lnTo>
                <a:lnTo>
                  <a:pt x="770" y="130"/>
                </a:lnTo>
                <a:lnTo>
                  <a:pt x="769" y="135"/>
                </a:lnTo>
                <a:lnTo>
                  <a:pt x="768" y="142"/>
                </a:lnTo>
                <a:lnTo>
                  <a:pt x="768" y="142"/>
                </a:lnTo>
                <a:lnTo>
                  <a:pt x="732" y="180"/>
                </a:lnTo>
                <a:lnTo>
                  <a:pt x="696" y="219"/>
                </a:lnTo>
                <a:lnTo>
                  <a:pt x="625" y="296"/>
                </a:lnTo>
                <a:lnTo>
                  <a:pt x="625" y="296"/>
                </a:lnTo>
                <a:lnTo>
                  <a:pt x="620" y="309"/>
                </a:lnTo>
                <a:lnTo>
                  <a:pt x="616" y="323"/>
                </a:lnTo>
                <a:lnTo>
                  <a:pt x="611" y="349"/>
                </a:lnTo>
                <a:lnTo>
                  <a:pt x="599" y="405"/>
                </a:lnTo>
                <a:lnTo>
                  <a:pt x="599" y="405"/>
                </a:lnTo>
                <a:lnTo>
                  <a:pt x="606" y="403"/>
                </a:lnTo>
                <a:lnTo>
                  <a:pt x="613" y="401"/>
                </a:lnTo>
                <a:lnTo>
                  <a:pt x="619" y="401"/>
                </a:lnTo>
                <a:lnTo>
                  <a:pt x="626" y="400"/>
                </a:lnTo>
                <a:lnTo>
                  <a:pt x="638" y="401"/>
                </a:lnTo>
                <a:lnTo>
                  <a:pt x="651" y="404"/>
                </a:lnTo>
                <a:lnTo>
                  <a:pt x="677" y="412"/>
                </a:lnTo>
                <a:lnTo>
                  <a:pt x="690" y="415"/>
                </a:lnTo>
                <a:lnTo>
                  <a:pt x="704" y="418"/>
                </a:lnTo>
                <a:lnTo>
                  <a:pt x="704" y="418"/>
                </a:lnTo>
                <a:lnTo>
                  <a:pt x="706" y="424"/>
                </a:lnTo>
                <a:lnTo>
                  <a:pt x="708" y="430"/>
                </a:lnTo>
                <a:lnTo>
                  <a:pt x="714" y="443"/>
                </a:lnTo>
                <a:lnTo>
                  <a:pt x="714" y="443"/>
                </a:lnTo>
                <a:lnTo>
                  <a:pt x="704" y="475"/>
                </a:lnTo>
                <a:lnTo>
                  <a:pt x="692" y="505"/>
                </a:lnTo>
                <a:lnTo>
                  <a:pt x="666" y="565"/>
                </a:lnTo>
                <a:lnTo>
                  <a:pt x="655" y="596"/>
                </a:lnTo>
                <a:lnTo>
                  <a:pt x="644" y="626"/>
                </a:lnTo>
                <a:lnTo>
                  <a:pt x="638" y="642"/>
                </a:lnTo>
                <a:lnTo>
                  <a:pt x="634" y="658"/>
                </a:lnTo>
                <a:lnTo>
                  <a:pt x="631" y="674"/>
                </a:lnTo>
                <a:lnTo>
                  <a:pt x="629" y="691"/>
                </a:lnTo>
                <a:lnTo>
                  <a:pt x="629" y="691"/>
                </a:lnTo>
                <a:lnTo>
                  <a:pt x="638" y="693"/>
                </a:lnTo>
                <a:lnTo>
                  <a:pt x="644" y="693"/>
                </a:lnTo>
                <a:lnTo>
                  <a:pt x="650" y="693"/>
                </a:lnTo>
                <a:lnTo>
                  <a:pt x="661" y="693"/>
                </a:lnTo>
                <a:lnTo>
                  <a:pt x="661" y="693"/>
                </a:lnTo>
                <a:lnTo>
                  <a:pt x="665" y="700"/>
                </a:lnTo>
                <a:lnTo>
                  <a:pt x="668" y="706"/>
                </a:lnTo>
                <a:lnTo>
                  <a:pt x="671" y="712"/>
                </a:lnTo>
                <a:lnTo>
                  <a:pt x="672" y="719"/>
                </a:lnTo>
                <a:lnTo>
                  <a:pt x="674" y="726"/>
                </a:lnTo>
                <a:lnTo>
                  <a:pt x="674" y="733"/>
                </a:lnTo>
                <a:lnTo>
                  <a:pt x="674" y="740"/>
                </a:lnTo>
                <a:lnTo>
                  <a:pt x="673" y="747"/>
                </a:lnTo>
                <a:lnTo>
                  <a:pt x="672" y="754"/>
                </a:lnTo>
                <a:lnTo>
                  <a:pt x="669" y="760"/>
                </a:lnTo>
                <a:lnTo>
                  <a:pt x="666" y="766"/>
                </a:lnTo>
                <a:lnTo>
                  <a:pt x="662" y="771"/>
                </a:lnTo>
                <a:lnTo>
                  <a:pt x="658" y="776"/>
                </a:lnTo>
                <a:lnTo>
                  <a:pt x="651" y="780"/>
                </a:lnTo>
                <a:lnTo>
                  <a:pt x="645" y="783"/>
                </a:lnTo>
                <a:lnTo>
                  <a:pt x="637" y="785"/>
                </a:lnTo>
                <a:lnTo>
                  <a:pt x="637" y="785"/>
                </a:lnTo>
                <a:lnTo>
                  <a:pt x="634" y="785"/>
                </a:lnTo>
                <a:lnTo>
                  <a:pt x="631" y="784"/>
                </a:lnTo>
                <a:lnTo>
                  <a:pt x="626" y="783"/>
                </a:lnTo>
                <a:lnTo>
                  <a:pt x="619" y="783"/>
                </a:lnTo>
                <a:lnTo>
                  <a:pt x="619" y="783"/>
                </a:lnTo>
                <a:lnTo>
                  <a:pt x="611" y="783"/>
                </a:lnTo>
                <a:lnTo>
                  <a:pt x="602" y="784"/>
                </a:lnTo>
                <a:lnTo>
                  <a:pt x="587" y="787"/>
                </a:lnTo>
                <a:lnTo>
                  <a:pt x="581" y="787"/>
                </a:lnTo>
                <a:lnTo>
                  <a:pt x="574" y="786"/>
                </a:lnTo>
                <a:lnTo>
                  <a:pt x="572" y="785"/>
                </a:lnTo>
                <a:lnTo>
                  <a:pt x="570" y="783"/>
                </a:lnTo>
                <a:lnTo>
                  <a:pt x="568" y="781"/>
                </a:lnTo>
                <a:lnTo>
                  <a:pt x="567" y="778"/>
                </a:lnTo>
                <a:lnTo>
                  <a:pt x="567" y="778"/>
                </a:lnTo>
                <a:lnTo>
                  <a:pt x="559" y="779"/>
                </a:lnTo>
                <a:lnTo>
                  <a:pt x="553" y="780"/>
                </a:lnTo>
                <a:lnTo>
                  <a:pt x="540" y="780"/>
                </a:lnTo>
                <a:lnTo>
                  <a:pt x="511" y="777"/>
                </a:lnTo>
                <a:lnTo>
                  <a:pt x="511" y="777"/>
                </a:lnTo>
                <a:lnTo>
                  <a:pt x="508" y="773"/>
                </a:lnTo>
                <a:lnTo>
                  <a:pt x="507" y="769"/>
                </a:lnTo>
                <a:lnTo>
                  <a:pt x="506" y="766"/>
                </a:lnTo>
                <a:lnTo>
                  <a:pt x="504" y="762"/>
                </a:lnTo>
                <a:lnTo>
                  <a:pt x="504" y="762"/>
                </a:lnTo>
                <a:lnTo>
                  <a:pt x="481" y="763"/>
                </a:lnTo>
                <a:lnTo>
                  <a:pt x="457" y="766"/>
                </a:lnTo>
                <a:lnTo>
                  <a:pt x="408" y="775"/>
                </a:lnTo>
                <a:lnTo>
                  <a:pt x="385" y="778"/>
                </a:lnTo>
                <a:lnTo>
                  <a:pt x="360" y="782"/>
                </a:lnTo>
                <a:lnTo>
                  <a:pt x="337" y="784"/>
                </a:lnTo>
                <a:lnTo>
                  <a:pt x="313" y="784"/>
                </a:lnTo>
                <a:lnTo>
                  <a:pt x="313" y="784"/>
                </a:lnTo>
                <a:lnTo>
                  <a:pt x="310" y="792"/>
                </a:lnTo>
                <a:lnTo>
                  <a:pt x="304" y="798"/>
                </a:lnTo>
                <a:lnTo>
                  <a:pt x="298" y="803"/>
                </a:lnTo>
                <a:lnTo>
                  <a:pt x="290" y="809"/>
                </a:lnTo>
                <a:lnTo>
                  <a:pt x="282" y="812"/>
                </a:lnTo>
                <a:lnTo>
                  <a:pt x="273" y="815"/>
                </a:lnTo>
                <a:lnTo>
                  <a:pt x="265" y="817"/>
                </a:lnTo>
                <a:lnTo>
                  <a:pt x="256" y="818"/>
                </a:lnTo>
                <a:lnTo>
                  <a:pt x="256" y="818"/>
                </a:lnTo>
                <a:lnTo>
                  <a:pt x="255" y="822"/>
                </a:lnTo>
                <a:lnTo>
                  <a:pt x="253" y="826"/>
                </a:lnTo>
                <a:lnTo>
                  <a:pt x="250" y="831"/>
                </a:lnTo>
                <a:lnTo>
                  <a:pt x="248" y="837"/>
                </a:lnTo>
                <a:lnTo>
                  <a:pt x="248" y="837"/>
                </a:lnTo>
                <a:lnTo>
                  <a:pt x="240" y="841"/>
                </a:lnTo>
                <a:lnTo>
                  <a:pt x="233" y="844"/>
                </a:lnTo>
                <a:lnTo>
                  <a:pt x="225" y="846"/>
                </a:lnTo>
                <a:lnTo>
                  <a:pt x="218" y="847"/>
                </a:lnTo>
                <a:lnTo>
                  <a:pt x="201" y="849"/>
                </a:lnTo>
                <a:lnTo>
                  <a:pt x="183" y="849"/>
                </a:lnTo>
                <a:lnTo>
                  <a:pt x="150" y="851"/>
                </a:lnTo>
                <a:lnTo>
                  <a:pt x="135" y="852"/>
                </a:lnTo>
                <a:lnTo>
                  <a:pt x="128" y="854"/>
                </a:lnTo>
                <a:lnTo>
                  <a:pt x="121" y="855"/>
                </a:lnTo>
                <a:lnTo>
                  <a:pt x="121" y="855"/>
                </a:lnTo>
                <a:lnTo>
                  <a:pt x="119" y="853"/>
                </a:lnTo>
                <a:lnTo>
                  <a:pt x="117" y="852"/>
                </a:lnTo>
                <a:lnTo>
                  <a:pt x="111" y="849"/>
                </a:lnTo>
                <a:lnTo>
                  <a:pt x="105" y="846"/>
                </a:lnTo>
                <a:lnTo>
                  <a:pt x="102" y="845"/>
                </a:lnTo>
                <a:lnTo>
                  <a:pt x="100" y="843"/>
                </a:lnTo>
                <a:lnTo>
                  <a:pt x="100" y="843"/>
                </a:lnTo>
                <a:lnTo>
                  <a:pt x="98" y="836"/>
                </a:lnTo>
                <a:lnTo>
                  <a:pt x="98" y="831"/>
                </a:lnTo>
                <a:lnTo>
                  <a:pt x="99" y="827"/>
                </a:lnTo>
                <a:lnTo>
                  <a:pt x="99" y="827"/>
                </a:lnTo>
                <a:lnTo>
                  <a:pt x="97" y="828"/>
                </a:lnTo>
                <a:lnTo>
                  <a:pt x="95" y="830"/>
                </a:lnTo>
                <a:lnTo>
                  <a:pt x="92" y="834"/>
                </a:lnTo>
                <a:lnTo>
                  <a:pt x="91" y="839"/>
                </a:lnTo>
                <a:lnTo>
                  <a:pt x="89" y="841"/>
                </a:lnTo>
                <a:lnTo>
                  <a:pt x="88" y="842"/>
                </a:lnTo>
                <a:lnTo>
                  <a:pt x="88" y="842"/>
                </a:lnTo>
                <a:lnTo>
                  <a:pt x="81" y="844"/>
                </a:lnTo>
                <a:lnTo>
                  <a:pt x="73" y="844"/>
                </a:lnTo>
                <a:lnTo>
                  <a:pt x="67" y="843"/>
                </a:lnTo>
                <a:lnTo>
                  <a:pt x="61" y="840"/>
                </a:lnTo>
                <a:lnTo>
                  <a:pt x="56" y="837"/>
                </a:lnTo>
                <a:lnTo>
                  <a:pt x="52" y="831"/>
                </a:lnTo>
                <a:lnTo>
                  <a:pt x="47" y="826"/>
                </a:lnTo>
                <a:lnTo>
                  <a:pt x="44" y="821"/>
                </a:lnTo>
                <a:lnTo>
                  <a:pt x="42" y="814"/>
                </a:lnTo>
                <a:lnTo>
                  <a:pt x="40" y="807"/>
                </a:lnTo>
                <a:lnTo>
                  <a:pt x="39" y="800"/>
                </a:lnTo>
                <a:lnTo>
                  <a:pt x="38" y="793"/>
                </a:lnTo>
                <a:lnTo>
                  <a:pt x="38" y="786"/>
                </a:lnTo>
                <a:lnTo>
                  <a:pt x="39" y="780"/>
                </a:lnTo>
                <a:lnTo>
                  <a:pt x="40" y="773"/>
                </a:lnTo>
                <a:lnTo>
                  <a:pt x="42" y="768"/>
                </a:lnTo>
                <a:lnTo>
                  <a:pt x="42" y="768"/>
                </a:lnTo>
                <a:lnTo>
                  <a:pt x="46" y="767"/>
                </a:lnTo>
                <a:lnTo>
                  <a:pt x="50" y="766"/>
                </a:lnTo>
                <a:lnTo>
                  <a:pt x="55" y="763"/>
                </a:lnTo>
                <a:lnTo>
                  <a:pt x="60" y="761"/>
                </a:lnTo>
                <a:lnTo>
                  <a:pt x="63" y="760"/>
                </a:lnTo>
                <a:lnTo>
                  <a:pt x="68" y="760"/>
                </a:lnTo>
                <a:lnTo>
                  <a:pt x="68" y="760"/>
                </a:lnTo>
                <a:lnTo>
                  <a:pt x="62" y="725"/>
                </a:lnTo>
                <a:lnTo>
                  <a:pt x="57" y="691"/>
                </a:lnTo>
                <a:lnTo>
                  <a:pt x="51" y="657"/>
                </a:lnTo>
                <a:lnTo>
                  <a:pt x="42" y="621"/>
                </a:lnTo>
                <a:lnTo>
                  <a:pt x="42" y="621"/>
                </a:lnTo>
                <a:lnTo>
                  <a:pt x="38" y="604"/>
                </a:lnTo>
                <a:lnTo>
                  <a:pt x="32" y="588"/>
                </a:lnTo>
                <a:lnTo>
                  <a:pt x="21" y="556"/>
                </a:lnTo>
                <a:lnTo>
                  <a:pt x="15" y="540"/>
                </a:lnTo>
                <a:lnTo>
                  <a:pt x="11" y="525"/>
                </a:lnTo>
                <a:lnTo>
                  <a:pt x="8" y="508"/>
                </a:lnTo>
                <a:lnTo>
                  <a:pt x="6" y="492"/>
                </a:lnTo>
                <a:lnTo>
                  <a:pt x="6" y="492"/>
                </a:lnTo>
                <a:lnTo>
                  <a:pt x="5" y="485"/>
                </a:lnTo>
                <a:lnTo>
                  <a:pt x="6" y="481"/>
                </a:lnTo>
                <a:lnTo>
                  <a:pt x="7" y="476"/>
                </a:lnTo>
                <a:lnTo>
                  <a:pt x="9" y="472"/>
                </a:lnTo>
                <a:lnTo>
                  <a:pt x="11" y="468"/>
                </a:lnTo>
                <a:lnTo>
                  <a:pt x="14" y="465"/>
                </a:lnTo>
                <a:lnTo>
                  <a:pt x="22" y="459"/>
                </a:lnTo>
                <a:lnTo>
                  <a:pt x="30" y="454"/>
                </a:lnTo>
                <a:lnTo>
                  <a:pt x="41" y="450"/>
                </a:lnTo>
                <a:lnTo>
                  <a:pt x="52" y="448"/>
                </a:lnTo>
                <a:lnTo>
                  <a:pt x="65" y="446"/>
                </a:lnTo>
                <a:lnTo>
                  <a:pt x="90" y="443"/>
                </a:lnTo>
                <a:lnTo>
                  <a:pt x="115" y="440"/>
                </a:lnTo>
                <a:lnTo>
                  <a:pt x="137" y="437"/>
                </a:lnTo>
                <a:lnTo>
                  <a:pt x="146" y="435"/>
                </a:lnTo>
                <a:lnTo>
                  <a:pt x="153" y="433"/>
                </a:lnTo>
                <a:lnTo>
                  <a:pt x="153" y="433"/>
                </a:lnTo>
                <a:lnTo>
                  <a:pt x="154" y="432"/>
                </a:lnTo>
                <a:lnTo>
                  <a:pt x="158" y="432"/>
                </a:lnTo>
                <a:lnTo>
                  <a:pt x="158" y="432"/>
                </a:lnTo>
                <a:lnTo>
                  <a:pt x="154" y="423"/>
                </a:lnTo>
                <a:lnTo>
                  <a:pt x="153" y="415"/>
                </a:lnTo>
                <a:lnTo>
                  <a:pt x="151" y="397"/>
                </a:lnTo>
                <a:lnTo>
                  <a:pt x="151" y="378"/>
                </a:lnTo>
                <a:lnTo>
                  <a:pt x="150" y="369"/>
                </a:lnTo>
                <a:lnTo>
                  <a:pt x="148" y="360"/>
                </a:lnTo>
                <a:lnTo>
                  <a:pt x="148" y="360"/>
                </a:lnTo>
                <a:lnTo>
                  <a:pt x="144" y="339"/>
                </a:lnTo>
                <a:lnTo>
                  <a:pt x="138" y="318"/>
                </a:lnTo>
                <a:lnTo>
                  <a:pt x="138" y="318"/>
                </a:lnTo>
                <a:lnTo>
                  <a:pt x="135" y="308"/>
                </a:lnTo>
                <a:lnTo>
                  <a:pt x="131" y="298"/>
                </a:lnTo>
                <a:lnTo>
                  <a:pt x="127" y="287"/>
                </a:lnTo>
                <a:lnTo>
                  <a:pt x="122" y="278"/>
                </a:lnTo>
                <a:lnTo>
                  <a:pt x="122" y="278"/>
                </a:lnTo>
                <a:lnTo>
                  <a:pt x="116" y="256"/>
                </a:lnTo>
                <a:lnTo>
                  <a:pt x="111" y="236"/>
                </a:lnTo>
                <a:lnTo>
                  <a:pt x="108" y="226"/>
                </a:lnTo>
                <a:lnTo>
                  <a:pt x="104" y="217"/>
                </a:lnTo>
                <a:lnTo>
                  <a:pt x="100" y="209"/>
                </a:lnTo>
                <a:lnTo>
                  <a:pt x="95" y="201"/>
                </a:lnTo>
                <a:lnTo>
                  <a:pt x="95" y="201"/>
                </a:lnTo>
                <a:lnTo>
                  <a:pt x="86" y="192"/>
                </a:lnTo>
                <a:lnTo>
                  <a:pt x="77" y="185"/>
                </a:lnTo>
                <a:lnTo>
                  <a:pt x="58" y="171"/>
                </a:lnTo>
                <a:lnTo>
                  <a:pt x="39" y="157"/>
                </a:lnTo>
                <a:lnTo>
                  <a:pt x="30" y="149"/>
                </a:lnTo>
                <a:lnTo>
                  <a:pt x="22" y="141"/>
                </a:lnTo>
                <a:lnTo>
                  <a:pt x="22" y="141"/>
                </a:lnTo>
                <a:lnTo>
                  <a:pt x="17" y="133"/>
                </a:lnTo>
                <a:lnTo>
                  <a:pt x="13" y="126"/>
                </a:lnTo>
                <a:lnTo>
                  <a:pt x="8" y="117"/>
                </a:lnTo>
                <a:lnTo>
                  <a:pt x="5" y="114"/>
                </a:lnTo>
                <a:lnTo>
                  <a:pt x="0" y="111"/>
                </a:lnTo>
                <a:lnTo>
                  <a:pt x="0" y="111"/>
                </a:lnTo>
                <a:lnTo>
                  <a:pt x="2" y="101"/>
                </a:lnTo>
                <a:lnTo>
                  <a:pt x="5" y="91"/>
                </a:lnTo>
                <a:lnTo>
                  <a:pt x="9" y="82"/>
                </a:lnTo>
                <a:lnTo>
                  <a:pt x="13" y="74"/>
                </a:lnTo>
                <a:lnTo>
                  <a:pt x="19" y="66"/>
                </a:lnTo>
                <a:lnTo>
                  <a:pt x="25" y="58"/>
                </a:lnTo>
                <a:lnTo>
                  <a:pt x="31" y="51"/>
                </a:lnTo>
                <a:lnTo>
                  <a:pt x="39" y="44"/>
                </a:lnTo>
                <a:lnTo>
                  <a:pt x="47" y="38"/>
                </a:lnTo>
                <a:lnTo>
                  <a:pt x="57" y="33"/>
                </a:lnTo>
                <a:lnTo>
                  <a:pt x="66" y="27"/>
                </a:lnTo>
                <a:lnTo>
                  <a:pt x="76" y="23"/>
                </a:lnTo>
                <a:lnTo>
                  <a:pt x="98" y="14"/>
                </a:lnTo>
                <a:lnTo>
                  <a:pt x="119" y="8"/>
                </a:lnTo>
                <a:lnTo>
                  <a:pt x="143" y="4"/>
                </a:lnTo>
                <a:lnTo>
                  <a:pt x="166" y="1"/>
                </a:lnTo>
                <a:lnTo>
                  <a:pt x="190" y="0"/>
                </a:lnTo>
                <a:lnTo>
                  <a:pt x="213" y="1"/>
                </a:lnTo>
                <a:lnTo>
                  <a:pt x="235" y="5"/>
                </a:lnTo>
                <a:lnTo>
                  <a:pt x="255" y="9"/>
                </a:lnTo>
                <a:lnTo>
                  <a:pt x="274" y="15"/>
                </a:lnTo>
                <a:lnTo>
                  <a:pt x="283" y="20"/>
                </a:lnTo>
                <a:lnTo>
                  <a:pt x="290" y="24"/>
                </a:lnTo>
                <a:lnTo>
                  <a:pt x="290" y="24"/>
                </a:lnTo>
                <a:lnTo>
                  <a:pt x="304" y="34"/>
                </a:lnTo>
                <a:lnTo>
                  <a:pt x="317" y="43"/>
                </a:lnTo>
                <a:lnTo>
                  <a:pt x="328" y="53"/>
                </a:lnTo>
                <a:lnTo>
                  <a:pt x="332" y="57"/>
                </a:lnTo>
                <a:lnTo>
                  <a:pt x="334" y="63"/>
                </a:lnTo>
                <a:lnTo>
                  <a:pt x="334" y="63"/>
                </a:lnTo>
                <a:lnTo>
                  <a:pt x="339" y="70"/>
                </a:lnTo>
                <a:lnTo>
                  <a:pt x="340" y="77"/>
                </a:lnTo>
                <a:lnTo>
                  <a:pt x="340" y="77"/>
                </a:lnTo>
                <a:lnTo>
                  <a:pt x="340" y="84"/>
                </a:lnTo>
                <a:lnTo>
                  <a:pt x="338" y="91"/>
                </a:lnTo>
                <a:lnTo>
                  <a:pt x="335" y="98"/>
                </a:lnTo>
                <a:lnTo>
                  <a:pt x="332" y="104"/>
                </a:lnTo>
                <a:lnTo>
                  <a:pt x="324" y="116"/>
                </a:lnTo>
                <a:lnTo>
                  <a:pt x="316" y="127"/>
                </a:lnTo>
                <a:lnTo>
                  <a:pt x="316" y="127"/>
                </a:lnTo>
                <a:lnTo>
                  <a:pt x="305" y="146"/>
                </a:lnTo>
                <a:lnTo>
                  <a:pt x="294" y="169"/>
                </a:lnTo>
                <a:lnTo>
                  <a:pt x="289" y="179"/>
                </a:lnTo>
                <a:lnTo>
                  <a:pt x="285" y="190"/>
                </a:lnTo>
                <a:lnTo>
                  <a:pt x="283" y="200"/>
                </a:lnTo>
                <a:lnTo>
                  <a:pt x="282" y="207"/>
                </a:lnTo>
                <a:lnTo>
                  <a:pt x="282" y="207"/>
                </a:lnTo>
                <a:lnTo>
                  <a:pt x="283" y="223"/>
                </a:lnTo>
                <a:lnTo>
                  <a:pt x="286" y="237"/>
                </a:lnTo>
                <a:lnTo>
                  <a:pt x="292" y="252"/>
                </a:lnTo>
                <a:lnTo>
                  <a:pt x="298" y="266"/>
                </a:lnTo>
                <a:lnTo>
                  <a:pt x="311" y="293"/>
                </a:lnTo>
                <a:lnTo>
                  <a:pt x="317" y="306"/>
                </a:lnTo>
                <a:lnTo>
                  <a:pt x="323" y="318"/>
                </a:lnTo>
                <a:lnTo>
                  <a:pt x="323" y="318"/>
                </a:lnTo>
                <a:lnTo>
                  <a:pt x="329" y="340"/>
                </a:lnTo>
                <a:lnTo>
                  <a:pt x="334" y="359"/>
                </a:lnTo>
                <a:lnTo>
                  <a:pt x="341" y="378"/>
                </a:lnTo>
                <a:lnTo>
                  <a:pt x="345" y="388"/>
                </a:lnTo>
                <a:lnTo>
                  <a:pt x="351" y="399"/>
                </a:lnTo>
                <a:lnTo>
                  <a:pt x="351" y="399"/>
                </a:lnTo>
                <a:close/>
                <a:moveTo>
                  <a:pt x="27" y="513"/>
                </a:moveTo>
                <a:lnTo>
                  <a:pt x="27" y="513"/>
                </a:lnTo>
                <a:lnTo>
                  <a:pt x="26" y="514"/>
                </a:lnTo>
                <a:lnTo>
                  <a:pt x="26" y="515"/>
                </a:lnTo>
                <a:lnTo>
                  <a:pt x="26" y="515"/>
                </a:lnTo>
                <a:lnTo>
                  <a:pt x="30" y="531"/>
                </a:lnTo>
                <a:lnTo>
                  <a:pt x="36" y="549"/>
                </a:lnTo>
                <a:lnTo>
                  <a:pt x="47" y="582"/>
                </a:lnTo>
                <a:lnTo>
                  <a:pt x="59" y="616"/>
                </a:lnTo>
                <a:lnTo>
                  <a:pt x="63" y="634"/>
                </a:lnTo>
                <a:lnTo>
                  <a:pt x="68" y="651"/>
                </a:lnTo>
                <a:lnTo>
                  <a:pt x="68" y="651"/>
                </a:lnTo>
                <a:lnTo>
                  <a:pt x="72" y="680"/>
                </a:lnTo>
                <a:lnTo>
                  <a:pt x="77" y="709"/>
                </a:lnTo>
                <a:lnTo>
                  <a:pt x="82" y="724"/>
                </a:lnTo>
                <a:lnTo>
                  <a:pt x="86" y="738"/>
                </a:lnTo>
                <a:lnTo>
                  <a:pt x="91" y="751"/>
                </a:lnTo>
                <a:lnTo>
                  <a:pt x="99" y="764"/>
                </a:lnTo>
                <a:lnTo>
                  <a:pt x="99" y="764"/>
                </a:lnTo>
                <a:lnTo>
                  <a:pt x="95" y="738"/>
                </a:lnTo>
                <a:lnTo>
                  <a:pt x="89" y="711"/>
                </a:lnTo>
                <a:lnTo>
                  <a:pt x="75" y="661"/>
                </a:lnTo>
                <a:lnTo>
                  <a:pt x="62" y="612"/>
                </a:lnTo>
                <a:lnTo>
                  <a:pt x="57" y="587"/>
                </a:lnTo>
                <a:lnTo>
                  <a:pt x="53" y="564"/>
                </a:lnTo>
                <a:lnTo>
                  <a:pt x="53" y="564"/>
                </a:lnTo>
                <a:lnTo>
                  <a:pt x="51" y="560"/>
                </a:lnTo>
                <a:lnTo>
                  <a:pt x="47" y="557"/>
                </a:lnTo>
                <a:lnTo>
                  <a:pt x="45" y="555"/>
                </a:lnTo>
                <a:lnTo>
                  <a:pt x="43" y="551"/>
                </a:lnTo>
                <a:lnTo>
                  <a:pt x="43" y="551"/>
                </a:lnTo>
                <a:lnTo>
                  <a:pt x="41" y="537"/>
                </a:lnTo>
                <a:lnTo>
                  <a:pt x="38" y="525"/>
                </a:lnTo>
                <a:lnTo>
                  <a:pt x="28" y="504"/>
                </a:lnTo>
                <a:lnTo>
                  <a:pt x="28" y="504"/>
                </a:lnTo>
                <a:lnTo>
                  <a:pt x="31" y="502"/>
                </a:lnTo>
                <a:lnTo>
                  <a:pt x="32" y="499"/>
                </a:lnTo>
                <a:lnTo>
                  <a:pt x="31" y="497"/>
                </a:lnTo>
                <a:lnTo>
                  <a:pt x="30" y="495"/>
                </a:lnTo>
                <a:lnTo>
                  <a:pt x="30" y="495"/>
                </a:lnTo>
                <a:lnTo>
                  <a:pt x="38" y="491"/>
                </a:lnTo>
                <a:lnTo>
                  <a:pt x="46" y="487"/>
                </a:lnTo>
                <a:lnTo>
                  <a:pt x="55" y="484"/>
                </a:lnTo>
                <a:lnTo>
                  <a:pt x="62" y="482"/>
                </a:lnTo>
                <a:lnTo>
                  <a:pt x="78" y="480"/>
                </a:lnTo>
                <a:lnTo>
                  <a:pt x="96" y="479"/>
                </a:lnTo>
                <a:lnTo>
                  <a:pt x="112" y="480"/>
                </a:lnTo>
                <a:lnTo>
                  <a:pt x="128" y="482"/>
                </a:lnTo>
                <a:lnTo>
                  <a:pt x="144" y="483"/>
                </a:lnTo>
                <a:lnTo>
                  <a:pt x="161" y="484"/>
                </a:lnTo>
                <a:lnTo>
                  <a:pt x="161" y="484"/>
                </a:lnTo>
                <a:lnTo>
                  <a:pt x="171" y="483"/>
                </a:lnTo>
                <a:lnTo>
                  <a:pt x="181" y="481"/>
                </a:lnTo>
                <a:lnTo>
                  <a:pt x="187" y="481"/>
                </a:lnTo>
                <a:lnTo>
                  <a:pt x="192" y="482"/>
                </a:lnTo>
                <a:lnTo>
                  <a:pt x="197" y="483"/>
                </a:lnTo>
                <a:lnTo>
                  <a:pt x="202" y="487"/>
                </a:lnTo>
                <a:lnTo>
                  <a:pt x="202" y="487"/>
                </a:lnTo>
                <a:lnTo>
                  <a:pt x="202" y="495"/>
                </a:lnTo>
                <a:lnTo>
                  <a:pt x="202" y="504"/>
                </a:lnTo>
                <a:lnTo>
                  <a:pt x="198" y="521"/>
                </a:lnTo>
                <a:lnTo>
                  <a:pt x="195" y="538"/>
                </a:lnTo>
                <a:lnTo>
                  <a:pt x="190" y="554"/>
                </a:lnTo>
                <a:lnTo>
                  <a:pt x="186" y="570"/>
                </a:lnTo>
                <a:lnTo>
                  <a:pt x="181" y="585"/>
                </a:lnTo>
                <a:lnTo>
                  <a:pt x="179" y="600"/>
                </a:lnTo>
                <a:lnTo>
                  <a:pt x="179" y="608"/>
                </a:lnTo>
                <a:lnTo>
                  <a:pt x="179" y="615"/>
                </a:lnTo>
                <a:lnTo>
                  <a:pt x="179" y="615"/>
                </a:lnTo>
                <a:lnTo>
                  <a:pt x="173" y="629"/>
                </a:lnTo>
                <a:lnTo>
                  <a:pt x="167" y="646"/>
                </a:lnTo>
                <a:lnTo>
                  <a:pt x="162" y="664"/>
                </a:lnTo>
                <a:lnTo>
                  <a:pt x="158" y="685"/>
                </a:lnTo>
                <a:lnTo>
                  <a:pt x="149" y="724"/>
                </a:lnTo>
                <a:lnTo>
                  <a:pt x="145" y="745"/>
                </a:lnTo>
                <a:lnTo>
                  <a:pt x="138" y="763"/>
                </a:lnTo>
                <a:lnTo>
                  <a:pt x="138" y="763"/>
                </a:lnTo>
                <a:lnTo>
                  <a:pt x="156" y="763"/>
                </a:lnTo>
                <a:lnTo>
                  <a:pt x="172" y="762"/>
                </a:lnTo>
                <a:lnTo>
                  <a:pt x="202" y="760"/>
                </a:lnTo>
                <a:lnTo>
                  <a:pt x="231" y="758"/>
                </a:lnTo>
                <a:lnTo>
                  <a:pt x="245" y="758"/>
                </a:lnTo>
                <a:lnTo>
                  <a:pt x="260" y="758"/>
                </a:lnTo>
                <a:lnTo>
                  <a:pt x="260" y="758"/>
                </a:lnTo>
                <a:lnTo>
                  <a:pt x="274" y="734"/>
                </a:lnTo>
                <a:lnTo>
                  <a:pt x="288" y="708"/>
                </a:lnTo>
                <a:lnTo>
                  <a:pt x="294" y="695"/>
                </a:lnTo>
                <a:lnTo>
                  <a:pt x="300" y="681"/>
                </a:lnTo>
                <a:lnTo>
                  <a:pt x="304" y="667"/>
                </a:lnTo>
                <a:lnTo>
                  <a:pt x="309" y="652"/>
                </a:lnTo>
                <a:lnTo>
                  <a:pt x="309" y="652"/>
                </a:lnTo>
                <a:lnTo>
                  <a:pt x="330" y="610"/>
                </a:lnTo>
                <a:lnTo>
                  <a:pt x="350" y="565"/>
                </a:lnTo>
                <a:lnTo>
                  <a:pt x="370" y="521"/>
                </a:lnTo>
                <a:lnTo>
                  <a:pt x="387" y="477"/>
                </a:lnTo>
                <a:lnTo>
                  <a:pt x="387" y="477"/>
                </a:lnTo>
                <a:lnTo>
                  <a:pt x="375" y="477"/>
                </a:lnTo>
                <a:lnTo>
                  <a:pt x="363" y="477"/>
                </a:lnTo>
                <a:lnTo>
                  <a:pt x="339" y="481"/>
                </a:lnTo>
                <a:lnTo>
                  <a:pt x="315" y="484"/>
                </a:lnTo>
                <a:lnTo>
                  <a:pt x="290" y="489"/>
                </a:lnTo>
                <a:lnTo>
                  <a:pt x="290" y="489"/>
                </a:lnTo>
                <a:lnTo>
                  <a:pt x="277" y="490"/>
                </a:lnTo>
                <a:lnTo>
                  <a:pt x="262" y="491"/>
                </a:lnTo>
                <a:lnTo>
                  <a:pt x="254" y="492"/>
                </a:lnTo>
                <a:lnTo>
                  <a:pt x="248" y="491"/>
                </a:lnTo>
                <a:lnTo>
                  <a:pt x="240" y="490"/>
                </a:lnTo>
                <a:lnTo>
                  <a:pt x="234" y="488"/>
                </a:lnTo>
                <a:lnTo>
                  <a:pt x="234" y="488"/>
                </a:lnTo>
                <a:lnTo>
                  <a:pt x="242" y="482"/>
                </a:lnTo>
                <a:lnTo>
                  <a:pt x="251" y="479"/>
                </a:lnTo>
                <a:lnTo>
                  <a:pt x="259" y="476"/>
                </a:lnTo>
                <a:lnTo>
                  <a:pt x="269" y="474"/>
                </a:lnTo>
                <a:lnTo>
                  <a:pt x="287" y="470"/>
                </a:lnTo>
                <a:lnTo>
                  <a:pt x="308" y="468"/>
                </a:lnTo>
                <a:lnTo>
                  <a:pt x="328" y="467"/>
                </a:lnTo>
                <a:lnTo>
                  <a:pt x="347" y="465"/>
                </a:lnTo>
                <a:lnTo>
                  <a:pt x="365" y="462"/>
                </a:lnTo>
                <a:lnTo>
                  <a:pt x="375" y="460"/>
                </a:lnTo>
                <a:lnTo>
                  <a:pt x="383" y="457"/>
                </a:lnTo>
                <a:lnTo>
                  <a:pt x="383" y="457"/>
                </a:lnTo>
                <a:lnTo>
                  <a:pt x="390" y="460"/>
                </a:lnTo>
                <a:lnTo>
                  <a:pt x="393" y="462"/>
                </a:lnTo>
                <a:lnTo>
                  <a:pt x="398" y="462"/>
                </a:lnTo>
                <a:lnTo>
                  <a:pt x="398" y="462"/>
                </a:lnTo>
                <a:lnTo>
                  <a:pt x="402" y="447"/>
                </a:lnTo>
                <a:lnTo>
                  <a:pt x="406" y="434"/>
                </a:lnTo>
                <a:lnTo>
                  <a:pt x="411" y="422"/>
                </a:lnTo>
                <a:lnTo>
                  <a:pt x="415" y="409"/>
                </a:lnTo>
                <a:lnTo>
                  <a:pt x="415" y="409"/>
                </a:lnTo>
                <a:lnTo>
                  <a:pt x="338" y="416"/>
                </a:lnTo>
                <a:lnTo>
                  <a:pt x="302" y="420"/>
                </a:lnTo>
                <a:lnTo>
                  <a:pt x="266" y="423"/>
                </a:lnTo>
                <a:lnTo>
                  <a:pt x="266" y="423"/>
                </a:lnTo>
                <a:lnTo>
                  <a:pt x="252" y="425"/>
                </a:lnTo>
                <a:lnTo>
                  <a:pt x="237" y="429"/>
                </a:lnTo>
                <a:lnTo>
                  <a:pt x="207" y="436"/>
                </a:lnTo>
                <a:lnTo>
                  <a:pt x="148" y="452"/>
                </a:lnTo>
                <a:lnTo>
                  <a:pt x="120" y="461"/>
                </a:lnTo>
                <a:lnTo>
                  <a:pt x="92" y="466"/>
                </a:lnTo>
                <a:lnTo>
                  <a:pt x="80" y="468"/>
                </a:lnTo>
                <a:lnTo>
                  <a:pt x="67" y="469"/>
                </a:lnTo>
                <a:lnTo>
                  <a:pt x="55" y="470"/>
                </a:lnTo>
                <a:lnTo>
                  <a:pt x="43" y="469"/>
                </a:lnTo>
                <a:lnTo>
                  <a:pt x="43" y="469"/>
                </a:lnTo>
                <a:lnTo>
                  <a:pt x="33" y="475"/>
                </a:lnTo>
                <a:lnTo>
                  <a:pt x="29" y="478"/>
                </a:lnTo>
                <a:lnTo>
                  <a:pt x="25" y="481"/>
                </a:lnTo>
                <a:lnTo>
                  <a:pt x="25" y="481"/>
                </a:lnTo>
                <a:lnTo>
                  <a:pt x="26" y="498"/>
                </a:lnTo>
                <a:lnTo>
                  <a:pt x="27" y="513"/>
                </a:lnTo>
                <a:lnTo>
                  <a:pt x="27" y="513"/>
                </a:lnTo>
                <a:close/>
                <a:moveTo>
                  <a:pt x="70" y="822"/>
                </a:moveTo>
                <a:lnTo>
                  <a:pt x="70" y="822"/>
                </a:lnTo>
                <a:lnTo>
                  <a:pt x="73" y="821"/>
                </a:lnTo>
                <a:lnTo>
                  <a:pt x="76" y="818"/>
                </a:lnTo>
                <a:lnTo>
                  <a:pt x="78" y="815"/>
                </a:lnTo>
                <a:lnTo>
                  <a:pt x="81" y="812"/>
                </a:lnTo>
                <a:lnTo>
                  <a:pt x="82" y="807"/>
                </a:lnTo>
                <a:lnTo>
                  <a:pt x="82" y="802"/>
                </a:lnTo>
                <a:lnTo>
                  <a:pt x="81" y="793"/>
                </a:lnTo>
                <a:lnTo>
                  <a:pt x="80" y="788"/>
                </a:lnTo>
                <a:lnTo>
                  <a:pt x="77" y="784"/>
                </a:lnTo>
                <a:lnTo>
                  <a:pt x="75" y="781"/>
                </a:lnTo>
                <a:lnTo>
                  <a:pt x="72" y="779"/>
                </a:lnTo>
                <a:lnTo>
                  <a:pt x="69" y="778"/>
                </a:lnTo>
                <a:lnTo>
                  <a:pt x="65" y="779"/>
                </a:lnTo>
                <a:lnTo>
                  <a:pt x="60" y="781"/>
                </a:lnTo>
                <a:lnTo>
                  <a:pt x="56" y="784"/>
                </a:lnTo>
                <a:lnTo>
                  <a:pt x="56" y="784"/>
                </a:lnTo>
                <a:lnTo>
                  <a:pt x="56" y="795"/>
                </a:lnTo>
                <a:lnTo>
                  <a:pt x="57" y="806"/>
                </a:lnTo>
                <a:lnTo>
                  <a:pt x="59" y="811"/>
                </a:lnTo>
                <a:lnTo>
                  <a:pt x="61" y="815"/>
                </a:lnTo>
                <a:lnTo>
                  <a:pt x="66" y="820"/>
                </a:lnTo>
                <a:lnTo>
                  <a:pt x="70" y="822"/>
                </a:lnTo>
                <a:lnTo>
                  <a:pt x="70" y="822"/>
                </a:lnTo>
                <a:close/>
                <a:moveTo>
                  <a:pt x="59" y="528"/>
                </a:moveTo>
                <a:lnTo>
                  <a:pt x="59" y="528"/>
                </a:lnTo>
                <a:lnTo>
                  <a:pt x="62" y="536"/>
                </a:lnTo>
                <a:lnTo>
                  <a:pt x="65" y="542"/>
                </a:lnTo>
                <a:lnTo>
                  <a:pt x="67" y="550"/>
                </a:lnTo>
                <a:lnTo>
                  <a:pt x="67" y="558"/>
                </a:lnTo>
                <a:lnTo>
                  <a:pt x="67" y="558"/>
                </a:lnTo>
                <a:lnTo>
                  <a:pt x="73" y="578"/>
                </a:lnTo>
                <a:lnTo>
                  <a:pt x="78" y="598"/>
                </a:lnTo>
                <a:lnTo>
                  <a:pt x="88" y="642"/>
                </a:lnTo>
                <a:lnTo>
                  <a:pt x="88" y="642"/>
                </a:lnTo>
                <a:lnTo>
                  <a:pt x="92" y="659"/>
                </a:lnTo>
                <a:lnTo>
                  <a:pt x="98" y="676"/>
                </a:lnTo>
                <a:lnTo>
                  <a:pt x="107" y="709"/>
                </a:lnTo>
                <a:lnTo>
                  <a:pt x="107" y="709"/>
                </a:lnTo>
                <a:lnTo>
                  <a:pt x="108" y="717"/>
                </a:lnTo>
                <a:lnTo>
                  <a:pt x="110" y="725"/>
                </a:lnTo>
                <a:lnTo>
                  <a:pt x="112" y="742"/>
                </a:lnTo>
                <a:lnTo>
                  <a:pt x="114" y="750"/>
                </a:lnTo>
                <a:lnTo>
                  <a:pt x="117" y="756"/>
                </a:lnTo>
                <a:lnTo>
                  <a:pt x="119" y="760"/>
                </a:lnTo>
                <a:lnTo>
                  <a:pt x="122" y="762"/>
                </a:lnTo>
                <a:lnTo>
                  <a:pt x="126" y="764"/>
                </a:lnTo>
                <a:lnTo>
                  <a:pt x="129" y="765"/>
                </a:lnTo>
                <a:lnTo>
                  <a:pt x="129" y="765"/>
                </a:lnTo>
                <a:lnTo>
                  <a:pt x="129" y="763"/>
                </a:lnTo>
                <a:lnTo>
                  <a:pt x="128" y="762"/>
                </a:lnTo>
                <a:lnTo>
                  <a:pt x="125" y="760"/>
                </a:lnTo>
                <a:lnTo>
                  <a:pt x="122" y="756"/>
                </a:lnTo>
                <a:lnTo>
                  <a:pt x="121" y="755"/>
                </a:lnTo>
                <a:lnTo>
                  <a:pt x="121" y="752"/>
                </a:lnTo>
                <a:lnTo>
                  <a:pt x="121" y="752"/>
                </a:lnTo>
                <a:lnTo>
                  <a:pt x="136" y="693"/>
                </a:lnTo>
                <a:lnTo>
                  <a:pt x="152" y="632"/>
                </a:lnTo>
                <a:lnTo>
                  <a:pt x="168" y="569"/>
                </a:lnTo>
                <a:lnTo>
                  <a:pt x="176" y="537"/>
                </a:lnTo>
                <a:lnTo>
                  <a:pt x="182" y="505"/>
                </a:lnTo>
                <a:lnTo>
                  <a:pt x="182" y="505"/>
                </a:lnTo>
                <a:lnTo>
                  <a:pt x="153" y="500"/>
                </a:lnTo>
                <a:lnTo>
                  <a:pt x="137" y="498"/>
                </a:lnTo>
                <a:lnTo>
                  <a:pt x="120" y="497"/>
                </a:lnTo>
                <a:lnTo>
                  <a:pt x="103" y="496"/>
                </a:lnTo>
                <a:lnTo>
                  <a:pt x="87" y="497"/>
                </a:lnTo>
                <a:lnTo>
                  <a:pt x="71" y="500"/>
                </a:lnTo>
                <a:lnTo>
                  <a:pt x="57" y="505"/>
                </a:lnTo>
                <a:lnTo>
                  <a:pt x="57" y="505"/>
                </a:lnTo>
                <a:lnTo>
                  <a:pt x="61" y="521"/>
                </a:lnTo>
                <a:lnTo>
                  <a:pt x="62" y="527"/>
                </a:lnTo>
                <a:lnTo>
                  <a:pt x="61" y="528"/>
                </a:lnTo>
                <a:lnTo>
                  <a:pt x="59" y="528"/>
                </a:lnTo>
                <a:lnTo>
                  <a:pt x="59" y="528"/>
                </a:lnTo>
                <a:close/>
                <a:moveTo>
                  <a:pt x="307" y="337"/>
                </a:moveTo>
                <a:lnTo>
                  <a:pt x="307" y="337"/>
                </a:lnTo>
                <a:lnTo>
                  <a:pt x="305" y="331"/>
                </a:lnTo>
                <a:lnTo>
                  <a:pt x="304" y="325"/>
                </a:lnTo>
                <a:lnTo>
                  <a:pt x="303" y="318"/>
                </a:lnTo>
                <a:lnTo>
                  <a:pt x="302" y="313"/>
                </a:lnTo>
                <a:lnTo>
                  <a:pt x="302" y="313"/>
                </a:lnTo>
                <a:lnTo>
                  <a:pt x="297" y="300"/>
                </a:lnTo>
                <a:lnTo>
                  <a:pt x="292" y="286"/>
                </a:lnTo>
                <a:lnTo>
                  <a:pt x="279" y="261"/>
                </a:lnTo>
                <a:lnTo>
                  <a:pt x="273" y="248"/>
                </a:lnTo>
                <a:lnTo>
                  <a:pt x="268" y="236"/>
                </a:lnTo>
                <a:lnTo>
                  <a:pt x="264" y="224"/>
                </a:lnTo>
                <a:lnTo>
                  <a:pt x="262" y="213"/>
                </a:lnTo>
                <a:lnTo>
                  <a:pt x="262" y="213"/>
                </a:lnTo>
                <a:lnTo>
                  <a:pt x="262" y="205"/>
                </a:lnTo>
                <a:lnTo>
                  <a:pt x="263" y="196"/>
                </a:lnTo>
                <a:lnTo>
                  <a:pt x="265" y="188"/>
                </a:lnTo>
                <a:lnTo>
                  <a:pt x="268" y="179"/>
                </a:lnTo>
                <a:lnTo>
                  <a:pt x="271" y="171"/>
                </a:lnTo>
                <a:lnTo>
                  <a:pt x="275" y="162"/>
                </a:lnTo>
                <a:lnTo>
                  <a:pt x="285" y="146"/>
                </a:lnTo>
                <a:lnTo>
                  <a:pt x="307" y="117"/>
                </a:lnTo>
                <a:lnTo>
                  <a:pt x="314" y="103"/>
                </a:lnTo>
                <a:lnTo>
                  <a:pt x="317" y="98"/>
                </a:lnTo>
                <a:lnTo>
                  <a:pt x="319" y="91"/>
                </a:lnTo>
                <a:lnTo>
                  <a:pt x="319" y="91"/>
                </a:lnTo>
                <a:lnTo>
                  <a:pt x="320" y="88"/>
                </a:lnTo>
                <a:lnTo>
                  <a:pt x="320" y="84"/>
                </a:lnTo>
                <a:lnTo>
                  <a:pt x="320" y="80"/>
                </a:lnTo>
                <a:lnTo>
                  <a:pt x="319" y="76"/>
                </a:lnTo>
                <a:lnTo>
                  <a:pt x="315" y="70"/>
                </a:lnTo>
                <a:lnTo>
                  <a:pt x="310" y="65"/>
                </a:lnTo>
                <a:lnTo>
                  <a:pt x="303" y="60"/>
                </a:lnTo>
                <a:lnTo>
                  <a:pt x="296" y="55"/>
                </a:lnTo>
                <a:lnTo>
                  <a:pt x="280" y="45"/>
                </a:lnTo>
                <a:lnTo>
                  <a:pt x="280" y="45"/>
                </a:lnTo>
                <a:lnTo>
                  <a:pt x="277" y="42"/>
                </a:lnTo>
                <a:lnTo>
                  <a:pt x="274" y="38"/>
                </a:lnTo>
                <a:lnTo>
                  <a:pt x="271" y="35"/>
                </a:lnTo>
                <a:lnTo>
                  <a:pt x="269" y="31"/>
                </a:lnTo>
                <a:lnTo>
                  <a:pt x="269" y="31"/>
                </a:lnTo>
                <a:lnTo>
                  <a:pt x="260" y="28"/>
                </a:lnTo>
                <a:lnTo>
                  <a:pt x="251" y="25"/>
                </a:lnTo>
                <a:lnTo>
                  <a:pt x="240" y="23"/>
                </a:lnTo>
                <a:lnTo>
                  <a:pt x="228" y="21"/>
                </a:lnTo>
                <a:lnTo>
                  <a:pt x="204" y="19"/>
                </a:lnTo>
                <a:lnTo>
                  <a:pt x="178" y="19"/>
                </a:lnTo>
                <a:lnTo>
                  <a:pt x="178" y="19"/>
                </a:lnTo>
                <a:lnTo>
                  <a:pt x="152" y="21"/>
                </a:lnTo>
                <a:lnTo>
                  <a:pt x="129" y="24"/>
                </a:lnTo>
                <a:lnTo>
                  <a:pt x="107" y="29"/>
                </a:lnTo>
                <a:lnTo>
                  <a:pt x="88" y="36"/>
                </a:lnTo>
                <a:lnTo>
                  <a:pt x="71" y="44"/>
                </a:lnTo>
                <a:lnTo>
                  <a:pt x="55" y="53"/>
                </a:lnTo>
                <a:lnTo>
                  <a:pt x="41" y="64"/>
                </a:lnTo>
                <a:lnTo>
                  <a:pt x="29" y="75"/>
                </a:lnTo>
                <a:lnTo>
                  <a:pt x="29" y="75"/>
                </a:lnTo>
                <a:lnTo>
                  <a:pt x="26" y="85"/>
                </a:lnTo>
                <a:lnTo>
                  <a:pt x="24" y="95"/>
                </a:lnTo>
                <a:lnTo>
                  <a:pt x="25" y="104"/>
                </a:lnTo>
                <a:lnTo>
                  <a:pt x="27" y="113"/>
                </a:lnTo>
                <a:lnTo>
                  <a:pt x="31" y="121"/>
                </a:lnTo>
                <a:lnTo>
                  <a:pt x="37" y="130"/>
                </a:lnTo>
                <a:lnTo>
                  <a:pt x="43" y="139"/>
                </a:lnTo>
                <a:lnTo>
                  <a:pt x="51" y="146"/>
                </a:lnTo>
                <a:lnTo>
                  <a:pt x="51" y="146"/>
                </a:lnTo>
                <a:lnTo>
                  <a:pt x="60" y="155"/>
                </a:lnTo>
                <a:lnTo>
                  <a:pt x="70" y="163"/>
                </a:lnTo>
                <a:lnTo>
                  <a:pt x="92" y="177"/>
                </a:lnTo>
                <a:lnTo>
                  <a:pt x="102" y="185"/>
                </a:lnTo>
                <a:lnTo>
                  <a:pt x="112" y="192"/>
                </a:lnTo>
                <a:lnTo>
                  <a:pt x="119" y="201"/>
                </a:lnTo>
                <a:lnTo>
                  <a:pt x="121" y="205"/>
                </a:lnTo>
                <a:lnTo>
                  <a:pt x="123" y="210"/>
                </a:lnTo>
                <a:lnTo>
                  <a:pt x="123" y="210"/>
                </a:lnTo>
                <a:lnTo>
                  <a:pt x="125" y="213"/>
                </a:lnTo>
                <a:lnTo>
                  <a:pt x="123" y="217"/>
                </a:lnTo>
                <a:lnTo>
                  <a:pt x="123" y="220"/>
                </a:lnTo>
                <a:lnTo>
                  <a:pt x="123" y="222"/>
                </a:lnTo>
                <a:lnTo>
                  <a:pt x="123" y="222"/>
                </a:lnTo>
                <a:lnTo>
                  <a:pt x="129" y="246"/>
                </a:lnTo>
                <a:lnTo>
                  <a:pt x="135" y="270"/>
                </a:lnTo>
                <a:lnTo>
                  <a:pt x="152" y="321"/>
                </a:lnTo>
                <a:lnTo>
                  <a:pt x="160" y="346"/>
                </a:lnTo>
                <a:lnTo>
                  <a:pt x="166" y="373"/>
                </a:lnTo>
                <a:lnTo>
                  <a:pt x="168" y="386"/>
                </a:lnTo>
                <a:lnTo>
                  <a:pt x="169" y="399"/>
                </a:lnTo>
                <a:lnTo>
                  <a:pt x="169" y="412"/>
                </a:lnTo>
                <a:lnTo>
                  <a:pt x="169" y="424"/>
                </a:lnTo>
                <a:lnTo>
                  <a:pt x="169" y="424"/>
                </a:lnTo>
                <a:lnTo>
                  <a:pt x="175" y="427"/>
                </a:lnTo>
                <a:lnTo>
                  <a:pt x="182" y="425"/>
                </a:lnTo>
                <a:lnTo>
                  <a:pt x="190" y="424"/>
                </a:lnTo>
                <a:lnTo>
                  <a:pt x="195" y="422"/>
                </a:lnTo>
                <a:lnTo>
                  <a:pt x="195" y="422"/>
                </a:lnTo>
                <a:lnTo>
                  <a:pt x="188" y="372"/>
                </a:lnTo>
                <a:lnTo>
                  <a:pt x="178" y="316"/>
                </a:lnTo>
                <a:lnTo>
                  <a:pt x="167" y="260"/>
                </a:lnTo>
                <a:lnTo>
                  <a:pt x="161" y="232"/>
                </a:lnTo>
                <a:lnTo>
                  <a:pt x="153" y="205"/>
                </a:lnTo>
                <a:lnTo>
                  <a:pt x="153" y="205"/>
                </a:lnTo>
                <a:lnTo>
                  <a:pt x="144" y="195"/>
                </a:lnTo>
                <a:lnTo>
                  <a:pt x="132" y="187"/>
                </a:lnTo>
                <a:lnTo>
                  <a:pt x="107" y="170"/>
                </a:lnTo>
                <a:lnTo>
                  <a:pt x="83" y="152"/>
                </a:lnTo>
                <a:lnTo>
                  <a:pt x="71" y="144"/>
                </a:lnTo>
                <a:lnTo>
                  <a:pt x="60" y="135"/>
                </a:lnTo>
                <a:lnTo>
                  <a:pt x="60" y="135"/>
                </a:lnTo>
                <a:lnTo>
                  <a:pt x="56" y="132"/>
                </a:lnTo>
                <a:lnTo>
                  <a:pt x="53" y="128"/>
                </a:lnTo>
                <a:lnTo>
                  <a:pt x="50" y="124"/>
                </a:lnTo>
                <a:lnTo>
                  <a:pt x="48" y="118"/>
                </a:lnTo>
                <a:lnTo>
                  <a:pt x="48" y="118"/>
                </a:lnTo>
                <a:lnTo>
                  <a:pt x="48" y="114"/>
                </a:lnTo>
                <a:lnTo>
                  <a:pt x="50" y="109"/>
                </a:lnTo>
                <a:lnTo>
                  <a:pt x="54" y="97"/>
                </a:lnTo>
                <a:lnTo>
                  <a:pt x="60" y="85"/>
                </a:lnTo>
                <a:lnTo>
                  <a:pt x="65" y="79"/>
                </a:lnTo>
                <a:lnTo>
                  <a:pt x="65" y="79"/>
                </a:lnTo>
                <a:lnTo>
                  <a:pt x="66" y="79"/>
                </a:lnTo>
                <a:lnTo>
                  <a:pt x="67" y="79"/>
                </a:lnTo>
                <a:lnTo>
                  <a:pt x="69" y="80"/>
                </a:lnTo>
                <a:lnTo>
                  <a:pt x="71" y="80"/>
                </a:lnTo>
                <a:lnTo>
                  <a:pt x="71" y="80"/>
                </a:lnTo>
                <a:lnTo>
                  <a:pt x="71" y="79"/>
                </a:lnTo>
                <a:lnTo>
                  <a:pt x="71" y="76"/>
                </a:lnTo>
                <a:lnTo>
                  <a:pt x="72" y="74"/>
                </a:lnTo>
                <a:lnTo>
                  <a:pt x="72" y="73"/>
                </a:lnTo>
                <a:lnTo>
                  <a:pt x="72" y="73"/>
                </a:lnTo>
                <a:lnTo>
                  <a:pt x="81" y="66"/>
                </a:lnTo>
                <a:lnTo>
                  <a:pt x="91" y="57"/>
                </a:lnTo>
                <a:lnTo>
                  <a:pt x="101" y="51"/>
                </a:lnTo>
                <a:lnTo>
                  <a:pt x="108" y="48"/>
                </a:lnTo>
                <a:lnTo>
                  <a:pt x="108" y="48"/>
                </a:lnTo>
                <a:lnTo>
                  <a:pt x="127" y="44"/>
                </a:lnTo>
                <a:lnTo>
                  <a:pt x="147" y="43"/>
                </a:lnTo>
                <a:lnTo>
                  <a:pt x="167" y="43"/>
                </a:lnTo>
                <a:lnTo>
                  <a:pt x="189" y="44"/>
                </a:lnTo>
                <a:lnTo>
                  <a:pt x="210" y="46"/>
                </a:lnTo>
                <a:lnTo>
                  <a:pt x="231" y="50"/>
                </a:lnTo>
                <a:lnTo>
                  <a:pt x="249" y="54"/>
                </a:lnTo>
                <a:lnTo>
                  <a:pt x="266" y="58"/>
                </a:lnTo>
                <a:lnTo>
                  <a:pt x="266" y="58"/>
                </a:lnTo>
                <a:lnTo>
                  <a:pt x="281" y="76"/>
                </a:lnTo>
                <a:lnTo>
                  <a:pt x="287" y="86"/>
                </a:lnTo>
                <a:lnTo>
                  <a:pt x="294" y="97"/>
                </a:lnTo>
                <a:lnTo>
                  <a:pt x="294" y="97"/>
                </a:lnTo>
                <a:lnTo>
                  <a:pt x="281" y="115"/>
                </a:lnTo>
                <a:lnTo>
                  <a:pt x="269" y="134"/>
                </a:lnTo>
                <a:lnTo>
                  <a:pt x="256" y="152"/>
                </a:lnTo>
                <a:lnTo>
                  <a:pt x="250" y="161"/>
                </a:lnTo>
                <a:lnTo>
                  <a:pt x="241" y="169"/>
                </a:lnTo>
                <a:lnTo>
                  <a:pt x="241" y="169"/>
                </a:lnTo>
                <a:lnTo>
                  <a:pt x="238" y="181"/>
                </a:lnTo>
                <a:lnTo>
                  <a:pt x="234" y="193"/>
                </a:lnTo>
                <a:lnTo>
                  <a:pt x="233" y="200"/>
                </a:lnTo>
                <a:lnTo>
                  <a:pt x="233" y="206"/>
                </a:lnTo>
                <a:lnTo>
                  <a:pt x="233" y="212"/>
                </a:lnTo>
                <a:lnTo>
                  <a:pt x="235" y="220"/>
                </a:lnTo>
                <a:lnTo>
                  <a:pt x="235" y="220"/>
                </a:lnTo>
                <a:lnTo>
                  <a:pt x="240" y="236"/>
                </a:lnTo>
                <a:lnTo>
                  <a:pt x="247" y="254"/>
                </a:lnTo>
                <a:lnTo>
                  <a:pt x="265" y="291"/>
                </a:lnTo>
                <a:lnTo>
                  <a:pt x="283" y="328"/>
                </a:lnTo>
                <a:lnTo>
                  <a:pt x="292" y="345"/>
                </a:lnTo>
                <a:lnTo>
                  <a:pt x="299" y="361"/>
                </a:lnTo>
                <a:lnTo>
                  <a:pt x="299" y="361"/>
                </a:lnTo>
                <a:lnTo>
                  <a:pt x="303" y="374"/>
                </a:lnTo>
                <a:lnTo>
                  <a:pt x="309" y="387"/>
                </a:lnTo>
                <a:lnTo>
                  <a:pt x="312" y="393"/>
                </a:lnTo>
                <a:lnTo>
                  <a:pt x="316" y="398"/>
                </a:lnTo>
                <a:lnTo>
                  <a:pt x="320" y="401"/>
                </a:lnTo>
                <a:lnTo>
                  <a:pt x="327" y="402"/>
                </a:lnTo>
                <a:lnTo>
                  <a:pt x="327" y="402"/>
                </a:lnTo>
                <a:lnTo>
                  <a:pt x="327" y="396"/>
                </a:lnTo>
                <a:lnTo>
                  <a:pt x="326" y="388"/>
                </a:lnTo>
                <a:lnTo>
                  <a:pt x="324" y="381"/>
                </a:lnTo>
                <a:lnTo>
                  <a:pt x="320" y="372"/>
                </a:lnTo>
                <a:lnTo>
                  <a:pt x="313" y="355"/>
                </a:lnTo>
                <a:lnTo>
                  <a:pt x="307" y="337"/>
                </a:lnTo>
                <a:lnTo>
                  <a:pt x="307" y="337"/>
                </a:lnTo>
                <a:close/>
                <a:moveTo>
                  <a:pt x="118" y="822"/>
                </a:moveTo>
                <a:lnTo>
                  <a:pt x="118" y="822"/>
                </a:lnTo>
                <a:lnTo>
                  <a:pt x="122" y="821"/>
                </a:lnTo>
                <a:lnTo>
                  <a:pt x="127" y="822"/>
                </a:lnTo>
                <a:lnTo>
                  <a:pt x="130" y="822"/>
                </a:lnTo>
                <a:lnTo>
                  <a:pt x="134" y="822"/>
                </a:lnTo>
                <a:lnTo>
                  <a:pt x="134" y="822"/>
                </a:lnTo>
                <a:lnTo>
                  <a:pt x="135" y="818"/>
                </a:lnTo>
                <a:lnTo>
                  <a:pt x="136" y="815"/>
                </a:lnTo>
                <a:lnTo>
                  <a:pt x="135" y="808"/>
                </a:lnTo>
                <a:lnTo>
                  <a:pt x="133" y="801"/>
                </a:lnTo>
                <a:lnTo>
                  <a:pt x="130" y="796"/>
                </a:lnTo>
                <a:lnTo>
                  <a:pt x="130" y="796"/>
                </a:lnTo>
                <a:lnTo>
                  <a:pt x="125" y="798"/>
                </a:lnTo>
                <a:lnTo>
                  <a:pt x="120" y="800"/>
                </a:lnTo>
                <a:lnTo>
                  <a:pt x="118" y="802"/>
                </a:lnTo>
                <a:lnTo>
                  <a:pt x="117" y="805"/>
                </a:lnTo>
                <a:lnTo>
                  <a:pt x="117" y="808"/>
                </a:lnTo>
                <a:lnTo>
                  <a:pt x="117" y="812"/>
                </a:lnTo>
                <a:lnTo>
                  <a:pt x="118" y="822"/>
                </a:lnTo>
                <a:lnTo>
                  <a:pt x="118" y="822"/>
                </a:lnTo>
                <a:close/>
                <a:moveTo>
                  <a:pt x="168" y="60"/>
                </a:moveTo>
                <a:lnTo>
                  <a:pt x="168" y="60"/>
                </a:lnTo>
                <a:lnTo>
                  <a:pt x="149" y="61"/>
                </a:lnTo>
                <a:lnTo>
                  <a:pt x="133" y="64"/>
                </a:lnTo>
                <a:lnTo>
                  <a:pt x="118" y="68"/>
                </a:lnTo>
                <a:lnTo>
                  <a:pt x="105" y="74"/>
                </a:lnTo>
                <a:lnTo>
                  <a:pt x="95" y="82"/>
                </a:lnTo>
                <a:lnTo>
                  <a:pt x="85" y="91"/>
                </a:lnTo>
                <a:lnTo>
                  <a:pt x="76" y="102"/>
                </a:lnTo>
                <a:lnTo>
                  <a:pt x="70" y="114"/>
                </a:lnTo>
                <a:lnTo>
                  <a:pt x="70" y="114"/>
                </a:lnTo>
                <a:lnTo>
                  <a:pt x="81" y="125"/>
                </a:lnTo>
                <a:lnTo>
                  <a:pt x="91" y="135"/>
                </a:lnTo>
                <a:lnTo>
                  <a:pt x="103" y="146"/>
                </a:lnTo>
                <a:lnTo>
                  <a:pt x="115" y="155"/>
                </a:lnTo>
                <a:lnTo>
                  <a:pt x="128" y="164"/>
                </a:lnTo>
                <a:lnTo>
                  <a:pt x="141" y="172"/>
                </a:lnTo>
                <a:lnTo>
                  <a:pt x="153" y="178"/>
                </a:lnTo>
                <a:lnTo>
                  <a:pt x="166" y="183"/>
                </a:lnTo>
                <a:lnTo>
                  <a:pt x="166" y="183"/>
                </a:lnTo>
                <a:lnTo>
                  <a:pt x="174" y="206"/>
                </a:lnTo>
                <a:lnTo>
                  <a:pt x="179" y="230"/>
                </a:lnTo>
                <a:lnTo>
                  <a:pt x="184" y="254"/>
                </a:lnTo>
                <a:lnTo>
                  <a:pt x="189" y="279"/>
                </a:lnTo>
                <a:lnTo>
                  <a:pt x="197" y="330"/>
                </a:lnTo>
                <a:lnTo>
                  <a:pt x="203" y="356"/>
                </a:lnTo>
                <a:lnTo>
                  <a:pt x="209" y="383"/>
                </a:lnTo>
                <a:lnTo>
                  <a:pt x="209" y="383"/>
                </a:lnTo>
                <a:lnTo>
                  <a:pt x="208" y="384"/>
                </a:lnTo>
                <a:lnTo>
                  <a:pt x="207" y="387"/>
                </a:lnTo>
                <a:lnTo>
                  <a:pt x="207" y="397"/>
                </a:lnTo>
                <a:lnTo>
                  <a:pt x="208" y="408"/>
                </a:lnTo>
                <a:lnTo>
                  <a:pt x="209" y="413"/>
                </a:lnTo>
                <a:lnTo>
                  <a:pt x="211" y="417"/>
                </a:lnTo>
                <a:lnTo>
                  <a:pt x="211" y="417"/>
                </a:lnTo>
                <a:lnTo>
                  <a:pt x="234" y="412"/>
                </a:lnTo>
                <a:lnTo>
                  <a:pt x="256" y="408"/>
                </a:lnTo>
                <a:lnTo>
                  <a:pt x="299" y="404"/>
                </a:lnTo>
                <a:lnTo>
                  <a:pt x="299" y="404"/>
                </a:lnTo>
                <a:lnTo>
                  <a:pt x="288" y="376"/>
                </a:lnTo>
                <a:lnTo>
                  <a:pt x="278" y="348"/>
                </a:lnTo>
                <a:lnTo>
                  <a:pt x="251" y="296"/>
                </a:lnTo>
                <a:lnTo>
                  <a:pt x="239" y="269"/>
                </a:lnTo>
                <a:lnTo>
                  <a:pt x="227" y="241"/>
                </a:lnTo>
                <a:lnTo>
                  <a:pt x="222" y="227"/>
                </a:lnTo>
                <a:lnTo>
                  <a:pt x="218" y="212"/>
                </a:lnTo>
                <a:lnTo>
                  <a:pt x="213" y="197"/>
                </a:lnTo>
                <a:lnTo>
                  <a:pt x="210" y="181"/>
                </a:lnTo>
                <a:lnTo>
                  <a:pt x="210" y="181"/>
                </a:lnTo>
                <a:lnTo>
                  <a:pt x="214" y="180"/>
                </a:lnTo>
                <a:lnTo>
                  <a:pt x="217" y="178"/>
                </a:lnTo>
                <a:lnTo>
                  <a:pt x="218" y="176"/>
                </a:lnTo>
                <a:lnTo>
                  <a:pt x="219" y="173"/>
                </a:lnTo>
                <a:lnTo>
                  <a:pt x="221" y="165"/>
                </a:lnTo>
                <a:lnTo>
                  <a:pt x="222" y="161"/>
                </a:lnTo>
                <a:lnTo>
                  <a:pt x="224" y="158"/>
                </a:lnTo>
                <a:lnTo>
                  <a:pt x="224" y="158"/>
                </a:lnTo>
                <a:lnTo>
                  <a:pt x="232" y="151"/>
                </a:lnTo>
                <a:lnTo>
                  <a:pt x="239" y="144"/>
                </a:lnTo>
                <a:lnTo>
                  <a:pt x="245" y="136"/>
                </a:lnTo>
                <a:lnTo>
                  <a:pt x="251" y="128"/>
                </a:lnTo>
                <a:lnTo>
                  <a:pt x="256" y="119"/>
                </a:lnTo>
                <a:lnTo>
                  <a:pt x="260" y="110"/>
                </a:lnTo>
                <a:lnTo>
                  <a:pt x="264" y="100"/>
                </a:lnTo>
                <a:lnTo>
                  <a:pt x="266" y="89"/>
                </a:lnTo>
                <a:lnTo>
                  <a:pt x="266" y="89"/>
                </a:lnTo>
                <a:lnTo>
                  <a:pt x="258" y="82"/>
                </a:lnTo>
                <a:lnTo>
                  <a:pt x="249" y="75"/>
                </a:lnTo>
                <a:lnTo>
                  <a:pt x="238" y="70"/>
                </a:lnTo>
                <a:lnTo>
                  <a:pt x="225" y="66"/>
                </a:lnTo>
                <a:lnTo>
                  <a:pt x="212" y="64"/>
                </a:lnTo>
                <a:lnTo>
                  <a:pt x="197" y="61"/>
                </a:lnTo>
                <a:lnTo>
                  <a:pt x="183" y="60"/>
                </a:lnTo>
                <a:lnTo>
                  <a:pt x="168" y="60"/>
                </a:lnTo>
                <a:lnTo>
                  <a:pt x="168" y="60"/>
                </a:lnTo>
                <a:close/>
                <a:moveTo>
                  <a:pt x="235" y="816"/>
                </a:moveTo>
                <a:lnTo>
                  <a:pt x="235" y="816"/>
                </a:lnTo>
                <a:lnTo>
                  <a:pt x="239" y="806"/>
                </a:lnTo>
                <a:lnTo>
                  <a:pt x="241" y="795"/>
                </a:lnTo>
                <a:lnTo>
                  <a:pt x="242" y="785"/>
                </a:lnTo>
                <a:lnTo>
                  <a:pt x="241" y="777"/>
                </a:lnTo>
                <a:lnTo>
                  <a:pt x="241" y="777"/>
                </a:lnTo>
                <a:lnTo>
                  <a:pt x="229" y="779"/>
                </a:lnTo>
                <a:lnTo>
                  <a:pt x="217" y="780"/>
                </a:lnTo>
                <a:lnTo>
                  <a:pt x="191" y="779"/>
                </a:lnTo>
                <a:lnTo>
                  <a:pt x="177" y="779"/>
                </a:lnTo>
                <a:lnTo>
                  <a:pt x="165" y="779"/>
                </a:lnTo>
                <a:lnTo>
                  <a:pt x="153" y="781"/>
                </a:lnTo>
                <a:lnTo>
                  <a:pt x="143" y="784"/>
                </a:lnTo>
                <a:lnTo>
                  <a:pt x="143" y="784"/>
                </a:lnTo>
                <a:lnTo>
                  <a:pt x="148" y="794"/>
                </a:lnTo>
                <a:lnTo>
                  <a:pt x="151" y="806"/>
                </a:lnTo>
                <a:lnTo>
                  <a:pt x="154" y="817"/>
                </a:lnTo>
                <a:lnTo>
                  <a:pt x="156" y="828"/>
                </a:lnTo>
                <a:lnTo>
                  <a:pt x="156" y="828"/>
                </a:lnTo>
                <a:lnTo>
                  <a:pt x="175" y="828"/>
                </a:lnTo>
                <a:lnTo>
                  <a:pt x="194" y="829"/>
                </a:lnTo>
                <a:lnTo>
                  <a:pt x="204" y="828"/>
                </a:lnTo>
                <a:lnTo>
                  <a:pt x="211" y="826"/>
                </a:lnTo>
                <a:lnTo>
                  <a:pt x="218" y="823"/>
                </a:lnTo>
                <a:lnTo>
                  <a:pt x="221" y="821"/>
                </a:lnTo>
                <a:lnTo>
                  <a:pt x="223" y="817"/>
                </a:lnTo>
                <a:lnTo>
                  <a:pt x="223" y="817"/>
                </a:lnTo>
                <a:lnTo>
                  <a:pt x="225" y="818"/>
                </a:lnTo>
                <a:lnTo>
                  <a:pt x="226" y="820"/>
                </a:lnTo>
                <a:lnTo>
                  <a:pt x="229" y="816"/>
                </a:lnTo>
                <a:lnTo>
                  <a:pt x="232" y="814"/>
                </a:lnTo>
                <a:lnTo>
                  <a:pt x="234" y="814"/>
                </a:lnTo>
                <a:lnTo>
                  <a:pt x="235" y="816"/>
                </a:lnTo>
                <a:lnTo>
                  <a:pt x="235" y="816"/>
                </a:lnTo>
                <a:close/>
                <a:moveTo>
                  <a:pt x="313" y="739"/>
                </a:moveTo>
                <a:lnTo>
                  <a:pt x="313" y="739"/>
                </a:lnTo>
                <a:lnTo>
                  <a:pt x="333" y="694"/>
                </a:lnTo>
                <a:lnTo>
                  <a:pt x="353" y="648"/>
                </a:lnTo>
                <a:lnTo>
                  <a:pt x="353" y="648"/>
                </a:lnTo>
                <a:lnTo>
                  <a:pt x="359" y="636"/>
                </a:lnTo>
                <a:lnTo>
                  <a:pt x="365" y="625"/>
                </a:lnTo>
                <a:lnTo>
                  <a:pt x="369" y="619"/>
                </a:lnTo>
                <a:lnTo>
                  <a:pt x="371" y="613"/>
                </a:lnTo>
                <a:lnTo>
                  <a:pt x="372" y="606"/>
                </a:lnTo>
                <a:lnTo>
                  <a:pt x="373" y="600"/>
                </a:lnTo>
                <a:lnTo>
                  <a:pt x="373" y="600"/>
                </a:lnTo>
                <a:lnTo>
                  <a:pt x="375" y="599"/>
                </a:lnTo>
                <a:lnTo>
                  <a:pt x="377" y="598"/>
                </a:lnTo>
                <a:lnTo>
                  <a:pt x="378" y="595"/>
                </a:lnTo>
                <a:lnTo>
                  <a:pt x="380" y="591"/>
                </a:lnTo>
                <a:lnTo>
                  <a:pt x="381" y="589"/>
                </a:lnTo>
                <a:lnTo>
                  <a:pt x="384" y="588"/>
                </a:lnTo>
                <a:lnTo>
                  <a:pt x="384" y="588"/>
                </a:lnTo>
                <a:lnTo>
                  <a:pt x="391" y="567"/>
                </a:lnTo>
                <a:lnTo>
                  <a:pt x="400" y="546"/>
                </a:lnTo>
                <a:lnTo>
                  <a:pt x="418" y="505"/>
                </a:lnTo>
                <a:lnTo>
                  <a:pt x="428" y="484"/>
                </a:lnTo>
                <a:lnTo>
                  <a:pt x="436" y="464"/>
                </a:lnTo>
                <a:lnTo>
                  <a:pt x="444" y="443"/>
                </a:lnTo>
                <a:lnTo>
                  <a:pt x="450" y="420"/>
                </a:lnTo>
                <a:lnTo>
                  <a:pt x="450" y="420"/>
                </a:lnTo>
                <a:lnTo>
                  <a:pt x="468" y="385"/>
                </a:lnTo>
                <a:lnTo>
                  <a:pt x="484" y="347"/>
                </a:lnTo>
                <a:lnTo>
                  <a:pt x="492" y="329"/>
                </a:lnTo>
                <a:lnTo>
                  <a:pt x="498" y="311"/>
                </a:lnTo>
                <a:lnTo>
                  <a:pt x="504" y="293"/>
                </a:lnTo>
                <a:lnTo>
                  <a:pt x="507" y="275"/>
                </a:lnTo>
                <a:lnTo>
                  <a:pt x="507" y="275"/>
                </a:lnTo>
                <a:lnTo>
                  <a:pt x="500" y="261"/>
                </a:lnTo>
                <a:lnTo>
                  <a:pt x="494" y="248"/>
                </a:lnTo>
                <a:lnTo>
                  <a:pt x="478" y="223"/>
                </a:lnTo>
                <a:lnTo>
                  <a:pt x="461" y="200"/>
                </a:lnTo>
                <a:lnTo>
                  <a:pt x="453" y="187"/>
                </a:lnTo>
                <a:lnTo>
                  <a:pt x="447" y="173"/>
                </a:lnTo>
                <a:lnTo>
                  <a:pt x="447" y="173"/>
                </a:lnTo>
                <a:lnTo>
                  <a:pt x="453" y="164"/>
                </a:lnTo>
                <a:lnTo>
                  <a:pt x="462" y="156"/>
                </a:lnTo>
                <a:lnTo>
                  <a:pt x="470" y="148"/>
                </a:lnTo>
                <a:lnTo>
                  <a:pt x="480" y="141"/>
                </a:lnTo>
                <a:lnTo>
                  <a:pt x="500" y="128"/>
                </a:lnTo>
                <a:lnTo>
                  <a:pt x="521" y="115"/>
                </a:lnTo>
                <a:lnTo>
                  <a:pt x="521" y="115"/>
                </a:lnTo>
                <a:lnTo>
                  <a:pt x="540" y="111"/>
                </a:lnTo>
                <a:lnTo>
                  <a:pt x="560" y="107"/>
                </a:lnTo>
                <a:lnTo>
                  <a:pt x="583" y="104"/>
                </a:lnTo>
                <a:lnTo>
                  <a:pt x="604" y="102"/>
                </a:lnTo>
                <a:lnTo>
                  <a:pt x="627" y="102"/>
                </a:lnTo>
                <a:lnTo>
                  <a:pt x="648" y="103"/>
                </a:lnTo>
                <a:lnTo>
                  <a:pt x="667" y="106"/>
                </a:lnTo>
                <a:lnTo>
                  <a:pt x="677" y="109"/>
                </a:lnTo>
                <a:lnTo>
                  <a:pt x="687" y="111"/>
                </a:lnTo>
                <a:lnTo>
                  <a:pt x="687" y="111"/>
                </a:lnTo>
                <a:lnTo>
                  <a:pt x="693" y="114"/>
                </a:lnTo>
                <a:lnTo>
                  <a:pt x="701" y="120"/>
                </a:lnTo>
                <a:lnTo>
                  <a:pt x="708" y="127"/>
                </a:lnTo>
                <a:lnTo>
                  <a:pt x="711" y="130"/>
                </a:lnTo>
                <a:lnTo>
                  <a:pt x="712" y="133"/>
                </a:lnTo>
                <a:lnTo>
                  <a:pt x="712" y="133"/>
                </a:lnTo>
                <a:lnTo>
                  <a:pt x="713" y="136"/>
                </a:lnTo>
                <a:lnTo>
                  <a:pt x="712" y="141"/>
                </a:lnTo>
                <a:lnTo>
                  <a:pt x="710" y="149"/>
                </a:lnTo>
                <a:lnTo>
                  <a:pt x="706" y="157"/>
                </a:lnTo>
                <a:lnTo>
                  <a:pt x="701" y="164"/>
                </a:lnTo>
                <a:lnTo>
                  <a:pt x="687" y="178"/>
                </a:lnTo>
                <a:lnTo>
                  <a:pt x="676" y="189"/>
                </a:lnTo>
                <a:lnTo>
                  <a:pt x="676" y="189"/>
                </a:lnTo>
                <a:lnTo>
                  <a:pt x="648" y="219"/>
                </a:lnTo>
                <a:lnTo>
                  <a:pt x="620" y="250"/>
                </a:lnTo>
                <a:lnTo>
                  <a:pt x="607" y="265"/>
                </a:lnTo>
                <a:lnTo>
                  <a:pt x="596" y="281"/>
                </a:lnTo>
                <a:lnTo>
                  <a:pt x="585" y="297"/>
                </a:lnTo>
                <a:lnTo>
                  <a:pt x="576" y="314"/>
                </a:lnTo>
                <a:lnTo>
                  <a:pt x="576" y="314"/>
                </a:lnTo>
                <a:lnTo>
                  <a:pt x="574" y="326"/>
                </a:lnTo>
                <a:lnTo>
                  <a:pt x="572" y="337"/>
                </a:lnTo>
                <a:lnTo>
                  <a:pt x="567" y="359"/>
                </a:lnTo>
                <a:lnTo>
                  <a:pt x="563" y="370"/>
                </a:lnTo>
                <a:lnTo>
                  <a:pt x="562" y="381"/>
                </a:lnTo>
                <a:lnTo>
                  <a:pt x="561" y="392"/>
                </a:lnTo>
                <a:lnTo>
                  <a:pt x="562" y="403"/>
                </a:lnTo>
                <a:lnTo>
                  <a:pt x="562" y="403"/>
                </a:lnTo>
                <a:lnTo>
                  <a:pt x="558" y="404"/>
                </a:lnTo>
                <a:lnTo>
                  <a:pt x="557" y="405"/>
                </a:lnTo>
                <a:lnTo>
                  <a:pt x="557" y="407"/>
                </a:lnTo>
                <a:lnTo>
                  <a:pt x="557" y="407"/>
                </a:lnTo>
                <a:lnTo>
                  <a:pt x="552" y="443"/>
                </a:lnTo>
                <a:lnTo>
                  <a:pt x="546" y="479"/>
                </a:lnTo>
                <a:lnTo>
                  <a:pt x="536" y="556"/>
                </a:lnTo>
                <a:lnTo>
                  <a:pt x="531" y="596"/>
                </a:lnTo>
                <a:lnTo>
                  <a:pt x="528" y="635"/>
                </a:lnTo>
                <a:lnTo>
                  <a:pt x="526" y="674"/>
                </a:lnTo>
                <a:lnTo>
                  <a:pt x="526" y="693"/>
                </a:lnTo>
                <a:lnTo>
                  <a:pt x="527" y="712"/>
                </a:lnTo>
                <a:lnTo>
                  <a:pt x="527" y="712"/>
                </a:lnTo>
                <a:lnTo>
                  <a:pt x="534" y="699"/>
                </a:lnTo>
                <a:lnTo>
                  <a:pt x="538" y="681"/>
                </a:lnTo>
                <a:lnTo>
                  <a:pt x="542" y="663"/>
                </a:lnTo>
                <a:lnTo>
                  <a:pt x="545" y="643"/>
                </a:lnTo>
                <a:lnTo>
                  <a:pt x="552" y="604"/>
                </a:lnTo>
                <a:lnTo>
                  <a:pt x="556" y="586"/>
                </a:lnTo>
                <a:lnTo>
                  <a:pt x="560" y="571"/>
                </a:lnTo>
                <a:lnTo>
                  <a:pt x="560" y="571"/>
                </a:lnTo>
                <a:lnTo>
                  <a:pt x="560" y="569"/>
                </a:lnTo>
                <a:lnTo>
                  <a:pt x="559" y="568"/>
                </a:lnTo>
                <a:lnTo>
                  <a:pt x="556" y="570"/>
                </a:lnTo>
                <a:lnTo>
                  <a:pt x="554" y="572"/>
                </a:lnTo>
                <a:lnTo>
                  <a:pt x="552" y="573"/>
                </a:lnTo>
                <a:lnTo>
                  <a:pt x="550" y="573"/>
                </a:lnTo>
                <a:lnTo>
                  <a:pt x="549" y="571"/>
                </a:lnTo>
                <a:lnTo>
                  <a:pt x="549" y="571"/>
                </a:lnTo>
                <a:lnTo>
                  <a:pt x="547" y="567"/>
                </a:lnTo>
                <a:lnTo>
                  <a:pt x="549" y="564"/>
                </a:lnTo>
                <a:lnTo>
                  <a:pt x="551" y="561"/>
                </a:lnTo>
                <a:lnTo>
                  <a:pt x="553" y="560"/>
                </a:lnTo>
                <a:lnTo>
                  <a:pt x="553" y="560"/>
                </a:lnTo>
                <a:lnTo>
                  <a:pt x="555" y="559"/>
                </a:lnTo>
                <a:lnTo>
                  <a:pt x="556" y="560"/>
                </a:lnTo>
                <a:lnTo>
                  <a:pt x="558" y="564"/>
                </a:lnTo>
                <a:lnTo>
                  <a:pt x="559" y="566"/>
                </a:lnTo>
                <a:lnTo>
                  <a:pt x="560" y="566"/>
                </a:lnTo>
                <a:lnTo>
                  <a:pt x="561" y="564"/>
                </a:lnTo>
                <a:lnTo>
                  <a:pt x="561" y="564"/>
                </a:lnTo>
                <a:lnTo>
                  <a:pt x="565" y="529"/>
                </a:lnTo>
                <a:lnTo>
                  <a:pt x="569" y="493"/>
                </a:lnTo>
                <a:lnTo>
                  <a:pt x="574" y="455"/>
                </a:lnTo>
                <a:lnTo>
                  <a:pt x="581" y="417"/>
                </a:lnTo>
                <a:lnTo>
                  <a:pt x="588" y="379"/>
                </a:lnTo>
                <a:lnTo>
                  <a:pt x="596" y="343"/>
                </a:lnTo>
                <a:lnTo>
                  <a:pt x="603" y="308"/>
                </a:lnTo>
                <a:lnTo>
                  <a:pt x="611" y="277"/>
                </a:lnTo>
                <a:lnTo>
                  <a:pt x="611" y="277"/>
                </a:lnTo>
                <a:lnTo>
                  <a:pt x="618" y="272"/>
                </a:lnTo>
                <a:lnTo>
                  <a:pt x="623" y="271"/>
                </a:lnTo>
                <a:lnTo>
                  <a:pt x="629" y="271"/>
                </a:lnTo>
                <a:lnTo>
                  <a:pt x="629" y="271"/>
                </a:lnTo>
                <a:lnTo>
                  <a:pt x="643" y="252"/>
                </a:lnTo>
                <a:lnTo>
                  <a:pt x="657" y="236"/>
                </a:lnTo>
                <a:lnTo>
                  <a:pt x="672" y="219"/>
                </a:lnTo>
                <a:lnTo>
                  <a:pt x="687" y="204"/>
                </a:lnTo>
                <a:lnTo>
                  <a:pt x="718" y="172"/>
                </a:lnTo>
                <a:lnTo>
                  <a:pt x="733" y="156"/>
                </a:lnTo>
                <a:lnTo>
                  <a:pt x="748" y="137"/>
                </a:lnTo>
                <a:lnTo>
                  <a:pt x="748" y="137"/>
                </a:lnTo>
                <a:lnTo>
                  <a:pt x="748" y="131"/>
                </a:lnTo>
                <a:lnTo>
                  <a:pt x="748" y="121"/>
                </a:lnTo>
                <a:lnTo>
                  <a:pt x="748" y="121"/>
                </a:lnTo>
                <a:lnTo>
                  <a:pt x="739" y="114"/>
                </a:lnTo>
                <a:lnTo>
                  <a:pt x="729" y="106"/>
                </a:lnTo>
                <a:lnTo>
                  <a:pt x="720" y="100"/>
                </a:lnTo>
                <a:lnTo>
                  <a:pt x="709" y="94"/>
                </a:lnTo>
                <a:lnTo>
                  <a:pt x="697" y="88"/>
                </a:lnTo>
                <a:lnTo>
                  <a:pt x="686" y="84"/>
                </a:lnTo>
                <a:lnTo>
                  <a:pt x="674" y="80"/>
                </a:lnTo>
                <a:lnTo>
                  <a:pt x="661" y="75"/>
                </a:lnTo>
                <a:lnTo>
                  <a:pt x="647" y="72"/>
                </a:lnTo>
                <a:lnTo>
                  <a:pt x="634" y="70"/>
                </a:lnTo>
                <a:lnTo>
                  <a:pt x="620" y="69"/>
                </a:lnTo>
                <a:lnTo>
                  <a:pt x="606" y="68"/>
                </a:lnTo>
                <a:lnTo>
                  <a:pt x="591" y="68"/>
                </a:lnTo>
                <a:lnTo>
                  <a:pt x="577" y="68"/>
                </a:lnTo>
                <a:lnTo>
                  <a:pt x="563" y="70"/>
                </a:lnTo>
                <a:lnTo>
                  <a:pt x="549" y="72"/>
                </a:lnTo>
                <a:lnTo>
                  <a:pt x="549" y="72"/>
                </a:lnTo>
                <a:lnTo>
                  <a:pt x="537" y="74"/>
                </a:lnTo>
                <a:lnTo>
                  <a:pt x="524" y="80"/>
                </a:lnTo>
                <a:lnTo>
                  <a:pt x="510" y="86"/>
                </a:lnTo>
                <a:lnTo>
                  <a:pt x="495" y="92"/>
                </a:lnTo>
                <a:lnTo>
                  <a:pt x="481" y="101"/>
                </a:lnTo>
                <a:lnTo>
                  <a:pt x="469" y="109"/>
                </a:lnTo>
                <a:lnTo>
                  <a:pt x="459" y="116"/>
                </a:lnTo>
                <a:lnTo>
                  <a:pt x="450" y="124"/>
                </a:lnTo>
                <a:lnTo>
                  <a:pt x="450" y="124"/>
                </a:lnTo>
                <a:lnTo>
                  <a:pt x="446" y="131"/>
                </a:lnTo>
                <a:lnTo>
                  <a:pt x="440" y="141"/>
                </a:lnTo>
                <a:lnTo>
                  <a:pt x="434" y="151"/>
                </a:lnTo>
                <a:lnTo>
                  <a:pt x="428" y="161"/>
                </a:lnTo>
                <a:lnTo>
                  <a:pt x="428" y="161"/>
                </a:lnTo>
                <a:lnTo>
                  <a:pt x="424" y="162"/>
                </a:lnTo>
                <a:lnTo>
                  <a:pt x="422" y="163"/>
                </a:lnTo>
                <a:lnTo>
                  <a:pt x="420" y="164"/>
                </a:lnTo>
                <a:lnTo>
                  <a:pt x="418" y="165"/>
                </a:lnTo>
                <a:lnTo>
                  <a:pt x="418" y="165"/>
                </a:lnTo>
                <a:lnTo>
                  <a:pt x="415" y="170"/>
                </a:lnTo>
                <a:lnTo>
                  <a:pt x="414" y="174"/>
                </a:lnTo>
                <a:lnTo>
                  <a:pt x="413" y="178"/>
                </a:lnTo>
                <a:lnTo>
                  <a:pt x="414" y="183"/>
                </a:lnTo>
                <a:lnTo>
                  <a:pt x="415" y="192"/>
                </a:lnTo>
                <a:lnTo>
                  <a:pt x="417" y="202"/>
                </a:lnTo>
                <a:lnTo>
                  <a:pt x="417" y="202"/>
                </a:lnTo>
                <a:lnTo>
                  <a:pt x="424" y="207"/>
                </a:lnTo>
                <a:lnTo>
                  <a:pt x="430" y="212"/>
                </a:lnTo>
                <a:lnTo>
                  <a:pt x="435" y="218"/>
                </a:lnTo>
                <a:lnTo>
                  <a:pt x="439" y="224"/>
                </a:lnTo>
                <a:lnTo>
                  <a:pt x="439" y="224"/>
                </a:lnTo>
                <a:lnTo>
                  <a:pt x="463" y="257"/>
                </a:lnTo>
                <a:lnTo>
                  <a:pt x="475" y="276"/>
                </a:lnTo>
                <a:lnTo>
                  <a:pt x="479" y="284"/>
                </a:lnTo>
                <a:lnTo>
                  <a:pt x="483" y="293"/>
                </a:lnTo>
                <a:lnTo>
                  <a:pt x="483" y="293"/>
                </a:lnTo>
                <a:lnTo>
                  <a:pt x="477" y="303"/>
                </a:lnTo>
                <a:lnTo>
                  <a:pt x="471" y="314"/>
                </a:lnTo>
                <a:lnTo>
                  <a:pt x="462" y="338"/>
                </a:lnTo>
                <a:lnTo>
                  <a:pt x="457" y="348"/>
                </a:lnTo>
                <a:lnTo>
                  <a:pt x="453" y="360"/>
                </a:lnTo>
                <a:lnTo>
                  <a:pt x="447" y="371"/>
                </a:lnTo>
                <a:lnTo>
                  <a:pt x="440" y="381"/>
                </a:lnTo>
                <a:lnTo>
                  <a:pt x="440" y="381"/>
                </a:lnTo>
                <a:lnTo>
                  <a:pt x="433" y="406"/>
                </a:lnTo>
                <a:lnTo>
                  <a:pt x="423" y="432"/>
                </a:lnTo>
                <a:lnTo>
                  <a:pt x="405" y="482"/>
                </a:lnTo>
                <a:lnTo>
                  <a:pt x="386" y="530"/>
                </a:lnTo>
                <a:lnTo>
                  <a:pt x="364" y="578"/>
                </a:lnTo>
                <a:lnTo>
                  <a:pt x="322" y="671"/>
                </a:lnTo>
                <a:lnTo>
                  <a:pt x="301" y="718"/>
                </a:lnTo>
                <a:lnTo>
                  <a:pt x="281" y="767"/>
                </a:lnTo>
                <a:lnTo>
                  <a:pt x="281" y="767"/>
                </a:lnTo>
                <a:lnTo>
                  <a:pt x="275" y="769"/>
                </a:lnTo>
                <a:lnTo>
                  <a:pt x="271" y="772"/>
                </a:lnTo>
                <a:lnTo>
                  <a:pt x="267" y="776"/>
                </a:lnTo>
                <a:lnTo>
                  <a:pt x="264" y="780"/>
                </a:lnTo>
                <a:lnTo>
                  <a:pt x="262" y="785"/>
                </a:lnTo>
                <a:lnTo>
                  <a:pt x="260" y="792"/>
                </a:lnTo>
                <a:lnTo>
                  <a:pt x="260" y="798"/>
                </a:lnTo>
                <a:lnTo>
                  <a:pt x="260" y="806"/>
                </a:lnTo>
                <a:lnTo>
                  <a:pt x="260" y="806"/>
                </a:lnTo>
                <a:lnTo>
                  <a:pt x="271" y="800"/>
                </a:lnTo>
                <a:lnTo>
                  <a:pt x="280" y="794"/>
                </a:lnTo>
                <a:lnTo>
                  <a:pt x="287" y="786"/>
                </a:lnTo>
                <a:lnTo>
                  <a:pt x="294" y="779"/>
                </a:lnTo>
                <a:lnTo>
                  <a:pt x="299" y="769"/>
                </a:lnTo>
                <a:lnTo>
                  <a:pt x="304" y="760"/>
                </a:lnTo>
                <a:lnTo>
                  <a:pt x="313" y="739"/>
                </a:lnTo>
                <a:lnTo>
                  <a:pt x="313" y="739"/>
                </a:lnTo>
                <a:close/>
                <a:moveTo>
                  <a:pt x="506" y="741"/>
                </a:moveTo>
                <a:lnTo>
                  <a:pt x="506" y="741"/>
                </a:lnTo>
                <a:lnTo>
                  <a:pt x="507" y="708"/>
                </a:lnTo>
                <a:lnTo>
                  <a:pt x="509" y="674"/>
                </a:lnTo>
                <a:lnTo>
                  <a:pt x="515" y="603"/>
                </a:lnTo>
                <a:lnTo>
                  <a:pt x="524" y="533"/>
                </a:lnTo>
                <a:lnTo>
                  <a:pt x="531" y="463"/>
                </a:lnTo>
                <a:lnTo>
                  <a:pt x="531" y="463"/>
                </a:lnTo>
                <a:lnTo>
                  <a:pt x="525" y="462"/>
                </a:lnTo>
                <a:lnTo>
                  <a:pt x="517" y="462"/>
                </a:lnTo>
                <a:lnTo>
                  <a:pt x="499" y="464"/>
                </a:lnTo>
                <a:lnTo>
                  <a:pt x="490" y="464"/>
                </a:lnTo>
                <a:lnTo>
                  <a:pt x="481" y="464"/>
                </a:lnTo>
                <a:lnTo>
                  <a:pt x="472" y="463"/>
                </a:lnTo>
                <a:lnTo>
                  <a:pt x="464" y="459"/>
                </a:lnTo>
                <a:lnTo>
                  <a:pt x="464" y="459"/>
                </a:lnTo>
                <a:lnTo>
                  <a:pt x="480" y="454"/>
                </a:lnTo>
                <a:lnTo>
                  <a:pt x="497" y="449"/>
                </a:lnTo>
                <a:lnTo>
                  <a:pt x="536" y="440"/>
                </a:lnTo>
                <a:lnTo>
                  <a:pt x="536" y="440"/>
                </a:lnTo>
                <a:lnTo>
                  <a:pt x="536" y="437"/>
                </a:lnTo>
                <a:lnTo>
                  <a:pt x="536" y="434"/>
                </a:lnTo>
                <a:lnTo>
                  <a:pt x="538" y="424"/>
                </a:lnTo>
                <a:lnTo>
                  <a:pt x="539" y="417"/>
                </a:lnTo>
                <a:lnTo>
                  <a:pt x="539" y="414"/>
                </a:lnTo>
                <a:lnTo>
                  <a:pt x="537" y="412"/>
                </a:lnTo>
                <a:lnTo>
                  <a:pt x="537" y="412"/>
                </a:lnTo>
                <a:lnTo>
                  <a:pt x="534" y="409"/>
                </a:lnTo>
                <a:lnTo>
                  <a:pt x="530" y="407"/>
                </a:lnTo>
                <a:lnTo>
                  <a:pt x="524" y="406"/>
                </a:lnTo>
                <a:lnTo>
                  <a:pt x="516" y="406"/>
                </a:lnTo>
                <a:lnTo>
                  <a:pt x="509" y="407"/>
                </a:lnTo>
                <a:lnTo>
                  <a:pt x="500" y="408"/>
                </a:lnTo>
                <a:lnTo>
                  <a:pt x="493" y="409"/>
                </a:lnTo>
                <a:lnTo>
                  <a:pt x="485" y="408"/>
                </a:lnTo>
                <a:lnTo>
                  <a:pt x="481" y="407"/>
                </a:lnTo>
                <a:lnTo>
                  <a:pt x="478" y="405"/>
                </a:lnTo>
                <a:lnTo>
                  <a:pt x="478" y="405"/>
                </a:lnTo>
                <a:lnTo>
                  <a:pt x="459" y="452"/>
                </a:lnTo>
                <a:lnTo>
                  <a:pt x="439" y="498"/>
                </a:lnTo>
                <a:lnTo>
                  <a:pt x="400" y="587"/>
                </a:lnTo>
                <a:lnTo>
                  <a:pt x="360" y="676"/>
                </a:lnTo>
                <a:lnTo>
                  <a:pt x="341" y="721"/>
                </a:lnTo>
                <a:lnTo>
                  <a:pt x="322" y="767"/>
                </a:lnTo>
                <a:lnTo>
                  <a:pt x="322" y="767"/>
                </a:lnTo>
                <a:lnTo>
                  <a:pt x="364" y="762"/>
                </a:lnTo>
                <a:lnTo>
                  <a:pt x="410" y="754"/>
                </a:lnTo>
                <a:lnTo>
                  <a:pt x="457" y="748"/>
                </a:lnTo>
                <a:lnTo>
                  <a:pt x="506" y="741"/>
                </a:lnTo>
                <a:lnTo>
                  <a:pt x="506" y="741"/>
                </a:lnTo>
                <a:close/>
                <a:moveTo>
                  <a:pt x="546" y="388"/>
                </a:moveTo>
                <a:lnTo>
                  <a:pt x="546" y="388"/>
                </a:lnTo>
                <a:lnTo>
                  <a:pt x="551" y="361"/>
                </a:lnTo>
                <a:lnTo>
                  <a:pt x="556" y="337"/>
                </a:lnTo>
                <a:lnTo>
                  <a:pt x="561" y="313"/>
                </a:lnTo>
                <a:lnTo>
                  <a:pt x="566" y="292"/>
                </a:lnTo>
                <a:lnTo>
                  <a:pt x="566" y="292"/>
                </a:lnTo>
                <a:lnTo>
                  <a:pt x="581" y="271"/>
                </a:lnTo>
                <a:lnTo>
                  <a:pt x="597" y="253"/>
                </a:lnTo>
                <a:lnTo>
                  <a:pt x="630" y="217"/>
                </a:lnTo>
                <a:lnTo>
                  <a:pt x="647" y="198"/>
                </a:lnTo>
                <a:lnTo>
                  <a:pt x="663" y="180"/>
                </a:lnTo>
                <a:lnTo>
                  <a:pt x="679" y="161"/>
                </a:lnTo>
                <a:lnTo>
                  <a:pt x="693" y="141"/>
                </a:lnTo>
                <a:lnTo>
                  <a:pt x="693" y="141"/>
                </a:lnTo>
                <a:lnTo>
                  <a:pt x="690" y="137"/>
                </a:lnTo>
                <a:lnTo>
                  <a:pt x="687" y="134"/>
                </a:lnTo>
                <a:lnTo>
                  <a:pt x="682" y="132"/>
                </a:lnTo>
                <a:lnTo>
                  <a:pt x="679" y="128"/>
                </a:lnTo>
                <a:lnTo>
                  <a:pt x="679" y="128"/>
                </a:lnTo>
                <a:lnTo>
                  <a:pt x="650" y="124"/>
                </a:lnTo>
                <a:lnTo>
                  <a:pt x="635" y="121"/>
                </a:lnTo>
                <a:lnTo>
                  <a:pt x="620" y="119"/>
                </a:lnTo>
                <a:lnTo>
                  <a:pt x="604" y="119"/>
                </a:lnTo>
                <a:lnTo>
                  <a:pt x="588" y="119"/>
                </a:lnTo>
                <a:lnTo>
                  <a:pt x="571" y="121"/>
                </a:lnTo>
                <a:lnTo>
                  <a:pt x="552" y="125"/>
                </a:lnTo>
                <a:lnTo>
                  <a:pt x="552" y="125"/>
                </a:lnTo>
                <a:lnTo>
                  <a:pt x="541" y="127"/>
                </a:lnTo>
                <a:lnTo>
                  <a:pt x="529" y="132"/>
                </a:lnTo>
                <a:lnTo>
                  <a:pt x="515" y="139"/>
                </a:lnTo>
                <a:lnTo>
                  <a:pt x="502" y="145"/>
                </a:lnTo>
                <a:lnTo>
                  <a:pt x="490" y="154"/>
                </a:lnTo>
                <a:lnTo>
                  <a:pt x="480" y="161"/>
                </a:lnTo>
                <a:lnTo>
                  <a:pt x="472" y="170"/>
                </a:lnTo>
                <a:lnTo>
                  <a:pt x="470" y="173"/>
                </a:lnTo>
                <a:lnTo>
                  <a:pt x="469" y="177"/>
                </a:lnTo>
                <a:lnTo>
                  <a:pt x="469" y="177"/>
                </a:lnTo>
                <a:lnTo>
                  <a:pt x="470" y="181"/>
                </a:lnTo>
                <a:lnTo>
                  <a:pt x="471" y="187"/>
                </a:lnTo>
                <a:lnTo>
                  <a:pt x="475" y="191"/>
                </a:lnTo>
                <a:lnTo>
                  <a:pt x="479" y="196"/>
                </a:lnTo>
                <a:lnTo>
                  <a:pt x="487" y="207"/>
                </a:lnTo>
                <a:lnTo>
                  <a:pt x="496" y="217"/>
                </a:lnTo>
                <a:lnTo>
                  <a:pt x="496" y="217"/>
                </a:lnTo>
                <a:lnTo>
                  <a:pt x="500" y="226"/>
                </a:lnTo>
                <a:lnTo>
                  <a:pt x="505" y="237"/>
                </a:lnTo>
                <a:lnTo>
                  <a:pt x="509" y="247"/>
                </a:lnTo>
                <a:lnTo>
                  <a:pt x="511" y="252"/>
                </a:lnTo>
                <a:lnTo>
                  <a:pt x="513" y="255"/>
                </a:lnTo>
                <a:lnTo>
                  <a:pt x="513" y="255"/>
                </a:lnTo>
                <a:lnTo>
                  <a:pt x="516" y="258"/>
                </a:lnTo>
                <a:lnTo>
                  <a:pt x="520" y="261"/>
                </a:lnTo>
                <a:lnTo>
                  <a:pt x="523" y="263"/>
                </a:lnTo>
                <a:lnTo>
                  <a:pt x="525" y="265"/>
                </a:lnTo>
                <a:lnTo>
                  <a:pt x="525" y="265"/>
                </a:lnTo>
                <a:lnTo>
                  <a:pt x="526" y="268"/>
                </a:lnTo>
                <a:lnTo>
                  <a:pt x="527" y="272"/>
                </a:lnTo>
                <a:lnTo>
                  <a:pt x="528" y="282"/>
                </a:lnTo>
                <a:lnTo>
                  <a:pt x="527" y="291"/>
                </a:lnTo>
                <a:lnTo>
                  <a:pt x="526" y="297"/>
                </a:lnTo>
                <a:lnTo>
                  <a:pt x="526" y="297"/>
                </a:lnTo>
                <a:lnTo>
                  <a:pt x="521" y="309"/>
                </a:lnTo>
                <a:lnTo>
                  <a:pt x="515" y="321"/>
                </a:lnTo>
                <a:lnTo>
                  <a:pt x="501" y="345"/>
                </a:lnTo>
                <a:lnTo>
                  <a:pt x="495" y="358"/>
                </a:lnTo>
                <a:lnTo>
                  <a:pt x="491" y="371"/>
                </a:lnTo>
                <a:lnTo>
                  <a:pt x="487" y="383"/>
                </a:lnTo>
                <a:lnTo>
                  <a:pt x="486" y="388"/>
                </a:lnTo>
                <a:lnTo>
                  <a:pt x="486" y="394"/>
                </a:lnTo>
                <a:lnTo>
                  <a:pt x="486" y="394"/>
                </a:lnTo>
                <a:lnTo>
                  <a:pt x="489" y="392"/>
                </a:lnTo>
                <a:lnTo>
                  <a:pt x="492" y="390"/>
                </a:lnTo>
                <a:lnTo>
                  <a:pt x="498" y="388"/>
                </a:lnTo>
                <a:lnTo>
                  <a:pt x="506" y="387"/>
                </a:lnTo>
                <a:lnTo>
                  <a:pt x="514" y="387"/>
                </a:lnTo>
                <a:lnTo>
                  <a:pt x="531" y="388"/>
                </a:lnTo>
                <a:lnTo>
                  <a:pt x="539" y="389"/>
                </a:lnTo>
                <a:lnTo>
                  <a:pt x="546" y="388"/>
                </a:lnTo>
                <a:lnTo>
                  <a:pt x="546" y="388"/>
                </a:lnTo>
                <a:close/>
                <a:moveTo>
                  <a:pt x="567" y="739"/>
                </a:moveTo>
                <a:lnTo>
                  <a:pt x="567" y="739"/>
                </a:lnTo>
                <a:lnTo>
                  <a:pt x="557" y="736"/>
                </a:lnTo>
                <a:lnTo>
                  <a:pt x="550" y="734"/>
                </a:lnTo>
                <a:lnTo>
                  <a:pt x="542" y="733"/>
                </a:lnTo>
                <a:lnTo>
                  <a:pt x="534" y="734"/>
                </a:lnTo>
                <a:lnTo>
                  <a:pt x="534" y="734"/>
                </a:lnTo>
                <a:lnTo>
                  <a:pt x="532" y="728"/>
                </a:lnTo>
                <a:lnTo>
                  <a:pt x="531" y="724"/>
                </a:lnTo>
                <a:lnTo>
                  <a:pt x="528" y="721"/>
                </a:lnTo>
                <a:lnTo>
                  <a:pt x="524" y="719"/>
                </a:lnTo>
                <a:lnTo>
                  <a:pt x="524" y="719"/>
                </a:lnTo>
                <a:lnTo>
                  <a:pt x="524" y="722"/>
                </a:lnTo>
                <a:lnTo>
                  <a:pt x="524" y="726"/>
                </a:lnTo>
                <a:lnTo>
                  <a:pt x="526" y="734"/>
                </a:lnTo>
                <a:lnTo>
                  <a:pt x="527" y="738"/>
                </a:lnTo>
                <a:lnTo>
                  <a:pt x="527" y="742"/>
                </a:lnTo>
                <a:lnTo>
                  <a:pt x="527" y="746"/>
                </a:lnTo>
                <a:lnTo>
                  <a:pt x="525" y="749"/>
                </a:lnTo>
                <a:lnTo>
                  <a:pt x="525" y="749"/>
                </a:lnTo>
                <a:lnTo>
                  <a:pt x="526" y="752"/>
                </a:lnTo>
                <a:lnTo>
                  <a:pt x="528" y="754"/>
                </a:lnTo>
                <a:lnTo>
                  <a:pt x="534" y="758"/>
                </a:lnTo>
                <a:lnTo>
                  <a:pt x="541" y="762"/>
                </a:lnTo>
                <a:lnTo>
                  <a:pt x="550" y="762"/>
                </a:lnTo>
                <a:lnTo>
                  <a:pt x="553" y="762"/>
                </a:lnTo>
                <a:lnTo>
                  <a:pt x="557" y="761"/>
                </a:lnTo>
                <a:lnTo>
                  <a:pt x="560" y="760"/>
                </a:lnTo>
                <a:lnTo>
                  <a:pt x="563" y="757"/>
                </a:lnTo>
                <a:lnTo>
                  <a:pt x="566" y="754"/>
                </a:lnTo>
                <a:lnTo>
                  <a:pt x="567" y="750"/>
                </a:lnTo>
                <a:lnTo>
                  <a:pt x="567" y="745"/>
                </a:lnTo>
                <a:lnTo>
                  <a:pt x="567" y="739"/>
                </a:lnTo>
                <a:lnTo>
                  <a:pt x="567" y="739"/>
                </a:lnTo>
                <a:close/>
                <a:moveTo>
                  <a:pt x="607" y="701"/>
                </a:moveTo>
                <a:lnTo>
                  <a:pt x="607" y="701"/>
                </a:lnTo>
                <a:lnTo>
                  <a:pt x="605" y="696"/>
                </a:lnTo>
                <a:lnTo>
                  <a:pt x="605" y="693"/>
                </a:lnTo>
                <a:lnTo>
                  <a:pt x="605" y="690"/>
                </a:lnTo>
                <a:lnTo>
                  <a:pt x="604" y="687"/>
                </a:lnTo>
                <a:lnTo>
                  <a:pt x="604" y="687"/>
                </a:lnTo>
                <a:lnTo>
                  <a:pt x="611" y="675"/>
                </a:lnTo>
                <a:lnTo>
                  <a:pt x="616" y="663"/>
                </a:lnTo>
                <a:lnTo>
                  <a:pt x="620" y="651"/>
                </a:lnTo>
                <a:lnTo>
                  <a:pt x="623" y="639"/>
                </a:lnTo>
                <a:lnTo>
                  <a:pt x="629" y="613"/>
                </a:lnTo>
                <a:lnTo>
                  <a:pt x="635" y="586"/>
                </a:lnTo>
                <a:lnTo>
                  <a:pt x="635" y="586"/>
                </a:lnTo>
                <a:lnTo>
                  <a:pt x="653" y="551"/>
                </a:lnTo>
                <a:lnTo>
                  <a:pt x="663" y="530"/>
                </a:lnTo>
                <a:lnTo>
                  <a:pt x="672" y="509"/>
                </a:lnTo>
                <a:lnTo>
                  <a:pt x="679" y="489"/>
                </a:lnTo>
                <a:lnTo>
                  <a:pt x="683" y="469"/>
                </a:lnTo>
                <a:lnTo>
                  <a:pt x="684" y="460"/>
                </a:lnTo>
                <a:lnTo>
                  <a:pt x="684" y="450"/>
                </a:lnTo>
                <a:lnTo>
                  <a:pt x="684" y="442"/>
                </a:lnTo>
                <a:lnTo>
                  <a:pt x="683" y="434"/>
                </a:lnTo>
                <a:lnTo>
                  <a:pt x="683" y="434"/>
                </a:lnTo>
                <a:lnTo>
                  <a:pt x="684" y="439"/>
                </a:lnTo>
                <a:lnTo>
                  <a:pt x="683" y="444"/>
                </a:lnTo>
                <a:lnTo>
                  <a:pt x="681" y="446"/>
                </a:lnTo>
                <a:lnTo>
                  <a:pt x="678" y="448"/>
                </a:lnTo>
                <a:lnTo>
                  <a:pt x="674" y="449"/>
                </a:lnTo>
                <a:lnTo>
                  <a:pt x="669" y="449"/>
                </a:lnTo>
                <a:lnTo>
                  <a:pt x="660" y="448"/>
                </a:lnTo>
                <a:lnTo>
                  <a:pt x="660" y="448"/>
                </a:lnTo>
                <a:lnTo>
                  <a:pt x="651" y="448"/>
                </a:lnTo>
                <a:lnTo>
                  <a:pt x="642" y="450"/>
                </a:lnTo>
                <a:lnTo>
                  <a:pt x="621" y="453"/>
                </a:lnTo>
                <a:lnTo>
                  <a:pt x="612" y="454"/>
                </a:lnTo>
                <a:lnTo>
                  <a:pt x="604" y="453"/>
                </a:lnTo>
                <a:lnTo>
                  <a:pt x="601" y="452"/>
                </a:lnTo>
                <a:lnTo>
                  <a:pt x="598" y="450"/>
                </a:lnTo>
                <a:lnTo>
                  <a:pt x="596" y="448"/>
                </a:lnTo>
                <a:lnTo>
                  <a:pt x="595" y="445"/>
                </a:lnTo>
                <a:lnTo>
                  <a:pt x="595" y="445"/>
                </a:lnTo>
                <a:lnTo>
                  <a:pt x="604" y="442"/>
                </a:lnTo>
                <a:lnTo>
                  <a:pt x="614" y="439"/>
                </a:lnTo>
                <a:lnTo>
                  <a:pt x="632" y="436"/>
                </a:lnTo>
                <a:lnTo>
                  <a:pt x="641" y="435"/>
                </a:lnTo>
                <a:lnTo>
                  <a:pt x="649" y="434"/>
                </a:lnTo>
                <a:lnTo>
                  <a:pt x="656" y="432"/>
                </a:lnTo>
                <a:lnTo>
                  <a:pt x="662" y="428"/>
                </a:lnTo>
                <a:lnTo>
                  <a:pt x="662" y="428"/>
                </a:lnTo>
                <a:lnTo>
                  <a:pt x="653" y="425"/>
                </a:lnTo>
                <a:lnTo>
                  <a:pt x="645" y="424"/>
                </a:lnTo>
                <a:lnTo>
                  <a:pt x="628" y="423"/>
                </a:lnTo>
                <a:lnTo>
                  <a:pt x="619" y="423"/>
                </a:lnTo>
                <a:lnTo>
                  <a:pt x="612" y="422"/>
                </a:lnTo>
                <a:lnTo>
                  <a:pt x="604" y="420"/>
                </a:lnTo>
                <a:lnTo>
                  <a:pt x="596" y="416"/>
                </a:lnTo>
                <a:lnTo>
                  <a:pt x="596" y="416"/>
                </a:lnTo>
                <a:lnTo>
                  <a:pt x="597" y="419"/>
                </a:lnTo>
                <a:lnTo>
                  <a:pt x="598" y="420"/>
                </a:lnTo>
                <a:lnTo>
                  <a:pt x="599" y="422"/>
                </a:lnTo>
                <a:lnTo>
                  <a:pt x="599" y="425"/>
                </a:lnTo>
                <a:lnTo>
                  <a:pt x="599" y="425"/>
                </a:lnTo>
                <a:lnTo>
                  <a:pt x="593" y="445"/>
                </a:lnTo>
                <a:lnTo>
                  <a:pt x="589" y="464"/>
                </a:lnTo>
                <a:lnTo>
                  <a:pt x="586" y="484"/>
                </a:lnTo>
                <a:lnTo>
                  <a:pt x="583" y="505"/>
                </a:lnTo>
                <a:lnTo>
                  <a:pt x="578" y="545"/>
                </a:lnTo>
                <a:lnTo>
                  <a:pt x="576" y="566"/>
                </a:lnTo>
                <a:lnTo>
                  <a:pt x="574" y="586"/>
                </a:lnTo>
                <a:lnTo>
                  <a:pt x="574" y="586"/>
                </a:lnTo>
                <a:lnTo>
                  <a:pt x="571" y="601"/>
                </a:lnTo>
                <a:lnTo>
                  <a:pt x="568" y="616"/>
                </a:lnTo>
                <a:lnTo>
                  <a:pt x="560" y="647"/>
                </a:lnTo>
                <a:lnTo>
                  <a:pt x="558" y="663"/>
                </a:lnTo>
                <a:lnTo>
                  <a:pt x="556" y="678"/>
                </a:lnTo>
                <a:lnTo>
                  <a:pt x="556" y="693"/>
                </a:lnTo>
                <a:lnTo>
                  <a:pt x="557" y="707"/>
                </a:lnTo>
                <a:lnTo>
                  <a:pt x="557" y="707"/>
                </a:lnTo>
                <a:lnTo>
                  <a:pt x="582" y="704"/>
                </a:lnTo>
                <a:lnTo>
                  <a:pt x="595" y="702"/>
                </a:lnTo>
                <a:lnTo>
                  <a:pt x="607" y="701"/>
                </a:lnTo>
                <a:lnTo>
                  <a:pt x="607" y="701"/>
                </a:lnTo>
                <a:close/>
                <a:moveTo>
                  <a:pt x="584" y="772"/>
                </a:moveTo>
                <a:lnTo>
                  <a:pt x="584" y="772"/>
                </a:lnTo>
                <a:lnTo>
                  <a:pt x="599" y="770"/>
                </a:lnTo>
                <a:lnTo>
                  <a:pt x="614" y="768"/>
                </a:lnTo>
                <a:lnTo>
                  <a:pt x="628" y="764"/>
                </a:lnTo>
                <a:lnTo>
                  <a:pt x="634" y="761"/>
                </a:lnTo>
                <a:lnTo>
                  <a:pt x="640" y="758"/>
                </a:lnTo>
                <a:lnTo>
                  <a:pt x="644" y="754"/>
                </a:lnTo>
                <a:lnTo>
                  <a:pt x="648" y="751"/>
                </a:lnTo>
                <a:lnTo>
                  <a:pt x="650" y="747"/>
                </a:lnTo>
                <a:lnTo>
                  <a:pt x="652" y="741"/>
                </a:lnTo>
                <a:lnTo>
                  <a:pt x="652" y="736"/>
                </a:lnTo>
                <a:lnTo>
                  <a:pt x="651" y="730"/>
                </a:lnTo>
                <a:lnTo>
                  <a:pt x="649" y="723"/>
                </a:lnTo>
                <a:lnTo>
                  <a:pt x="645" y="716"/>
                </a:lnTo>
                <a:lnTo>
                  <a:pt x="645" y="716"/>
                </a:lnTo>
                <a:lnTo>
                  <a:pt x="621" y="716"/>
                </a:lnTo>
                <a:lnTo>
                  <a:pt x="589" y="719"/>
                </a:lnTo>
                <a:lnTo>
                  <a:pt x="589" y="719"/>
                </a:lnTo>
                <a:lnTo>
                  <a:pt x="589" y="735"/>
                </a:lnTo>
                <a:lnTo>
                  <a:pt x="588" y="748"/>
                </a:lnTo>
                <a:lnTo>
                  <a:pt x="587" y="760"/>
                </a:lnTo>
                <a:lnTo>
                  <a:pt x="584" y="772"/>
                </a:lnTo>
                <a:lnTo>
                  <a:pt x="584" y="77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4604395" y="4004315"/>
            <a:ext cx="4946182" cy="111923"/>
            <a:chOff x="2667" y="3648"/>
            <a:chExt cx="959" cy="49"/>
          </a:xfrm>
          <a:solidFill>
            <a:schemeClr val="bg1"/>
          </a:solidFill>
        </p:grpSpPr>
        <p:sp>
          <p:nvSpPr>
            <p:cNvPr id="11" name="Freeform 5"/>
            <p:cNvSpPr/>
            <p:nvPr/>
          </p:nvSpPr>
          <p:spPr bwMode="auto">
            <a:xfrm>
              <a:off x="3262" y="3659"/>
              <a:ext cx="33" cy="38"/>
            </a:xfrm>
            <a:custGeom>
              <a:avLst/>
              <a:gdLst>
                <a:gd name="T0" fmla="*/ 14 w 14"/>
                <a:gd name="T1" fmla="*/ 3 h 13"/>
                <a:gd name="T2" fmla="*/ 8 w 14"/>
                <a:gd name="T3" fmla="*/ 3 h 13"/>
                <a:gd name="T4" fmla="*/ 6 w 14"/>
                <a:gd name="T5" fmla="*/ 0 h 13"/>
                <a:gd name="T6" fmla="*/ 4 w 14"/>
                <a:gd name="T7" fmla="*/ 0 h 13"/>
                <a:gd name="T8" fmla="*/ 4 w 14"/>
                <a:gd name="T9" fmla="*/ 0 h 13"/>
                <a:gd name="T10" fmla="*/ 3 w 14"/>
                <a:gd name="T11" fmla="*/ 3 h 13"/>
                <a:gd name="T12" fmla="*/ 0 w 14"/>
                <a:gd name="T13" fmla="*/ 2 h 13"/>
                <a:gd name="T14" fmla="*/ 3 w 14"/>
                <a:gd name="T15" fmla="*/ 7 h 13"/>
                <a:gd name="T16" fmla="*/ 1 w 14"/>
                <a:gd name="T17" fmla="*/ 7 h 13"/>
                <a:gd name="T18" fmla="*/ 3 w 14"/>
                <a:gd name="T19" fmla="*/ 11 h 13"/>
                <a:gd name="T20" fmla="*/ 5 w 14"/>
                <a:gd name="T21" fmla="*/ 7 h 13"/>
                <a:gd name="T22" fmla="*/ 5 w 14"/>
                <a:gd name="T23" fmla="*/ 9 h 13"/>
                <a:gd name="T24" fmla="*/ 7 w 14"/>
                <a:gd name="T25" fmla="*/ 10 h 13"/>
                <a:gd name="T26" fmla="*/ 7 w 14"/>
                <a:gd name="T27" fmla="*/ 8 h 13"/>
                <a:gd name="T28" fmla="*/ 11 w 14"/>
                <a:gd name="T29" fmla="*/ 11 h 13"/>
                <a:gd name="T30" fmla="*/ 10 w 14"/>
                <a:gd name="T31" fmla="*/ 8 h 13"/>
                <a:gd name="T32" fmla="*/ 6 w 14"/>
                <a:gd name="T33" fmla="*/ 6 h 13"/>
                <a:gd name="T34" fmla="*/ 7 w 14"/>
                <a:gd name="T35" fmla="*/ 3 h 13"/>
                <a:gd name="T36" fmla="*/ 11 w 14"/>
                <a:gd name="T37" fmla="*/ 7 h 13"/>
                <a:gd name="T38" fmla="*/ 13 w 14"/>
                <a:gd name="T39" fmla="*/ 8 h 13"/>
                <a:gd name="T40" fmla="*/ 13 w 14"/>
                <a:gd name="T41" fmla="*/ 6 h 13"/>
                <a:gd name="T42" fmla="*/ 14 w 14"/>
                <a:gd name="T4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13">
                  <a:moveTo>
                    <a:pt x="14" y="3"/>
                  </a:moveTo>
                  <a:cubicBezTo>
                    <a:pt x="11" y="4"/>
                    <a:pt x="10" y="2"/>
                    <a:pt x="8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0"/>
                    <a:pt x="5" y="3"/>
                    <a:pt x="4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1"/>
                    <a:pt x="2" y="1"/>
                    <a:pt x="3" y="3"/>
                  </a:cubicBezTo>
                  <a:cubicBezTo>
                    <a:pt x="2" y="2"/>
                    <a:pt x="2" y="0"/>
                    <a:pt x="0" y="2"/>
                  </a:cubicBezTo>
                  <a:cubicBezTo>
                    <a:pt x="0" y="5"/>
                    <a:pt x="3" y="5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9"/>
                    <a:pt x="2" y="10"/>
                    <a:pt x="3" y="11"/>
                  </a:cubicBezTo>
                  <a:cubicBezTo>
                    <a:pt x="3" y="8"/>
                    <a:pt x="3" y="6"/>
                    <a:pt x="5" y="7"/>
                  </a:cubicBezTo>
                  <a:cubicBezTo>
                    <a:pt x="5" y="8"/>
                    <a:pt x="4" y="9"/>
                    <a:pt x="5" y="9"/>
                  </a:cubicBezTo>
                  <a:cubicBezTo>
                    <a:pt x="5" y="7"/>
                    <a:pt x="6" y="10"/>
                    <a:pt x="7" y="10"/>
                  </a:cubicBezTo>
                  <a:cubicBezTo>
                    <a:pt x="7" y="10"/>
                    <a:pt x="6" y="8"/>
                    <a:pt x="7" y="8"/>
                  </a:cubicBezTo>
                  <a:cubicBezTo>
                    <a:pt x="8" y="10"/>
                    <a:pt x="10" y="13"/>
                    <a:pt x="11" y="11"/>
                  </a:cubicBezTo>
                  <a:cubicBezTo>
                    <a:pt x="10" y="10"/>
                    <a:pt x="10" y="10"/>
                    <a:pt x="10" y="8"/>
                  </a:cubicBezTo>
                  <a:cubicBezTo>
                    <a:pt x="8" y="8"/>
                    <a:pt x="7" y="7"/>
                    <a:pt x="6" y="6"/>
                  </a:cubicBezTo>
                  <a:cubicBezTo>
                    <a:pt x="6" y="5"/>
                    <a:pt x="6" y="4"/>
                    <a:pt x="7" y="3"/>
                  </a:cubicBezTo>
                  <a:cubicBezTo>
                    <a:pt x="8" y="5"/>
                    <a:pt x="10" y="5"/>
                    <a:pt x="11" y="7"/>
                  </a:cubicBezTo>
                  <a:cubicBezTo>
                    <a:pt x="14" y="4"/>
                    <a:pt x="10" y="10"/>
                    <a:pt x="13" y="8"/>
                  </a:cubicBezTo>
                  <a:cubicBezTo>
                    <a:pt x="14" y="8"/>
                    <a:pt x="13" y="7"/>
                    <a:pt x="13" y="6"/>
                  </a:cubicBezTo>
                  <a:cubicBezTo>
                    <a:pt x="14" y="6"/>
                    <a:pt x="14" y="5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6"/>
            <p:cNvSpPr/>
            <p:nvPr/>
          </p:nvSpPr>
          <p:spPr bwMode="auto">
            <a:xfrm>
              <a:off x="3300" y="3674"/>
              <a:ext cx="17" cy="17"/>
            </a:xfrm>
            <a:custGeom>
              <a:avLst/>
              <a:gdLst>
                <a:gd name="T0" fmla="*/ 2 w 7"/>
                <a:gd name="T1" fmla="*/ 0 h 6"/>
                <a:gd name="T2" fmla="*/ 3 w 7"/>
                <a:gd name="T3" fmla="*/ 5 h 6"/>
                <a:gd name="T4" fmla="*/ 5 w 7"/>
                <a:gd name="T5" fmla="*/ 5 h 6"/>
                <a:gd name="T6" fmla="*/ 7 w 7"/>
                <a:gd name="T7" fmla="*/ 3 h 6"/>
                <a:gd name="T8" fmla="*/ 5 w 7"/>
                <a:gd name="T9" fmla="*/ 2 h 6"/>
                <a:gd name="T10" fmla="*/ 6 w 7"/>
                <a:gd name="T11" fmla="*/ 1 h 6"/>
                <a:gd name="T12" fmla="*/ 2 w 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cubicBezTo>
                    <a:pt x="1" y="1"/>
                    <a:pt x="0" y="6"/>
                    <a:pt x="3" y="5"/>
                  </a:cubicBezTo>
                  <a:cubicBezTo>
                    <a:pt x="3" y="2"/>
                    <a:pt x="4" y="5"/>
                    <a:pt x="5" y="5"/>
                  </a:cubicBezTo>
                  <a:cubicBezTo>
                    <a:pt x="5" y="4"/>
                    <a:pt x="6" y="4"/>
                    <a:pt x="7" y="3"/>
                  </a:cubicBezTo>
                  <a:cubicBezTo>
                    <a:pt x="6" y="3"/>
                    <a:pt x="5" y="3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3321" y="3674"/>
              <a:ext cx="3" cy="14"/>
            </a:xfrm>
            <a:custGeom>
              <a:avLst/>
              <a:gdLst>
                <a:gd name="T0" fmla="*/ 0 w 1"/>
                <a:gd name="T1" fmla="*/ 3 h 5"/>
                <a:gd name="T2" fmla="*/ 1 w 1"/>
                <a:gd name="T3" fmla="*/ 5 h 5"/>
                <a:gd name="T4" fmla="*/ 0 w 1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">
                  <a:moveTo>
                    <a:pt x="0" y="3"/>
                  </a:move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" name="Freeform 8"/>
            <p:cNvSpPr/>
            <p:nvPr/>
          </p:nvSpPr>
          <p:spPr bwMode="auto">
            <a:xfrm>
              <a:off x="3388" y="3665"/>
              <a:ext cx="17" cy="32"/>
            </a:xfrm>
            <a:custGeom>
              <a:avLst/>
              <a:gdLst>
                <a:gd name="T0" fmla="*/ 0 w 7"/>
                <a:gd name="T1" fmla="*/ 3 h 11"/>
                <a:gd name="T2" fmla="*/ 2 w 7"/>
                <a:gd name="T3" fmla="*/ 6 h 11"/>
                <a:gd name="T4" fmla="*/ 3 w 7"/>
                <a:gd name="T5" fmla="*/ 7 h 11"/>
                <a:gd name="T6" fmla="*/ 2 w 7"/>
                <a:gd name="T7" fmla="*/ 9 h 11"/>
                <a:gd name="T8" fmla="*/ 5 w 7"/>
                <a:gd name="T9" fmla="*/ 9 h 11"/>
                <a:gd name="T10" fmla="*/ 4 w 7"/>
                <a:gd name="T11" fmla="*/ 9 h 11"/>
                <a:gd name="T12" fmla="*/ 4 w 7"/>
                <a:gd name="T13" fmla="*/ 5 h 11"/>
                <a:gd name="T14" fmla="*/ 6 w 7"/>
                <a:gd name="T15" fmla="*/ 8 h 11"/>
                <a:gd name="T16" fmla="*/ 5 w 7"/>
                <a:gd name="T17" fmla="*/ 4 h 11"/>
                <a:gd name="T18" fmla="*/ 4 w 7"/>
                <a:gd name="T19" fmla="*/ 3 h 11"/>
                <a:gd name="T20" fmla="*/ 6 w 7"/>
                <a:gd name="T21" fmla="*/ 1 h 11"/>
                <a:gd name="T22" fmla="*/ 3 w 7"/>
                <a:gd name="T23" fmla="*/ 1 h 11"/>
                <a:gd name="T24" fmla="*/ 1 w 7"/>
                <a:gd name="T25" fmla="*/ 0 h 11"/>
                <a:gd name="T26" fmla="*/ 0 w 7"/>
                <a:gd name="T2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1">
                  <a:moveTo>
                    <a:pt x="0" y="3"/>
                  </a:moveTo>
                  <a:cubicBezTo>
                    <a:pt x="3" y="2"/>
                    <a:pt x="2" y="6"/>
                    <a:pt x="2" y="6"/>
                  </a:cubicBezTo>
                  <a:cubicBezTo>
                    <a:pt x="2" y="7"/>
                    <a:pt x="3" y="6"/>
                    <a:pt x="3" y="7"/>
                  </a:cubicBezTo>
                  <a:cubicBezTo>
                    <a:pt x="3" y="8"/>
                    <a:pt x="2" y="8"/>
                    <a:pt x="2" y="9"/>
                  </a:cubicBezTo>
                  <a:cubicBezTo>
                    <a:pt x="4" y="8"/>
                    <a:pt x="5" y="11"/>
                    <a:pt x="5" y="9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5" y="7"/>
                    <a:pt x="2" y="6"/>
                    <a:pt x="4" y="5"/>
                  </a:cubicBezTo>
                  <a:cubicBezTo>
                    <a:pt x="5" y="6"/>
                    <a:pt x="4" y="8"/>
                    <a:pt x="6" y="8"/>
                  </a:cubicBezTo>
                  <a:cubicBezTo>
                    <a:pt x="7" y="5"/>
                    <a:pt x="7" y="5"/>
                    <a:pt x="5" y="4"/>
                  </a:cubicBezTo>
                  <a:cubicBezTo>
                    <a:pt x="6" y="5"/>
                    <a:pt x="1" y="3"/>
                    <a:pt x="4" y="3"/>
                  </a:cubicBezTo>
                  <a:cubicBezTo>
                    <a:pt x="5" y="5"/>
                    <a:pt x="6" y="2"/>
                    <a:pt x="6" y="1"/>
                  </a:cubicBezTo>
                  <a:cubicBezTo>
                    <a:pt x="5" y="0"/>
                    <a:pt x="4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2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" name="Freeform 9"/>
            <p:cNvSpPr/>
            <p:nvPr/>
          </p:nvSpPr>
          <p:spPr bwMode="auto">
            <a:xfrm>
              <a:off x="3369" y="3657"/>
              <a:ext cx="17" cy="11"/>
            </a:xfrm>
            <a:custGeom>
              <a:avLst/>
              <a:gdLst>
                <a:gd name="T0" fmla="*/ 5 w 7"/>
                <a:gd name="T1" fmla="*/ 1 h 4"/>
                <a:gd name="T2" fmla="*/ 6 w 7"/>
                <a:gd name="T3" fmla="*/ 4 h 4"/>
                <a:gd name="T4" fmla="*/ 7 w 7"/>
                <a:gd name="T5" fmla="*/ 1 h 4"/>
                <a:gd name="T6" fmla="*/ 2 w 7"/>
                <a:gd name="T7" fmla="*/ 2 h 4"/>
                <a:gd name="T8" fmla="*/ 5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5" y="1"/>
                  </a:moveTo>
                  <a:cubicBezTo>
                    <a:pt x="5" y="2"/>
                    <a:pt x="5" y="4"/>
                    <a:pt x="6" y="4"/>
                  </a:cubicBezTo>
                  <a:cubicBezTo>
                    <a:pt x="6" y="2"/>
                    <a:pt x="7" y="2"/>
                    <a:pt x="7" y="1"/>
                  </a:cubicBezTo>
                  <a:cubicBezTo>
                    <a:pt x="5" y="0"/>
                    <a:pt x="0" y="1"/>
                    <a:pt x="2" y="2"/>
                  </a:cubicBezTo>
                  <a:cubicBezTo>
                    <a:pt x="3" y="2"/>
                    <a:pt x="4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" name="Freeform 10"/>
            <p:cNvSpPr/>
            <p:nvPr/>
          </p:nvSpPr>
          <p:spPr bwMode="auto">
            <a:xfrm>
              <a:off x="3371" y="3668"/>
              <a:ext cx="22" cy="23"/>
            </a:xfrm>
            <a:custGeom>
              <a:avLst/>
              <a:gdLst>
                <a:gd name="T0" fmla="*/ 1 w 9"/>
                <a:gd name="T1" fmla="*/ 4 h 8"/>
                <a:gd name="T2" fmla="*/ 1 w 9"/>
                <a:gd name="T3" fmla="*/ 6 h 8"/>
                <a:gd name="T4" fmla="*/ 3 w 9"/>
                <a:gd name="T5" fmla="*/ 7 h 8"/>
                <a:gd name="T6" fmla="*/ 7 w 9"/>
                <a:gd name="T7" fmla="*/ 7 h 8"/>
                <a:gd name="T8" fmla="*/ 7 w 9"/>
                <a:gd name="T9" fmla="*/ 8 h 8"/>
                <a:gd name="T10" fmla="*/ 8 w 9"/>
                <a:gd name="T11" fmla="*/ 4 h 8"/>
                <a:gd name="T12" fmla="*/ 6 w 9"/>
                <a:gd name="T13" fmla="*/ 1 h 8"/>
                <a:gd name="T14" fmla="*/ 5 w 9"/>
                <a:gd name="T15" fmla="*/ 0 h 8"/>
                <a:gd name="T16" fmla="*/ 0 w 9"/>
                <a:gd name="T17" fmla="*/ 4 h 8"/>
                <a:gd name="T18" fmla="*/ 1 w 9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1" y="4"/>
                  </a:moveTo>
                  <a:cubicBezTo>
                    <a:pt x="1" y="5"/>
                    <a:pt x="0" y="6"/>
                    <a:pt x="1" y="6"/>
                  </a:cubicBezTo>
                  <a:cubicBezTo>
                    <a:pt x="2" y="4"/>
                    <a:pt x="2" y="7"/>
                    <a:pt x="3" y="7"/>
                  </a:cubicBezTo>
                  <a:cubicBezTo>
                    <a:pt x="3" y="5"/>
                    <a:pt x="7" y="5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8" y="7"/>
                    <a:pt x="9" y="6"/>
                    <a:pt x="8" y="4"/>
                  </a:cubicBezTo>
                  <a:cubicBezTo>
                    <a:pt x="5" y="6"/>
                    <a:pt x="8" y="1"/>
                    <a:pt x="6" y="1"/>
                  </a:cubicBezTo>
                  <a:cubicBezTo>
                    <a:pt x="6" y="2"/>
                    <a:pt x="5" y="2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3305" y="3657"/>
              <a:ext cx="31" cy="23"/>
            </a:xfrm>
            <a:custGeom>
              <a:avLst/>
              <a:gdLst>
                <a:gd name="T0" fmla="*/ 13 w 13"/>
                <a:gd name="T1" fmla="*/ 3 h 8"/>
                <a:gd name="T2" fmla="*/ 8 w 13"/>
                <a:gd name="T3" fmla="*/ 1 h 8"/>
                <a:gd name="T4" fmla="*/ 6 w 13"/>
                <a:gd name="T5" fmla="*/ 4 h 8"/>
                <a:gd name="T6" fmla="*/ 5 w 13"/>
                <a:gd name="T7" fmla="*/ 3 h 8"/>
                <a:gd name="T8" fmla="*/ 1 w 13"/>
                <a:gd name="T9" fmla="*/ 2 h 8"/>
                <a:gd name="T10" fmla="*/ 1 w 13"/>
                <a:gd name="T11" fmla="*/ 4 h 8"/>
                <a:gd name="T12" fmla="*/ 2 w 13"/>
                <a:gd name="T13" fmla="*/ 3 h 8"/>
                <a:gd name="T14" fmla="*/ 3 w 13"/>
                <a:gd name="T15" fmla="*/ 6 h 8"/>
                <a:gd name="T16" fmla="*/ 12 w 13"/>
                <a:gd name="T17" fmla="*/ 6 h 8"/>
                <a:gd name="T18" fmla="*/ 13 w 13"/>
                <a:gd name="T1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13" y="3"/>
                  </a:moveTo>
                  <a:cubicBezTo>
                    <a:pt x="9" y="4"/>
                    <a:pt x="11" y="0"/>
                    <a:pt x="8" y="1"/>
                  </a:cubicBezTo>
                  <a:cubicBezTo>
                    <a:pt x="9" y="3"/>
                    <a:pt x="7" y="3"/>
                    <a:pt x="6" y="4"/>
                  </a:cubicBezTo>
                  <a:cubicBezTo>
                    <a:pt x="6" y="0"/>
                    <a:pt x="6" y="2"/>
                    <a:pt x="5" y="3"/>
                  </a:cubicBezTo>
                  <a:cubicBezTo>
                    <a:pt x="3" y="3"/>
                    <a:pt x="2" y="2"/>
                    <a:pt x="1" y="2"/>
                  </a:cubicBezTo>
                  <a:cubicBezTo>
                    <a:pt x="0" y="2"/>
                    <a:pt x="0" y="7"/>
                    <a:pt x="1" y="4"/>
                  </a:cubicBezTo>
                  <a:cubicBezTo>
                    <a:pt x="2" y="4"/>
                    <a:pt x="1" y="3"/>
                    <a:pt x="2" y="3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7" y="4"/>
                    <a:pt x="7" y="8"/>
                    <a:pt x="12" y="6"/>
                  </a:cubicBezTo>
                  <a:cubicBezTo>
                    <a:pt x="11" y="4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" name="Freeform 12"/>
            <p:cNvSpPr/>
            <p:nvPr/>
          </p:nvSpPr>
          <p:spPr bwMode="auto">
            <a:xfrm>
              <a:off x="3228" y="3662"/>
              <a:ext cx="34" cy="23"/>
            </a:xfrm>
            <a:custGeom>
              <a:avLst/>
              <a:gdLst>
                <a:gd name="T0" fmla="*/ 1 w 14"/>
                <a:gd name="T1" fmla="*/ 8 h 8"/>
                <a:gd name="T2" fmla="*/ 6 w 14"/>
                <a:gd name="T3" fmla="*/ 6 h 8"/>
                <a:gd name="T4" fmla="*/ 6 w 14"/>
                <a:gd name="T5" fmla="*/ 7 h 8"/>
                <a:gd name="T6" fmla="*/ 7 w 14"/>
                <a:gd name="T7" fmla="*/ 6 h 8"/>
                <a:gd name="T8" fmla="*/ 10 w 14"/>
                <a:gd name="T9" fmla="*/ 8 h 8"/>
                <a:gd name="T10" fmla="*/ 10 w 14"/>
                <a:gd name="T11" fmla="*/ 6 h 8"/>
                <a:gd name="T12" fmla="*/ 11 w 14"/>
                <a:gd name="T13" fmla="*/ 6 h 8"/>
                <a:gd name="T14" fmla="*/ 10 w 14"/>
                <a:gd name="T15" fmla="*/ 6 h 8"/>
                <a:gd name="T16" fmla="*/ 11 w 14"/>
                <a:gd name="T17" fmla="*/ 0 h 8"/>
                <a:gd name="T18" fmla="*/ 5 w 14"/>
                <a:gd name="T19" fmla="*/ 6 h 8"/>
                <a:gd name="T20" fmla="*/ 2 w 14"/>
                <a:gd name="T21" fmla="*/ 2 h 8"/>
                <a:gd name="T22" fmla="*/ 1 w 14"/>
                <a:gd name="T2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3" y="8"/>
                    <a:pt x="4" y="7"/>
                    <a:pt x="6" y="6"/>
                  </a:cubicBezTo>
                  <a:cubicBezTo>
                    <a:pt x="5" y="6"/>
                    <a:pt x="6" y="7"/>
                    <a:pt x="6" y="7"/>
                  </a:cubicBezTo>
                  <a:cubicBezTo>
                    <a:pt x="8" y="7"/>
                    <a:pt x="6" y="6"/>
                    <a:pt x="7" y="6"/>
                  </a:cubicBezTo>
                  <a:cubicBezTo>
                    <a:pt x="9" y="5"/>
                    <a:pt x="8" y="8"/>
                    <a:pt x="10" y="8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10" y="7"/>
                    <a:pt x="11" y="7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14" y="6"/>
                    <a:pt x="11" y="1"/>
                    <a:pt x="11" y="0"/>
                  </a:cubicBezTo>
                  <a:cubicBezTo>
                    <a:pt x="7" y="0"/>
                    <a:pt x="9" y="6"/>
                    <a:pt x="5" y="6"/>
                  </a:cubicBezTo>
                  <a:cubicBezTo>
                    <a:pt x="5" y="3"/>
                    <a:pt x="4" y="3"/>
                    <a:pt x="2" y="2"/>
                  </a:cubicBezTo>
                  <a:cubicBezTo>
                    <a:pt x="2" y="4"/>
                    <a:pt x="0" y="5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3336" y="3659"/>
              <a:ext cx="33" cy="32"/>
            </a:xfrm>
            <a:custGeom>
              <a:avLst/>
              <a:gdLst>
                <a:gd name="T0" fmla="*/ 14 w 14"/>
                <a:gd name="T1" fmla="*/ 4 h 11"/>
                <a:gd name="T2" fmla="*/ 13 w 14"/>
                <a:gd name="T3" fmla="*/ 3 h 11"/>
                <a:gd name="T4" fmla="*/ 12 w 14"/>
                <a:gd name="T5" fmla="*/ 0 h 11"/>
                <a:gd name="T6" fmla="*/ 6 w 14"/>
                <a:gd name="T7" fmla="*/ 3 h 11"/>
                <a:gd name="T8" fmla="*/ 4 w 14"/>
                <a:gd name="T9" fmla="*/ 3 h 11"/>
                <a:gd name="T10" fmla="*/ 6 w 14"/>
                <a:gd name="T11" fmla="*/ 4 h 11"/>
                <a:gd name="T12" fmla="*/ 0 w 14"/>
                <a:gd name="T13" fmla="*/ 6 h 11"/>
                <a:gd name="T14" fmla="*/ 3 w 14"/>
                <a:gd name="T15" fmla="*/ 9 h 11"/>
                <a:gd name="T16" fmla="*/ 4 w 14"/>
                <a:gd name="T17" fmla="*/ 7 h 11"/>
                <a:gd name="T18" fmla="*/ 6 w 14"/>
                <a:gd name="T19" fmla="*/ 8 h 11"/>
                <a:gd name="T20" fmla="*/ 6 w 14"/>
                <a:gd name="T21" fmla="*/ 5 h 11"/>
                <a:gd name="T22" fmla="*/ 7 w 14"/>
                <a:gd name="T23" fmla="*/ 6 h 11"/>
                <a:gd name="T24" fmla="*/ 10 w 14"/>
                <a:gd name="T25" fmla="*/ 5 h 11"/>
                <a:gd name="T26" fmla="*/ 7 w 14"/>
                <a:gd name="T27" fmla="*/ 7 h 11"/>
                <a:gd name="T28" fmla="*/ 8 w 14"/>
                <a:gd name="T29" fmla="*/ 9 h 11"/>
                <a:gd name="T30" fmla="*/ 12 w 14"/>
                <a:gd name="T31" fmla="*/ 11 h 11"/>
                <a:gd name="T32" fmla="*/ 14 w 14"/>
                <a:gd name="T33" fmla="*/ 4 h 11"/>
                <a:gd name="T34" fmla="*/ 7 w 14"/>
                <a:gd name="T35" fmla="*/ 3 h 11"/>
                <a:gd name="T36" fmla="*/ 11 w 14"/>
                <a:gd name="T37" fmla="*/ 3 h 11"/>
                <a:gd name="T38" fmla="*/ 7 w 14"/>
                <a:gd name="T39" fmla="*/ 3 h 11"/>
                <a:gd name="T40" fmla="*/ 11 w 14"/>
                <a:gd name="T41" fmla="*/ 7 h 11"/>
                <a:gd name="T42" fmla="*/ 11 w 14"/>
                <a:gd name="T43" fmla="*/ 5 h 11"/>
                <a:gd name="T44" fmla="*/ 11 w 14"/>
                <a:gd name="T4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11">
                  <a:moveTo>
                    <a:pt x="14" y="4"/>
                  </a:moveTo>
                  <a:cubicBezTo>
                    <a:pt x="14" y="5"/>
                    <a:pt x="13" y="3"/>
                    <a:pt x="13" y="3"/>
                  </a:cubicBezTo>
                  <a:cubicBezTo>
                    <a:pt x="12" y="2"/>
                    <a:pt x="11" y="1"/>
                    <a:pt x="12" y="0"/>
                  </a:cubicBezTo>
                  <a:cubicBezTo>
                    <a:pt x="10" y="0"/>
                    <a:pt x="8" y="1"/>
                    <a:pt x="6" y="3"/>
                  </a:cubicBezTo>
                  <a:cubicBezTo>
                    <a:pt x="6" y="2"/>
                    <a:pt x="4" y="2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3" y="5"/>
                    <a:pt x="3" y="5"/>
                    <a:pt x="0" y="6"/>
                  </a:cubicBezTo>
                  <a:cubicBezTo>
                    <a:pt x="0" y="8"/>
                    <a:pt x="1" y="8"/>
                    <a:pt x="3" y="9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8"/>
                    <a:pt x="4" y="9"/>
                    <a:pt x="6" y="8"/>
                  </a:cubicBezTo>
                  <a:cubicBezTo>
                    <a:pt x="7" y="6"/>
                    <a:pt x="4" y="5"/>
                    <a:pt x="6" y="5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5" y="4"/>
                    <a:pt x="10" y="4"/>
                    <a:pt x="10" y="5"/>
                  </a:cubicBezTo>
                  <a:cubicBezTo>
                    <a:pt x="9" y="6"/>
                    <a:pt x="8" y="6"/>
                    <a:pt x="7" y="7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11" y="7"/>
                    <a:pt x="10" y="10"/>
                    <a:pt x="12" y="11"/>
                  </a:cubicBezTo>
                  <a:cubicBezTo>
                    <a:pt x="13" y="8"/>
                    <a:pt x="14" y="7"/>
                    <a:pt x="14" y="4"/>
                  </a:cubicBezTo>
                  <a:close/>
                  <a:moveTo>
                    <a:pt x="7" y="3"/>
                  </a:moveTo>
                  <a:cubicBezTo>
                    <a:pt x="7" y="1"/>
                    <a:pt x="12" y="1"/>
                    <a:pt x="11" y="3"/>
                  </a:cubicBezTo>
                  <a:cubicBezTo>
                    <a:pt x="9" y="4"/>
                    <a:pt x="9" y="3"/>
                    <a:pt x="7" y="3"/>
                  </a:cubicBezTo>
                  <a:close/>
                  <a:moveTo>
                    <a:pt x="11" y="7"/>
                  </a:moveTo>
                  <a:cubicBezTo>
                    <a:pt x="9" y="7"/>
                    <a:pt x="10" y="6"/>
                    <a:pt x="11" y="5"/>
                  </a:cubicBezTo>
                  <a:cubicBezTo>
                    <a:pt x="12" y="6"/>
                    <a:pt x="11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" name="Freeform 14"/>
            <p:cNvSpPr/>
            <p:nvPr/>
          </p:nvSpPr>
          <p:spPr bwMode="auto">
            <a:xfrm>
              <a:off x="3543" y="3680"/>
              <a:ext cx="4" cy="8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2"/>
                    <a:pt x="1" y="2"/>
                    <a:pt x="2" y="3"/>
                  </a:cubicBezTo>
                  <a:cubicBezTo>
                    <a:pt x="2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" name="Freeform 15"/>
            <p:cNvSpPr/>
            <p:nvPr/>
          </p:nvSpPr>
          <p:spPr bwMode="auto">
            <a:xfrm>
              <a:off x="3547" y="3651"/>
              <a:ext cx="43" cy="40"/>
            </a:xfrm>
            <a:custGeom>
              <a:avLst/>
              <a:gdLst>
                <a:gd name="T0" fmla="*/ 11 w 18"/>
                <a:gd name="T1" fmla="*/ 10 h 14"/>
                <a:gd name="T2" fmla="*/ 14 w 18"/>
                <a:gd name="T3" fmla="*/ 10 h 14"/>
                <a:gd name="T4" fmla="*/ 14 w 18"/>
                <a:gd name="T5" fmla="*/ 3 h 14"/>
                <a:gd name="T6" fmla="*/ 10 w 18"/>
                <a:gd name="T7" fmla="*/ 4 h 14"/>
                <a:gd name="T8" fmla="*/ 9 w 18"/>
                <a:gd name="T9" fmla="*/ 6 h 14"/>
                <a:gd name="T10" fmla="*/ 9 w 18"/>
                <a:gd name="T11" fmla="*/ 4 h 14"/>
                <a:gd name="T12" fmla="*/ 7 w 18"/>
                <a:gd name="T13" fmla="*/ 6 h 14"/>
                <a:gd name="T14" fmla="*/ 6 w 18"/>
                <a:gd name="T15" fmla="*/ 9 h 14"/>
                <a:gd name="T16" fmla="*/ 4 w 18"/>
                <a:gd name="T17" fmla="*/ 4 h 14"/>
                <a:gd name="T18" fmla="*/ 3 w 18"/>
                <a:gd name="T19" fmla="*/ 5 h 14"/>
                <a:gd name="T20" fmla="*/ 3 w 18"/>
                <a:gd name="T21" fmla="*/ 7 h 14"/>
                <a:gd name="T22" fmla="*/ 0 w 18"/>
                <a:gd name="T23" fmla="*/ 9 h 14"/>
                <a:gd name="T24" fmla="*/ 2 w 18"/>
                <a:gd name="T25" fmla="*/ 12 h 14"/>
                <a:gd name="T26" fmla="*/ 4 w 18"/>
                <a:gd name="T27" fmla="*/ 10 h 14"/>
                <a:gd name="T28" fmla="*/ 5 w 18"/>
                <a:gd name="T29" fmla="*/ 14 h 14"/>
                <a:gd name="T30" fmla="*/ 6 w 18"/>
                <a:gd name="T31" fmla="*/ 11 h 14"/>
                <a:gd name="T32" fmla="*/ 7 w 18"/>
                <a:gd name="T33" fmla="*/ 13 h 14"/>
                <a:gd name="T34" fmla="*/ 9 w 18"/>
                <a:gd name="T35" fmla="*/ 8 h 14"/>
                <a:gd name="T36" fmla="*/ 11 w 18"/>
                <a:gd name="T3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14">
                  <a:moveTo>
                    <a:pt x="11" y="10"/>
                  </a:moveTo>
                  <a:cubicBezTo>
                    <a:pt x="11" y="8"/>
                    <a:pt x="13" y="9"/>
                    <a:pt x="14" y="10"/>
                  </a:cubicBezTo>
                  <a:cubicBezTo>
                    <a:pt x="13" y="6"/>
                    <a:pt x="18" y="4"/>
                    <a:pt x="14" y="3"/>
                  </a:cubicBezTo>
                  <a:cubicBezTo>
                    <a:pt x="15" y="7"/>
                    <a:pt x="13" y="4"/>
                    <a:pt x="10" y="4"/>
                  </a:cubicBezTo>
                  <a:cubicBezTo>
                    <a:pt x="10" y="5"/>
                    <a:pt x="11" y="7"/>
                    <a:pt x="9" y="6"/>
                  </a:cubicBezTo>
                  <a:cubicBezTo>
                    <a:pt x="9" y="6"/>
                    <a:pt x="10" y="5"/>
                    <a:pt x="9" y="4"/>
                  </a:cubicBezTo>
                  <a:cubicBezTo>
                    <a:pt x="9" y="8"/>
                    <a:pt x="7" y="3"/>
                    <a:pt x="7" y="6"/>
                  </a:cubicBezTo>
                  <a:cubicBezTo>
                    <a:pt x="9" y="6"/>
                    <a:pt x="8" y="9"/>
                    <a:pt x="6" y="9"/>
                  </a:cubicBezTo>
                  <a:cubicBezTo>
                    <a:pt x="5" y="8"/>
                    <a:pt x="5" y="5"/>
                    <a:pt x="4" y="4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0"/>
                    <a:pt x="3" y="5"/>
                    <a:pt x="3" y="7"/>
                  </a:cubicBezTo>
                  <a:cubicBezTo>
                    <a:pt x="2" y="7"/>
                    <a:pt x="2" y="9"/>
                    <a:pt x="0" y="9"/>
                  </a:cubicBezTo>
                  <a:cubicBezTo>
                    <a:pt x="0" y="11"/>
                    <a:pt x="1" y="11"/>
                    <a:pt x="2" y="12"/>
                  </a:cubicBezTo>
                  <a:cubicBezTo>
                    <a:pt x="2" y="11"/>
                    <a:pt x="3" y="10"/>
                    <a:pt x="4" y="10"/>
                  </a:cubicBezTo>
                  <a:cubicBezTo>
                    <a:pt x="5" y="11"/>
                    <a:pt x="3" y="14"/>
                    <a:pt x="5" y="14"/>
                  </a:cubicBezTo>
                  <a:cubicBezTo>
                    <a:pt x="7" y="12"/>
                    <a:pt x="4" y="12"/>
                    <a:pt x="6" y="11"/>
                  </a:cubicBezTo>
                  <a:cubicBezTo>
                    <a:pt x="6" y="12"/>
                    <a:pt x="7" y="12"/>
                    <a:pt x="7" y="13"/>
                  </a:cubicBezTo>
                  <a:cubicBezTo>
                    <a:pt x="7" y="11"/>
                    <a:pt x="8" y="9"/>
                    <a:pt x="9" y="8"/>
                  </a:cubicBezTo>
                  <a:cubicBezTo>
                    <a:pt x="9" y="9"/>
                    <a:pt x="10" y="10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3512" y="3654"/>
              <a:ext cx="38" cy="37"/>
            </a:xfrm>
            <a:custGeom>
              <a:avLst/>
              <a:gdLst>
                <a:gd name="T0" fmla="*/ 1 w 16"/>
                <a:gd name="T1" fmla="*/ 11 h 13"/>
                <a:gd name="T2" fmla="*/ 4 w 16"/>
                <a:gd name="T3" fmla="*/ 10 h 13"/>
                <a:gd name="T4" fmla="*/ 5 w 16"/>
                <a:gd name="T5" fmla="*/ 12 h 13"/>
                <a:gd name="T6" fmla="*/ 7 w 16"/>
                <a:gd name="T7" fmla="*/ 9 h 13"/>
                <a:gd name="T8" fmla="*/ 7 w 16"/>
                <a:gd name="T9" fmla="*/ 6 h 13"/>
                <a:gd name="T10" fmla="*/ 10 w 16"/>
                <a:gd name="T11" fmla="*/ 6 h 13"/>
                <a:gd name="T12" fmla="*/ 10 w 16"/>
                <a:gd name="T13" fmla="*/ 10 h 13"/>
                <a:gd name="T14" fmla="*/ 10 w 16"/>
                <a:gd name="T15" fmla="*/ 12 h 13"/>
                <a:gd name="T16" fmla="*/ 11 w 16"/>
                <a:gd name="T17" fmla="*/ 10 h 13"/>
                <a:gd name="T18" fmla="*/ 13 w 16"/>
                <a:gd name="T19" fmla="*/ 10 h 13"/>
                <a:gd name="T20" fmla="*/ 12 w 16"/>
                <a:gd name="T21" fmla="*/ 7 h 13"/>
                <a:gd name="T22" fmla="*/ 15 w 16"/>
                <a:gd name="T23" fmla="*/ 5 h 13"/>
                <a:gd name="T24" fmla="*/ 16 w 16"/>
                <a:gd name="T25" fmla="*/ 4 h 13"/>
                <a:gd name="T26" fmla="*/ 13 w 16"/>
                <a:gd name="T27" fmla="*/ 3 h 13"/>
                <a:gd name="T28" fmla="*/ 12 w 16"/>
                <a:gd name="T29" fmla="*/ 2 h 13"/>
                <a:gd name="T30" fmla="*/ 13 w 16"/>
                <a:gd name="T31" fmla="*/ 1 h 13"/>
                <a:gd name="T32" fmla="*/ 11 w 16"/>
                <a:gd name="T33" fmla="*/ 3 h 13"/>
                <a:gd name="T34" fmla="*/ 9 w 16"/>
                <a:gd name="T35" fmla="*/ 4 h 13"/>
                <a:gd name="T36" fmla="*/ 8 w 16"/>
                <a:gd name="T37" fmla="*/ 6 h 13"/>
                <a:gd name="T38" fmla="*/ 4 w 16"/>
                <a:gd name="T39" fmla="*/ 2 h 13"/>
                <a:gd name="T40" fmla="*/ 3 w 16"/>
                <a:gd name="T41" fmla="*/ 5 h 13"/>
                <a:gd name="T42" fmla="*/ 6 w 16"/>
                <a:gd name="T43" fmla="*/ 6 h 13"/>
                <a:gd name="T44" fmla="*/ 5 w 16"/>
                <a:gd name="T45" fmla="*/ 8 h 13"/>
                <a:gd name="T46" fmla="*/ 2 w 16"/>
                <a:gd name="T47" fmla="*/ 10 h 13"/>
                <a:gd name="T48" fmla="*/ 1 w 16"/>
                <a:gd name="T49" fmla="*/ 11 h 13"/>
                <a:gd name="T50" fmla="*/ 11 w 16"/>
                <a:gd name="T51" fmla="*/ 6 h 13"/>
                <a:gd name="T52" fmla="*/ 10 w 16"/>
                <a:gd name="T53" fmla="*/ 5 h 13"/>
                <a:gd name="T54" fmla="*/ 11 w 16"/>
                <a:gd name="T5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" h="13">
                  <a:moveTo>
                    <a:pt x="1" y="11"/>
                  </a:moveTo>
                  <a:cubicBezTo>
                    <a:pt x="2" y="13"/>
                    <a:pt x="2" y="10"/>
                    <a:pt x="4" y="10"/>
                  </a:cubicBezTo>
                  <a:cubicBezTo>
                    <a:pt x="4" y="10"/>
                    <a:pt x="4" y="12"/>
                    <a:pt x="5" y="12"/>
                  </a:cubicBezTo>
                  <a:cubicBezTo>
                    <a:pt x="4" y="9"/>
                    <a:pt x="7" y="11"/>
                    <a:pt x="7" y="9"/>
                  </a:cubicBezTo>
                  <a:cubicBezTo>
                    <a:pt x="6" y="10"/>
                    <a:pt x="6" y="6"/>
                    <a:pt x="7" y="6"/>
                  </a:cubicBezTo>
                  <a:cubicBezTo>
                    <a:pt x="8" y="7"/>
                    <a:pt x="9" y="7"/>
                    <a:pt x="10" y="6"/>
                  </a:cubicBezTo>
                  <a:cubicBezTo>
                    <a:pt x="9" y="9"/>
                    <a:pt x="11" y="8"/>
                    <a:pt x="10" y="10"/>
                  </a:cubicBezTo>
                  <a:cubicBezTo>
                    <a:pt x="10" y="10"/>
                    <a:pt x="9" y="12"/>
                    <a:pt x="10" y="12"/>
                  </a:cubicBezTo>
                  <a:cubicBezTo>
                    <a:pt x="11" y="11"/>
                    <a:pt x="10" y="10"/>
                    <a:pt x="11" y="10"/>
                  </a:cubicBezTo>
                  <a:cubicBezTo>
                    <a:pt x="11" y="11"/>
                    <a:pt x="13" y="11"/>
                    <a:pt x="13" y="10"/>
                  </a:cubicBezTo>
                  <a:cubicBezTo>
                    <a:pt x="12" y="10"/>
                    <a:pt x="12" y="8"/>
                    <a:pt x="12" y="7"/>
                  </a:cubicBezTo>
                  <a:cubicBezTo>
                    <a:pt x="14" y="8"/>
                    <a:pt x="14" y="5"/>
                    <a:pt x="15" y="5"/>
                  </a:cubicBezTo>
                  <a:cubicBezTo>
                    <a:pt x="16" y="5"/>
                    <a:pt x="16" y="5"/>
                    <a:pt x="16" y="4"/>
                  </a:cubicBezTo>
                  <a:cubicBezTo>
                    <a:pt x="15" y="4"/>
                    <a:pt x="13" y="4"/>
                    <a:pt x="13" y="3"/>
                  </a:cubicBezTo>
                  <a:cubicBezTo>
                    <a:pt x="14" y="3"/>
                    <a:pt x="12" y="2"/>
                    <a:pt x="12" y="2"/>
                  </a:cubicBezTo>
                  <a:cubicBezTo>
                    <a:pt x="12" y="1"/>
                    <a:pt x="13" y="1"/>
                    <a:pt x="13" y="1"/>
                  </a:cubicBezTo>
                  <a:cubicBezTo>
                    <a:pt x="11" y="0"/>
                    <a:pt x="12" y="2"/>
                    <a:pt x="11" y="3"/>
                  </a:cubicBezTo>
                  <a:cubicBezTo>
                    <a:pt x="11" y="4"/>
                    <a:pt x="9" y="3"/>
                    <a:pt x="9" y="4"/>
                  </a:cubicBezTo>
                  <a:cubicBezTo>
                    <a:pt x="8" y="5"/>
                    <a:pt x="9" y="6"/>
                    <a:pt x="8" y="6"/>
                  </a:cubicBezTo>
                  <a:cubicBezTo>
                    <a:pt x="7" y="4"/>
                    <a:pt x="7" y="1"/>
                    <a:pt x="4" y="2"/>
                  </a:cubicBezTo>
                  <a:cubicBezTo>
                    <a:pt x="4" y="3"/>
                    <a:pt x="4" y="5"/>
                    <a:pt x="3" y="5"/>
                  </a:cubicBezTo>
                  <a:cubicBezTo>
                    <a:pt x="4" y="6"/>
                    <a:pt x="6" y="5"/>
                    <a:pt x="6" y="6"/>
                  </a:cubicBezTo>
                  <a:cubicBezTo>
                    <a:pt x="5" y="6"/>
                    <a:pt x="6" y="8"/>
                    <a:pt x="5" y="8"/>
                  </a:cubicBezTo>
                  <a:cubicBezTo>
                    <a:pt x="4" y="4"/>
                    <a:pt x="0" y="8"/>
                    <a:pt x="2" y="10"/>
                  </a:cubicBezTo>
                  <a:cubicBezTo>
                    <a:pt x="1" y="10"/>
                    <a:pt x="1" y="9"/>
                    <a:pt x="1" y="11"/>
                  </a:cubicBezTo>
                  <a:close/>
                  <a:moveTo>
                    <a:pt x="11" y="6"/>
                  </a:moveTo>
                  <a:cubicBezTo>
                    <a:pt x="11" y="6"/>
                    <a:pt x="10" y="4"/>
                    <a:pt x="10" y="5"/>
                  </a:cubicBezTo>
                  <a:cubicBezTo>
                    <a:pt x="10" y="3"/>
                    <a:pt x="13" y="4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3574" y="3680"/>
              <a:ext cx="9" cy="11"/>
            </a:xfrm>
            <a:custGeom>
              <a:avLst/>
              <a:gdLst>
                <a:gd name="T0" fmla="*/ 0 w 4"/>
                <a:gd name="T1" fmla="*/ 1 h 4"/>
                <a:gd name="T2" fmla="*/ 1 w 4"/>
                <a:gd name="T3" fmla="*/ 4 h 4"/>
                <a:gd name="T4" fmla="*/ 2 w 4"/>
                <a:gd name="T5" fmla="*/ 0 h 4"/>
                <a:gd name="T6" fmla="*/ 0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4" y="1"/>
                    <a:pt x="2" y="0"/>
                  </a:cubicBezTo>
                  <a:cubicBezTo>
                    <a:pt x="2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3586" y="3648"/>
              <a:ext cx="40" cy="46"/>
            </a:xfrm>
            <a:custGeom>
              <a:avLst/>
              <a:gdLst>
                <a:gd name="T0" fmla="*/ 17 w 17"/>
                <a:gd name="T1" fmla="*/ 7 h 16"/>
                <a:gd name="T2" fmla="*/ 17 w 17"/>
                <a:gd name="T3" fmla="*/ 4 h 16"/>
                <a:gd name="T4" fmla="*/ 13 w 17"/>
                <a:gd name="T5" fmla="*/ 7 h 16"/>
                <a:gd name="T6" fmla="*/ 13 w 17"/>
                <a:gd name="T7" fmla="*/ 5 h 16"/>
                <a:gd name="T8" fmla="*/ 9 w 17"/>
                <a:gd name="T9" fmla="*/ 6 h 16"/>
                <a:gd name="T10" fmla="*/ 7 w 17"/>
                <a:gd name="T11" fmla="*/ 7 h 16"/>
                <a:gd name="T12" fmla="*/ 6 w 17"/>
                <a:gd name="T13" fmla="*/ 9 h 16"/>
                <a:gd name="T14" fmla="*/ 3 w 17"/>
                <a:gd name="T15" fmla="*/ 3 h 16"/>
                <a:gd name="T16" fmla="*/ 3 w 17"/>
                <a:gd name="T17" fmla="*/ 2 h 16"/>
                <a:gd name="T18" fmla="*/ 2 w 17"/>
                <a:gd name="T19" fmla="*/ 3 h 16"/>
                <a:gd name="T20" fmla="*/ 3 w 17"/>
                <a:gd name="T21" fmla="*/ 7 h 16"/>
                <a:gd name="T22" fmla="*/ 1 w 17"/>
                <a:gd name="T23" fmla="*/ 6 h 16"/>
                <a:gd name="T24" fmla="*/ 2 w 17"/>
                <a:gd name="T25" fmla="*/ 9 h 16"/>
                <a:gd name="T26" fmla="*/ 1 w 17"/>
                <a:gd name="T27" fmla="*/ 14 h 16"/>
                <a:gd name="T28" fmla="*/ 6 w 17"/>
                <a:gd name="T29" fmla="*/ 11 h 16"/>
                <a:gd name="T30" fmla="*/ 5 w 17"/>
                <a:gd name="T31" fmla="*/ 15 h 16"/>
                <a:gd name="T32" fmla="*/ 7 w 17"/>
                <a:gd name="T33" fmla="*/ 13 h 16"/>
                <a:gd name="T34" fmla="*/ 7 w 17"/>
                <a:gd name="T35" fmla="*/ 12 h 16"/>
                <a:gd name="T36" fmla="*/ 11 w 17"/>
                <a:gd name="T37" fmla="*/ 13 h 16"/>
                <a:gd name="T38" fmla="*/ 9 w 17"/>
                <a:gd name="T39" fmla="*/ 10 h 16"/>
                <a:gd name="T40" fmla="*/ 13 w 17"/>
                <a:gd name="T41" fmla="*/ 11 h 16"/>
                <a:gd name="T42" fmla="*/ 14 w 17"/>
                <a:gd name="T43" fmla="*/ 7 h 16"/>
                <a:gd name="T44" fmla="*/ 17 w 17"/>
                <a:gd name="T45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" h="16">
                  <a:moveTo>
                    <a:pt x="17" y="7"/>
                  </a:moveTo>
                  <a:cubicBezTo>
                    <a:pt x="17" y="6"/>
                    <a:pt x="17" y="4"/>
                    <a:pt x="17" y="4"/>
                  </a:cubicBezTo>
                  <a:cubicBezTo>
                    <a:pt x="16" y="6"/>
                    <a:pt x="15" y="7"/>
                    <a:pt x="13" y="7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0" y="4"/>
                    <a:pt x="11" y="8"/>
                    <a:pt x="9" y="6"/>
                  </a:cubicBezTo>
                  <a:cubicBezTo>
                    <a:pt x="9" y="7"/>
                    <a:pt x="8" y="8"/>
                    <a:pt x="7" y="7"/>
                  </a:cubicBezTo>
                  <a:cubicBezTo>
                    <a:pt x="7" y="8"/>
                    <a:pt x="7" y="9"/>
                    <a:pt x="6" y="9"/>
                  </a:cubicBezTo>
                  <a:cubicBezTo>
                    <a:pt x="5" y="7"/>
                    <a:pt x="3" y="6"/>
                    <a:pt x="3" y="3"/>
                  </a:cubicBezTo>
                  <a:cubicBezTo>
                    <a:pt x="4" y="3"/>
                    <a:pt x="4" y="0"/>
                    <a:pt x="3" y="2"/>
                  </a:cubicBezTo>
                  <a:cubicBezTo>
                    <a:pt x="3" y="3"/>
                    <a:pt x="2" y="1"/>
                    <a:pt x="2" y="3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2" y="7"/>
                    <a:pt x="1" y="6"/>
                    <a:pt x="1" y="6"/>
                  </a:cubicBezTo>
                  <a:cubicBezTo>
                    <a:pt x="0" y="8"/>
                    <a:pt x="2" y="7"/>
                    <a:pt x="2" y="9"/>
                  </a:cubicBezTo>
                  <a:cubicBezTo>
                    <a:pt x="0" y="11"/>
                    <a:pt x="2" y="12"/>
                    <a:pt x="1" y="14"/>
                  </a:cubicBezTo>
                  <a:cubicBezTo>
                    <a:pt x="4" y="14"/>
                    <a:pt x="3" y="11"/>
                    <a:pt x="6" y="11"/>
                  </a:cubicBezTo>
                  <a:cubicBezTo>
                    <a:pt x="6" y="13"/>
                    <a:pt x="3" y="14"/>
                    <a:pt x="5" y="15"/>
                  </a:cubicBezTo>
                  <a:cubicBezTo>
                    <a:pt x="5" y="13"/>
                    <a:pt x="7" y="14"/>
                    <a:pt x="7" y="13"/>
                  </a:cubicBezTo>
                  <a:cubicBezTo>
                    <a:pt x="7" y="13"/>
                    <a:pt x="6" y="12"/>
                    <a:pt x="7" y="12"/>
                  </a:cubicBezTo>
                  <a:cubicBezTo>
                    <a:pt x="9" y="11"/>
                    <a:pt x="10" y="16"/>
                    <a:pt x="11" y="13"/>
                  </a:cubicBezTo>
                  <a:cubicBezTo>
                    <a:pt x="10" y="13"/>
                    <a:pt x="11" y="10"/>
                    <a:pt x="9" y="10"/>
                  </a:cubicBezTo>
                  <a:cubicBezTo>
                    <a:pt x="11" y="10"/>
                    <a:pt x="11" y="11"/>
                    <a:pt x="13" y="11"/>
                  </a:cubicBezTo>
                  <a:cubicBezTo>
                    <a:pt x="14" y="10"/>
                    <a:pt x="13" y="9"/>
                    <a:pt x="14" y="7"/>
                  </a:cubicBezTo>
                  <a:cubicBezTo>
                    <a:pt x="15" y="7"/>
                    <a:pt x="16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3609" y="3657"/>
              <a:ext cx="12" cy="5"/>
            </a:xfrm>
            <a:custGeom>
              <a:avLst/>
              <a:gdLst>
                <a:gd name="T0" fmla="*/ 2 w 5"/>
                <a:gd name="T1" fmla="*/ 0 h 2"/>
                <a:gd name="T2" fmla="*/ 0 w 5"/>
                <a:gd name="T3" fmla="*/ 1 h 2"/>
                <a:gd name="T4" fmla="*/ 2 w 5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2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3597" y="3651"/>
              <a:ext cx="8" cy="11"/>
            </a:xfrm>
            <a:custGeom>
              <a:avLst/>
              <a:gdLst>
                <a:gd name="T0" fmla="*/ 1 w 3"/>
                <a:gd name="T1" fmla="*/ 3 h 4"/>
                <a:gd name="T2" fmla="*/ 3 w 3"/>
                <a:gd name="T3" fmla="*/ 1 h 4"/>
                <a:gd name="T4" fmla="*/ 1 w 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1" y="3"/>
                  </a:moveTo>
                  <a:cubicBezTo>
                    <a:pt x="1" y="2"/>
                    <a:pt x="3" y="3"/>
                    <a:pt x="3" y="1"/>
                  </a:cubicBezTo>
                  <a:cubicBezTo>
                    <a:pt x="1" y="0"/>
                    <a:pt x="0" y="4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3209" y="3662"/>
              <a:ext cx="17" cy="15"/>
            </a:xfrm>
            <a:custGeom>
              <a:avLst/>
              <a:gdLst>
                <a:gd name="T0" fmla="*/ 1 w 7"/>
                <a:gd name="T1" fmla="*/ 0 h 5"/>
                <a:gd name="T2" fmla="*/ 0 w 7"/>
                <a:gd name="T3" fmla="*/ 3 h 5"/>
                <a:gd name="T4" fmla="*/ 4 w 7"/>
                <a:gd name="T5" fmla="*/ 5 h 5"/>
                <a:gd name="T6" fmla="*/ 6 w 7"/>
                <a:gd name="T7" fmla="*/ 2 h 5"/>
                <a:gd name="T8" fmla="*/ 7 w 7"/>
                <a:gd name="T9" fmla="*/ 2 h 5"/>
                <a:gd name="T10" fmla="*/ 1 w 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cubicBezTo>
                    <a:pt x="1" y="1"/>
                    <a:pt x="1" y="3"/>
                    <a:pt x="0" y="3"/>
                  </a:cubicBezTo>
                  <a:cubicBezTo>
                    <a:pt x="3" y="3"/>
                    <a:pt x="2" y="5"/>
                    <a:pt x="4" y="5"/>
                  </a:cubicBezTo>
                  <a:cubicBezTo>
                    <a:pt x="5" y="4"/>
                    <a:pt x="5" y="2"/>
                    <a:pt x="6" y="2"/>
                  </a:cubicBezTo>
                  <a:cubicBezTo>
                    <a:pt x="6" y="2"/>
                    <a:pt x="7" y="3"/>
                    <a:pt x="7" y="2"/>
                  </a:cubicBezTo>
                  <a:cubicBezTo>
                    <a:pt x="6" y="1"/>
                    <a:pt x="3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3214" y="3680"/>
              <a:ext cx="12" cy="11"/>
            </a:xfrm>
            <a:custGeom>
              <a:avLst/>
              <a:gdLst>
                <a:gd name="T0" fmla="*/ 3 w 5"/>
                <a:gd name="T1" fmla="*/ 4 h 4"/>
                <a:gd name="T2" fmla="*/ 2 w 5"/>
                <a:gd name="T3" fmla="*/ 1 h 4"/>
                <a:gd name="T4" fmla="*/ 4 w 5"/>
                <a:gd name="T5" fmla="*/ 0 h 4"/>
                <a:gd name="T6" fmla="*/ 1 w 5"/>
                <a:gd name="T7" fmla="*/ 0 h 4"/>
                <a:gd name="T8" fmla="*/ 3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4"/>
                  </a:moveTo>
                  <a:cubicBezTo>
                    <a:pt x="3" y="3"/>
                    <a:pt x="2" y="2"/>
                    <a:pt x="2" y="1"/>
                  </a:cubicBezTo>
                  <a:cubicBezTo>
                    <a:pt x="3" y="1"/>
                    <a:pt x="5" y="1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2" y="1"/>
                    <a:pt x="0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3174" y="3659"/>
              <a:ext cx="14" cy="15"/>
            </a:xfrm>
            <a:custGeom>
              <a:avLst/>
              <a:gdLst>
                <a:gd name="T0" fmla="*/ 2 w 6"/>
                <a:gd name="T1" fmla="*/ 3 h 5"/>
                <a:gd name="T2" fmla="*/ 1 w 6"/>
                <a:gd name="T3" fmla="*/ 2 h 5"/>
                <a:gd name="T4" fmla="*/ 4 w 6"/>
                <a:gd name="T5" fmla="*/ 3 h 5"/>
                <a:gd name="T6" fmla="*/ 5 w 6"/>
                <a:gd name="T7" fmla="*/ 5 h 5"/>
                <a:gd name="T8" fmla="*/ 6 w 6"/>
                <a:gd name="T9" fmla="*/ 1 h 5"/>
                <a:gd name="T10" fmla="*/ 2 w 6"/>
                <a:gd name="T11" fmla="*/ 0 h 5"/>
                <a:gd name="T12" fmla="*/ 2 w 6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0" y="5"/>
                    <a:pt x="3" y="3"/>
                    <a:pt x="4" y="3"/>
                  </a:cubicBezTo>
                  <a:cubicBezTo>
                    <a:pt x="4" y="4"/>
                    <a:pt x="4" y="5"/>
                    <a:pt x="5" y="5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3" y="2"/>
                    <a:pt x="4" y="2"/>
                    <a:pt x="2" y="0"/>
                  </a:cubicBezTo>
                  <a:cubicBezTo>
                    <a:pt x="1" y="1"/>
                    <a:pt x="3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3188" y="3662"/>
              <a:ext cx="17" cy="26"/>
            </a:xfrm>
            <a:custGeom>
              <a:avLst/>
              <a:gdLst>
                <a:gd name="T0" fmla="*/ 2 w 7"/>
                <a:gd name="T1" fmla="*/ 6 h 9"/>
                <a:gd name="T2" fmla="*/ 0 w 7"/>
                <a:gd name="T3" fmla="*/ 7 h 9"/>
                <a:gd name="T4" fmla="*/ 2 w 7"/>
                <a:gd name="T5" fmla="*/ 9 h 9"/>
                <a:gd name="T6" fmla="*/ 5 w 7"/>
                <a:gd name="T7" fmla="*/ 8 h 9"/>
                <a:gd name="T8" fmla="*/ 7 w 7"/>
                <a:gd name="T9" fmla="*/ 6 h 9"/>
                <a:gd name="T10" fmla="*/ 7 w 7"/>
                <a:gd name="T11" fmla="*/ 2 h 9"/>
                <a:gd name="T12" fmla="*/ 4 w 7"/>
                <a:gd name="T13" fmla="*/ 1 h 9"/>
                <a:gd name="T14" fmla="*/ 4 w 7"/>
                <a:gd name="T15" fmla="*/ 6 h 9"/>
                <a:gd name="T16" fmla="*/ 2 w 7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2" y="6"/>
                  </a:moveTo>
                  <a:cubicBezTo>
                    <a:pt x="2" y="8"/>
                    <a:pt x="0" y="4"/>
                    <a:pt x="0" y="7"/>
                  </a:cubicBezTo>
                  <a:cubicBezTo>
                    <a:pt x="1" y="7"/>
                    <a:pt x="1" y="9"/>
                    <a:pt x="2" y="9"/>
                  </a:cubicBezTo>
                  <a:cubicBezTo>
                    <a:pt x="3" y="5"/>
                    <a:pt x="4" y="8"/>
                    <a:pt x="5" y="8"/>
                  </a:cubicBezTo>
                  <a:cubicBezTo>
                    <a:pt x="5" y="8"/>
                    <a:pt x="6" y="6"/>
                    <a:pt x="7" y="6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3"/>
                    <a:pt x="6" y="0"/>
                    <a:pt x="4" y="1"/>
                  </a:cubicBezTo>
                  <a:cubicBezTo>
                    <a:pt x="3" y="3"/>
                    <a:pt x="5" y="6"/>
                    <a:pt x="4" y="6"/>
                  </a:cubicBezTo>
                  <a:cubicBezTo>
                    <a:pt x="3" y="6"/>
                    <a:pt x="2" y="4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" name="Freeform 25"/>
            <p:cNvSpPr/>
            <p:nvPr/>
          </p:nvSpPr>
          <p:spPr bwMode="auto">
            <a:xfrm>
              <a:off x="3181" y="3671"/>
              <a:ext cx="7" cy="14"/>
            </a:xfrm>
            <a:custGeom>
              <a:avLst/>
              <a:gdLst>
                <a:gd name="T0" fmla="*/ 0 w 3"/>
                <a:gd name="T1" fmla="*/ 3 h 5"/>
                <a:gd name="T2" fmla="*/ 2 w 3"/>
                <a:gd name="T3" fmla="*/ 5 h 5"/>
                <a:gd name="T4" fmla="*/ 0 w 3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2"/>
                    <a:pt x="2" y="5"/>
                    <a:pt x="2" y="5"/>
                  </a:cubicBezTo>
                  <a:cubicBezTo>
                    <a:pt x="3" y="4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" name="Freeform 26"/>
            <p:cNvSpPr/>
            <p:nvPr/>
          </p:nvSpPr>
          <p:spPr bwMode="auto">
            <a:xfrm>
              <a:off x="3009" y="3668"/>
              <a:ext cx="24" cy="23"/>
            </a:xfrm>
            <a:custGeom>
              <a:avLst/>
              <a:gdLst>
                <a:gd name="T0" fmla="*/ 10 w 10"/>
                <a:gd name="T1" fmla="*/ 2 h 8"/>
                <a:gd name="T2" fmla="*/ 6 w 10"/>
                <a:gd name="T3" fmla="*/ 3 h 8"/>
                <a:gd name="T4" fmla="*/ 7 w 10"/>
                <a:gd name="T5" fmla="*/ 0 h 8"/>
                <a:gd name="T6" fmla="*/ 3 w 10"/>
                <a:gd name="T7" fmla="*/ 0 h 8"/>
                <a:gd name="T8" fmla="*/ 2 w 10"/>
                <a:gd name="T9" fmla="*/ 2 h 8"/>
                <a:gd name="T10" fmla="*/ 4 w 10"/>
                <a:gd name="T11" fmla="*/ 5 h 8"/>
                <a:gd name="T12" fmla="*/ 0 w 10"/>
                <a:gd name="T13" fmla="*/ 5 h 8"/>
                <a:gd name="T14" fmla="*/ 4 w 10"/>
                <a:gd name="T15" fmla="*/ 7 h 8"/>
                <a:gd name="T16" fmla="*/ 6 w 10"/>
                <a:gd name="T17" fmla="*/ 8 h 8"/>
                <a:gd name="T18" fmla="*/ 10 w 10"/>
                <a:gd name="T1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8">
                  <a:moveTo>
                    <a:pt x="10" y="2"/>
                  </a:moveTo>
                  <a:cubicBezTo>
                    <a:pt x="8" y="0"/>
                    <a:pt x="9" y="3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5" y="1"/>
                    <a:pt x="5" y="2"/>
                    <a:pt x="3" y="0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4"/>
                    <a:pt x="4" y="4"/>
                    <a:pt x="4" y="5"/>
                  </a:cubicBezTo>
                  <a:cubicBezTo>
                    <a:pt x="2" y="4"/>
                    <a:pt x="1" y="3"/>
                    <a:pt x="0" y="5"/>
                  </a:cubicBezTo>
                  <a:cubicBezTo>
                    <a:pt x="2" y="6"/>
                    <a:pt x="2" y="6"/>
                    <a:pt x="4" y="7"/>
                  </a:cubicBezTo>
                  <a:cubicBezTo>
                    <a:pt x="5" y="7"/>
                    <a:pt x="5" y="8"/>
                    <a:pt x="6" y="8"/>
                  </a:cubicBezTo>
                  <a:cubicBezTo>
                    <a:pt x="8" y="6"/>
                    <a:pt x="10" y="5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" name="Freeform 27"/>
            <p:cNvSpPr>
              <a:spLocks noEditPoints="1"/>
            </p:cNvSpPr>
            <p:nvPr/>
          </p:nvSpPr>
          <p:spPr bwMode="auto">
            <a:xfrm>
              <a:off x="3102" y="3662"/>
              <a:ext cx="36" cy="29"/>
            </a:xfrm>
            <a:custGeom>
              <a:avLst/>
              <a:gdLst>
                <a:gd name="T0" fmla="*/ 0 w 15"/>
                <a:gd name="T1" fmla="*/ 2 h 10"/>
                <a:gd name="T2" fmla="*/ 1 w 15"/>
                <a:gd name="T3" fmla="*/ 4 h 10"/>
                <a:gd name="T4" fmla="*/ 3 w 15"/>
                <a:gd name="T5" fmla="*/ 5 h 10"/>
                <a:gd name="T6" fmla="*/ 5 w 15"/>
                <a:gd name="T7" fmla="*/ 7 h 10"/>
                <a:gd name="T8" fmla="*/ 8 w 15"/>
                <a:gd name="T9" fmla="*/ 6 h 10"/>
                <a:gd name="T10" fmla="*/ 9 w 15"/>
                <a:gd name="T11" fmla="*/ 6 h 10"/>
                <a:gd name="T12" fmla="*/ 7 w 15"/>
                <a:gd name="T13" fmla="*/ 9 h 10"/>
                <a:gd name="T14" fmla="*/ 11 w 15"/>
                <a:gd name="T15" fmla="*/ 7 h 10"/>
                <a:gd name="T16" fmla="*/ 10 w 15"/>
                <a:gd name="T17" fmla="*/ 10 h 10"/>
                <a:gd name="T18" fmla="*/ 13 w 15"/>
                <a:gd name="T19" fmla="*/ 6 h 10"/>
                <a:gd name="T20" fmla="*/ 14 w 15"/>
                <a:gd name="T21" fmla="*/ 8 h 10"/>
                <a:gd name="T22" fmla="*/ 15 w 15"/>
                <a:gd name="T23" fmla="*/ 6 h 10"/>
                <a:gd name="T24" fmla="*/ 11 w 15"/>
                <a:gd name="T25" fmla="*/ 2 h 10"/>
                <a:gd name="T26" fmla="*/ 9 w 15"/>
                <a:gd name="T27" fmla="*/ 5 h 10"/>
                <a:gd name="T28" fmla="*/ 7 w 15"/>
                <a:gd name="T29" fmla="*/ 2 h 10"/>
                <a:gd name="T30" fmla="*/ 0 w 15"/>
                <a:gd name="T31" fmla="*/ 2 h 10"/>
                <a:gd name="T32" fmla="*/ 5 w 15"/>
                <a:gd name="T33" fmla="*/ 6 h 10"/>
                <a:gd name="T34" fmla="*/ 5 w 15"/>
                <a:gd name="T35" fmla="*/ 4 h 10"/>
                <a:gd name="T36" fmla="*/ 5 w 15"/>
                <a:gd name="T37" fmla="*/ 3 h 10"/>
                <a:gd name="T38" fmla="*/ 5 w 15"/>
                <a:gd name="T3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cubicBezTo>
                    <a:pt x="1" y="2"/>
                    <a:pt x="1" y="4"/>
                    <a:pt x="1" y="4"/>
                  </a:cubicBezTo>
                  <a:cubicBezTo>
                    <a:pt x="2" y="5"/>
                    <a:pt x="3" y="4"/>
                    <a:pt x="3" y="5"/>
                  </a:cubicBezTo>
                  <a:cubicBezTo>
                    <a:pt x="3" y="6"/>
                    <a:pt x="4" y="6"/>
                    <a:pt x="5" y="7"/>
                  </a:cubicBezTo>
                  <a:cubicBezTo>
                    <a:pt x="7" y="8"/>
                    <a:pt x="6" y="6"/>
                    <a:pt x="8" y="6"/>
                  </a:cubicBezTo>
                  <a:cubicBezTo>
                    <a:pt x="8" y="7"/>
                    <a:pt x="9" y="6"/>
                    <a:pt x="9" y="6"/>
                  </a:cubicBezTo>
                  <a:cubicBezTo>
                    <a:pt x="9" y="7"/>
                    <a:pt x="7" y="7"/>
                    <a:pt x="7" y="9"/>
                  </a:cubicBezTo>
                  <a:cubicBezTo>
                    <a:pt x="9" y="9"/>
                    <a:pt x="9" y="7"/>
                    <a:pt x="11" y="7"/>
                  </a:cubicBezTo>
                  <a:cubicBezTo>
                    <a:pt x="11" y="8"/>
                    <a:pt x="10" y="8"/>
                    <a:pt x="10" y="10"/>
                  </a:cubicBezTo>
                  <a:cubicBezTo>
                    <a:pt x="13" y="10"/>
                    <a:pt x="11" y="7"/>
                    <a:pt x="13" y="6"/>
                  </a:cubicBezTo>
                  <a:cubicBezTo>
                    <a:pt x="13" y="7"/>
                    <a:pt x="13" y="8"/>
                    <a:pt x="14" y="8"/>
                  </a:cubicBezTo>
                  <a:cubicBezTo>
                    <a:pt x="14" y="7"/>
                    <a:pt x="15" y="6"/>
                    <a:pt x="15" y="6"/>
                  </a:cubicBezTo>
                  <a:cubicBezTo>
                    <a:pt x="11" y="7"/>
                    <a:pt x="14" y="1"/>
                    <a:pt x="11" y="2"/>
                  </a:cubicBezTo>
                  <a:cubicBezTo>
                    <a:pt x="9" y="1"/>
                    <a:pt x="12" y="5"/>
                    <a:pt x="9" y="5"/>
                  </a:cubicBezTo>
                  <a:cubicBezTo>
                    <a:pt x="8" y="4"/>
                    <a:pt x="6" y="4"/>
                    <a:pt x="7" y="2"/>
                  </a:cubicBezTo>
                  <a:cubicBezTo>
                    <a:pt x="5" y="1"/>
                    <a:pt x="1" y="0"/>
                    <a:pt x="0" y="2"/>
                  </a:cubicBezTo>
                  <a:close/>
                  <a:moveTo>
                    <a:pt x="5" y="6"/>
                  </a:moveTo>
                  <a:cubicBezTo>
                    <a:pt x="5" y="6"/>
                    <a:pt x="5" y="4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8" y="3"/>
                    <a:pt x="5" y="7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" name="Freeform 28"/>
            <p:cNvSpPr/>
            <p:nvPr/>
          </p:nvSpPr>
          <p:spPr bwMode="auto">
            <a:xfrm>
              <a:off x="3064" y="3662"/>
              <a:ext cx="41" cy="35"/>
            </a:xfrm>
            <a:custGeom>
              <a:avLst/>
              <a:gdLst>
                <a:gd name="T0" fmla="*/ 0 w 17"/>
                <a:gd name="T1" fmla="*/ 7 h 12"/>
                <a:gd name="T2" fmla="*/ 3 w 17"/>
                <a:gd name="T3" fmla="*/ 8 h 12"/>
                <a:gd name="T4" fmla="*/ 4 w 17"/>
                <a:gd name="T5" fmla="*/ 6 h 12"/>
                <a:gd name="T6" fmla="*/ 3 w 17"/>
                <a:gd name="T7" fmla="*/ 9 h 12"/>
                <a:gd name="T8" fmla="*/ 7 w 17"/>
                <a:gd name="T9" fmla="*/ 7 h 12"/>
                <a:gd name="T10" fmla="*/ 12 w 17"/>
                <a:gd name="T11" fmla="*/ 10 h 12"/>
                <a:gd name="T12" fmla="*/ 15 w 17"/>
                <a:gd name="T13" fmla="*/ 8 h 12"/>
                <a:gd name="T14" fmla="*/ 16 w 17"/>
                <a:gd name="T15" fmla="*/ 10 h 12"/>
                <a:gd name="T16" fmla="*/ 16 w 17"/>
                <a:gd name="T17" fmla="*/ 3 h 12"/>
                <a:gd name="T18" fmla="*/ 13 w 17"/>
                <a:gd name="T19" fmla="*/ 6 h 12"/>
                <a:gd name="T20" fmla="*/ 13 w 17"/>
                <a:gd name="T21" fmla="*/ 2 h 12"/>
                <a:gd name="T22" fmla="*/ 10 w 17"/>
                <a:gd name="T23" fmla="*/ 2 h 12"/>
                <a:gd name="T24" fmla="*/ 10 w 17"/>
                <a:gd name="T25" fmla="*/ 7 h 12"/>
                <a:gd name="T26" fmla="*/ 6 w 17"/>
                <a:gd name="T27" fmla="*/ 6 h 12"/>
                <a:gd name="T28" fmla="*/ 5 w 17"/>
                <a:gd name="T29" fmla="*/ 4 h 12"/>
                <a:gd name="T30" fmla="*/ 7 w 17"/>
                <a:gd name="T31" fmla="*/ 0 h 12"/>
                <a:gd name="T32" fmla="*/ 2 w 17"/>
                <a:gd name="T33" fmla="*/ 3 h 12"/>
                <a:gd name="T34" fmla="*/ 4 w 17"/>
                <a:gd name="T35" fmla="*/ 2 h 12"/>
                <a:gd name="T36" fmla="*/ 3 w 17"/>
                <a:gd name="T37" fmla="*/ 6 h 12"/>
                <a:gd name="T38" fmla="*/ 2 w 17"/>
                <a:gd name="T39" fmla="*/ 5 h 12"/>
                <a:gd name="T40" fmla="*/ 0 w 17"/>
                <a:gd name="T4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2">
                  <a:moveTo>
                    <a:pt x="0" y="7"/>
                  </a:moveTo>
                  <a:cubicBezTo>
                    <a:pt x="1" y="7"/>
                    <a:pt x="2" y="8"/>
                    <a:pt x="3" y="8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8"/>
                    <a:pt x="4" y="8"/>
                    <a:pt x="3" y="9"/>
                  </a:cubicBezTo>
                  <a:cubicBezTo>
                    <a:pt x="6" y="7"/>
                    <a:pt x="9" y="12"/>
                    <a:pt x="7" y="7"/>
                  </a:cubicBezTo>
                  <a:cubicBezTo>
                    <a:pt x="10" y="7"/>
                    <a:pt x="10" y="9"/>
                    <a:pt x="12" y="10"/>
                  </a:cubicBezTo>
                  <a:cubicBezTo>
                    <a:pt x="12" y="8"/>
                    <a:pt x="15" y="9"/>
                    <a:pt x="15" y="8"/>
                  </a:cubicBezTo>
                  <a:cubicBezTo>
                    <a:pt x="15" y="9"/>
                    <a:pt x="15" y="10"/>
                    <a:pt x="16" y="10"/>
                  </a:cubicBezTo>
                  <a:cubicBezTo>
                    <a:pt x="16" y="6"/>
                    <a:pt x="17" y="7"/>
                    <a:pt x="16" y="3"/>
                  </a:cubicBezTo>
                  <a:cubicBezTo>
                    <a:pt x="13" y="2"/>
                    <a:pt x="16" y="7"/>
                    <a:pt x="13" y="6"/>
                  </a:cubicBezTo>
                  <a:cubicBezTo>
                    <a:pt x="13" y="5"/>
                    <a:pt x="14" y="4"/>
                    <a:pt x="13" y="2"/>
                  </a:cubicBezTo>
                  <a:cubicBezTo>
                    <a:pt x="12" y="2"/>
                    <a:pt x="11" y="2"/>
                    <a:pt x="10" y="2"/>
                  </a:cubicBezTo>
                  <a:cubicBezTo>
                    <a:pt x="9" y="5"/>
                    <a:pt x="8" y="5"/>
                    <a:pt x="10" y="7"/>
                  </a:cubicBezTo>
                  <a:cubicBezTo>
                    <a:pt x="8" y="6"/>
                    <a:pt x="8" y="6"/>
                    <a:pt x="6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7" y="3"/>
                    <a:pt x="5" y="2"/>
                    <a:pt x="7" y="0"/>
                  </a:cubicBezTo>
                  <a:cubicBezTo>
                    <a:pt x="5" y="1"/>
                    <a:pt x="1" y="0"/>
                    <a:pt x="2" y="3"/>
                  </a:cubicBezTo>
                  <a:cubicBezTo>
                    <a:pt x="3" y="4"/>
                    <a:pt x="3" y="2"/>
                    <a:pt x="4" y="2"/>
                  </a:cubicBezTo>
                  <a:cubicBezTo>
                    <a:pt x="4" y="3"/>
                    <a:pt x="5" y="6"/>
                    <a:pt x="3" y="6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4" y="8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" name="Freeform 29"/>
            <p:cNvSpPr/>
            <p:nvPr/>
          </p:nvSpPr>
          <p:spPr bwMode="auto">
            <a:xfrm>
              <a:off x="3107" y="3682"/>
              <a:ext cx="12" cy="6"/>
            </a:xfrm>
            <a:custGeom>
              <a:avLst/>
              <a:gdLst>
                <a:gd name="T0" fmla="*/ 0 w 5"/>
                <a:gd name="T1" fmla="*/ 1 h 2"/>
                <a:gd name="T2" fmla="*/ 3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2"/>
                    <a:pt x="5" y="2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" name="Freeform 30"/>
            <p:cNvSpPr/>
            <p:nvPr/>
          </p:nvSpPr>
          <p:spPr bwMode="auto">
            <a:xfrm>
              <a:off x="3138" y="3665"/>
              <a:ext cx="19" cy="26"/>
            </a:xfrm>
            <a:custGeom>
              <a:avLst/>
              <a:gdLst>
                <a:gd name="T0" fmla="*/ 0 w 8"/>
                <a:gd name="T1" fmla="*/ 8 h 9"/>
                <a:gd name="T2" fmla="*/ 3 w 8"/>
                <a:gd name="T3" fmla="*/ 9 h 9"/>
                <a:gd name="T4" fmla="*/ 5 w 8"/>
                <a:gd name="T5" fmla="*/ 6 h 9"/>
                <a:gd name="T6" fmla="*/ 7 w 8"/>
                <a:gd name="T7" fmla="*/ 5 h 9"/>
                <a:gd name="T8" fmla="*/ 2 w 8"/>
                <a:gd name="T9" fmla="*/ 5 h 9"/>
                <a:gd name="T10" fmla="*/ 7 w 8"/>
                <a:gd name="T11" fmla="*/ 2 h 9"/>
                <a:gd name="T12" fmla="*/ 7 w 8"/>
                <a:gd name="T13" fmla="*/ 0 h 9"/>
                <a:gd name="T14" fmla="*/ 3 w 8"/>
                <a:gd name="T15" fmla="*/ 1 h 9"/>
                <a:gd name="T16" fmla="*/ 2 w 8"/>
                <a:gd name="T17" fmla="*/ 0 h 9"/>
                <a:gd name="T18" fmla="*/ 2 w 8"/>
                <a:gd name="T19" fmla="*/ 4 h 9"/>
                <a:gd name="T20" fmla="*/ 0 w 8"/>
                <a:gd name="T2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9">
                  <a:moveTo>
                    <a:pt x="0" y="8"/>
                  </a:moveTo>
                  <a:cubicBezTo>
                    <a:pt x="2" y="7"/>
                    <a:pt x="2" y="7"/>
                    <a:pt x="3" y="9"/>
                  </a:cubicBezTo>
                  <a:cubicBezTo>
                    <a:pt x="3" y="8"/>
                    <a:pt x="4" y="7"/>
                    <a:pt x="5" y="6"/>
                  </a:cubicBezTo>
                  <a:cubicBezTo>
                    <a:pt x="6" y="7"/>
                    <a:pt x="7" y="7"/>
                    <a:pt x="7" y="5"/>
                  </a:cubicBezTo>
                  <a:cubicBezTo>
                    <a:pt x="4" y="3"/>
                    <a:pt x="4" y="8"/>
                    <a:pt x="2" y="5"/>
                  </a:cubicBezTo>
                  <a:cubicBezTo>
                    <a:pt x="6" y="5"/>
                    <a:pt x="2" y="1"/>
                    <a:pt x="7" y="2"/>
                  </a:cubicBezTo>
                  <a:cubicBezTo>
                    <a:pt x="7" y="1"/>
                    <a:pt x="8" y="0"/>
                    <a:pt x="7" y="0"/>
                  </a:cubicBezTo>
                  <a:cubicBezTo>
                    <a:pt x="6" y="3"/>
                    <a:pt x="4" y="0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" name="Freeform 31"/>
            <p:cNvSpPr/>
            <p:nvPr/>
          </p:nvSpPr>
          <p:spPr bwMode="auto">
            <a:xfrm>
              <a:off x="3133" y="3665"/>
              <a:ext cx="7" cy="9"/>
            </a:xfrm>
            <a:custGeom>
              <a:avLst/>
              <a:gdLst>
                <a:gd name="T0" fmla="*/ 0 w 3"/>
                <a:gd name="T1" fmla="*/ 1 h 3"/>
                <a:gd name="T2" fmla="*/ 3 w 3"/>
                <a:gd name="T3" fmla="*/ 1 h 3"/>
                <a:gd name="T4" fmla="*/ 0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0" y="3"/>
                    <a:pt x="3" y="2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" name="Freeform 32"/>
            <p:cNvSpPr/>
            <p:nvPr/>
          </p:nvSpPr>
          <p:spPr bwMode="auto">
            <a:xfrm>
              <a:off x="3028" y="3677"/>
              <a:ext cx="15" cy="14"/>
            </a:xfrm>
            <a:custGeom>
              <a:avLst/>
              <a:gdLst>
                <a:gd name="T0" fmla="*/ 2 w 6"/>
                <a:gd name="T1" fmla="*/ 3 h 5"/>
                <a:gd name="T2" fmla="*/ 6 w 6"/>
                <a:gd name="T3" fmla="*/ 2 h 5"/>
                <a:gd name="T4" fmla="*/ 6 w 6"/>
                <a:gd name="T5" fmla="*/ 0 h 5"/>
                <a:gd name="T6" fmla="*/ 2 w 6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1"/>
                    <a:pt x="6" y="5"/>
                    <a:pt x="6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5" y="0"/>
                    <a:pt x="0" y="1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" name="Freeform 33"/>
            <p:cNvSpPr/>
            <p:nvPr/>
          </p:nvSpPr>
          <p:spPr bwMode="auto">
            <a:xfrm>
              <a:off x="3155" y="3662"/>
              <a:ext cx="21" cy="26"/>
            </a:xfrm>
            <a:custGeom>
              <a:avLst/>
              <a:gdLst>
                <a:gd name="T0" fmla="*/ 6 w 9"/>
                <a:gd name="T1" fmla="*/ 9 h 9"/>
                <a:gd name="T2" fmla="*/ 7 w 9"/>
                <a:gd name="T3" fmla="*/ 6 h 9"/>
                <a:gd name="T4" fmla="*/ 6 w 9"/>
                <a:gd name="T5" fmla="*/ 5 h 9"/>
                <a:gd name="T6" fmla="*/ 9 w 9"/>
                <a:gd name="T7" fmla="*/ 6 h 9"/>
                <a:gd name="T8" fmla="*/ 6 w 9"/>
                <a:gd name="T9" fmla="*/ 3 h 9"/>
                <a:gd name="T10" fmla="*/ 4 w 9"/>
                <a:gd name="T11" fmla="*/ 0 h 9"/>
                <a:gd name="T12" fmla="*/ 4 w 9"/>
                <a:gd name="T13" fmla="*/ 3 h 9"/>
                <a:gd name="T14" fmla="*/ 2 w 9"/>
                <a:gd name="T15" fmla="*/ 8 h 9"/>
                <a:gd name="T16" fmla="*/ 6 w 9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6" y="9"/>
                  </a:moveTo>
                  <a:cubicBezTo>
                    <a:pt x="6" y="8"/>
                    <a:pt x="7" y="7"/>
                    <a:pt x="7" y="6"/>
                  </a:cubicBezTo>
                  <a:cubicBezTo>
                    <a:pt x="6" y="6"/>
                    <a:pt x="5" y="6"/>
                    <a:pt x="6" y="5"/>
                  </a:cubicBezTo>
                  <a:cubicBezTo>
                    <a:pt x="8" y="4"/>
                    <a:pt x="7" y="6"/>
                    <a:pt x="9" y="6"/>
                  </a:cubicBezTo>
                  <a:cubicBezTo>
                    <a:pt x="9" y="4"/>
                    <a:pt x="7" y="5"/>
                    <a:pt x="6" y="3"/>
                  </a:cubicBezTo>
                  <a:cubicBezTo>
                    <a:pt x="6" y="2"/>
                    <a:pt x="6" y="0"/>
                    <a:pt x="4" y="0"/>
                  </a:cubicBezTo>
                  <a:cubicBezTo>
                    <a:pt x="3" y="2"/>
                    <a:pt x="4" y="1"/>
                    <a:pt x="4" y="3"/>
                  </a:cubicBezTo>
                  <a:cubicBezTo>
                    <a:pt x="0" y="3"/>
                    <a:pt x="3" y="7"/>
                    <a:pt x="2" y="8"/>
                  </a:cubicBezTo>
                  <a:cubicBezTo>
                    <a:pt x="4" y="7"/>
                    <a:pt x="4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" name="Freeform 34"/>
            <p:cNvSpPr/>
            <p:nvPr/>
          </p:nvSpPr>
          <p:spPr bwMode="auto">
            <a:xfrm>
              <a:off x="3033" y="3665"/>
              <a:ext cx="14" cy="15"/>
            </a:xfrm>
            <a:custGeom>
              <a:avLst/>
              <a:gdLst>
                <a:gd name="T0" fmla="*/ 3 w 6"/>
                <a:gd name="T1" fmla="*/ 0 h 5"/>
                <a:gd name="T2" fmla="*/ 3 w 6"/>
                <a:gd name="T3" fmla="*/ 1 h 5"/>
                <a:gd name="T4" fmla="*/ 0 w 6"/>
                <a:gd name="T5" fmla="*/ 1 h 5"/>
                <a:gd name="T6" fmla="*/ 3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cubicBezTo>
                    <a:pt x="3" y="0"/>
                    <a:pt x="3" y="1"/>
                    <a:pt x="3" y="1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0" y="5"/>
                    <a:pt x="6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" name="Freeform 35"/>
            <p:cNvSpPr/>
            <p:nvPr/>
          </p:nvSpPr>
          <p:spPr bwMode="auto">
            <a:xfrm>
              <a:off x="2978" y="3665"/>
              <a:ext cx="36" cy="26"/>
            </a:xfrm>
            <a:custGeom>
              <a:avLst/>
              <a:gdLst>
                <a:gd name="T0" fmla="*/ 10 w 15"/>
                <a:gd name="T1" fmla="*/ 5 h 9"/>
                <a:gd name="T2" fmla="*/ 11 w 15"/>
                <a:gd name="T3" fmla="*/ 7 h 9"/>
                <a:gd name="T4" fmla="*/ 7 w 15"/>
                <a:gd name="T5" fmla="*/ 2 h 9"/>
                <a:gd name="T6" fmla="*/ 7 w 15"/>
                <a:gd name="T7" fmla="*/ 2 h 9"/>
                <a:gd name="T8" fmla="*/ 3 w 15"/>
                <a:gd name="T9" fmla="*/ 1 h 9"/>
                <a:gd name="T10" fmla="*/ 0 w 15"/>
                <a:gd name="T11" fmla="*/ 4 h 9"/>
                <a:gd name="T12" fmla="*/ 3 w 15"/>
                <a:gd name="T13" fmla="*/ 6 h 9"/>
                <a:gd name="T14" fmla="*/ 2 w 15"/>
                <a:gd name="T15" fmla="*/ 8 h 9"/>
                <a:gd name="T16" fmla="*/ 3 w 15"/>
                <a:gd name="T17" fmla="*/ 8 h 9"/>
                <a:gd name="T18" fmla="*/ 6 w 15"/>
                <a:gd name="T19" fmla="*/ 7 h 9"/>
                <a:gd name="T20" fmla="*/ 6 w 15"/>
                <a:gd name="T21" fmla="*/ 8 h 9"/>
                <a:gd name="T22" fmla="*/ 8 w 15"/>
                <a:gd name="T23" fmla="*/ 9 h 9"/>
                <a:gd name="T24" fmla="*/ 10 w 15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9">
                  <a:moveTo>
                    <a:pt x="10" y="5"/>
                  </a:moveTo>
                  <a:cubicBezTo>
                    <a:pt x="10" y="6"/>
                    <a:pt x="11" y="6"/>
                    <a:pt x="11" y="7"/>
                  </a:cubicBezTo>
                  <a:cubicBezTo>
                    <a:pt x="15" y="2"/>
                    <a:pt x="4" y="4"/>
                    <a:pt x="7" y="2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0"/>
                    <a:pt x="4" y="3"/>
                    <a:pt x="3" y="1"/>
                  </a:cubicBezTo>
                  <a:cubicBezTo>
                    <a:pt x="4" y="4"/>
                    <a:pt x="0" y="2"/>
                    <a:pt x="0" y="4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1" y="6"/>
                    <a:pt x="1" y="7"/>
                    <a:pt x="2" y="8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6" y="9"/>
                    <a:pt x="4" y="7"/>
                    <a:pt x="6" y="7"/>
                  </a:cubicBezTo>
                  <a:cubicBezTo>
                    <a:pt x="6" y="7"/>
                    <a:pt x="6" y="8"/>
                    <a:pt x="6" y="8"/>
                  </a:cubicBezTo>
                  <a:cubicBezTo>
                    <a:pt x="6" y="8"/>
                    <a:pt x="7" y="8"/>
                    <a:pt x="8" y="9"/>
                  </a:cubicBezTo>
                  <a:cubicBezTo>
                    <a:pt x="10" y="8"/>
                    <a:pt x="8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" name="Freeform 36"/>
            <p:cNvSpPr/>
            <p:nvPr/>
          </p:nvSpPr>
          <p:spPr bwMode="auto">
            <a:xfrm>
              <a:off x="2938" y="3668"/>
              <a:ext cx="43" cy="26"/>
            </a:xfrm>
            <a:custGeom>
              <a:avLst/>
              <a:gdLst>
                <a:gd name="T0" fmla="*/ 17 w 18"/>
                <a:gd name="T1" fmla="*/ 6 h 9"/>
                <a:gd name="T2" fmla="*/ 15 w 18"/>
                <a:gd name="T3" fmla="*/ 2 h 9"/>
                <a:gd name="T4" fmla="*/ 14 w 18"/>
                <a:gd name="T5" fmla="*/ 1 h 9"/>
                <a:gd name="T6" fmla="*/ 13 w 18"/>
                <a:gd name="T7" fmla="*/ 3 h 9"/>
                <a:gd name="T8" fmla="*/ 9 w 18"/>
                <a:gd name="T9" fmla="*/ 3 h 9"/>
                <a:gd name="T10" fmla="*/ 9 w 18"/>
                <a:gd name="T11" fmla="*/ 4 h 9"/>
                <a:gd name="T12" fmla="*/ 8 w 18"/>
                <a:gd name="T13" fmla="*/ 1 h 9"/>
                <a:gd name="T14" fmla="*/ 5 w 18"/>
                <a:gd name="T15" fmla="*/ 0 h 9"/>
                <a:gd name="T16" fmla="*/ 2 w 18"/>
                <a:gd name="T17" fmla="*/ 2 h 9"/>
                <a:gd name="T18" fmla="*/ 5 w 18"/>
                <a:gd name="T19" fmla="*/ 4 h 9"/>
                <a:gd name="T20" fmla="*/ 4 w 18"/>
                <a:gd name="T21" fmla="*/ 6 h 9"/>
                <a:gd name="T22" fmla="*/ 0 w 18"/>
                <a:gd name="T23" fmla="*/ 4 h 9"/>
                <a:gd name="T24" fmla="*/ 1 w 18"/>
                <a:gd name="T25" fmla="*/ 7 h 9"/>
                <a:gd name="T26" fmla="*/ 3 w 18"/>
                <a:gd name="T27" fmla="*/ 8 h 9"/>
                <a:gd name="T28" fmla="*/ 6 w 18"/>
                <a:gd name="T29" fmla="*/ 8 h 9"/>
                <a:gd name="T30" fmla="*/ 9 w 18"/>
                <a:gd name="T31" fmla="*/ 5 h 9"/>
                <a:gd name="T32" fmla="*/ 10 w 18"/>
                <a:gd name="T33" fmla="*/ 8 h 9"/>
                <a:gd name="T34" fmla="*/ 13 w 18"/>
                <a:gd name="T35" fmla="*/ 5 h 9"/>
                <a:gd name="T36" fmla="*/ 17 w 18"/>
                <a:gd name="T3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9">
                  <a:moveTo>
                    <a:pt x="17" y="6"/>
                  </a:moveTo>
                  <a:cubicBezTo>
                    <a:pt x="18" y="3"/>
                    <a:pt x="16" y="3"/>
                    <a:pt x="15" y="2"/>
                  </a:cubicBezTo>
                  <a:cubicBezTo>
                    <a:pt x="15" y="2"/>
                    <a:pt x="15" y="1"/>
                    <a:pt x="14" y="1"/>
                  </a:cubicBezTo>
                  <a:cubicBezTo>
                    <a:pt x="15" y="2"/>
                    <a:pt x="13" y="4"/>
                    <a:pt x="13" y="3"/>
                  </a:cubicBezTo>
                  <a:cubicBezTo>
                    <a:pt x="13" y="1"/>
                    <a:pt x="10" y="2"/>
                    <a:pt x="9" y="3"/>
                  </a:cubicBezTo>
                  <a:cubicBezTo>
                    <a:pt x="10" y="3"/>
                    <a:pt x="10" y="4"/>
                    <a:pt x="9" y="4"/>
                  </a:cubicBezTo>
                  <a:cubicBezTo>
                    <a:pt x="8" y="3"/>
                    <a:pt x="8" y="2"/>
                    <a:pt x="8" y="1"/>
                  </a:cubicBezTo>
                  <a:cubicBezTo>
                    <a:pt x="5" y="2"/>
                    <a:pt x="6" y="2"/>
                    <a:pt x="5" y="0"/>
                  </a:cubicBezTo>
                  <a:cubicBezTo>
                    <a:pt x="5" y="2"/>
                    <a:pt x="2" y="1"/>
                    <a:pt x="2" y="2"/>
                  </a:cubicBezTo>
                  <a:cubicBezTo>
                    <a:pt x="3" y="3"/>
                    <a:pt x="5" y="2"/>
                    <a:pt x="5" y="4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5"/>
                    <a:pt x="1" y="1"/>
                    <a:pt x="0" y="4"/>
                  </a:cubicBezTo>
                  <a:cubicBezTo>
                    <a:pt x="2" y="3"/>
                    <a:pt x="1" y="5"/>
                    <a:pt x="1" y="7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5" y="8"/>
                    <a:pt x="8" y="4"/>
                    <a:pt x="6" y="8"/>
                  </a:cubicBezTo>
                  <a:cubicBezTo>
                    <a:pt x="9" y="9"/>
                    <a:pt x="7" y="5"/>
                    <a:pt x="9" y="5"/>
                  </a:cubicBezTo>
                  <a:cubicBezTo>
                    <a:pt x="9" y="7"/>
                    <a:pt x="9" y="7"/>
                    <a:pt x="10" y="8"/>
                  </a:cubicBezTo>
                  <a:cubicBezTo>
                    <a:pt x="11" y="6"/>
                    <a:pt x="11" y="5"/>
                    <a:pt x="13" y="5"/>
                  </a:cubicBezTo>
                  <a:cubicBezTo>
                    <a:pt x="12" y="9"/>
                    <a:pt x="15" y="4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" name="Freeform 37"/>
            <p:cNvSpPr/>
            <p:nvPr/>
          </p:nvSpPr>
          <p:spPr bwMode="auto">
            <a:xfrm>
              <a:off x="2997" y="3662"/>
              <a:ext cx="8" cy="15"/>
            </a:xfrm>
            <a:custGeom>
              <a:avLst/>
              <a:gdLst>
                <a:gd name="T0" fmla="*/ 3 w 3"/>
                <a:gd name="T1" fmla="*/ 2 h 5"/>
                <a:gd name="T2" fmla="*/ 3 w 3"/>
                <a:gd name="T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cubicBezTo>
                    <a:pt x="0" y="0"/>
                    <a:pt x="2" y="5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" name="Freeform 38"/>
            <p:cNvSpPr/>
            <p:nvPr/>
          </p:nvSpPr>
          <p:spPr bwMode="auto">
            <a:xfrm>
              <a:off x="3045" y="3668"/>
              <a:ext cx="19" cy="29"/>
            </a:xfrm>
            <a:custGeom>
              <a:avLst/>
              <a:gdLst>
                <a:gd name="T0" fmla="*/ 1 w 8"/>
                <a:gd name="T1" fmla="*/ 7 h 10"/>
                <a:gd name="T2" fmla="*/ 5 w 8"/>
                <a:gd name="T3" fmla="*/ 6 h 10"/>
                <a:gd name="T4" fmla="*/ 7 w 8"/>
                <a:gd name="T5" fmla="*/ 6 h 10"/>
                <a:gd name="T6" fmla="*/ 8 w 8"/>
                <a:gd name="T7" fmla="*/ 7 h 10"/>
                <a:gd name="T8" fmla="*/ 8 w 8"/>
                <a:gd name="T9" fmla="*/ 2 h 10"/>
                <a:gd name="T10" fmla="*/ 4 w 8"/>
                <a:gd name="T11" fmla="*/ 0 h 10"/>
                <a:gd name="T12" fmla="*/ 1 w 8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1" y="7"/>
                  </a:moveTo>
                  <a:cubicBezTo>
                    <a:pt x="3" y="8"/>
                    <a:pt x="3" y="7"/>
                    <a:pt x="5" y="6"/>
                  </a:cubicBezTo>
                  <a:cubicBezTo>
                    <a:pt x="5" y="10"/>
                    <a:pt x="6" y="6"/>
                    <a:pt x="7" y="6"/>
                  </a:cubicBezTo>
                  <a:cubicBezTo>
                    <a:pt x="7" y="6"/>
                    <a:pt x="7" y="7"/>
                    <a:pt x="8" y="7"/>
                  </a:cubicBezTo>
                  <a:cubicBezTo>
                    <a:pt x="7" y="4"/>
                    <a:pt x="8" y="5"/>
                    <a:pt x="8" y="2"/>
                  </a:cubicBezTo>
                  <a:cubicBezTo>
                    <a:pt x="6" y="2"/>
                    <a:pt x="6" y="1"/>
                    <a:pt x="4" y="0"/>
                  </a:cubicBezTo>
                  <a:cubicBezTo>
                    <a:pt x="3" y="2"/>
                    <a:pt x="0" y="3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" name="Freeform 39"/>
            <p:cNvSpPr/>
            <p:nvPr/>
          </p:nvSpPr>
          <p:spPr bwMode="auto">
            <a:xfrm>
              <a:off x="3424" y="3648"/>
              <a:ext cx="52" cy="43"/>
            </a:xfrm>
            <a:custGeom>
              <a:avLst/>
              <a:gdLst>
                <a:gd name="T0" fmla="*/ 21 w 22"/>
                <a:gd name="T1" fmla="*/ 5 h 15"/>
                <a:gd name="T2" fmla="*/ 19 w 22"/>
                <a:gd name="T3" fmla="*/ 5 h 15"/>
                <a:gd name="T4" fmla="*/ 20 w 22"/>
                <a:gd name="T5" fmla="*/ 3 h 15"/>
                <a:gd name="T6" fmla="*/ 20 w 22"/>
                <a:gd name="T7" fmla="*/ 4 h 15"/>
                <a:gd name="T8" fmla="*/ 17 w 22"/>
                <a:gd name="T9" fmla="*/ 7 h 15"/>
                <a:gd name="T10" fmla="*/ 14 w 22"/>
                <a:gd name="T11" fmla="*/ 6 h 15"/>
                <a:gd name="T12" fmla="*/ 12 w 22"/>
                <a:gd name="T13" fmla="*/ 4 h 15"/>
                <a:gd name="T14" fmla="*/ 12 w 22"/>
                <a:gd name="T15" fmla="*/ 7 h 15"/>
                <a:gd name="T16" fmla="*/ 13 w 22"/>
                <a:gd name="T17" fmla="*/ 7 h 15"/>
                <a:gd name="T18" fmla="*/ 9 w 22"/>
                <a:gd name="T19" fmla="*/ 9 h 15"/>
                <a:gd name="T20" fmla="*/ 8 w 22"/>
                <a:gd name="T21" fmla="*/ 11 h 15"/>
                <a:gd name="T22" fmla="*/ 5 w 22"/>
                <a:gd name="T23" fmla="*/ 8 h 15"/>
                <a:gd name="T24" fmla="*/ 4 w 22"/>
                <a:gd name="T25" fmla="*/ 6 h 15"/>
                <a:gd name="T26" fmla="*/ 0 w 22"/>
                <a:gd name="T27" fmla="*/ 8 h 15"/>
                <a:gd name="T28" fmla="*/ 1 w 22"/>
                <a:gd name="T29" fmla="*/ 14 h 15"/>
                <a:gd name="T30" fmla="*/ 4 w 22"/>
                <a:gd name="T31" fmla="*/ 13 h 15"/>
                <a:gd name="T32" fmla="*/ 6 w 22"/>
                <a:gd name="T33" fmla="*/ 11 h 15"/>
                <a:gd name="T34" fmla="*/ 8 w 22"/>
                <a:gd name="T35" fmla="*/ 14 h 15"/>
                <a:gd name="T36" fmla="*/ 9 w 22"/>
                <a:gd name="T37" fmla="*/ 12 h 15"/>
                <a:gd name="T38" fmla="*/ 13 w 22"/>
                <a:gd name="T39" fmla="*/ 14 h 15"/>
                <a:gd name="T40" fmla="*/ 13 w 22"/>
                <a:gd name="T41" fmla="*/ 10 h 15"/>
                <a:gd name="T42" fmla="*/ 15 w 22"/>
                <a:gd name="T43" fmla="*/ 10 h 15"/>
                <a:gd name="T44" fmla="*/ 15 w 22"/>
                <a:gd name="T45" fmla="*/ 9 h 15"/>
                <a:gd name="T46" fmla="*/ 20 w 22"/>
                <a:gd name="T47" fmla="*/ 11 h 15"/>
                <a:gd name="T48" fmla="*/ 20 w 22"/>
                <a:gd name="T49" fmla="*/ 7 h 15"/>
                <a:gd name="T50" fmla="*/ 22 w 22"/>
                <a:gd name="T51" fmla="*/ 7 h 15"/>
                <a:gd name="T52" fmla="*/ 21 w 22"/>
                <a:gd name="T5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15">
                  <a:moveTo>
                    <a:pt x="21" y="5"/>
                  </a:moveTo>
                  <a:cubicBezTo>
                    <a:pt x="21" y="6"/>
                    <a:pt x="19" y="6"/>
                    <a:pt x="19" y="5"/>
                  </a:cubicBezTo>
                  <a:cubicBezTo>
                    <a:pt x="21" y="6"/>
                    <a:pt x="21" y="0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17" y="4"/>
                    <a:pt x="19" y="7"/>
                    <a:pt x="17" y="7"/>
                  </a:cubicBezTo>
                  <a:cubicBezTo>
                    <a:pt x="16" y="7"/>
                    <a:pt x="16" y="5"/>
                    <a:pt x="14" y="6"/>
                  </a:cubicBezTo>
                  <a:cubicBezTo>
                    <a:pt x="14" y="4"/>
                    <a:pt x="13" y="3"/>
                    <a:pt x="12" y="4"/>
                  </a:cubicBezTo>
                  <a:cubicBezTo>
                    <a:pt x="11" y="6"/>
                    <a:pt x="10" y="7"/>
                    <a:pt x="12" y="7"/>
                  </a:cubicBezTo>
                  <a:cubicBezTo>
                    <a:pt x="12" y="7"/>
                    <a:pt x="13" y="5"/>
                    <a:pt x="13" y="7"/>
                  </a:cubicBezTo>
                  <a:cubicBezTo>
                    <a:pt x="12" y="7"/>
                    <a:pt x="11" y="9"/>
                    <a:pt x="9" y="9"/>
                  </a:cubicBezTo>
                  <a:cubicBezTo>
                    <a:pt x="9" y="10"/>
                    <a:pt x="8" y="11"/>
                    <a:pt x="8" y="11"/>
                  </a:cubicBezTo>
                  <a:cubicBezTo>
                    <a:pt x="7" y="11"/>
                    <a:pt x="6" y="9"/>
                    <a:pt x="5" y="8"/>
                  </a:cubicBezTo>
                  <a:cubicBezTo>
                    <a:pt x="5" y="8"/>
                    <a:pt x="7" y="5"/>
                    <a:pt x="4" y="6"/>
                  </a:cubicBezTo>
                  <a:cubicBezTo>
                    <a:pt x="4" y="9"/>
                    <a:pt x="1" y="7"/>
                    <a:pt x="0" y="8"/>
                  </a:cubicBezTo>
                  <a:cubicBezTo>
                    <a:pt x="3" y="9"/>
                    <a:pt x="0" y="11"/>
                    <a:pt x="1" y="14"/>
                  </a:cubicBezTo>
                  <a:cubicBezTo>
                    <a:pt x="2" y="13"/>
                    <a:pt x="5" y="15"/>
                    <a:pt x="4" y="13"/>
                  </a:cubicBezTo>
                  <a:cubicBezTo>
                    <a:pt x="2" y="13"/>
                    <a:pt x="6" y="12"/>
                    <a:pt x="6" y="11"/>
                  </a:cubicBezTo>
                  <a:cubicBezTo>
                    <a:pt x="7" y="12"/>
                    <a:pt x="6" y="14"/>
                    <a:pt x="8" y="14"/>
                  </a:cubicBezTo>
                  <a:cubicBezTo>
                    <a:pt x="9" y="13"/>
                    <a:pt x="8" y="12"/>
                    <a:pt x="9" y="12"/>
                  </a:cubicBezTo>
                  <a:cubicBezTo>
                    <a:pt x="12" y="11"/>
                    <a:pt x="11" y="14"/>
                    <a:pt x="13" y="14"/>
                  </a:cubicBezTo>
                  <a:cubicBezTo>
                    <a:pt x="14" y="12"/>
                    <a:pt x="11" y="10"/>
                    <a:pt x="13" y="10"/>
                  </a:cubicBezTo>
                  <a:cubicBezTo>
                    <a:pt x="13" y="11"/>
                    <a:pt x="15" y="11"/>
                    <a:pt x="15" y="10"/>
                  </a:cubicBezTo>
                  <a:cubicBezTo>
                    <a:pt x="14" y="10"/>
                    <a:pt x="14" y="9"/>
                    <a:pt x="15" y="9"/>
                  </a:cubicBezTo>
                  <a:cubicBezTo>
                    <a:pt x="17" y="10"/>
                    <a:pt x="16" y="12"/>
                    <a:pt x="20" y="11"/>
                  </a:cubicBezTo>
                  <a:cubicBezTo>
                    <a:pt x="20" y="10"/>
                    <a:pt x="20" y="9"/>
                    <a:pt x="20" y="7"/>
                  </a:cubicBezTo>
                  <a:cubicBezTo>
                    <a:pt x="21" y="7"/>
                    <a:pt x="22" y="8"/>
                    <a:pt x="22" y="7"/>
                  </a:cubicBezTo>
                  <a:cubicBezTo>
                    <a:pt x="22" y="6"/>
                    <a:pt x="22" y="5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" name="Freeform 40"/>
            <p:cNvSpPr/>
            <p:nvPr/>
          </p:nvSpPr>
          <p:spPr bwMode="auto">
            <a:xfrm>
              <a:off x="3495" y="3654"/>
              <a:ext cx="14" cy="14"/>
            </a:xfrm>
            <a:custGeom>
              <a:avLst/>
              <a:gdLst>
                <a:gd name="T0" fmla="*/ 3 w 6"/>
                <a:gd name="T1" fmla="*/ 2 h 5"/>
                <a:gd name="T2" fmla="*/ 6 w 6"/>
                <a:gd name="T3" fmla="*/ 2 h 5"/>
                <a:gd name="T4" fmla="*/ 2 w 6"/>
                <a:gd name="T5" fmla="*/ 1 h 5"/>
                <a:gd name="T6" fmla="*/ 2 w 6"/>
                <a:gd name="T7" fmla="*/ 4 h 5"/>
                <a:gd name="T8" fmla="*/ 3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cubicBezTo>
                    <a:pt x="5" y="0"/>
                    <a:pt x="5" y="5"/>
                    <a:pt x="6" y="2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2" y="1"/>
                    <a:pt x="0" y="3"/>
                    <a:pt x="2" y="4"/>
                  </a:cubicBezTo>
                  <a:cubicBezTo>
                    <a:pt x="2" y="3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" name="Freeform 41"/>
            <p:cNvSpPr/>
            <p:nvPr/>
          </p:nvSpPr>
          <p:spPr bwMode="auto">
            <a:xfrm>
              <a:off x="3493" y="3665"/>
              <a:ext cx="19" cy="26"/>
            </a:xfrm>
            <a:custGeom>
              <a:avLst/>
              <a:gdLst>
                <a:gd name="T0" fmla="*/ 6 w 8"/>
                <a:gd name="T1" fmla="*/ 7 h 9"/>
                <a:gd name="T2" fmla="*/ 5 w 8"/>
                <a:gd name="T3" fmla="*/ 6 h 9"/>
                <a:gd name="T4" fmla="*/ 4 w 8"/>
                <a:gd name="T5" fmla="*/ 3 h 9"/>
                <a:gd name="T6" fmla="*/ 6 w 8"/>
                <a:gd name="T7" fmla="*/ 3 h 9"/>
                <a:gd name="T8" fmla="*/ 6 w 8"/>
                <a:gd name="T9" fmla="*/ 0 h 9"/>
                <a:gd name="T10" fmla="*/ 1 w 8"/>
                <a:gd name="T11" fmla="*/ 4 h 9"/>
                <a:gd name="T12" fmla="*/ 4 w 8"/>
                <a:gd name="T13" fmla="*/ 9 h 9"/>
                <a:gd name="T14" fmla="*/ 8 w 8"/>
                <a:gd name="T15" fmla="*/ 5 h 9"/>
                <a:gd name="T16" fmla="*/ 6 w 8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9">
                  <a:moveTo>
                    <a:pt x="6" y="7"/>
                  </a:moveTo>
                  <a:cubicBezTo>
                    <a:pt x="5" y="7"/>
                    <a:pt x="5" y="6"/>
                    <a:pt x="5" y="6"/>
                  </a:cubicBezTo>
                  <a:cubicBezTo>
                    <a:pt x="6" y="7"/>
                    <a:pt x="4" y="4"/>
                    <a:pt x="4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3"/>
                    <a:pt x="0" y="0"/>
                    <a:pt x="1" y="4"/>
                  </a:cubicBezTo>
                  <a:cubicBezTo>
                    <a:pt x="3" y="4"/>
                    <a:pt x="4" y="6"/>
                    <a:pt x="4" y="9"/>
                  </a:cubicBezTo>
                  <a:cubicBezTo>
                    <a:pt x="6" y="9"/>
                    <a:pt x="7" y="7"/>
                    <a:pt x="8" y="5"/>
                  </a:cubicBezTo>
                  <a:cubicBezTo>
                    <a:pt x="7" y="5"/>
                    <a:pt x="6" y="7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" name="Freeform 42"/>
            <p:cNvSpPr/>
            <p:nvPr/>
          </p:nvSpPr>
          <p:spPr bwMode="auto">
            <a:xfrm>
              <a:off x="3407" y="3659"/>
              <a:ext cx="17" cy="29"/>
            </a:xfrm>
            <a:custGeom>
              <a:avLst/>
              <a:gdLst>
                <a:gd name="T0" fmla="*/ 6 w 7"/>
                <a:gd name="T1" fmla="*/ 2 h 10"/>
                <a:gd name="T2" fmla="*/ 5 w 7"/>
                <a:gd name="T3" fmla="*/ 0 h 10"/>
                <a:gd name="T4" fmla="*/ 3 w 7"/>
                <a:gd name="T5" fmla="*/ 0 h 10"/>
                <a:gd name="T6" fmla="*/ 4 w 7"/>
                <a:gd name="T7" fmla="*/ 3 h 10"/>
                <a:gd name="T8" fmla="*/ 0 w 7"/>
                <a:gd name="T9" fmla="*/ 3 h 10"/>
                <a:gd name="T10" fmla="*/ 0 w 7"/>
                <a:gd name="T11" fmla="*/ 7 h 10"/>
                <a:gd name="T12" fmla="*/ 4 w 7"/>
                <a:gd name="T13" fmla="*/ 5 h 10"/>
                <a:gd name="T14" fmla="*/ 2 w 7"/>
                <a:gd name="T15" fmla="*/ 7 h 10"/>
                <a:gd name="T16" fmla="*/ 4 w 7"/>
                <a:gd name="T17" fmla="*/ 7 h 10"/>
                <a:gd name="T18" fmla="*/ 4 w 7"/>
                <a:gd name="T19" fmla="*/ 10 h 10"/>
                <a:gd name="T20" fmla="*/ 6 w 7"/>
                <a:gd name="T21" fmla="*/ 7 h 10"/>
                <a:gd name="T22" fmla="*/ 4 w 7"/>
                <a:gd name="T23" fmla="*/ 3 h 10"/>
                <a:gd name="T24" fmla="*/ 6 w 7"/>
                <a:gd name="T25" fmla="*/ 4 h 10"/>
                <a:gd name="T26" fmla="*/ 6 w 7"/>
                <a:gd name="T2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0">
                  <a:moveTo>
                    <a:pt x="6" y="2"/>
                  </a:moveTo>
                  <a:cubicBezTo>
                    <a:pt x="6" y="3"/>
                    <a:pt x="5" y="2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1"/>
                    <a:pt x="4" y="2"/>
                    <a:pt x="4" y="3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4"/>
                    <a:pt x="1" y="6"/>
                    <a:pt x="0" y="7"/>
                  </a:cubicBezTo>
                  <a:cubicBezTo>
                    <a:pt x="2" y="7"/>
                    <a:pt x="2" y="5"/>
                    <a:pt x="4" y="5"/>
                  </a:cubicBezTo>
                  <a:cubicBezTo>
                    <a:pt x="4" y="6"/>
                    <a:pt x="2" y="7"/>
                    <a:pt x="2" y="7"/>
                  </a:cubicBezTo>
                  <a:cubicBezTo>
                    <a:pt x="2" y="8"/>
                    <a:pt x="5" y="6"/>
                    <a:pt x="4" y="7"/>
                  </a:cubicBezTo>
                  <a:cubicBezTo>
                    <a:pt x="4" y="8"/>
                    <a:pt x="1" y="9"/>
                    <a:pt x="4" y="10"/>
                  </a:cubicBezTo>
                  <a:cubicBezTo>
                    <a:pt x="4" y="8"/>
                    <a:pt x="6" y="9"/>
                    <a:pt x="6" y="7"/>
                  </a:cubicBezTo>
                  <a:cubicBezTo>
                    <a:pt x="5" y="7"/>
                    <a:pt x="4" y="5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6" y="3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" name="Freeform 43"/>
            <p:cNvSpPr/>
            <p:nvPr/>
          </p:nvSpPr>
          <p:spPr bwMode="auto">
            <a:xfrm>
              <a:off x="3402" y="3680"/>
              <a:ext cx="10" cy="8"/>
            </a:xfrm>
            <a:custGeom>
              <a:avLst/>
              <a:gdLst>
                <a:gd name="T0" fmla="*/ 4 w 4"/>
                <a:gd name="T1" fmla="*/ 1 h 3"/>
                <a:gd name="T2" fmla="*/ 2 w 4"/>
                <a:gd name="T3" fmla="*/ 0 h 3"/>
                <a:gd name="T4" fmla="*/ 4 w 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1"/>
                    <a:pt x="3" y="0"/>
                    <a:pt x="2" y="0"/>
                  </a:cubicBezTo>
                  <a:cubicBezTo>
                    <a:pt x="0" y="2"/>
                    <a:pt x="4" y="3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" name="Freeform 44"/>
            <p:cNvSpPr/>
            <p:nvPr/>
          </p:nvSpPr>
          <p:spPr bwMode="auto">
            <a:xfrm>
              <a:off x="3469" y="3680"/>
              <a:ext cx="7" cy="11"/>
            </a:xfrm>
            <a:custGeom>
              <a:avLst/>
              <a:gdLst>
                <a:gd name="T0" fmla="*/ 2 w 3"/>
                <a:gd name="T1" fmla="*/ 0 h 4"/>
                <a:gd name="T2" fmla="*/ 1 w 3"/>
                <a:gd name="T3" fmla="*/ 2 h 4"/>
                <a:gd name="T4" fmla="*/ 0 w 3"/>
                <a:gd name="T5" fmla="*/ 1 h 4"/>
                <a:gd name="T6" fmla="*/ 1 w 3"/>
                <a:gd name="T7" fmla="*/ 4 h 4"/>
                <a:gd name="T8" fmla="*/ 2 w 3"/>
                <a:gd name="T9" fmla="*/ 2 h 4"/>
                <a:gd name="T10" fmla="*/ 3 w 3"/>
                <a:gd name="T11" fmla="*/ 2 h 4"/>
                <a:gd name="T12" fmla="*/ 2 w 3"/>
                <a:gd name="T13" fmla="*/ 1 h 4"/>
                <a:gd name="T14" fmla="*/ 2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2"/>
                    <a:pt x="3" y="3"/>
                    <a:pt x="3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" name="Freeform 45"/>
            <p:cNvSpPr/>
            <p:nvPr/>
          </p:nvSpPr>
          <p:spPr bwMode="auto">
            <a:xfrm>
              <a:off x="3481" y="3657"/>
              <a:ext cx="14" cy="34"/>
            </a:xfrm>
            <a:custGeom>
              <a:avLst/>
              <a:gdLst>
                <a:gd name="T0" fmla="*/ 2 w 6"/>
                <a:gd name="T1" fmla="*/ 5 h 12"/>
                <a:gd name="T2" fmla="*/ 1 w 6"/>
                <a:gd name="T3" fmla="*/ 3 h 12"/>
                <a:gd name="T4" fmla="*/ 2 w 6"/>
                <a:gd name="T5" fmla="*/ 0 h 12"/>
                <a:gd name="T6" fmla="*/ 0 w 6"/>
                <a:gd name="T7" fmla="*/ 1 h 12"/>
                <a:gd name="T8" fmla="*/ 1 w 6"/>
                <a:gd name="T9" fmla="*/ 8 h 12"/>
                <a:gd name="T10" fmla="*/ 2 w 6"/>
                <a:gd name="T11" fmla="*/ 11 h 12"/>
                <a:gd name="T12" fmla="*/ 6 w 6"/>
                <a:gd name="T13" fmla="*/ 12 h 12"/>
                <a:gd name="T14" fmla="*/ 2 w 6"/>
                <a:gd name="T1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2">
                  <a:moveTo>
                    <a:pt x="2" y="5"/>
                  </a:moveTo>
                  <a:cubicBezTo>
                    <a:pt x="2" y="3"/>
                    <a:pt x="4" y="1"/>
                    <a:pt x="1" y="3"/>
                  </a:cubicBezTo>
                  <a:cubicBezTo>
                    <a:pt x="0" y="1"/>
                    <a:pt x="5" y="1"/>
                    <a:pt x="2" y="0"/>
                  </a:cubicBezTo>
                  <a:cubicBezTo>
                    <a:pt x="2" y="1"/>
                    <a:pt x="0" y="1"/>
                    <a:pt x="0" y="1"/>
                  </a:cubicBezTo>
                  <a:cubicBezTo>
                    <a:pt x="0" y="3"/>
                    <a:pt x="0" y="6"/>
                    <a:pt x="1" y="8"/>
                  </a:cubicBezTo>
                  <a:cubicBezTo>
                    <a:pt x="1" y="9"/>
                    <a:pt x="1" y="11"/>
                    <a:pt x="2" y="11"/>
                  </a:cubicBezTo>
                  <a:cubicBezTo>
                    <a:pt x="3" y="10"/>
                    <a:pt x="4" y="10"/>
                    <a:pt x="6" y="12"/>
                  </a:cubicBezTo>
                  <a:cubicBezTo>
                    <a:pt x="6" y="8"/>
                    <a:pt x="3" y="8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" name="Freeform 46"/>
            <p:cNvSpPr>
              <a:spLocks noEditPoints="1"/>
            </p:cNvSpPr>
            <p:nvPr/>
          </p:nvSpPr>
          <p:spPr bwMode="auto">
            <a:xfrm>
              <a:off x="2862" y="3665"/>
              <a:ext cx="74" cy="26"/>
            </a:xfrm>
            <a:custGeom>
              <a:avLst/>
              <a:gdLst>
                <a:gd name="T0" fmla="*/ 8 w 31"/>
                <a:gd name="T1" fmla="*/ 1 h 9"/>
                <a:gd name="T2" fmla="*/ 4 w 31"/>
                <a:gd name="T3" fmla="*/ 1 h 9"/>
                <a:gd name="T4" fmla="*/ 2 w 31"/>
                <a:gd name="T5" fmla="*/ 6 h 9"/>
                <a:gd name="T6" fmla="*/ 4 w 31"/>
                <a:gd name="T7" fmla="*/ 5 h 9"/>
                <a:gd name="T8" fmla="*/ 9 w 31"/>
                <a:gd name="T9" fmla="*/ 7 h 9"/>
                <a:gd name="T10" fmla="*/ 10 w 31"/>
                <a:gd name="T11" fmla="*/ 5 h 9"/>
                <a:gd name="T12" fmla="*/ 15 w 31"/>
                <a:gd name="T13" fmla="*/ 5 h 9"/>
                <a:gd name="T14" fmla="*/ 15 w 31"/>
                <a:gd name="T15" fmla="*/ 7 h 9"/>
                <a:gd name="T16" fmla="*/ 18 w 31"/>
                <a:gd name="T17" fmla="*/ 6 h 9"/>
                <a:gd name="T18" fmla="*/ 18 w 31"/>
                <a:gd name="T19" fmla="*/ 4 h 9"/>
                <a:gd name="T20" fmla="*/ 20 w 31"/>
                <a:gd name="T21" fmla="*/ 5 h 9"/>
                <a:gd name="T22" fmla="*/ 23 w 31"/>
                <a:gd name="T23" fmla="*/ 3 h 9"/>
                <a:gd name="T24" fmla="*/ 21 w 31"/>
                <a:gd name="T25" fmla="*/ 7 h 9"/>
                <a:gd name="T26" fmla="*/ 19 w 31"/>
                <a:gd name="T27" fmla="*/ 8 h 9"/>
                <a:gd name="T28" fmla="*/ 22 w 31"/>
                <a:gd name="T29" fmla="*/ 9 h 9"/>
                <a:gd name="T30" fmla="*/ 30 w 31"/>
                <a:gd name="T31" fmla="*/ 6 h 9"/>
                <a:gd name="T32" fmla="*/ 28 w 31"/>
                <a:gd name="T33" fmla="*/ 1 h 9"/>
                <a:gd name="T34" fmla="*/ 26 w 31"/>
                <a:gd name="T35" fmla="*/ 5 h 9"/>
                <a:gd name="T36" fmla="*/ 27 w 31"/>
                <a:gd name="T37" fmla="*/ 1 h 9"/>
                <a:gd name="T38" fmla="*/ 25 w 31"/>
                <a:gd name="T39" fmla="*/ 5 h 9"/>
                <a:gd name="T40" fmla="*/ 24 w 31"/>
                <a:gd name="T41" fmla="*/ 1 h 9"/>
                <a:gd name="T42" fmla="*/ 20 w 31"/>
                <a:gd name="T43" fmla="*/ 3 h 9"/>
                <a:gd name="T44" fmla="*/ 18 w 31"/>
                <a:gd name="T45" fmla="*/ 1 h 9"/>
                <a:gd name="T46" fmla="*/ 19 w 31"/>
                <a:gd name="T47" fmla="*/ 3 h 9"/>
                <a:gd name="T48" fmla="*/ 18 w 31"/>
                <a:gd name="T49" fmla="*/ 1 h 9"/>
                <a:gd name="T50" fmla="*/ 14 w 31"/>
                <a:gd name="T51" fmla="*/ 5 h 9"/>
                <a:gd name="T52" fmla="*/ 8 w 31"/>
                <a:gd name="T53" fmla="*/ 3 h 9"/>
                <a:gd name="T54" fmla="*/ 8 w 31"/>
                <a:gd name="T55" fmla="*/ 1 h 9"/>
                <a:gd name="T56" fmla="*/ 8 w 31"/>
                <a:gd name="T57" fmla="*/ 6 h 9"/>
                <a:gd name="T58" fmla="*/ 7 w 31"/>
                <a:gd name="T59" fmla="*/ 2 h 9"/>
                <a:gd name="T60" fmla="*/ 8 w 31"/>
                <a:gd name="T6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" h="9">
                  <a:moveTo>
                    <a:pt x="8" y="1"/>
                  </a:moveTo>
                  <a:cubicBezTo>
                    <a:pt x="7" y="1"/>
                    <a:pt x="5" y="2"/>
                    <a:pt x="4" y="1"/>
                  </a:cubicBezTo>
                  <a:cubicBezTo>
                    <a:pt x="6" y="5"/>
                    <a:pt x="0" y="4"/>
                    <a:pt x="2" y="6"/>
                  </a:cubicBezTo>
                  <a:cubicBezTo>
                    <a:pt x="2" y="5"/>
                    <a:pt x="4" y="5"/>
                    <a:pt x="4" y="5"/>
                  </a:cubicBezTo>
                  <a:cubicBezTo>
                    <a:pt x="2" y="8"/>
                    <a:pt x="8" y="8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ubicBezTo>
                    <a:pt x="12" y="9"/>
                    <a:pt x="12" y="5"/>
                    <a:pt x="15" y="5"/>
                  </a:cubicBezTo>
                  <a:cubicBezTo>
                    <a:pt x="15" y="6"/>
                    <a:pt x="14" y="7"/>
                    <a:pt x="15" y="7"/>
                  </a:cubicBezTo>
                  <a:cubicBezTo>
                    <a:pt x="15" y="4"/>
                    <a:pt x="19" y="8"/>
                    <a:pt x="18" y="6"/>
                  </a:cubicBezTo>
                  <a:cubicBezTo>
                    <a:pt x="18" y="6"/>
                    <a:pt x="16" y="4"/>
                    <a:pt x="18" y="4"/>
                  </a:cubicBezTo>
                  <a:cubicBezTo>
                    <a:pt x="19" y="4"/>
                    <a:pt x="18" y="6"/>
                    <a:pt x="20" y="5"/>
                  </a:cubicBezTo>
                  <a:cubicBezTo>
                    <a:pt x="22" y="5"/>
                    <a:pt x="21" y="3"/>
                    <a:pt x="23" y="3"/>
                  </a:cubicBezTo>
                  <a:cubicBezTo>
                    <a:pt x="22" y="4"/>
                    <a:pt x="22" y="6"/>
                    <a:pt x="21" y="7"/>
                  </a:cubicBezTo>
                  <a:cubicBezTo>
                    <a:pt x="21" y="6"/>
                    <a:pt x="19" y="7"/>
                    <a:pt x="19" y="8"/>
                  </a:cubicBezTo>
                  <a:cubicBezTo>
                    <a:pt x="21" y="8"/>
                    <a:pt x="21" y="9"/>
                    <a:pt x="22" y="9"/>
                  </a:cubicBezTo>
                  <a:cubicBezTo>
                    <a:pt x="23" y="7"/>
                    <a:pt x="27" y="5"/>
                    <a:pt x="30" y="6"/>
                  </a:cubicBezTo>
                  <a:cubicBezTo>
                    <a:pt x="31" y="3"/>
                    <a:pt x="30" y="1"/>
                    <a:pt x="28" y="1"/>
                  </a:cubicBezTo>
                  <a:cubicBezTo>
                    <a:pt x="27" y="2"/>
                    <a:pt x="28" y="5"/>
                    <a:pt x="26" y="5"/>
                  </a:cubicBezTo>
                  <a:cubicBezTo>
                    <a:pt x="26" y="4"/>
                    <a:pt x="26" y="2"/>
                    <a:pt x="27" y="1"/>
                  </a:cubicBezTo>
                  <a:cubicBezTo>
                    <a:pt x="24" y="0"/>
                    <a:pt x="27" y="5"/>
                    <a:pt x="25" y="5"/>
                  </a:cubicBezTo>
                  <a:cubicBezTo>
                    <a:pt x="24" y="4"/>
                    <a:pt x="26" y="1"/>
                    <a:pt x="24" y="1"/>
                  </a:cubicBezTo>
                  <a:cubicBezTo>
                    <a:pt x="24" y="3"/>
                    <a:pt x="21" y="2"/>
                    <a:pt x="20" y="3"/>
                  </a:cubicBezTo>
                  <a:cubicBezTo>
                    <a:pt x="22" y="1"/>
                    <a:pt x="20" y="1"/>
                    <a:pt x="18" y="1"/>
                  </a:cubicBezTo>
                  <a:cubicBezTo>
                    <a:pt x="18" y="2"/>
                    <a:pt x="19" y="2"/>
                    <a:pt x="19" y="3"/>
                  </a:cubicBezTo>
                  <a:cubicBezTo>
                    <a:pt x="18" y="2"/>
                    <a:pt x="15" y="4"/>
                    <a:pt x="18" y="1"/>
                  </a:cubicBezTo>
                  <a:cubicBezTo>
                    <a:pt x="15" y="1"/>
                    <a:pt x="16" y="5"/>
                    <a:pt x="14" y="5"/>
                  </a:cubicBezTo>
                  <a:cubicBezTo>
                    <a:pt x="16" y="0"/>
                    <a:pt x="11" y="4"/>
                    <a:pt x="8" y="3"/>
                  </a:cubicBezTo>
                  <a:cubicBezTo>
                    <a:pt x="8" y="3"/>
                    <a:pt x="8" y="2"/>
                    <a:pt x="8" y="1"/>
                  </a:cubicBezTo>
                  <a:close/>
                  <a:moveTo>
                    <a:pt x="8" y="6"/>
                  </a:moveTo>
                  <a:cubicBezTo>
                    <a:pt x="7" y="7"/>
                    <a:pt x="3" y="2"/>
                    <a:pt x="7" y="2"/>
                  </a:cubicBezTo>
                  <a:cubicBezTo>
                    <a:pt x="4" y="4"/>
                    <a:pt x="9" y="5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" name="Freeform 47"/>
            <p:cNvSpPr/>
            <p:nvPr/>
          </p:nvSpPr>
          <p:spPr bwMode="auto">
            <a:xfrm>
              <a:off x="2667" y="3665"/>
              <a:ext cx="54" cy="32"/>
            </a:xfrm>
            <a:custGeom>
              <a:avLst/>
              <a:gdLst>
                <a:gd name="T0" fmla="*/ 19 w 23"/>
                <a:gd name="T1" fmla="*/ 6 h 11"/>
                <a:gd name="T2" fmla="*/ 23 w 23"/>
                <a:gd name="T3" fmla="*/ 2 h 11"/>
                <a:gd name="T4" fmla="*/ 17 w 23"/>
                <a:gd name="T5" fmla="*/ 3 h 11"/>
                <a:gd name="T6" fmla="*/ 15 w 23"/>
                <a:gd name="T7" fmla="*/ 2 h 11"/>
                <a:gd name="T8" fmla="*/ 15 w 23"/>
                <a:gd name="T9" fmla="*/ 1 h 11"/>
                <a:gd name="T10" fmla="*/ 12 w 23"/>
                <a:gd name="T11" fmla="*/ 2 h 11"/>
                <a:gd name="T12" fmla="*/ 10 w 23"/>
                <a:gd name="T13" fmla="*/ 1 h 11"/>
                <a:gd name="T14" fmla="*/ 8 w 23"/>
                <a:gd name="T15" fmla="*/ 2 h 11"/>
                <a:gd name="T16" fmla="*/ 8 w 23"/>
                <a:gd name="T17" fmla="*/ 4 h 11"/>
                <a:gd name="T18" fmla="*/ 1 w 23"/>
                <a:gd name="T19" fmla="*/ 3 h 11"/>
                <a:gd name="T20" fmla="*/ 2 w 23"/>
                <a:gd name="T21" fmla="*/ 1 h 11"/>
                <a:gd name="T22" fmla="*/ 0 w 23"/>
                <a:gd name="T23" fmla="*/ 1 h 11"/>
                <a:gd name="T24" fmla="*/ 0 w 23"/>
                <a:gd name="T25" fmla="*/ 5 h 11"/>
                <a:gd name="T26" fmla="*/ 0 w 23"/>
                <a:gd name="T27" fmla="*/ 5 h 11"/>
                <a:gd name="T28" fmla="*/ 3 w 23"/>
                <a:gd name="T29" fmla="*/ 6 h 11"/>
                <a:gd name="T30" fmla="*/ 5 w 23"/>
                <a:gd name="T31" fmla="*/ 5 h 11"/>
                <a:gd name="T32" fmla="*/ 6 w 23"/>
                <a:gd name="T33" fmla="*/ 3 h 11"/>
                <a:gd name="T34" fmla="*/ 6 w 23"/>
                <a:gd name="T35" fmla="*/ 5 h 11"/>
                <a:gd name="T36" fmla="*/ 15 w 23"/>
                <a:gd name="T37" fmla="*/ 7 h 11"/>
                <a:gd name="T38" fmla="*/ 18 w 23"/>
                <a:gd name="T39" fmla="*/ 5 h 11"/>
                <a:gd name="T40" fmla="*/ 23 w 23"/>
                <a:gd name="T41" fmla="*/ 9 h 11"/>
                <a:gd name="T42" fmla="*/ 19 w 23"/>
                <a:gd name="T43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1">
                  <a:moveTo>
                    <a:pt x="19" y="6"/>
                  </a:moveTo>
                  <a:cubicBezTo>
                    <a:pt x="22" y="6"/>
                    <a:pt x="22" y="4"/>
                    <a:pt x="23" y="2"/>
                  </a:cubicBezTo>
                  <a:cubicBezTo>
                    <a:pt x="19" y="2"/>
                    <a:pt x="20" y="2"/>
                    <a:pt x="17" y="3"/>
                  </a:cubicBezTo>
                  <a:cubicBezTo>
                    <a:pt x="17" y="2"/>
                    <a:pt x="16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4" y="1"/>
                    <a:pt x="13" y="2"/>
                    <a:pt x="12" y="2"/>
                  </a:cubicBezTo>
                  <a:cubicBezTo>
                    <a:pt x="12" y="2"/>
                    <a:pt x="11" y="0"/>
                    <a:pt x="10" y="1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9" y="2"/>
                    <a:pt x="9" y="4"/>
                    <a:pt x="8" y="4"/>
                  </a:cubicBezTo>
                  <a:cubicBezTo>
                    <a:pt x="8" y="0"/>
                    <a:pt x="3" y="3"/>
                    <a:pt x="1" y="3"/>
                  </a:cubicBezTo>
                  <a:cubicBezTo>
                    <a:pt x="1" y="3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1" y="7"/>
                    <a:pt x="3" y="6"/>
                  </a:cubicBezTo>
                  <a:cubicBezTo>
                    <a:pt x="4" y="6"/>
                    <a:pt x="4" y="5"/>
                    <a:pt x="5" y="5"/>
                  </a:cubicBezTo>
                  <a:cubicBezTo>
                    <a:pt x="5" y="5"/>
                    <a:pt x="5" y="3"/>
                    <a:pt x="6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10" y="5"/>
                    <a:pt x="12" y="6"/>
                    <a:pt x="15" y="7"/>
                  </a:cubicBezTo>
                  <a:cubicBezTo>
                    <a:pt x="15" y="6"/>
                    <a:pt x="17" y="5"/>
                    <a:pt x="18" y="5"/>
                  </a:cubicBezTo>
                  <a:cubicBezTo>
                    <a:pt x="19" y="6"/>
                    <a:pt x="21" y="11"/>
                    <a:pt x="23" y="9"/>
                  </a:cubicBezTo>
                  <a:cubicBezTo>
                    <a:pt x="22" y="8"/>
                    <a:pt x="20" y="8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" name="Freeform 48"/>
            <p:cNvSpPr/>
            <p:nvPr/>
          </p:nvSpPr>
          <p:spPr bwMode="auto">
            <a:xfrm>
              <a:off x="2926" y="3685"/>
              <a:ext cx="7" cy="12"/>
            </a:xfrm>
            <a:custGeom>
              <a:avLst/>
              <a:gdLst>
                <a:gd name="T0" fmla="*/ 2 w 3"/>
                <a:gd name="T1" fmla="*/ 2 h 4"/>
                <a:gd name="T2" fmla="*/ 2 w 3"/>
                <a:gd name="T3" fmla="*/ 3 h 4"/>
                <a:gd name="T4" fmla="*/ 0 w 3"/>
                <a:gd name="T5" fmla="*/ 1 h 4"/>
                <a:gd name="T6" fmla="*/ 0 w 3"/>
                <a:gd name="T7" fmla="*/ 3 h 4"/>
                <a:gd name="T8" fmla="*/ 2 w 3"/>
                <a:gd name="T9" fmla="*/ 4 h 4"/>
                <a:gd name="T10" fmla="*/ 2 w 3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2" y="2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" name="Freeform 49"/>
            <p:cNvSpPr/>
            <p:nvPr/>
          </p:nvSpPr>
          <p:spPr bwMode="auto">
            <a:xfrm>
              <a:off x="2795" y="3668"/>
              <a:ext cx="26" cy="20"/>
            </a:xfrm>
            <a:custGeom>
              <a:avLst/>
              <a:gdLst>
                <a:gd name="T0" fmla="*/ 11 w 11"/>
                <a:gd name="T1" fmla="*/ 5 h 7"/>
                <a:gd name="T2" fmla="*/ 11 w 11"/>
                <a:gd name="T3" fmla="*/ 3 h 7"/>
                <a:gd name="T4" fmla="*/ 4 w 11"/>
                <a:gd name="T5" fmla="*/ 0 h 7"/>
                <a:gd name="T6" fmla="*/ 3 w 11"/>
                <a:gd name="T7" fmla="*/ 2 h 7"/>
                <a:gd name="T8" fmla="*/ 1 w 11"/>
                <a:gd name="T9" fmla="*/ 4 h 7"/>
                <a:gd name="T10" fmla="*/ 3 w 11"/>
                <a:gd name="T11" fmla="*/ 4 h 7"/>
                <a:gd name="T12" fmla="*/ 3 w 11"/>
                <a:gd name="T13" fmla="*/ 6 h 7"/>
                <a:gd name="T14" fmla="*/ 11 w 1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11" y="5"/>
                  </a:moveTo>
                  <a:cubicBezTo>
                    <a:pt x="11" y="4"/>
                    <a:pt x="11" y="4"/>
                    <a:pt x="11" y="3"/>
                  </a:cubicBezTo>
                  <a:cubicBezTo>
                    <a:pt x="7" y="3"/>
                    <a:pt x="7" y="3"/>
                    <a:pt x="4" y="0"/>
                  </a:cubicBezTo>
                  <a:cubicBezTo>
                    <a:pt x="4" y="2"/>
                    <a:pt x="2" y="1"/>
                    <a:pt x="3" y="2"/>
                  </a:cubicBezTo>
                  <a:cubicBezTo>
                    <a:pt x="5" y="3"/>
                    <a:pt x="1" y="1"/>
                    <a:pt x="1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0" y="6"/>
                    <a:pt x="5" y="3"/>
                    <a:pt x="3" y="6"/>
                  </a:cubicBezTo>
                  <a:cubicBezTo>
                    <a:pt x="7" y="7"/>
                    <a:pt x="8" y="5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" name="Freeform 50"/>
            <p:cNvSpPr/>
            <p:nvPr/>
          </p:nvSpPr>
          <p:spPr bwMode="auto">
            <a:xfrm>
              <a:off x="2852" y="3671"/>
              <a:ext cx="7" cy="9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0 w 3"/>
                <a:gd name="T5" fmla="*/ 3 h 3"/>
                <a:gd name="T6" fmla="*/ 2 w 3"/>
                <a:gd name="T7" fmla="*/ 3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3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" name="Freeform 51"/>
            <p:cNvSpPr/>
            <p:nvPr/>
          </p:nvSpPr>
          <p:spPr bwMode="auto">
            <a:xfrm>
              <a:off x="2821" y="3668"/>
              <a:ext cx="46" cy="26"/>
            </a:xfrm>
            <a:custGeom>
              <a:avLst/>
              <a:gdLst>
                <a:gd name="T0" fmla="*/ 16 w 19"/>
                <a:gd name="T1" fmla="*/ 6 h 9"/>
                <a:gd name="T2" fmla="*/ 18 w 19"/>
                <a:gd name="T3" fmla="*/ 2 h 9"/>
                <a:gd name="T4" fmla="*/ 16 w 19"/>
                <a:gd name="T5" fmla="*/ 4 h 9"/>
                <a:gd name="T6" fmla="*/ 10 w 19"/>
                <a:gd name="T7" fmla="*/ 0 h 9"/>
                <a:gd name="T8" fmla="*/ 6 w 19"/>
                <a:gd name="T9" fmla="*/ 1 h 9"/>
                <a:gd name="T10" fmla="*/ 3 w 19"/>
                <a:gd name="T11" fmla="*/ 2 h 9"/>
                <a:gd name="T12" fmla="*/ 0 w 19"/>
                <a:gd name="T13" fmla="*/ 1 h 9"/>
                <a:gd name="T14" fmla="*/ 0 w 19"/>
                <a:gd name="T15" fmla="*/ 5 h 9"/>
                <a:gd name="T16" fmla="*/ 5 w 19"/>
                <a:gd name="T17" fmla="*/ 4 h 9"/>
                <a:gd name="T18" fmla="*/ 7 w 19"/>
                <a:gd name="T19" fmla="*/ 8 h 9"/>
                <a:gd name="T20" fmla="*/ 10 w 19"/>
                <a:gd name="T21" fmla="*/ 8 h 9"/>
                <a:gd name="T22" fmla="*/ 11 w 19"/>
                <a:gd name="T23" fmla="*/ 4 h 9"/>
                <a:gd name="T24" fmla="*/ 14 w 19"/>
                <a:gd name="T25" fmla="*/ 8 h 9"/>
                <a:gd name="T26" fmla="*/ 15 w 19"/>
                <a:gd name="T27" fmla="*/ 9 h 9"/>
                <a:gd name="T28" fmla="*/ 16 w 19"/>
                <a:gd name="T2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9">
                  <a:moveTo>
                    <a:pt x="16" y="6"/>
                  </a:moveTo>
                  <a:cubicBezTo>
                    <a:pt x="19" y="6"/>
                    <a:pt x="17" y="3"/>
                    <a:pt x="18" y="2"/>
                  </a:cubicBezTo>
                  <a:cubicBezTo>
                    <a:pt x="15" y="1"/>
                    <a:pt x="17" y="5"/>
                    <a:pt x="16" y="4"/>
                  </a:cubicBezTo>
                  <a:cubicBezTo>
                    <a:pt x="13" y="6"/>
                    <a:pt x="11" y="2"/>
                    <a:pt x="10" y="0"/>
                  </a:cubicBezTo>
                  <a:cubicBezTo>
                    <a:pt x="7" y="1"/>
                    <a:pt x="7" y="0"/>
                    <a:pt x="6" y="1"/>
                  </a:cubicBezTo>
                  <a:cubicBezTo>
                    <a:pt x="6" y="2"/>
                    <a:pt x="3" y="2"/>
                    <a:pt x="3" y="2"/>
                  </a:cubicBezTo>
                  <a:cubicBezTo>
                    <a:pt x="2" y="2"/>
                    <a:pt x="1" y="2"/>
                    <a:pt x="0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3" y="6"/>
                    <a:pt x="4" y="4"/>
                    <a:pt x="5" y="4"/>
                  </a:cubicBezTo>
                  <a:cubicBezTo>
                    <a:pt x="6" y="6"/>
                    <a:pt x="5" y="6"/>
                    <a:pt x="7" y="8"/>
                  </a:cubicBezTo>
                  <a:cubicBezTo>
                    <a:pt x="9" y="8"/>
                    <a:pt x="8" y="6"/>
                    <a:pt x="10" y="8"/>
                  </a:cubicBezTo>
                  <a:cubicBezTo>
                    <a:pt x="10" y="5"/>
                    <a:pt x="10" y="4"/>
                    <a:pt x="11" y="4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5" y="8"/>
                    <a:pt x="14" y="6"/>
                    <a:pt x="1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" name="Freeform 52"/>
            <p:cNvSpPr/>
            <p:nvPr/>
          </p:nvSpPr>
          <p:spPr bwMode="auto">
            <a:xfrm>
              <a:off x="2762" y="3665"/>
              <a:ext cx="33" cy="26"/>
            </a:xfrm>
            <a:custGeom>
              <a:avLst/>
              <a:gdLst>
                <a:gd name="T0" fmla="*/ 14 w 14"/>
                <a:gd name="T1" fmla="*/ 5 h 9"/>
                <a:gd name="T2" fmla="*/ 11 w 14"/>
                <a:gd name="T3" fmla="*/ 3 h 9"/>
                <a:gd name="T4" fmla="*/ 10 w 14"/>
                <a:gd name="T5" fmla="*/ 5 h 9"/>
                <a:gd name="T6" fmla="*/ 8 w 14"/>
                <a:gd name="T7" fmla="*/ 2 h 9"/>
                <a:gd name="T8" fmla="*/ 5 w 14"/>
                <a:gd name="T9" fmla="*/ 5 h 9"/>
                <a:gd name="T10" fmla="*/ 5 w 14"/>
                <a:gd name="T11" fmla="*/ 5 h 9"/>
                <a:gd name="T12" fmla="*/ 6 w 14"/>
                <a:gd name="T13" fmla="*/ 2 h 9"/>
                <a:gd name="T14" fmla="*/ 2 w 14"/>
                <a:gd name="T15" fmla="*/ 5 h 9"/>
                <a:gd name="T16" fmla="*/ 0 w 14"/>
                <a:gd name="T17" fmla="*/ 3 h 9"/>
                <a:gd name="T18" fmla="*/ 1 w 14"/>
                <a:gd name="T19" fmla="*/ 7 h 9"/>
                <a:gd name="T20" fmla="*/ 5 w 14"/>
                <a:gd name="T21" fmla="*/ 8 h 9"/>
                <a:gd name="T22" fmla="*/ 9 w 14"/>
                <a:gd name="T23" fmla="*/ 6 h 9"/>
                <a:gd name="T24" fmla="*/ 10 w 14"/>
                <a:gd name="T25" fmla="*/ 8 h 9"/>
                <a:gd name="T26" fmla="*/ 14 w 14"/>
                <a:gd name="T27" fmla="*/ 6 h 9"/>
                <a:gd name="T28" fmla="*/ 14 w 14"/>
                <a:gd name="T2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9">
                  <a:moveTo>
                    <a:pt x="14" y="5"/>
                  </a:moveTo>
                  <a:cubicBezTo>
                    <a:pt x="13" y="4"/>
                    <a:pt x="12" y="0"/>
                    <a:pt x="11" y="3"/>
                  </a:cubicBezTo>
                  <a:cubicBezTo>
                    <a:pt x="13" y="3"/>
                    <a:pt x="11" y="6"/>
                    <a:pt x="10" y="5"/>
                  </a:cubicBezTo>
                  <a:cubicBezTo>
                    <a:pt x="11" y="3"/>
                    <a:pt x="9" y="3"/>
                    <a:pt x="8" y="2"/>
                  </a:cubicBezTo>
                  <a:cubicBezTo>
                    <a:pt x="8" y="4"/>
                    <a:pt x="5" y="3"/>
                    <a:pt x="5" y="5"/>
                  </a:cubicBezTo>
                  <a:cubicBezTo>
                    <a:pt x="5" y="5"/>
                    <a:pt x="6" y="5"/>
                    <a:pt x="5" y="5"/>
                  </a:cubicBezTo>
                  <a:cubicBezTo>
                    <a:pt x="2" y="5"/>
                    <a:pt x="6" y="3"/>
                    <a:pt x="6" y="2"/>
                  </a:cubicBezTo>
                  <a:cubicBezTo>
                    <a:pt x="3" y="1"/>
                    <a:pt x="4" y="5"/>
                    <a:pt x="2" y="5"/>
                  </a:cubicBezTo>
                  <a:cubicBezTo>
                    <a:pt x="3" y="3"/>
                    <a:pt x="0" y="1"/>
                    <a:pt x="0" y="3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3" y="7"/>
                    <a:pt x="4" y="7"/>
                    <a:pt x="5" y="8"/>
                  </a:cubicBezTo>
                  <a:cubicBezTo>
                    <a:pt x="4" y="5"/>
                    <a:pt x="7" y="7"/>
                    <a:pt x="9" y="6"/>
                  </a:cubicBezTo>
                  <a:cubicBezTo>
                    <a:pt x="9" y="7"/>
                    <a:pt x="9" y="8"/>
                    <a:pt x="10" y="8"/>
                  </a:cubicBezTo>
                  <a:cubicBezTo>
                    <a:pt x="9" y="4"/>
                    <a:pt x="13" y="9"/>
                    <a:pt x="14" y="6"/>
                  </a:cubicBezTo>
                  <a:cubicBezTo>
                    <a:pt x="12" y="6"/>
                    <a:pt x="14" y="5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" name="Freeform 53"/>
            <p:cNvSpPr/>
            <p:nvPr/>
          </p:nvSpPr>
          <p:spPr bwMode="auto">
            <a:xfrm>
              <a:off x="2890" y="3688"/>
              <a:ext cx="7" cy="6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1 h 2"/>
                <a:gd name="T4" fmla="*/ 0 w 3"/>
                <a:gd name="T5" fmla="*/ 1 h 2"/>
                <a:gd name="T6" fmla="*/ 2 w 3"/>
                <a:gd name="T7" fmla="*/ 2 h 2"/>
                <a:gd name="T8" fmla="*/ 3 w 3"/>
                <a:gd name="T9" fmla="*/ 1 h 2"/>
                <a:gd name="T10" fmla="*/ 2 w 3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0"/>
                    <a:pt x="2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3" y="2"/>
                    <a:pt x="2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" name="Freeform 54"/>
            <p:cNvSpPr/>
            <p:nvPr/>
          </p:nvSpPr>
          <p:spPr bwMode="auto">
            <a:xfrm>
              <a:off x="2817" y="3682"/>
              <a:ext cx="4" cy="12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2 h 4"/>
                <a:gd name="T4" fmla="*/ 0 w 2"/>
                <a:gd name="T5" fmla="*/ 2 h 4"/>
                <a:gd name="T6" fmla="*/ 2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0"/>
                    <a:pt x="0" y="2"/>
                  </a:cubicBezTo>
                  <a:cubicBezTo>
                    <a:pt x="1" y="2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" name="Freeform 55"/>
            <p:cNvSpPr/>
            <p:nvPr/>
          </p:nvSpPr>
          <p:spPr bwMode="auto">
            <a:xfrm>
              <a:off x="2738" y="3685"/>
              <a:ext cx="14" cy="12"/>
            </a:xfrm>
            <a:custGeom>
              <a:avLst/>
              <a:gdLst>
                <a:gd name="T0" fmla="*/ 4 w 6"/>
                <a:gd name="T1" fmla="*/ 1 h 4"/>
                <a:gd name="T2" fmla="*/ 3 w 6"/>
                <a:gd name="T3" fmla="*/ 3 h 4"/>
                <a:gd name="T4" fmla="*/ 6 w 6"/>
                <a:gd name="T5" fmla="*/ 1 h 4"/>
                <a:gd name="T6" fmla="*/ 4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4" y="1"/>
                  </a:moveTo>
                  <a:cubicBezTo>
                    <a:pt x="3" y="0"/>
                    <a:pt x="0" y="4"/>
                    <a:pt x="3" y="3"/>
                  </a:cubicBezTo>
                  <a:cubicBezTo>
                    <a:pt x="3" y="2"/>
                    <a:pt x="6" y="2"/>
                    <a:pt x="6" y="1"/>
                  </a:cubicBezTo>
                  <a:cubicBezTo>
                    <a:pt x="4" y="1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" name="Freeform 56"/>
            <p:cNvSpPr/>
            <p:nvPr/>
          </p:nvSpPr>
          <p:spPr bwMode="auto">
            <a:xfrm>
              <a:off x="2721" y="3668"/>
              <a:ext cx="41" cy="23"/>
            </a:xfrm>
            <a:custGeom>
              <a:avLst/>
              <a:gdLst>
                <a:gd name="T0" fmla="*/ 17 w 17"/>
                <a:gd name="T1" fmla="*/ 4 h 8"/>
                <a:gd name="T2" fmla="*/ 15 w 17"/>
                <a:gd name="T3" fmla="*/ 1 h 8"/>
                <a:gd name="T4" fmla="*/ 10 w 17"/>
                <a:gd name="T5" fmla="*/ 3 h 8"/>
                <a:gd name="T6" fmla="*/ 7 w 17"/>
                <a:gd name="T7" fmla="*/ 2 h 8"/>
                <a:gd name="T8" fmla="*/ 4 w 17"/>
                <a:gd name="T9" fmla="*/ 4 h 8"/>
                <a:gd name="T10" fmla="*/ 5 w 17"/>
                <a:gd name="T11" fmla="*/ 0 h 8"/>
                <a:gd name="T12" fmla="*/ 1 w 17"/>
                <a:gd name="T13" fmla="*/ 1 h 8"/>
                <a:gd name="T14" fmla="*/ 0 w 17"/>
                <a:gd name="T15" fmla="*/ 4 h 8"/>
                <a:gd name="T16" fmla="*/ 4 w 17"/>
                <a:gd name="T17" fmla="*/ 5 h 8"/>
                <a:gd name="T18" fmla="*/ 6 w 17"/>
                <a:gd name="T19" fmla="*/ 5 h 8"/>
                <a:gd name="T20" fmla="*/ 8 w 17"/>
                <a:gd name="T21" fmla="*/ 4 h 8"/>
                <a:gd name="T22" fmla="*/ 11 w 17"/>
                <a:gd name="T23" fmla="*/ 4 h 8"/>
                <a:gd name="T24" fmla="*/ 17 w 17"/>
                <a:gd name="T2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8">
                  <a:moveTo>
                    <a:pt x="17" y="4"/>
                  </a:moveTo>
                  <a:cubicBezTo>
                    <a:pt x="16" y="4"/>
                    <a:pt x="14" y="4"/>
                    <a:pt x="15" y="1"/>
                  </a:cubicBezTo>
                  <a:cubicBezTo>
                    <a:pt x="12" y="2"/>
                    <a:pt x="12" y="3"/>
                    <a:pt x="10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5" y="2"/>
                    <a:pt x="8" y="5"/>
                    <a:pt x="4" y="4"/>
                  </a:cubicBezTo>
                  <a:cubicBezTo>
                    <a:pt x="4" y="3"/>
                    <a:pt x="8" y="1"/>
                    <a:pt x="5" y="0"/>
                  </a:cubicBezTo>
                  <a:cubicBezTo>
                    <a:pt x="5" y="2"/>
                    <a:pt x="2" y="1"/>
                    <a:pt x="1" y="1"/>
                  </a:cubicBezTo>
                  <a:cubicBezTo>
                    <a:pt x="1" y="3"/>
                    <a:pt x="0" y="3"/>
                    <a:pt x="0" y="4"/>
                  </a:cubicBezTo>
                  <a:cubicBezTo>
                    <a:pt x="3" y="2"/>
                    <a:pt x="3" y="8"/>
                    <a:pt x="4" y="5"/>
                  </a:cubicBezTo>
                  <a:cubicBezTo>
                    <a:pt x="2" y="4"/>
                    <a:pt x="5" y="5"/>
                    <a:pt x="6" y="5"/>
                  </a:cubicBezTo>
                  <a:cubicBezTo>
                    <a:pt x="7" y="5"/>
                    <a:pt x="7" y="4"/>
                    <a:pt x="8" y="4"/>
                  </a:cubicBezTo>
                  <a:cubicBezTo>
                    <a:pt x="10" y="4"/>
                    <a:pt x="10" y="5"/>
                    <a:pt x="11" y="4"/>
                  </a:cubicBezTo>
                  <a:cubicBezTo>
                    <a:pt x="13" y="2"/>
                    <a:pt x="17" y="8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63" name="组合 42"/>
          <p:cNvGrpSpPr/>
          <p:nvPr/>
        </p:nvGrpSpPr>
        <p:grpSpPr>
          <a:xfrm rot="5400000">
            <a:off x="9777498" y="3372850"/>
            <a:ext cx="695274" cy="733444"/>
            <a:chOff x="4197350" y="2182813"/>
            <a:chExt cx="608013" cy="641350"/>
          </a:xfrm>
          <a:solidFill>
            <a:schemeClr val="bg1"/>
          </a:solidFill>
        </p:grpSpPr>
        <p:sp>
          <p:nvSpPr>
            <p:cNvPr id="64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5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6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7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8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9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0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1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2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3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4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5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7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8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1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2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3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4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5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6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7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8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0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1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2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3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4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5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6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7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8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9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1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2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5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6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7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8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9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99230" y="1380451"/>
            <a:ext cx="6989913" cy="3864579"/>
            <a:chOff x="2212144" y="967213"/>
            <a:chExt cx="7384628" cy="4379747"/>
          </a:xfrm>
        </p:grpSpPr>
        <p:sp>
          <p:nvSpPr>
            <p:cNvPr id="14" name="文本框 13"/>
            <p:cNvSpPr txBox="1"/>
            <p:nvPr/>
          </p:nvSpPr>
          <p:spPr>
            <a:xfrm>
              <a:off x="2625392" y="2110735"/>
              <a:ext cx="1607376" cy="661357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Spring</a:t>
              </a:r>
              <a:endParaRPr lang="en-US" altLang="zh-CN" sz="32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212144" y="4870553"/>
              <a:ext cx="6917787" cy="47640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endParaRPr lang="en-US" altLang="zh-CN" sz="2135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40" name="Freeform 140"/>
            <p:cNvSpPr>
              <a:spLocks noEditPoints="1"/>
            </p:cNvSpPr>
            <p:nvPr/>
          </p:nvSpPr>
          <p:spPr bwMode="auto">
            <a:xfrm rot="16862230">
              <a:off x="6893774" y="2146200"/>
              <a:ext cx="3881985" cy="1524011"/>
            </a:xfrm>
            <a:custGeom>
              <a:avLst/>
              <a:gdLst/>
              <a:ahLst/>
              <a:cxnLst>
                <a:cxn ang="0">
                  <a:pos x="1197" y="631"/>
                </a:cxn>
                <a:cxn ang="0">
                  <a:pos x="1794" y="471"/>
                </a:cxn>
                <a:cxn ang="0">
                  <a:pos x="828" y="176"/>
                </a:cxn>
                <a:cxn ang="0">
                  <a:pos x="21" y="382"/>
                </a:cxn>
                <a:cxn ang="0">
                  <a:pos x="117" y="373"/>
                </a:cxn>
                <a:cxn ang="0">
                  <a:pos x="100" y="488"/>
                </a:cxn>
                <a:cxn ang="0">
                  <a:pos x="87" y="613"/>
                </a:cxn>
                <a:cxn ang="0">
                  <a:pos x="200" y="507"/>
                </a:cxn>
                <a:cxn ang="0">
                  <a:pos x="386" y="462"/>
                </a:cxn>
                <a:cxn ang="0">
                  <a:pos x="458" y="485"/>
                </a:cxn>
                <a:cxn ang="0">
                  <a:pos x="277" y="472"/>
                </a:cxn>
                <a:cxn ang="0">
                  <a:pos x="301" y="514"/>
                </a:cxn>
                <a:cxn ang="0">
                  <a:pos x="308" y="537"/>
                </a:cxn>
                <a:cxn ang="0">
                  <a:pos x="344" y="564"/>
                </a:cxn>
                <a:cxn ang="0">
                  <a:pos x="420" y="529"/>
                </a:cxn>
                <a:cxn ang="0">
                  <a:pos x="513" y="589"/>
                </a:cxn>
                <a:cxn ang="0">
                  <a:pos x="579" y="488"/>
                </a:cxn>
                <a:cxn ang="0">
                  <a:pos x="585" y="533"/>
                </a:cxn>
                <a:cxn ang="0">
                  <a:pos x="658" y="507"/>
                </a:cxn>
                <a:cxn ang="0">
                  <a:pos x="620" y="590"/>
                </a:cxn>
                <a:cxn ang="0">
                  <a:pos x="739" y="486"/>
                </a:cxn>
                <a:cxn ang="0">
                  <a:pos x="726" y="585"/>
                </a:cxn>
                <a:cxn ang="0">
                  <a:pos x="1183" y="491"/>
                </a:cxn>
                <a:cxn ang="0">
                  <a:pos x="1027" y="568"/>
                </a:cxn>
                <a:cxn ang="0">
                  <a:pos x="867" y="534"/>
                </a:cxn>
                <a:cxn ang="0">
                  <a:pos x="749" y="575"/>
                </a:cxn>
                <a:cxn ang="0">
                  <a:pos x="812" y="530"/>
                </a:cxn>
                <a:cxn ang="0">
                  <a:pos x="849" y="561"/>
                </a:cxn>
                <a:cxn ang="0">
                  <a:pos x="881" y="607"/>
                </a:cxn>
                <a:cxn ang="0">
                  <a:pos x="970" y="492"/>
                </a:cxn>
                <a:cxn ang="0">
                  <a:pos x="1060" y="513"/>
                </a:cxn>
                <a:cxn ang="0">
                  <a:pos x="1117" y="507"/>
                </a:cxn>
                <a:cxn ang="0">
                  <a:pos x="1078" y="602"/>
                </a:cxn>
                <a:cxn ang="0">
                  <a:pos x="1237" y="530"/>
                </a:cxn>
                <a:cxn ang="0">
                  <a:pos x="1137" y="610"/>
                </a:cxn>
                <a:cxn ang="0">
                  <a:pos x="1241" y="474"/>
                </a:cxn>
                <a:cxn ang="0">
                  <a:pos x="1303" y="533"/>
                </a:cxn>
                <a:cxn ang="0">
                  <a:pos x="1262" y="573"/>
                </a:cxn>
                <a:cxn ang="0">
                  <a:pos x="1196" y="738"/>
                </a:cxn>
                <a:cxn ang="0">
                  <a:pos x="1231" y="710"/>
                </a:cxn>
                <a:cxn ang="0">
                  <a:pos x="1220" y="796"/>
                </a:cxn>
                <a:cxn ang="0">
                  <a:pos x="1342" y="676"/>
                </a:cxn>
                <a:cxn ang="0">
                  <a:pos x="1411" y="631"/>
                </a:cxn>
                <a:cxn ang="0">
                  <a:pos x="1421" y="634"/>
                </a:cxn>
                <a:cxn ang="0">
                  <a:pos x="1539" y="523"/>
                </a:cxn>
                <a:cxn ang="0">
                  <a:pos x="1560" y="506"/>
                </a:cxn>
                <a:cxn ang="0">
                  <a:pos x="1645" y="450"/>
                </a:cxn>
                <a:cxn ang="0">
                  <a:pos x="1616" y="538"/>
                </a:cxn>
                <a:cxn ang="0">
                  <a:pos x="1765" y="370"/>
                </a:cxn>
                <a:cxn ang="0">
                  <a:pos x="1726" y="491"/>
                </a:cxn>
                <a:cxn ang="0">
                  <a:pos x="1799" y="444"/>
                </a:cxn>
                <a:cxn ang="0">
                  <a:pos x="1279" y="179"/>
                </a:cxn>
                <a:cxn ang="0">
                  <a:pos x="1289" y="104"/>
                </a:cxn>
                <a:cxn ang="0">
                  <a:pos x="1201" y="193"/>
                </a:cxn>
                <a:cxn ang="0">
                  <a:pos x="1284" y="37"/>
                </a:cxn>
                <a:cxn ang="0">
                  <a:pos x="1201" y="86"/>
                </a:cxn>
                <a:cxn ang="0">
                  <a:pos x="1106" y="190"/>
                </a:cxn>
                <a:cxn ang="0">
                  <a:pos x="1322" y="210"/>
                </a:cxn>
                <a:cxn ang="0">
                  <a:pos x="1318" y="478"/>
                </a:cxn>
                <a:cxn ang="0">
                  <a:pos x="306" y="202"/>
                </a:cxn>
                <a:cxn ang="0">
                  <a:pos x="29" y="430"/>
                </a:cxn>
                <a:cxn ang="0">
                  <a:pos x="111" y="214"/>
                </a:cxn>
              </a:cxnLst>
              <a:rect l="0" t="0" r="r" b="b"/>
              <a:pathLst>
                <a:path w="1858" h="840">
                  <a:moveTo>
                    <a:pt x="15" y="443"/>
                  </a:moveTo>
                  <a:lnTo>
                    <a:pt x="15" y="443"/>
                  </a:lnTo>
                  <a:lnTo>
                    <a:pt x="21" y="467"/>
                  </a:lnTo>
                  <a:lnTo>
                    <a:pt x="27" y="491"/>
                  </a:lnTo>
                  <a:lnTo>
                    <a:pt x="35" y="543"/>
                  </a:lnTo>
                  <a:lnTo>
                    <a:pt x="35" y="543"/>
                  </a:lnTo>
                  <a:lnTo>
                    <a:pt x="39" y="566"/>
                  </a:lnTo>
                  <a:lnTo>
                    <a:pt x="45" y="590"/>
                  </a:lnTo>
                  <a:lnTo>
                    <a:pt x="48" y="602"/>
                  </a:lnTo>
                  <a:lnTo>
                    <a:pt x="53" y="613"/>
                  </a:lnTo>
                  <a:lnTo>
                    <a:pt x="58" y="621"/>
                  </a:lnTo>
                  <a:lnTo>
                    <a:pt x="65" y="628"/>
                  </a:lnTo>
                  <a:lnTo>
                    <a:pt x="65" y="628"/>
                  </a:lnTo>
                  <a:lnTo>
                    <a:pt x="94" y="624"/>
                  </a:lnTo>
                  <a:lnTo>
                    <a:pt x="124" y="621"/>
                  </a:lnTo>
                  <a:lnTo>
                    <a:pt x="155" y="618"/>
                  </a:lnTo>
                  <a:lnTo>
                    <a:pt x="185" y="617"/>
                  </a:lnTo>
                  <a:lnTo>
                    <a:pt x="312" y="614"/>
                  </a:lnTo>
                  <a:lnTo>
                    <a:pt x="312" y="614"/>
                  </a:lnTo>
                  <a:lnTo>
                    <a:pt x="415" y="613"/>
                  </a:lnTo>
                  <a:lnTo>
                    <a:pt x="516" y="613"/>
                  </a:lnTo>
                  <a:lnTo>
                    <a:pt x="618" y="614"/>
                  </a:lnTo>
                  <a:lnTo>
                    <a:pt x="719" y="617"/>
                  </a:lnTo>
                  <a:lnTo>
                    <a:pt x="923" y="623"/>
                  </a:lnTo>
                  <a:lnTo>
                    <a:pt x="1026" y="625"/>
                  </a:lnTo>
                  <a:lnTo>
                    <a:pt x="1128" y="627"/>
                  </a:lnTo>
                  <a:lnTo>
                    <a:pt x="1128" y="627"/>
                  </a:lnTo>
                  <a:lnTo>
                    <a:pt x="1158" y="625"/>
                  </a:lnTo>
                  <a:lnTo>
                    <a:pt x="1172" y="627"/>
                  </a:lnTo>
                  <a:lnTo>
                    <a:pt x="1179" y="630"/>
                  </a:lnTo>
                  <a:lnTo>
                    <a:pt x="1185" y="632"/>
                  </a:lnTo>
                  <a:lnTo>
                    <a:pt x="1185" y="632"/>
                  </a:lnTo>
                  <a:lnTo>
                    <a:pt x="1187" y="625"/>
                  </a:lnTo>
                  <a:lnTo>
                    <a:pt x="1192" y="618"/>
                  </a:lnTo>
                  <a:lnTo>
                    <a:pt x="1201" y="604"/>
                  </a:lnTo>
                  <a:lnTo>
                    <a:pt x="1214" y="592"/>
                  </a:lnTo>
                  <a:lnTo>
                    <a:pt x="1225" y="582"/>
                  </a:lnTo>
                  <a:lnTo>
                    <a:pt x="1225" y="582"/>
                  </a:lnTo>
                  <a:lnTo>
                    <a:pt x="1214" y="600"/>
                  </a:lnTo>
                  <a:lnTo>
                    <a:pt x="1203" y="618"/>
                  </a:lnTo>
                  <a:lnTo>
                    <a:pt x="1203" y="618"/>
                  </a:lnTo>
                  <a:lnTo>
                    <a:pt x="1197" y="631"/>
                  </a:lnTo>
                  <a:lnTo>
                    <a:pt x="1196" y="637"/>
                  </a:lnTo>
                  <a:lnTo>
                    <a:pt x="1197" y="638"/>
                  </a:lnTo>
                  <a:lnTo>
                    <a:pt x="1199" y="637"/>
                  </a:lnTo>
                  <a:lnTo>
                    <a:pt x="1199" y="637"/>
                  </a:lnTo>
                  <a:lnTo>
                    <a:pt x="1230" y="607"/>
                  </a:lnTo>
                  <a:lnTo>
                    <a:pt x="1259" y="578"/>
                  </a:lnTo>
                  <a:lnTo>
                    <a:pt x="1200" y="661"/>
                  </a:lnTo>
                  <a:lnTo>
                    <a:pt x="1193" y="627"/>
                  </a:lnTo>
                  <a:lnTo>
                    <a:pt x="1193" y="627"/>
                  </a:lnTo>
                  <a:lnTo>
                    <a:pt x="1192" y="631"/>
                  </a:lnTo>
                  <a:lnTo>
                    <a:pt x="1190" y="634"/>
                  </a:lnTo>
                  <a:lnTo>
                    <a:pt x="1185" y="638"/>
                  </a:lnTo>
                  <a:lnTo>
                    <a:pt x="1182" y="640"/>
                  </a:lnTo>
                  <a:lnTo>
                    <a:pt x="1179" y="642"/>
                  </a:lnTo>
                  <a:lnTo>
                    <a:pt x="1176" y="647"/>
                  </a:lnTo>
                  <a:lnTo>
                    <a:pt x="1176" y="652"/>
                  </a:lnTo>
                  <a:lnTo>
                    <a:pt x="1176" y="652"/>
                  </a:lnTo>
                  <a:lnTo>
                    <a:pt x="1176" y="677"/>
                  </a:lnTo>
                  <a:lnTo>
                    <a:pt x="1176" y="703"/>
                  </a:lnTo>
                  <a:lnTo>
                    <a:pt x="1179" y="728"/>
                  </a:lnTo>
                  <a:lnTo>
                    <a:pt x="1182" y="752"/>
                  </a:lnTo>
                  <a:lnTo>
                    <a:pt x="1189" y="797"/>
                  </a:lnTo>
                  <a:lnTo>
                    <a:pt x="1197" y="840"/>
                  </a:lnTo>
                  <a:lnTo>
                    <a:pt x="1197" y="840"/>
                  </a:lnTo>
                  <a:lnTo>
                    <a:pt x="1277" y="794"/>
                  </a:lnTo>
                  <a:lnTo>
                    <a:pt x="1359" y="748"/>
                  </a:lnTo>
                  <a:lnTo>
                    <a:pt x="1439" y="701"/>
                  </a:lnTo>
                  <a:lnTo>
                    <a:pt x="1478" y="677"/>
                  </a:lnTo>
                  <a:lnTo>
                    <a:pt x="1516" y="654"/>
                  </a:lnTo>
                  <a:lnTo>
                    <a:pt x="1516" y="654"/>
                  </a:lnTo>
                  <a:lnTo>
                    <a:pt x="1547" y="632"/>
                  </a:lnTo>
                  <a:lnTo>
                    <a:pt x="1577" y="610"/>
                  </a:lnTo>
                  <a:lnTo>
                    <a:pt x="1634" y="568"/>
                  </a:lnTo>
                  <a:lnTo>
                    <a:pt x="1665" y="547"/>
                  </a:lnTo>
                  <a:lnTo>
                    <a:pt x="1696" y="529"/>
                  </a:lnTo>
                  <a:lnTo>
                    <a:pt x="1728" y="510"/>
                  </a:lnTo>
                  <a:lnTo>
                    <a:pt x="1762" y="495"/>
                  </a:lnTo>
                  <a:lnTo>
                    <a:pt x="1762" y="495"/>
                  </a:lnTo>
                  <a:lnTo>
                    <a:pt x="1772" y="489"/>
                  </a:lnTo>
                  <a:lnTo>
                    <a:pt x="1780" y="485"/>
                  </a:lnTo>
                  <a:lnTo>
                    <a:pt x="1787" y="478"/>
                  </a:lnTo>
                  <a:lnTo>
                    <a:pt x="1794" y="471"/>
                  </a:lnTo>
                  <a:lnTo>
                    <a:pt x="1807" y="457"/>
                  </a:lnTo>
                  <a:lnTo>
                    <a:pt x="1820" y="441"/>
                  </a:lnTo>
                  <a:lnTo>
                    <a:pt x="1820" y="441"/>
                  </a:lnTo>
                  <a:lnTo>
                    <a:pt x="1827" y="403"/>
                  </a:lnTo>
                  <a:lnTo>
                    <a:pt x="1835" y="366"/>
                  </a:lnTo>
                  <a:lnTo>
                    <a:pt x="1846" y="329"/>
                  </a:lnTo>
                  <a:lnTo>
                    <a:pt x="1858" y="294"/>
                  </a:lnTo>
                  <a:lnTo>
                    <a:pt x="1296" y="2"/>
                  </a:lnTo>
                  <a:lnTo>
                    <a:pt x="1296" y="2"/>
                  </a:lnTo>
                  <a:lnTo>
                    <a:pt x="1293" y="0"/>
                  </a:lnTo>
                  <a:lnTo>
                    <a:pt x="1289" y="3"/>
                  </a:lnTo>
                  <a:lnTo>
                    <a:pt x="1287" y="6"/>
                  </a:lnTo>
                  <a:lnTo>
                    <a:pt x="1286" y="9"/>
                  </a:lnTo>
                  <a:lnTo>
                    <a:pt x="1286" y="9"/>
                  </a:lnTo>
                  <a:lnTo>
                    <a:pt x="1284" y="11"/>
                  </a:lnTo>
                  <a:lnTo>
                    <a:pt x="1284" y="11"/>
                  </a:lnTo>
                  <a:lnTo>
                    <a:pt x="1282" y="9"/>
                  </a:lnTo>
                  <a:lnTo>
                    <a:pt x="1280" y="4"/>
                  </a:lnTo>
                  <a:lnTo>
                    <a:pt x="1277" y="4"/>
                  </a:lnTo>
                  <a:lnTo>
                    <a:pt x="1276" y="4"/>
                  </a:lnTo>
                  <a:lnTo>
                    <a:pt x="1276" y="4"/>
                  </a:lnTo>
                  <a:lnTo>
                    <a:pt x="1256" y="21"/>
                  </a:lnTo>
                  <a:lnTo>
                    <a:pt x="1237" y="37"/>
                  </a:lnTo>
                  <a:lnTo>
                    <a:pt x="1217" y="51"/>
                  </a:lnTo>
                  <a:lnTo>
                    <a:pt x="1206" y="56"/>
                  </a:lnTo>
                  <a:lnTo>
                    <a:pt x="1194" y="62"/>
                  </a:lnTo>
                  <a:lnTo>
                    <a:pt x="1194" y="62"/>
                  </a:lnTo>
                  <a:lnTo>
                    <a:pt x="1189" y="65"/>
                  </a:lnTo>
                  <a:lnTo>
                    <a:pt x="1186" y="69"/>
                  </a:lnTo>
                  <a:lnTo>
                    <a:pt x="1183" y="73"/>
                  </a:lnTo>
                  <a:lnTo>
                    <a:pt x="1180" y="79"/>
                  </a:lnTo>
                  <a:lnTo>
                    <a:pt x="1178" y="91"/>
                  </a:lnTo>
                  <a:lnTo>
                    <a:pt x="1175" y="104"/>
                  </a:lnTo>
                  <a:lnTo>
                    <a:pt x="1175" y="104"/>
                  </a:lnTo>
                  <a:lnTo>
                    <a:pt x="1172" y="122"/>
                  </a:lnTo>
                  <a:lnTo>
                    <a:pt x="1171" y="142"/>
                  </a:lnTo>
                  <a:lnTo>
                    <a:pt x="1172" y="160"/>
                  </a:lnTo>
                  <a:lnTo>
                    <a:pt x="1175" y="179"/>
                  </a:lnTo>
                  <a:lnTo>
                    <a:pt x="1069" y="179"/>
                  </a:lnTo>
                  <a:lnTo>
                    <a:pt x="1069" y="179"/>
                  </a:lnTo>
                  <a:lnTo>
                    <a:pt x="948" y="176"/>
                  </a:lnTo>
                  <a:lnTo>
                    <a:pt x="828" y="176"/>
                  </a:lnTo>
                  <a:lnTo>
                    <a:pt x="708" y="177"/>
                  </a:lnTo>
                  <a:lnTo>
                    <a:pt x="589" y="180"/>
                  </a:lnTo>
                  <a:lnTo>
                    <a:pt x="353" y="186"/>
                  </a:lnTo>
                  <a:lnTo>
                    <a:pt x="233" y="188"/>
                  </a:lnTo>
                  <a:lnTo>
                    <a:pt x="115" y="190"/>
                  </a:lnTo>
                  <a:lnTo>
                    <a:pt x="115" y="190"/>
                  </a:lnTo>
                  <a:lnTo>
                    <a:pt x="98" y="210"/>
                  </a:lnTo>
                  <a:lnTo>
                    <a:pt x="84" y="231"/>
                  </a:lnTo>
                  <a:lnTo>
                    <a:pt x="55" y="273"/>
                  </a:lnTo>
                  <a:lnTo>
                    <a:pt x="28" y="318"/>
                  </a:lnTo>
                  <a:lnTo>
                    <a:pt x="0" y="363"/>
                  </a:lnTo>
                  <a:lnTo>
                    <a:pt x="0" y="363"/>
                  </a:lnTo>
                  <a:lnTo>
                    <a:pt x="1" y="378"/>
                  </a:lnTo>
                  <a:lnTo>
                    <a:pt x="4" y="395"/>
                  </a:lnTo>
                  <a:lnTo>
                    <a:pt x="8" y="412"/>
                  </a:lnTo>
                  <a:lnTo>
                    <a:pt x="8" y="420"/>
                  </a:lnTo>
                  <a:lnTo>
                    <a:pt x="8" y="429"/>
                  </a:lnTo>
                  <a:lnTo>
                    <a:pt x="8" y="429"/>
                  </a:lnTo>
                  <a:lnTo>
                    <a:pt x="8" y="436"/>
                  </a:lnTo>
                  <a:lnTo>
                    <a:pt x="8" y="441"/>
                  </a:lnTo>
                  <a:lnTo>
                    <a:pt x="10" y="443"/>
                  </a:lnTo>
                  <a:lnTo>
                    <a:pt x="11" y="444"/>
                  </a:lnTo>
                  <a:lnTo>
                    <a:pt x="13" y="444"/>
                  </a:lnTo>
                  <a:lnTo>
                    <a:pt x="15" y="443"/>
                  </a:lnTo>
                  <a:lnTo>
                    <a:pt x="15" y="443"/>
                  </a:lnTo>
                  <a:close/>
                  <a:moveTo>
                    <a:pt x="32" y="364"/>
                  </a:moveTo>
                  <a:lnTo>
                    <a:pt x="32" y="364"/>
                  </a:lnTo>
                  <a:lnTo>
                    <a:pt x="48" y="337"/>
                  </a:lnTo>
                  <a:lnTo>
                    <a:pt x="66" y="311"/>
                  </a:lnTo>
                  <a:lnTo>
                    <a:pt x="84" y="287"/>
                  </a:lnTo>
                  <a:lnTo>
                    <a:pt x="104" y="266"/>
                  </a:lnTo>
                  <a:lnTo>
                    <a:pt x="104" y="266"/>
                  </a:lnTo>
                  <a:lnTo>
                    <a:pt x="107" y="266"/>
                  </a:lnTo>
                  <a:lnTo>
                    <a:pt x="107" y="266"/>
                  </a:lnTo>
                  <a:lnTo>
                    <a:pt x="79" y="309"/>
                  </a:lnTo>
                  <a:lnTo>
                    <a:pt x="49" y="356"/>
                  </a:lnTo>
                  <a:lnTo>
                    <a:pt x="21" y="405"/>
                  </a:lnTo>
                  <a:lnTo>
                    <a:pt x="21" y="405"/>
                  </a:lnTo>
                  <a:lnTo>
                    <a:pt x="18" y="399"/>
                  </a:lnTo>
                  <a:lnTo>
                    <a:pt x="18" y="394"/>
                  </a:lnTo>
                  <a:lnTo>
                    <a:pt x="20" y="388"/>
                  </a:lnTo>
                  <a:lnTo>
                    <a:pt x="21" y="382"/>
                  </a:lnTo>
                  <a:lnTo>
                    <a:pt x="27" y="373"/>
                  </a:lnTo>
                  <a:lnTo>
                    <a:pt x="32" y="364"/>
                  </a:lnTo>
                  <a:lnTo>
                    <a:pt x="32" y="364"/>
                  </a:lnTo>
                  <a:close/>
                  <a:moveTo>
                    <a:pt x="135" y="378"/>
                  </a:moveTo>
                  <a:lnTo>
                    <a:pt x="94" y="425"/>
                  </a:lnTo>
                  <a:lnTo>
                    <a:pt x="94" y="425"/>
                  </a:lnTo>
                  <a:lnTo>
                    <a:pt x="104" y="406"/>
                  </a:lnTo>
                  <a:lnTo>
                    <a:pt x="114" y="389"/>
                  </a:lnTo>
                  <a:lnTo>
                    <a:pt x="136" y="354"/>
                  </a:lnTo>
                  <a:lnTo>
                    <a:pt x="136" y="354"/>
                  </a:lnTo>
                  <a:lnTo>
                    <a:pt x="138" y="356"/>
                  </a:lnTo>
                  <a:lnTo>
                    <a:pt x="139" y="358"/>
                  </a:lnTo>
                  <a:lnTo>
                    <a:pt x="140" y="364"/>
                  </a:lnTo>
                  <a:lnTo>
                    <a:pt x="139" y="371"/>
                  </a:lnTo>
                  <a:lnTo>
                    <a:pt x="135" y="378"/>
                  </a:lnTo>
                  <a:lnTo>
                    <a:pt x="135" y="378"/>
                  </a:lnTo>
                  <a:close/>
                  <a:moveTo>
                    <a:pt x="143" y="391"/>
                  </a:moveTo>
                  <a:lnTo>
                    <a:pt x="143" y="391"/>
                  </a:lnTo>
                  <a:lnTo>
                    <a:pt x="146" y="396"/>
                  </a:lnTo>
                  <a:lnTo>
                    <a:pt x="148" y="403"/>
                  </a:lnTo>
                  <a:lnTo>
                    <a:pt x="146" y="413"/>
                  </a:lnTo>
                  <a:lnTo>
                    <a:pt x="145" y="417"/>
                  </a:lnTo>
                  <a:lnTo>
                    <a:pt x="142" y="422"/>
                  </a:lnTo>
                  <a:lnTo>
                    <a:pt x="96" y="478"/>
                  </a:lnTo>
                  <a:lnTo>
                    <a:pt x="96" y="478"/>
                  </a:lnTo>
                  <a:lnTo>
                    <a:pt x="118" y="434"/>
                  </a:lnTo>
                  <a:lnTo>
                    <a:pt x="143" y="391"/>
                  </a:lnTo>
                  <a:lnTo>
                    <a:pt x="143" y="391"/>
                  </a:lnTo>
                  <a:close/>
                  <a:moveTo>
                    <a:pt x="129" y="332"/>
                  </a:moveTo>
                  <a:lnTo>
                    <a:pt x="129" y="332"/>
                  </a:lnTo>
                  <a:lnTo>
                    <a:pt x="110" y="356"/>
                  </a:lnTo>
                  <a:lnTo>
                    <a:pt x="90" y="381"/>
                  </a:lnTo>
                  <a:lnTo>
                    <a:pt x="70" y="406"/>
                  </a:lnTo>
                  <a:lnTo>
                    <a:pt x="63" y="420"/>
                  </a:lnTo>
                  <a:lnTo>
                    <a:pt x="56" y="436"/>
                  </a:lnTo>
                  <a:lnTo>
                    <a:pt x="56" y="436"/>
                  </a:lnTo>
                  <a:lnTo>
                    <a:pt x="73" y="415"/>
                  </a:lnTo>
                  <a:lnTo>
                    <a:pt x="90" y="394"/>
                  </a:lnTo>
                  <a:lnTo>
                    <a:pt x="108" y="373"/>
                  </a:lnTo>
                  <a:lnTo>
                    <a:pt x="125" y="354"/>
                  </a:lnTo>
                  <a:lnTo>
                    <a:pt x="125" y="354"/>
                  </a:lnTo>
                  <a:lnTo>
                    <a:pt x="117" y="373"/>
                  </a:lnTo>
                  <a:lnTo>
                    <a:pt x="107" y="389"/>
                  </a:lnTo>
                  <a:lnTo>
                    <a:pt x="84" y="423"/>
                  </a:lnTo>
                  <a:lnTo>
                    <a:pt x="60" y="455"/>
                  </a:lnTo>
                  <a:lnTo>
                    <a:pt x="38" y="491"/>
                  </a:lnTo>
                  <a:lnTo>
                    <a:pt x="38" y="491"/>
                  </a:lnTo>
                  <a:lnTo>
                    <a:pt x="38" y="478"/>
                  </a:lnTo>
                  <a:lnTo>
                    <a:pt x="39" y="467"/>
                  </a:lnTo>
                  <a:lnTo>
                    <a:pt x="44" y="448"/>
                  </a:lnTo>
                  <a:lnTo>
                    <a:pt x="51" y="430"/>
                  </a:lnTo>
                  <a:lnTo>
                    <a:pt x="59" y="413"/>
                  </a:lnTo>
                  <a:lnTo>
                    <a:pt x="124" y="306"/>
                  </a:lnTo>
                  <a:lnTo>
                    <a:pt x="124" y="306"/>
                  </a:lnTo>
                  <a:lnTo>
                    <a:pt x="125" y="305"/>
                  </a:lnTo>
                  <a:lnTo>
                    <a:pt x="126" y="306"/>
                  </a:lnTo>
                  <a:lnTo>
                    <a:pt x="129" y="315"/>
                  </a:lnTo>
                  <a:lnTo>
                    <a:pt x="131" y="325"/>
                  </a:lnTo>
                  <a:lnTo>
                    <a:pt x="131" y="329"/>
                  </a:lnTo>
                  <a:lnTo>
                    <a:pt x="129" y="332"/>
                  </a:lnTo>
                  <a:lnTo>
                    <a:pt x="129" y="332"/>
                  </a:lnTo>
                  <a:close/>
                  <a:moveTo>
                    <a:pt x="65" y="479"/>
                  </a:moveTo>
                  <a:lnTo>
                    <a:pt x="65" y="477"/>
                  </a:lnTo>
                  <a:lnTo>
                    <a:pt x="65" y="472"/>
                  </a:lnTo>
                  <a:lnTo>
                    <a:pt x="133" y="395"/>
                  </a:lnTo>
                  <a:lnTo>
                    <a:pt x="133" y="395"/>
                  </a:lnTo>
                  <a:lnTo>
                    <a:pt x="111" y="432"/>
                  </a:lnTo>
                  <a:lnTo>
                    <a:pt x="88" y="468"/>
                  </a:lnTo>
                  <a:lnTo>
                    <a:pt x="48" y="544"/>
                  </a:lnTo>
                  <a:lnTo>
                    <a:pt x="48" y="544"/>
                  </a:lnTo>
                  <a:lnTo>
                    <a:pt x="44" y="533"/>
                  </a:lnTo>
                  <a:lnTo>
                    <a:pt x="42" y="524"/>
                  </a:lnTo>
                  <a:lnTo>
                    <a:pt x="44" y="514"/>
                  </a:lnTo>
                  <a:lnTo>
                    <a:pt x="45" y="506"/>
                  </a:lnTo>
                  <a:lnTo>
                    <a:pt x="49" y="498"/>
                  </a:lnTo>
                  <a:lnTo>
                    <a:pt x="53" y="491"/>
                  </a:lnTo>
                  <a:lnTo>
                    <a:pt x="59" y="485"/>
                  </a:lnTo>
                  <a:lnTo>
                    <a:pt x="65" y="479"/>
                  </a:lnTo>
                  <a:lnTo>
                    <a:pt x="65" y="479"/>
                  </a:lnTo>
                  <a:close/>
                  <a:moveTo>
                    <a:pt x="49" y="562"/>
                  </a:moveTo>
                  <a:lnTo>
                    <a:pt x="49" y="562"/>
                  </a:lnTo>
                  <a:lnTo>
                    <a:pt x="65" y="537"/>
                  </a:lnTo>
                  <a:lnTo>
                    <a:pt x="81" y="512"/>
                  </a:lnTo>
                  <a:lnTo>
                    <a:pt x="100" y="488"/>
                  </a:lnTo>
                  <a:lnTo>
                    <a:pt x="118" y="465"/>
                  </a:lnTo>
                  <a:lnTo>
                    <a:pt x="55" y="581"/>
                  </a:lnTo>
                  <a:lnTo>
                    <a:pt x="55" y="581"/>
                  </a:lnTo>
                  <a:lnTo>
                    <a:pt x="53" y="576"/>
                  </a:lnTo>
                  <a:lnTo>
                    <a:pt x="52" y="571"/>
                  </a:lnTo>
                  <a:lnTo>
                    <a:pt x="49" y="566"/>
                  </a:lnTo>
                  <a:lnTo>
                    <a:pt x="49" y="562"/>
                  </a:lnTo>
                  <a:lnTo>
                    <a:pt x="49" y="562"/>
                  </a:lnTo>
                  <a:close/>
                  <a:moveTo>
                    <a:pt x="66" y="581"/>
                  </a:moveTo>
                  <a:lnTo>
                    <a:pt x="66" y="581"/>
                  </a:lnTo>
                  <a:lnTo>
                    <a:pt x="110" y="500"/>
                  </a:lnTo>
                  <a:lnTo>
                    <a:pt x="131" y="464"/>
                  </a:lnTo>
                  <a:lnTo>
                    <a:pt x="153" y="427"/>
                  </a:lnTo>
                  <a:lnTo>
                    <a:pt x="153" y="427"/>
                  </a:lnTo>
                  <a:lnTo>
                    <a:pt x="155" y="430"/>
                  </a:lnTo>
                  <a:lnTo>
                    <a:pt x="155" y="434"/>
                  </a:lnTo>
                  <a:lnTo>
                    <a:pt x="155" y="439"/>
                  </a:lnTo>
                  <a:lnTo>
                    <a:pt x="155" y="439"/>
                  </a:lnTo>
                  <a:lnTo>
                    <a:pt x="131" y="482"/>
                  </a:lnTo>
                  <a:lnTo>
                    <a:pt x="110" y="526"/>
                  </a:lnTo>
                  <a:lnTo>
                    <a:pt x="87" y="569"/>
                  </a:lnTo>
                  <a:lnTo>
                    <a:pt x="65" y="610"/>
                  </a:lnTo>
                  <a:lnTo>
                    <a:pt x="65" y="610"/>
                  </a:lnTo>
                  <a:lnTo>
                    <a:pt x="63" y="607"/>
                  </a:lnTo>
                  <a:lnTo>
                    <a:pt x="62" y="603"/>
                  </a:lnTo>
                  <a:lnTo>
                    <a:pt x="62" y="595"/>
                  </a:lnTo>
                  <a:lnTo>
                    <a:pt x="63" y="586"/>
                  </a:lnTo>
                  <a:lnTo>
                    <a:pt x="66" y="581"/>
                  </a:lnTo>
                  <a:lnTo>
                    <a:pt x="66" y="581"/>
                  </a:lnTo>
                  <a:close/>
                  <a:moveTo>
                    <a:pt x="84" y="602"/>
                  </a:moveTo>
                  <a:lnTo>
                    <a:pt x="156" y="460"/>
                  </a:lnTo>
                  <a:lnTo>
                    <a:pt x="156" y="460"/>
                  </a:lnTo>
                  <a:lnTo>
                    <a:pt x="159" y="462"/>
                  </a:lnTo>
                  <a:lnTo>
                    <a:pt x="160" y="464"/>
                  </a:lnTo>
                  <a:lnTo>
                    <a:pt x="167" y="465"/>
                  </a:lnTo>
                  <a:lnTo>
                    <a:pt x="173" y="465"/>
                  </a:lnTo>
                  <a:lnTo>
                    <a:pt x="176" y="467"/>
                  </a:lnTo>
                  <a:lnTo>
                    <a:pt x="178" y="469"/>
                  </a:lnTo>
                  <a:lnTo>
                    <a:pt x="90" y="610"/>
                  </a:lnTo>
                  <a:lnTo>
                    <a:pt x="90" y="610"/>
                  </a:lnTo>
                  <a:lnTo>
                    <a:pt x="88" y="613"/>
                  </a:lnTo>
                  <a:lnTo>
                    <a:pt x="87" y="613"/>
                  </a:lnTo>
                  <a:lnTo>
                    <a:pt x="86" y="613"/>
                  </a:lnTo>
                  <a:lnTo>
                    <a:pt x="84" y="610"/>
                  </a:lnTo>
                  <a:lnTo>
                    <a:pt x="84" y="606"/>
                  </a:lnTo>
                  <a:lnTo>
                    <a:pt x="84" y="602"/>
                  </a:lnTo>
                  <a:lnTo>
                    <a:pt x="84" y="602"/>
                  </a:lnTo>
                  <a:close/>
                  <a:moveTo>
                    <a:pt x="104" y="610"/>
                  </a:moveTo>
                  <a:lnTo>
                    <a:pt x="104" y="610"/>
                  </a:lnTo>
                  <a:lnTo>
                    <a:pt x="124" y="575"/>
                  </a:lnTo>
                  <a:lnTo>
                    <a:pt x="143" y="541"/>
                  </a:lnTo>
                  <a:lnTo>
                    <a:pt x="164" y="510"/>
                  </a:lnTo>
                  <a:lnTo>
                    <a:pt x="187" y="479"/>
                  </a:lnTo>
                  <a:lnTo>
                    <a:pt x="187" y="479"/>
                  </a:lnTo>
                  <a:lnTo>
                    <a:pt x="188" y="485"/>
                  </a:lnTo>
                  <a:lnTo>
                    <a:pt x="187" y="491"/>
                  </a:lnTo>
                  <a:lnTo>
                    <a:pt x="184" y="496"/>
                  </a:lnTo>
                  <a:lnTo>
                    <a:pt x="180" y="500"/>
                  </a:lnTo>
                  <a:lnTo>
                    <a:pt x="180" y="500"/>
                  </a:lnTo>
                  <a:lnTo>
                    <a:pt x="177" y="503"/>
                  </a:lnTo>
                  <a:lnTo>
                    <a:pt x="176" y="507"/>
                  </a:lnTo>
                  <a:lnTo>
                    <a:pt x="174" y="516"/>
                  </a:lnTo>
                  <a:lnTo>
                    <a:pt x="176" y="519"/>
                  </a:lnTo>
                  <a:lnTo>
                    <a:pt x="126" y="607"/>
                  </a:lnTo>
                  <a:lnTo>
                    <a:pt x="126" y="607"/>
                  </a:lnTo>
                  <a:lnTo>
                    <a:pt x="115" y="607"/>
                  </a:lnTo>
                  <a:lnTo>
                    <a:pt x="110" y="607"/>
                  </a:lnTo>
                  <a:lnTo>
                    <a:pt x="104" y="610"/>
                  </a:lnTo>
                  <a:lnTo>
                    <a:pt x="104" y="610"/>
                  </a:lnTo>
                  <a:close/>
                  <a:moveTo>
                    <a:pt x="140" y="606"/>
                  </a:moveTo>
                  <a:lnTo>
                    <a:pt x="140" y="606"/>
                  </a:lnTo>
                  <a:lnTo>
                    <a:pt x="155" y="572"/>
                  </a:lnTo>
                  <a:lnTo>
                    <a:pt x="170" y="540"/>
                  </a:lnTo>
                  <a:lnTo>
                    <a:pt x="187" y="506"/>
                  </a:lnTo>
                  <a:lnTo>
                    <a:pt x="201" y="472"/>
                  </a:lnTo>
                  <a:lnTo>
                    <a:pt x="201" y="472"/>
                  </a:lnTo>
                  <a:lnTo>
                    <a:pt x="204" y="469"/>
                  </a:lnTo>
                  <a:lnTo>
                    <a:pt x="207" y="468"/>
                  </a:lnTo>
                  <a:lnTo>
                    <a:pt x="215" y="467"/>
                  </a:lnTo>
                  <a:lnTo>
                    <a:pt x="226" y="468"/>
                  </a:lnTo>
                  <a:lnTo>
                    <a:pt x="235" y="471"/>
                  </a:lnTo>
                  <a:lnTo>
                    <a:pt x="235" y="471"/>
                  </a:lnTo>
                  <a:lnTo>
                    <a:pt x="211" y="495"/>
                  </a:lnTo>
                  <a:lnTo>
                    <a:pt x="200" y="507"/>
                  </a:lnTo>
                  <a:lnTo>
                    <a:pt x="190" y="521"/>
                  </a:lnTo>
                  <a:lnTo>
                    <a:pt x="180" y="534"/>
                  </a:lnTo>
                  <a:lnTo>
                    <a:pt x="170" y="550"/>
                  </a:lnTo>
                  <a:lnTo>
                    <a:pt x="162" y="565"/>
                  </a:lnTo>
                  <a:lnTo>
                    <a:pt x="155" y="581"/>
                  </a:lnTo>
                  <a:lnTo>
                    <a:pt x="155" y="581"/>
                  </a:lnTo>
                  <a:lnTo>
                    <a:pt x="191" y="533"/>
                  </a:lnTo>
                  <a:lnTo>
                    <a:pt x="209" y="509"/>
                  </a:lnTo>
                  <a:lnTo>
                    <a:pt x="230" y="485"/>
                  </a:lnTo>
                  <a:lnTo>
                    <a:pt x="223" y="513"/>
                  </a:lnTo>
                  <a:lnTo>
                    <a:pt x="223" y="513"/>
                  </a:lnTo>
                  <a:lnTo>
                    <a:pt x="222" y="512"/>
                  </a:lnTo>
                  <a:lnTo>
                    <a:pt x="221" y="509"/>
                  </a:lnTo>
                  <a:lnTo>
                    <a:pt x="219" y="510"/>
                  </a:lnTo>
                  <a:lnTo>
                    <a:pt x="218" y="513"/>
                  </a:lnTo>
                  <a:lnTo>
                    <a:pt x="218" y="513"/>
                  </a:lnTo>
                  <a:lnTo>
                    <a:pt x="216" y="519"/>
                  </a:lnTo>
                  <a:lnTo>
                    <a:pt x="216" y="521"/>
                  </a:lnTo>
                  <a:lnTo>
                    <a:pt x="216" y="524"/>
                  </a:lnTo>
                  <a:lnTo>
                    <a:pt x="216" y="524"/>
                  </a:lnTo>
                  <a:lnTo>
                    <a:pt x="192" y="561"/>
                  </a:lnTo>
                  <a:lnTo>
                    <a:pt x="180" y="582"/>
                  </a:lnTo>
                  <a:lnTo>
                    <a:pt x="174" y="592"/>
                  </a:lnTo>
                  <a:lnTo>
                    <a:pt x="170" y="602"/>
                  </a:lnTo>
                  <a:lnTo>
                    <a:pt x="140" y="606"/>
                  </a:lnTo>
                  <a:close/>
                  <a:moveTo>
                    <a:pt x="319" y="457"/>
                  </a:moveTo>
                  <a:lnTo>
                    <a:pt x="236" y="454"/>
                  </a:lnTo>
                  <a:lnTo>
                    <a:pt x="236" y="454"/>
                  </a:lnTo>
                  <a:lnTo>
                    <a:pt x="235" y="454"/>
                  </a:lnTo>
                  <a:lnTo>
                    <a:pt x="233" y="451"/>
                  </a:lnTo>
                  <a:lnTo>
                    <a:pt x="233" y="451"/>
                  </a:lnTo>
                  <a:lnTo>
                    <a:pt x="280" y="450"/>
                  </a:lnTo>
                  <a:lnTo>
                    <a:pt x="325" y="450"/>
                  </a:lnTo>
                  <a:lnTo>
                    <a:pt x="370" y="453"/>
                  </a:lnTo>
                  <a:lnTo>
                    <a:pt x="415" y="455"/>
                  </a:lnTo>
                  <a:lnTo>
                    <a:pt x="504" y="462"/>
                  </a:lnTo>
                  <a:lnTo>
                    <a:pt x="593" y="471"/>
                  </a:lnTo>
                  <a:lnTo>
                    <a:pt x="593" y="471"/>
                  </a:lnTo>
                  <a:lnTo>
                    <a:pt x="558" y="471"/>
                  </a:lnTo>
                  <a:lnTo>
                    <a:pt x="523" y="471"/>
                  </a:lnTo>
                  <a:lnTo>
                    <a:pt x="454" y="468"/>
                  </a:lnTo>
                  <a:lnTo>
                    <a:pt x="386" y="462"/>
                  </a:lnTo>
                  <a:lnTo>
                    <a:pt x="319" y="457"/>
                  </a:lnTo>
                  <a:lnTo>
                    <a:pt x="319" y="457"/>
                  </a:lnTo>
                  <a:close/>
                  <a:moveTo>
                    <a:pt x="556" y="486"/>
                  </a:moveTo>
                  <a:lnTo>
                    <a:pt x="556" y="486"/>
                  </a:lnTo>
                  <a:lnTo>
                    <a:pt x="521" y="517"/>
                  </a:lnTo>
                  <a:lnTo>
                    <a:pt x="504" y="534"/>
                  </a:lnTo>
                  <a:lnTo>
                    <a:pt x="488" y="551"/>
                  </a:lnTo>
                  <a:lnTo>
                    <a:pt x="488" y="551"/>
                  </a:lnTo>
                  <a:lnTo>
                    <a:pt x="492" y="543"/>
                  </a:lnTo>
                  <a:lnTo>
                    <a:pt x="496" y="536"/>
                  </a:lnTo>
                  <a:lnTo>
                    <a:pt x="507" y="520"/>
                  </a:lnTo>
                  <a:lnTo>
                    <a:pt x="518" y="505"/>
                  </a:lnTo>
                  <a:lnTo>
                    <a:pt x="524" y="496"/>
                  </a:lnTo>
                  <a:lnTo>
                    <a:pt x="530" y="488"/>
                  </a:lnTo>
                  <a:lnTo>
                    <a:pt x="530" y="488"/>
                  </a:lnTo>
                  <a:lnTo>
                    <a:pt x="531" y="486"/>
                  </a:lnTo>
                  <a:lnTo>
                    <a:pt x="533" y="485"/>
                  </a:lnTo>
                  <a:lnTo>
                    <a:pt x="541" y="485"/>
                  </a:lnTo>
                  <a:lnTo>
                    <a:pt x="556" y="486"/>
                  </a:lnTo>
                  <a:lnTo>
                    <a:pt x="556" y="486"/>
                  </a:lnTo>
                  <a:close/>
                  <a:moveTo>
                    <a:pt x="503" y="486"/>
                  </a:moveTo>
                  <a:lnTo>
                    <a:pt x="503" y="486"/>
                  </a:lnTo>
                  <a:lnTo>
                    <a:pt x="483" y="502"/>
                  </a:lnTo>
                  <a:lnTo>
                    <a:pt x="465" y="519"/>
                  </a:lnTo>
                  <a:lnTo>
                    <a:pt x="448" y="537"/>
                  </a:lnTo>
                  <a:lnTo>
                    <a:pt x="433" y="558"/>
                  </a:lnTo>
                  <a:lnTo>
                    <a:pt x="433" y="558"/>
                  </a:lnTo>
                  <a:lnTo>
                    <a:pt x="443" y="540"/>
                  </a:lnTo>
                  <a:lnTo>
                    <a:pt x="452" y="524"/>
                  </a:lnTo>
                  <a:lnTo>
                    <a:pt x="464" y="509"/>
                  </a:lnTo>
                  <a:lnTo>
                    <a:pt x="474" y="492"/>
                  </a:lnTo>
                  <a:lnTo>
                    <a:pt x="474" y="492"/>
                  </a:lnTo>
                  <a:lnTo>
                    <a:pt x="478" y="488"/>
                  </a:lnTo>
                  <a:lnTo>
                    <a:pt x="479" y="485"/>
                  </a:lnTo>
                  <a:lnTo>
                    <a:pt x="482" y="484"/>
                  </a:lnTo>
                  <a:lnTo>
                    <a:pt x="482" y="484"/>
                  </a:lnTo>
                  <a:lnTo>
                    <a:pt x="488" y="484"/>
                  </a:lnTo>
                  <a:lnTo>
                    <a:pt x="493" y="485"/>
                  </a:lnTo>
                  <a:lnTo>
                    <a:pt x="503" y="486"/>
                  </a:lnTo>
                  <a:lnTo>
                    <a:pt x="503" y="486"/>
                  </a:lnTo>
                  <a:close/>
                  <a:moveTo>
                    <a:pt x="458" y="485"/>
                  </a:moveTo>
                  <a:lnTo>
                    <a:pt x="458" y="485"/>
                  </a:lnTo>
                  <a:lnTo>
                    <a:pt x="441" y="498"/>
                  </a:lnTo>
                  <a:lnTo>
                    <a:pt x="426" y="512"/>
                  </a:lnTo>
                  <a:lnTo>
                    <a:pt x="410" y="527"/>
                  </a:lnTo>
                  <a:lnTo>
                    <a:pt x="396" y="543"/>
                  </a:lnTo>
                  <a:lnTo>
                    <a:pt x="430" y="484"/>
                  </a:lnTo>
                  <a:lnTo>
                    <a:pt x="430" y="484"/>
                  </a:lnTo>
                  <a:lnTo>
                    <a:pt x="431" y="482"/>
                  </a:lnTo>
                  <a:lnTo>
                    <a:pt x="434" y="481"/>
                  </a:lnTo>
                  <a:lnTo>
                    <a:pt x="441" y="481"/>
                  </a:lnTo>
                  <a:lnTo>
                    <a:pt x="450" y="482"/>
                  </a:lnTo>
                  <a:lnTo>
                    <a:pt x="458" y="485"/>
                  </a:lnTo>
                  <a:lnTo>
                    <a:pt x="458" y="485"/>
                  </a:lnTo>
                  <a:close/>
                  <a:moveTo>
                    <a:pt x="407" y="479"/>
                  </a:moveTo>
                  <a:lnTo>
                    <a:pt x="407" y="479"/>
                  </a:lnTo>
                  <a:lnTo>
                    <a:pt x="393" y="492"/>
                  </a:lnTo>
                  <a:lnTo>
                    <a:pt x="381" y="506"/>
                  </a:lnTo>
                  <a:lnTo>
                    <a:pt x="355" y="533"/>
                  </a:lnTo>
                  <a:lnTo>
                    <a:pt x="355" y="533"/>
                  </a:lnTo>
                  <a:lnTo>
                    <a:pt x="364" y="520"/>
                  </a:lnTo>
                  <a:lnTo>
                    <a:pt x="374" y="506"/>
                  </a:lnTo>
                  <a:lnTo>
                    <a:pt x="382" y="492"/>
                  </a:lnTo>
                  <a:lnTo>
                    <a:pt x="391" y="479"/>
                  </a:lnTo>
                  <a:lnTo>
                    <a:pt x="407" y="479"/>
                  </a:lnTo>
                  <a:close/>
                  <a:moveTo>
                    <a:pt x="332" y="469"/>
                  </a:moveTo>
                  <a:lnTo>
                    <a:pt x="332" y="469"/>
                  </a:lnTo>
                  <a:lnTo>
                    <a:pt x="315" y="486"/>
                  </a:lnTo>
                  <a:lnTo>
                    <a:pt x="298" y="505"/>
                  </a:lnTo>
                  <a:lnTo>
                    <a:pt x="282" y="523"/>
                  </a:lnTo>
                  <a:lnTo>
                    <a:pt x="267" y="541"/>
                  </a:lnTo>
                  <a:lnTo>
                    <a:pt x="302" y="471"/>
                  </a:lnTo>
                  <a:lnTo>
                    <a:pt x="302" y="471"/>
                  </a:lnTo>
                  <a:lnTo>
                    <a:pt x="313" y="471"/>
                  </a:lnTo>
                  <a:lnTo>
                    <a:pt x="332" y="469"/>
                  </a:lnTo>
                  <a:lnTo>
                    <a:pt x="332" y="469"/>
                  </a:lnTo>
                  <a:close/>
                  <a:moveTo>
                    <a:pt x="244" y="482"/>
                  </a:moveTo>
                  <a:lnTo>
                    <a:pt x="244" y="482"/>
                  </a:lnTo>
                  <a:lnTo>
                    <a:pt x="249" y="475"/>
                  </a:lnTo>
                  <a:lnTo>
                    <a:pt x="253" y="472"/>
                  </a:lnTo>
                  <a:lnTo>
                    <a:pt x="257" y="472"/>
                  </a:lnTo>
                  <a:lnTo>
                    <a:pt x="261" y="472"/>
                  </a:lnTo>
                  <a:lnTo>
                    <a:pt x="261" y="472"/>
                  </a:lnTo>
                  <a:lnTo>
                    <a:pt x="277" y="472"/>
                  </a:lnTo>
                  <a:lnTo>
                    <a:pt x="294" y="471"/>
                  </a:lnTo>
                  <a:lnTo>
                    <a:pt x="294" y="471"/>
                  </a:lnTo>
                  <a:lnTo>
                    <a:pt x="268" y="498"/>
                  </a:lnTo>
                  <a:lnTo>
                    <a:pt x="244" y="526"/>
                  </a:lnTo>
                  <a:lnTo>
                    <a:pt x="223" y="554"/>
                  </a:lnTo>
                  <a:lnTo>
                    <a:pt x="202" y="585"/>
                  </a:lnTo>
                  <a:lnTo>
                    <a:pt x="202" y="585"/>
                  </a:lnTo>
                  <a:lnTo>
                    <a:pt x="198" y="589"/>
                  </a:lnTo>
                  <a:lnTo>
                    <a:pt x="194" y="595"/>
                  </a:lnTo>
                  <a:lnTo>
                    <a:pt x="187" y="599"/>
                  </a:lnTo>
                  <a:lnTo>
                    <a:pt x="180" y="602"/>
                  </a:lnTo>
                  <a:lnTo>
                    <a:pt x="244" y="482"/>
                  </a:lnTo>
                  <a:close/>
                  <a:moveTo>
                    <a:pt x="195" y="600"/>
                  </a:moveTo>
                  <a:lnTo>
                    <a:pt x="274" y="502"/>
                  </a:lnTo>
                  <a:lnTo>
                    <a:pt x="274" y="502"/>
                  </a:lnTo>
                  <a:lnTo>
                    <a:pt x="275" y="510"/>
                  </a:lnTo>
                  <a:lnTo>
                    <a:pt x="274" y="517"/>
                  </a:lnTo>
                  <a:lnTo>
                    <a:pt x="273" y="520"/>
                  </a:lnTo>
                  <a:lnTo>
                    <a:pt x="270" y="521"/>
                  </a:lnTo>
                  <a:lnTo>
                    <a:pt x="270" y="521"/>
                  </a:lnTo>
                  <a:lnTo>
                    <a:pt x="270" y="519"/>
                  </a:lnTo>
                  <a:lnTo>
                    <a:pt x="270" y="519"/>
                  </a:lnTo>
                  <a:lnTo>
                    <a:pt x="267" y="520"/>
                  </a:lnTo>
                  <a:lnTo>
                    <a:pt x="266" y="523"/>
                  </a:lnTo>
                  <a:lnTo>
                    <a:pt x="264" y="524"/>
                  </a:lnTo>
                  <a:lnTo>
                    <a:pt x="266" y="526"/>
                  </a:lnTo>
                  <a:lnTo>
                    <a:pt x="225" y="600"/>
                  </a:lnTo>
                  <a:lnTo>
                    <a:pt x="225" y="600"/>
                  </a:lnTo>
                  <a:lnTo>
                    <a:pt x="223" y="602"/>
                  </a:lnTo>
                  <a:lnTo>
                    <a:pt x="219" y="603"/>
                  </a:lnTo>
                  <a:lnTo>
                    <a:pt x="212" y="603"/>
                  </a:lnTo>
                  <a:lnTo>
                    <a:pt x="195" y="600"/>
                  </a:lnTo>
                  <a:lnTo>
                    <a:pt x="195" y="600"/>
                  </a:lnTo>
                  <a:close/>
                  <a:moveTo>
                    <a:pt x="237" y="599"/>
                  </a:moveTo>
                  <a:lnTo>
                    <a:pt x="251" y="575"/>
                  </a:lnTo>
                  <a:lnTo>
                    <a:pt x="251" y="575"/>
                  </a:lnTo>
                  <a:lnTo>
                    <a:pt x="254" y="575"/>
                  </a:lnTo>
                  <a:lnTo>
                    <a:pt x="257" y="572"/>
                  </a:lnTo>
                  <a:lnTo>
                    <a:pt x="257" y="572"/>
                  </a:lnTo>
                  <a:lnTo>
                    <a:pt x="270" y="552"/>
                  </a:lnTo>
                  <a:lnTo>
                    <a:pt x="285" y="533"/>
                  </a:lnTo>
                  <a:lnTo>
                    <a:pt x="301" y="514"/>
                  </a:lnTo>
                  <a:lnTo>
                    <a:pt x="318" y="496"/>
                  </a:lnTo>
                  <a:lnTo>
                    <a:pt x="318" y="496"/>
                  </a:lnTo>
                  <a:lnTo>
                    <a:pt x="318" y="500"/>
                  </a:lnTo>
                  <a:lnTo>
                    <a:pt x="318" y="500"/>
                  </a:lnTo>
                  <a:lnTo>
                    <a:pt x="306" y="523"/>
                  </a:lnTo>
                  <a:lnTo>
                    <a:pt x="295" y="545"/>
                  </a:lnTo>
                  <a:lnTo>
                    <a:pt x="268" y="590"/>
                  </a:lnTo>
                  <a:lnTo>
                    <a:pt x="268" y="590"/>
                  </a:lnTo>
                  <a:lnTo>
                    <a:pt x="266" y="595"/>
                  </a:lnTo>
                  <a:lnTo>
                    <a:pt x="261" y="597"/>
                  </a:lnTo>
                  <a:lnTo>
                    <a:pt x="259" y="599"/>
                  </a:lnTo>
                  <a:lnTo>
                    <a:pt x="254" y="599"/>
                  </a:lnTo>
                  <a:lnTo>
                    <a:pt x="246" y="599"/>
                  </a:lnTo>
                  <a:lnTo>
                    <a:pt x="237" y="599"/>
                  </a:lnTo>
                  <a:lnTo>
                    <a:pt x="237" y="599"/>
                  </a:lnTo>
                  <a:close/>
                  <a:moveTo>
                    <a:pt x="305" y="599"/>
                  </a:moveTo>
                  <a:lnTo>
                    <a:pt x="305" y="599"/>
                  </a:lnTo>
                  <a:lnTo>
                    <a:pt x="289" y="599"/>
                  </a:lnTo>
                  <a:lnTo>
                    <a:pt x="271" y="602"/>
                  </a:lnTo>
                  <a:lnTo>
                    <a:pt x="298" y="562"/>
                  </a:lnTo>
                  <a:lnTo>
                    <a:pt x="298" y="562"/>
                  </a:lnTo>
                  <a:lnTo>
                    <a:pt x="296" y="561"/>
                  </a:lnTo>
                  <a:lnTo>
                    <a:pt x="295" y="559"/>
                  </a:lnTo>
                  <a:lnTo>
                    <a:pt x="295" y="559"/>
                  </a:lnTo>
                  <a:lnTo>
                    <a:pt x="298" y="554"/>
                  </a:lnTo>
                  <a:lnTo>
                    <a:pt x="301" y="548"/>
                  </a:lnTo>
                  <a:lnTo>
                    <a:pt x="305" y="543"/>
                  </a:lnTo>
                  <a:lnTo>
                    <a:pt x="308" y="537"/>
                  </a:lnTo>
                  <a:lnTo>
                    <a:pt x="308" y="537"/>
                  </a:lnTo>
                  <a:lnTo>
                    <a:pt x="318" y="521"/>
                  </a:lnTo>
                  <a:lnTo>
                    <a:pt x="325" y="506"/>
                  </a:lnTo>
                  <a:lnTo>
                    <a:pt x="340" y="472"/>
                  </a:lnTo>
                  <a:lnTo>
                    <a:pt x="340" y="472"/>
                  </a:lnTo>
                  <a:lnTo>
                    <a:pt x="346" y="474"/>
                  </a:lnTo>
                  <a:lnTo>
                    <a:pt x="353" y="474"/>
                  </a:lnTo>
                  <a:lnTo>
                    <a:pt x="360" y="475"/>
                  </a:lnTo>
                  <a:lnTo>
                    <a:pt x="367" y="477"/>
                  </a:lnTo>
                  <a:lnTo>
                    <a:pt x="367" y="477"/>
                  </a:lnTo>
                  <a:lnTo>
                    <a:pt x="351" y="491"/>
                  </a:lnTo>
                  <a:lnTo>
                    <a:pt x="337" y="506"/>
                  </a:lnTo>
                  <a:lnTo>
                    <a:pt x="308" y="537"/>
                  </a:lnTo>
                  <a:lnTo>
                    <a:pt x="308" y="537"/>
                  </a:lnTo>
                  <a:lnTo>
                    <a:pt x="308" y="538"/>
                  </a:lnTo>
                  <a:lnTo>
                    <a:pt x="309" y="541"/>
                  </a:lnTo>
                  <a:lnTo>
                    <a:pt x="309" y="541"/>
                  </a:lnTo>
                  <a:lnTo>
                    <a:pt x="303" y="551"/>
                  </a:lnTo>
                  <a:lnTo>
                    <a:pt x="301" y="562"/>
                  </a:lnTo>
                  <a:lnTo>
                    <a:pt x="301" y="562"/>
                  </a:lnTo>
                  <a:lnTo>
                    <a:pt x="318" y="540"/>
                  </a:lnTo>
                  <a:lnTo>
                    <a:pt x="337" y="517"/>
                  </a:lnTo>
                  <a:lnTo>
                    <a:pt x="358" y="496"/>
                  </a:lnTo>
                  <a:lnTo>
                    <a:pt x="370" y="486"/>
                  </a:lnTo>
                  <a:lnTo>
                    <a:pt x="382" y="477"/>
                  </a:lnTo>
                  <a:lnTo>
                    <a:pt x="382" y="477"/>
                  </a:lnTo>
                  <a:lnTo>
                    <a:pt x="379" y="484"/>
                  </a:lnTo>
                  <a:lnTo>
                    <a:pt x="377" y="489"/>
                  </a:lnTo>
                  <a:lnTo>
                    <a:pt x="368" y="499"/>
                  </a:lnTo>
                  <a:lnTo>
                    <a:pt x="361" y="509"/>
                  </a:lnTo>
                  <a:lnTo>
                    <a:pt x="354" y="520"/>
                  </a:lnTo>
                  <a:lnTo>
                    <a:pt x="355" y="523"/>
                  </a:lnTo>
                  <a:lnTo>
                    <a:pt x="355" y="523"/>
                  </a:lnTo>
                  <a:lnTo>
                    <a:pt x="343" y="540"/>
                  </a:lnTo>
                  <a:lnTo>
                    <a:pt x="329" y="558"/>
                  </a:lnTo>
                  <a:lnTo>
                    <a:pt x="316" y="579"/>
                  </a:lnTo>
                  <a:lnTo>
                    <a:pt x="305" y="599"/>
                  </a:lnTo>
                  <a:lnTo>
                    <a:pt x="305" y="599"/>
                  </a:lnTo>
                  <a:close/>
                  <a:moveTo>
                    <a:pt x="319" y="602"/>
                  </a:moveTo>
                  <a:lnTo>
                    <a:pt x="319" y="602"/>
                  </a:lnTo>
                  <a:lnTo>
                    <a:pt x="322" y="595"/>
                  </a:lnTo>
                  <a:lnTo>
                    <a:pt x="325" y="588"/>
                  </a:lnTo>
                  <a:lnTo>
                    <a:pt x="327" y="581"/>
                  </a:lnTo>
                  <a:lnTo>
                    <a:pt x="334" y="576"/>
                  </a:lnTo>
                  <a:lnTo>
                    <a:pt x="333" y="573"/>
                  </a:lnTo>
                  <a:lnTo>
                    <a:pt x="333" y="573"/>
                  </a:lnTo>
                  <a:lnTo>
                    <a:pt x="334" y="566"/>
                  </a:lnTo>
                  <a:lnTo>
                    <a:pt x="336" y="564"/>
                  </a:lnTo>
                  <a:lnTo>
                    <a:pt x="339" y="562"/>
                  </a:lnTo>
                  <a:lnTo>
                    <a:pt x="339" y="562"/>
                  </a:lnTo>
                  <a:lnTo>
                    <a:pt x="337" y="566"/>
                  </a:lnTo>
                  <a:lnTo>
                    <a:pt x="337" y="568"/>
                  </a:lnTo>
                  <a:lnTo>
                    <a:pt x="339" y="568"/>
                  </a:lnTo>
                  <a:lnTo>
                    <a:pt x="343" y="565"/>
                  </a:lnTo>
                  <a:lnTo>
                    <a:pt x="344" y="564"/>
                  </a:lnTo>
                  <a:lnTo>
                    <a:pt x="344" y="564"/>
                  </a:lnTo>
                  <a:lnTo>
                    <a:pt x="363" y="541"/>
                  </a:lnTo>
                  <a:lnTo>
                    <a:pt x="381" y="520"/>
                  </a:lnTo>
                  <a:lnTo>
                    <a:pt x="399" y="500"/>
                  </a:lnTo>
                  <a:lnTo>
                    <a:pt x="419" y="482"/>
                  </a:lnTo>
                  <a:lnTo>
                    <a:pt x="419" y="482"/>
                  </a:lnTo>
                  <a:lnTo>
                    <a:pt x="420" y="482"/>
                  </a:lnTo>
                  <a:lnTo>
                    <a:pt x="420" y="482"/>
                  </a:lnTo>
                  <a:lnTo>
                    <a:pt x="419" y="488"/>
                  </a:lnTo>
                  <a:lnTo>
                    <a:pt x="416" y="499"/>
                  </a:lnTo>
                  <a:lnTo>
                    <a:pt x="416" y="499"/>
                  </a:lnTo>
                  <a:lnTo>
                    <a:pt x="413" y="499"/>
                  </a:lnTo>
                  <a:lnTo>
                    <a:pt x="412" y="500"/>
                  </a:lnTo>
                  <a:lnTo>
                    <a:pt x="406" y="506"/>
                  </a:lnTo>
                  <a:lnTo>
                    <a:pt x="402" y="513"/>
                  </a:lnTo>
                  <a:lnTo>
                    <a:pt x="399" y="521"/>
                  </a:lnTo>
                  <a:lnTo>
                    <a:pt x="400" y="524"/>
                  </a:lnTo>
                  <a:lnTo>
                    <a:pt x="400" y="524"/>
                  </a:lnTo>
                  <a:lnTo>
                    <a:pt x="386" y="541"/>
                  </a:lnTo>
                  <a:lnTo>
                    <a:pt x="372" y="561"/>
                  </a:lnTo>
                  <a:lnTo>
                    <a:pt x="360" y="582"/>
                  </a:lnTo>
                  <a:lnTo>
                    <a:pt x="347" y="602"/>
                  </a:lnTo>
                  <a:lnTo>
                    <a:pt x="319" y="602"/>
                  </a:lnTo>
                  <a:close/>
                  <a:moveTo>
                    <a:pt x="361" y="602"/>
                  </a:moveTo>
                  <a:lnTo>
                    <a:pt x="361" y="602"/>
                  </a:lnTo>
                  <a:lnTo>
                    <a:pt x="363" y="597"/>
                  </a:lnTo>
                  <a:lnTo>
                    <a:pt x="365" y="593"/>
                  </a:lnTo>
                  <a:lnTo>
                    <a:pt x="371" y="585"/>
                  </a:lnTo>
                  <a:lnTo>
                    <a:pt x="378" y="578"/>
                  </a:lnTo>
                  <a:lnTo>
                    <a:pt x="384" y="569"/>
                  </a:lnTo>
                  <a:lnTo>
                    <a:pt x="379" y="571"/>
                  </a:lnTo>
                  <a:lnTo>
                    <a:pt x="379" y="571"/>
                  </a:lnTo>
                  <a:lnTo>
                    <a:pt x="381" y="565"/>
                  </a:lnTo>
                  <a:lnTo>
                    <a:pt x="384" y="561"/>
                  </a:lnTo>
                  <a:lnTo>
                    <a:pt x="389" y="552"/>
                  </a:lnTo>
                  <a:lnTo>
                    <a:pt x="389" y="552"/>
                  </a:lnTo>
                  <a:lnTo>
                    <a:pt x="389" y="557"/>
                  </a:lnTo>
                  <a:lnTo>
                    <a:pt x="388" y="559"/>
                  </a:lnTo>
                  <a:lnTo>
                    <a:pt x="385" y="564"/>
                  </a:lnTo>
                  <a:lnTo>
                    <a:pt x="384" y="569"/>
                  </a:lnTo>
                  <a:lnTo>
                    <a:pt x="384" y="569"/>
                  </a:lnTo>
                  <a:lnTo>
                    <a:pt x="402" y="548"/>
                  </a:lnTo>
                  <a:lnTo>
                    <a:pt x="420" y="529"/>
                  </a:lnTo>
                  <a:lnTo>
                    <a:pt x="441" y="507"/>
                  </a:lnTo>
                  <a:lnTo>
                    <a:pt x="452" y="499"/>
                  </a:lnTo>
                  <a:lnTo>
                    <a:pt x="465" y="491"/>
                  </a:lnTo>
                  <a:lnTo>
                    <a:pt x="465" y="491"/>
                  </a:lnTo>
                  <a:lnTo>
                    <a:pt x="459" y="500"/>
                  </a:lnTo>
                  <a:lnTo>
                    <a:pt x="455" y="509"/>
                  </a:lnTo>
                  <a:lnTo>
                    <a:pt x="452" y="516"/>
                  </a:lnTo>
                  <a:lnTo>
                    <a:pt x="447" y="523"/>
                  </a:lnTo>
                  <a:lnTo>
                    <a:pt x="447" y="523"/>
                  </a:lnTo>
                  <a:lnTo>
                    <a:pt x="445" y="519"/>
                  </a:lnTo>
                  <a:lnTo>
                    <a:pt x="445" y="521"/>
                  </a:lnTo>
                  <a:lnTo>
                    <a:pt x="445" y="521"/>
                  </a:lnTo>
                  <a:lnTo>
                    <a:pt x="443" y="523"/>
                  </a:lnTo>
                  <a:lnTo>
                    <a:pt x="443" y="524"/>
                  </a:lnTo>
                  <a:lnTo>
                    <a:pt x="444" y="529"/>
                  </a:lnTo>
                  <a:lnTo>
                    <a:pt x="444" y="529"/>
                  </a:lnTo>
                  <a:lnTo>
                    <a:pt x="434" y="543"/>
                  </a:lnTo>
                  <a:lnTo>
                    <a:pt x="423" y="557"/>
                  </a:lnTo>
                  <a:lnTo>
                    <a:pt x="413" y="571"/>
                  </a:lnTo>
                  <a:lnTo>
                    <a:pt x="403" y="586"/>
                  </a:lnTo>
                  <a:lnTo>
                    <a:pt x="403" y="586"/>
                  </a:lnTo>
                  <a:lnTo>
                    <a:pt x="403" y="590"/>
                  </a:lnTo>
                  <a:lnTo>
                    <a:pt x="403" y="596"/>
                  </a:lnTo>
                  <a:lnTo>
                    <a:pt x="403" y="597"/>
                  </a:lnTo>
                  <a:lnTo>
                    <a:pt x="405" y="599"/>
                  </a:lnTo>
                  <a:lnTo>
                    <a:pt x="406" y="597"/>
                  </a:lnTo>
                  <a:lnTo>
                    <a:pt x="407" y="596"/>
                  </a:lnTo>
                  <a:lnTo>
                    <a:pt x="407" y="596"/>
                  </a:lnTo>
                  <a:lnTo>
                    <a:pt x="419" y="579"/>
                  </a:lnTo>
                  <a:lnTo>
                    <a:pt x="430" y="565"/>
                  </a:lnTo>
                  <a:lnTo>
                    <a:pt x="443" y="551"/>
                  </a:lnTo>
                  <a:lnTo>
                    <a:pt x="455" y="537"/>
                  </a:lnTo>
                  <a:lnTo>
                    <a:pt x="469" y="524"/>
                  </a:lnTo>
                  <a:lnTo>
                    <a:pt x="485" y="513"/>
                  </a:lnTo>
                  <a:lnTo>
                    <a:pt x="516" y="491"/>
                  </a:lnTo>
                  <a:lnTo>
                    <a:pt x="444" y="603"/>
                  </a:lnTo>
                  <a:lnTo>
                    <a:pt x="444" y="603"/>
                  </a:lnTo>
                  <a:lnTo>
                    <a:pt x="402" y="602"/>
                  </a:lnTo>
                  <a:lnTo>
                    <a:pt x="381" y="602"/>
                  </a:lnTo>
                  <a:lnTo>
                    <a:pt x="361" y="602"/>
                  </a:lnTo>
                  <a:lnTo>
                    <a:pt x="361" y="602"/>
                  </a:lnTo>
                  <a:close/>
                  <a:moveTo>
                    <a:pt x="513" y="589"/>
                  </a:moveTo>
                  <a:lnTo>
                    <a:pt x="513" y="589"/>
                  </a:lnTo>
                  <a:lnTo>
                    <a:pt x="520" y="578"/>
                  </a:lnTo>
                  <a:lnTo>
                    <a:pt x="527" y="565"/>
                  </a:lnTo>
                  <a:lnTo>
                    <a:pt x="533" y="552"/>
                  </a:lnTo>
                  <a:lnTo>
                    <a:pt x="538" y="537"/>
                  </a:lnTo>
                  <a:lnTo>
                    <a:pt x="538" y="537"/>
                  </a:lnTo>
                  <a:lnTo>
                    <a:pt x="526" y="551"/>
                  </a:lnTo>
                  <a:lnTo>
                    <a:pt x="514" y="566"/>
                  </a:lnTo>
                  <a:lnTo>
                    <a:pt x="503" y="583"/>
                  </a:lnTo>
                  <a:lnTo>
                    <a:pt x="495" y="602"/>
                  </a:lnTo>
                  <a:lnTo>
                    <a:pt x="461" y="600"/>
                  </a:lnTo>
                  <a:lnTo>
                    <a:pt x="461" y="600"/>
                  </a:lnTo>
                  <a:lnTo>
                    <a:pt x="465" y="593"/>
                  </a:lnTo>
                  <a:lnTo>
                    <a:pt x="469" y="588"/>
                  </a:lnTo>
                  <a:lnTo>
                    <a:pt x="475" y="582"/>
                  </a:lnTo>
                  <a:lnTo>
                    <a:pt x="479" y="575"/>
                  </a:lnTo>
                  <a:lnTo>
                    <a:pt x="483" y="571"/>
                  </a:lnTo>
                  <a:lnTo>
                    <a:pt x="479" y="571"/>
                  </a:lnTo>
                  <a:lnTo>
                    <a:pt x="479" y="571"/>
                  </a:lnTo>
                  <a:lnTo>
                    <a:pt x="479" y="566"/>
                  </a:lnTo>
                  <a:lnTo>
                    <a:pt x="481" y="562"/>
                  </a:lnTo>
                  <a:lnTo>
                    <a:pt x="483" y="558"/>
                  </a:lnTo>
                  <a:lnTo>
                    <a:pt x="489" y="558"/>
                  </a:lnTo>
                  <a:lnTo>
                    <a:pt x="483" y="571"/>
                  </a:lnTo>
                  <a:lnTo>
                    <a:pt x="483" y="571"/>
                  </a:lnTo>
                  <a:lnTo>
                    <a:pt x="500" y="551"/>
                  </a:lnTo>
                  <a:lnTo>
                    <a:pt x="520" y="530"/>
                  </a:lnTo>
                  <a:lnTo>
                    <a:pt x="541" y="510"/>
                  </a:lnTo>
                  <a:lnTo>
                    <a:pt x="563" y="492"/>
                  </a:lnTo>
                  <a:lnTo>
                    <a:pt x="552" y="514"/>
                  </a:lnTo>
                  <a:lnTo>
                    <a:pt x="552" y="514"/>
                  </a:lnTo>
                  <a:lnTo>
                    <a:pt x="547" y="519"/>
                  </a:lnTo>
                  <a:lnTo>
                    <a:pt x="541" y="524"/>
                  </a:lnTo>
                  <a:lnTo>
                    <a:pt x="540" y="527"/>
                  </a:lnTo>
                  <a:lnTo>
                    <a:pt x="538" y="531"/>
                  </a:lnTo>
                  <a:lnTo>
                    <a:pt x="540" y="534"/>
                  </a:lnTo>
                  <a:lnTo>
                    <a:pt x="542" y="537"/>
                  </a:lnTo>
                  <a:lnTo>
                    <a:pt x="542" y="537"/>
                  </a:lnTo>
                  <a:lnTo>
                    <a:pt x="551" y="526"/>
                  </a:lnTo>
                  <a:lnTo>
                    <a:pt x="562" y="513"/>
                  </a:lnTo>
                  <a:lnTo>
                    <a:pt x="579" y="488"/>
                  </a:lnTo>
                  <a:lnTo>
                    <a:pt x="579" y="488"/>
                  </a:lnTo>
                  <a:lnTo>
                    <a:pt x="580" y="486"/>
                  </a:lnTo>
                  <a:lnTo>
                    <a:pt x="583" y="485"/>
                  </a:lnTo>
                  <a:lnTo>
                    <a:pt x="586" y="486"/>
                  </a:lnTo>
                  <a:lnTo>
                    <a:pt x="589" y="489"/>
                  </a:lnTo>
                  <a:lnTo>
                    <a:pt x="589" y="491"/>
                  </a:lnTo>
                  <a:lnTo>
                    <a:pt x="589" y="493"/>
                  </a:lnTo>
                  <a:lnTo>
                    <a:pt x="589" y="493"/>
                  </a:lnTo>
                  <a:lnTo>
                    <a:pt x="569" y="519"/>
                  </a:lnTo>
                  <a:lnTo>
                    <a:pt x="551" y="545"/>
                  </a:lnTo>
                  <a:lnTo>
                    <a:pt x="534" y="572"/>
                  </a:lnTo>
                  <a:lnTo>
                    <a:pt x="518" y="599"/>
                  </a:lnTo>
                  <a:lnTo>
                    <a:pt x="518" y="599"/>
                  </a:lnTo>
                  <a:lnTo>
                    <a:pt x="516" y="602"/>
                  </a:lnTo>
                  <a:lnTo>
                    <a:pt x="514" y="602"/>
                  </a:lnTo>
                  <a:lnTo>
                    <a:pt x="513" y="602"/>
                  </a:lnTo>
                  <a:lnTo>
                    <a:pt x="511" y="600"/>
                  </a:lnTo>
                  <a:lnTo>
                    <a:pt x="510" y="595"/>
                  </a:lnTo>
                  <a:lnTo>
                    <a:pt x="511" y="592"/>
                  </a:lnTo>
                  <a:lnTo>
                    <a:pt x="513" y="589"/>
                  </a:lnTo>
                  <a:lnTo>
                    <a:pt x="513" y="589"/>
                  </a:lnTo>
                  <a:close/>
                  <a:moveTo>
                    <a:pt x="542" y="600"/>
                  </a:moveTo>
                  <a:lnTo>
                    <a:pt x="542" y="600"/>
                  </a:lnTo>
                  <a:lnTo>
                    <a:pt x="541" y="599"/>
                  </a:lnTo>
                  <a:lnTo>
                    <a:pt x="541" y="597"/>
                  </a:lnTo>
                  <a:lnTo>
                    <a:pt x="542" y="593"/>
                  </a:lnTo>
                  <a:lnTo>
                    <a:pt x="544" y="592"/>
                  </a:lnTo>
                  <a:lnTo>
                    <a:pt x="542" y="590"/>
                  </a:lnTo>
                  <a:lnTo>
                    <a:pt x="540" y="590"/>
                  </a:lnTo>
                  <a:lnTo>
                    <a:pt x="535" y="592"/>
                  </a:lnTo>
                  <a:lnTo>
                    <a:pt x="535" y="592"/>
                  </a:lnTo>
                  <a:lnTo>
                    <a:pt x="549" y="566"/>
                  </a:lnTo>
                  <a:lnTo>
                    <a:pt x="565" y="540"/>
                  </a:lnTo>
                  <a:lnTo>
                    <a:pt x="583" y="513"/>
                  </a:lnTo>
                  <a:lnTo>
                    <a:pt x="600" y="489"/>
                  </a:lnTo>
                  <a:lnTo>
                    <a:pt x="600" y="489"/>
                  </a:lnTo>
                  <a:lnTo>
                    <a:pt x="601" y="488"/>
                  </a:lnTo>
                  <a:lnTo>
                    <a:pt x="604" y="486"/>
                  </a:lnTo>
                  <a:lnTo>
                    <a:pt x="611" y="486"/>
                  </a:lnTo>
                  <a:lnTo>
                    <a:pt x="630" y="488"/>
                  </a:lnTo>
                  <a:lnTo>
                    <a:pt x="630" y="488"/>
                  </a:lnTo>
                  <a:lnTo>
                    <a:pt x="606" y="510"/>
                  </a:lnTo>
                  <a:lnTo>
                    <a:pt x="585" y="533"/>
                  </a:lnTo>
                  <a:lnTo>
                    <a:pt x="575" y="545"/>
                  </a:lnTo>
                  <a:lnTo>
                    <a:pt x="565" y="558"/>
                  </a:lnTo>
                  <a:lnTo>
                    <a:pt x="556" y="571"/>
                  </a:lnTo>
                  <a:lnTo>
                    <a:pt x="548" y="585"/>
                  </a:lnTo>
                  <a:lnTo>
                    <a:pt x="548" y="585"/>
                  </a:lnTo>
                  <a:lnTo>
                    <a:pt x="590" y="537"/>
                  </a:lnTo>
                  <a:lnTo>
                    <a:pt x="613" y="513"/>
                  </a:lnTo>
                  <a:lnTo>
                    <a:pt x="637" y="491"/>
                  </a:lnTo>
                  <a:lnTo>
                    <a:pt x="637" y="491"/>
                  </a:lnTo>
                  <a:lnTo>
                    <a:pt x="637" y="495"/>
                  </a:lnTo>
                  <a:lnTo>
                    <a:pt x="637" y="499"/>
                  </a:lnTo>
                  <a:lnTo>
                    <a:pt x="632" y="506"/>
                  </a:lnTo>
                  <a:lnTo>
                    <a:pt x="628" y="513"/>
                  </a:lnTo>
                  <a:lnTo>
                    <a:pt x="624" y="519"/>
                  </a:lnTo>
                  <a:lnTo>
                    <a:pt x="624" y="519"/>
                  </a:lnTo>
                  <a:lnTo>
                    <a:pt x="622" y="520"/>
                  </a:lnTo>
                  <a:lnTo>
                    <a:pt x="621" y="520"/>
                  </a:lnTo>
                  <a:lnTo>
                    <a:pt x="620" y="521"/>
                  </a:lnTo>
                  <a:lnTo>
                    <a:pt x="569" y="600"/>
                  </a:lnTo>
                  <a:lnTo>
                    <a:pt x="569" y="600"/>
                  </a:lnTo>
                  <a:lnTo>
                    <a:pt x="563" y="602"/>
                  </a:lnTo>
                  <a:lnTo>
                    <a:pt x="555" y="602"/>
                  </a:lnTo>
                  <a:lnTo>
                    <a:pt x="547" y="602"/>
                  </a:lnTo>
                  <a:lnTo>
                    <a:pt x="542" y="600"/>
                  </a:lnTo>
                  <a:lnTo>
                    <a:pt x="542" y="600"/>
                  </a:lnTo>
                  <a:close/>
                  <a:moveTo>
                    <a:pt x="592" y="597"/>
                  </a:moveTo>
                  <a:lnTo>
                    <a:pt x="600" y="585"/>
                  </a:lnTo>
                  <a:lnTo>
                    <a:pt x="600" y="585"/>
                  </a:lnTo>
                  <a:lnTo>
                    <a:pt x="597" y="586"/>
                  </a:lnTo>
                  <a:lnTo>
                    <a:pt x="593" y="589"/>
                  </a:lnTo>
                  <a:lnTo>
                    <a:pt x="590" y="592"/>
                  </a:lnTo>
                  <a:lnTo>
                    <a:pt x="587" y="592"/>
                  </a:lnTo>
                  <a:lnTo>
                    <a:pt x="585" y="592"/>
                  </a:lnTo>
                  <a:lnTo>
                    <a:pt x="646" y="491"/>
                  </a:lnTo>
                  <a:lnTo>
                    <a:pt x="646" y="491"/>
                  </a:lnTo>
                  <a:lnTo>
                    <a:pt x="648" y="488"/>
                  </a:lnTo>
                  <a:lnTo>
                    <a:pt x="651" y="488"/>
                  </a:lnTo>
                  <a:lnTo>
                    <a:pt x="658" y="486"/>
                  </a:lnTo>
                  <a:lnTo>
                    <a:pt x="667" y="486"/>
                  </a:lnTo>
                  <a:lnTo>
                    <a:pt x="676" y="489"/>
                  </a:lnTo>
                  <a:lnTo>
                    <a:pt x="676" y="489"/>
                  </a:lnTo>
                  <a:lnTo>
                    <a:pt x="658" y="507"/>
                  </a:lnTo>
                  <a:lnTo>
                    <a:pt x="638" y="527"/>
                  </a:lnTo>
                  <a:lnTo>
                    <a:pt x="621" y="550"/>
                  </a:lnTo>
                  <a:lnTo>
                    <a:pt x="614" y="561"/>
                  </a:lnTo>
                  <a:lnTo>
                    <a:pt x="607" y="573"/>
                  </a:lnTo>
                  <a:lnTo>
                    <a:pt x="607" y="573"/>
                  </a:lnTo>
                  <a:lnTo>
                    <a:pt x="607" y="569"/>
                  </a:lnTo>
                  <a:lnTo>
                    <a:pt x="607" y="568"/>
                  </a:lnTo>
                  <a:lnTo>
                    <a:pt x="606" y="568"/>
                  </a:lnTo>
                  <a:lnTo>
                    <a:pt x="604" y="568"/>
                  </a:lnTo>
                  <a:lnTo>
                    <a:pt x="601" y="572"/>
                  </a:lnTo>
                  <a:lnTo>
                    <a:pt x="601" y="573"/>
                  </a:lnTo>
                  <a:lnTo>
                    <a:pt x="601" y="575"/>
                  </a:lnTo>
                  <a:lnTo>
                    <a:pt x="601" y="575"/>
                  </a:lnTo>
                  <a:lnTo>
                    <a:pt x="599" y="576"/>
                  </a:lnTo>
                  <a:lnTo>
                    <a:pt x="596" y="578"/>
                  </a:lnTo>
                  <a:lnTo>
                    <a:pt x="596" y="579"/>
                  </a:lnTo>
                  <a:lnTo>
                    <a:pt x="596" y="581"/>
                  </a:lnTo>
                  <a:lnTo>
                    <a:pt x="600" y="585"/>
                  </a:lnTo>
                  <a:lnTo>
                    <a:pt x="666" y="509"/>
                  </a:lnTo>
                  <a:lnTo>
                    <a:pt x="666" y="509"/>
                  </a:lnTo>
                  <a:lnTo>
                    <a:pt x="673" y="505"/>
                  </a:lnTo>
                  <a:lnTo>
                    <a:pt x="676" y="503"/>
                  </a:lnTo>
                  <a:lnTo>
                    <a:pt x="677" y="505"/>
                  </a:lnTo>
                  <a:lnTo>
                    <a:pt x="677" y="506"/>
                  </a:lnTo>
                  <a:lnTo>
                    <a:pt x="677" y="506"/>
                  </a:lnTo>
                  <a:lnTo>
                    <a:pt x="676" y="510"/>
                  </a:lnTo>
                  <a:lnTo>
                    <a:pt x="674" y="514"/>
                  </a:lnTo>
                  <a:lnTo>
                    <a:pt x="669" y="521"/>
                  </a:lnTo>
                  <a:lnTo>
                    <a:pt x="666" y="524"/>
                  </a:lnTo>
                  <a:lnTo>
                    <a:pt x="666" y="524"/>
                  </a:lnTo>
                  <a:lnTo>
                    <a:pt x="665" y="526"/>
                  </a:lnTo>
                  <a:lnTo>
                    <a:pt x="663" y="527"/>
                  </a:lnTo>
                  <a:lnTo>
                    <a:pt x="662" y="530"/>
                  </a:lnTo>
                  <a:lnTo>
                    <a:pt x="662" y="530"/>
                  </a:lnTo>
                  <a:lnTo>
                    <a:pt x="662" y="534"/>
                  </a:lnTo>
                  <a:lnTo>
                    <a:pt x="662" y="534"/>
                  </a:lnTo>
                  <a:lnTo>
                    <a:pt x="652" y="543"/>
                  </a:lnTo>
                  <a:lnTo>
                    <a:pt x="644" y="554"/>
                  </a:lnTo>
                  <a:lnTo>
                    <a:pt x="630" y="576"/>
                  </a:lnTo>
                  <a:lnTo>
                    <a:pt x="630" y="576"/>
                  </a:lnTo>
                  <a:lnTo>
                    <a:pt x="624" y="585"/>
                  </a:lnTo>
                  <a:lnTo>
                    <a:pt x="620" y="590"/>
                  </a:lnTo>
                  <a:lnTo>
                    <a:pt x="615" y="595"/>
                  </a:lnTo>
                  <a:lnTo>
                    <a:pt x="610" y="599"/>
                  </a:lnTo>
                  <a:lnTo>
                    <a:pt x="604" y="600"/>
                  </a:lnTo>
                  <a:lnTo>
                    <a:pt x="599" y="600"/>
                  </a:lnTo>
                  <a:lnTo>
                    <a:pt x="592" y="597"/>
                  </a:lnTo>
                  <a:lnTo>
                    <a:pt x="592" y="597"/>
                  </a:lnTo>
                  <a:close/>
                  <a:moveTo>
                    <a:pt x="693" y="488"/>
                  </a:moveTo>
                  <a:lnTo>
                    <a:pt x="725" y="488"/>
                  </a:lnTo>
                  <a:lnTo>
                    <a:pt x="725" y="488"/>
                  </a:lnTo>
                  <a:lnTo>
                    <a:pt x="704" y="507"/>
                  </a:lnTo>
                  <a:lnTo>
                    <a:pt x="683" y="529"/>
                  </a:lnTo>
                  <a:lnTo>
                    <a:pt x="672" y="538"/>
                  </a:lnTo>
                  <a:lnTo>
                    <a:pt x="662" y="550"/>
                  </a:lnTo>
                  <a:lnTo>
                    <a:pt x="653" y="561"/>
                  </a:lnTo>
                  <a:lnTo>
                    <a:pt x="646" y="573"/>
                  </a:lnTo>
                  <a:lnTo>
                    <a:pt x="646" y="573"/>
                  </a:lnTo>
                  <a:lnTo>
                    <a:pt x="651" y="562"/>
                  </a:lnTo>
                  <a:lnTo>
                    <a:pt x="656" y="551"/>
                  </a:lnTo>
                  <a:lnTo>
                    <a:pt x="667" y="530"/>
                  </a:lnTo>
                  <a:lnTo>
                    <a:pt x="681" y="510"/>
                  </a:lnTo>
                  <a:lnTo>
                    <a:pt x="693" y="488"/>
                  </a:lnTo>
                  <a:lnTo>
                    <a:pt x="693" y="488"/>
                  </a:lnTo>
                  <a:close/>
                  <a:moveTo>
                    <a:pt x="684" y="602"/>
                  </a:moveTo>
                  <a:lnTo>
                    <a:pt x="710" y="568"/>
                  </a:lnTo>
                  <a:lnTo>
                    <a:pt x="710" y="568"/>
                  </a:lnTo>
                  <a:lnTo>
                    <a:pt x="708" y="566"/>
                  </a:lnTo>
                  <a:lnTo>
                    <a:pt x="708" y="565"/>
                  </a:lnTo>
                  <a:lnTo>
                    <a:pt x="711" y="558"/>
                  </a:lnTo>
                  <a:lnTo>
                    <a:pt x="715" y="551"/>
                  </a:lnTo>
                  <a:lnTo>
                    <a:pt x="715" y="548"/>
                  </a:lnTo>
                  <a:lnTo>
                    <a:pt x="714" y="547"/>
                  </a:lnTo>
                  <a:lnTo>
                    <a:pt x="714" y="541"/>
                  </a:lnTo>
                  <a:lnTo>
                    <a:pt x="714" y="541"/>
                  </a:lnTo>
                  <a:lnTo>
                    <a:pt x="703" y="554"/>
                  </a:lnTo>
                  <a:lnTo>
                    <a:pt x="691" y="569"/>
                  </a:lnTo>
                  <a:lnTo>
                    <a:pt x="683" y="586"/>
                  </a:lnTo>
                  <a:lnTo>
                    <a:pt x="674" y="602"/>
                  </a:lnTo>
                  <a:lnTo>
                    <a:pt x="627" y="602"/>
                  </a:lnTo>
                  <a:lnTo>
                    <a:pt x="627" y="602"/>
                  </a:lnTo>
                  <a:lnTo>
                    <a:pt x="681" y="543"/>
                  </a:lnTo>
                  <a:lnTo>
                    <a:pt x="710" y="514"/>
                  </a:lnTo>
                  <a:lnTo>
                    <a:pt x="739" y="486"/>
                  </a:lnTo>
                  <a:lnTo>
                    <a:pt x="739" y="486"/>
                  </a:lnTo>
                  <a:lnTo>
                    <a:pt x="736" y="496"/>
                  </a:lnTo>
                  <a:lnTo>
                    <a:pt x="732" y="507"/>
                  </a:lnTo>
                  <a:lnTo>
                    <a:pt x="728" y="514"/>
                  </a:lnTo>
                  <a:lnTo>
                    <a:pt x="726" y="514"/>
                  </a:lnTo>
                  <a:lnTo>
                    <a:pt x="726" y="513"/>
                  </a:lnTo>
                  <a:lnTo>
                    <a:pt x="726" y="513"/>
                  </a:lnTo>
                  <a:lnTo>
                    <a:pt x="718" y="523"/>
                  </a:lnTo>
                  <a:lnTo>
                    <a:pt x="715" y="529"/>
                  </a:lnTo>
                  <a:lnTo>
                    <a:pt x="715" y="531"/>
                  </a:lnTo>
                  <a:lnTo>
                    <a:pt x="717" y="533"/>
                  </a:lnTo>
                  <a:lnTo>
                    <a:pt x="717" y="533"/>
                  </a:lnTo>
                  <a:lnTo>
                    <a:pt x="726" y="524"/>
                  </a:lnTo>
                  <a:lnTo>
                    <a:pt x="735" y="513"/>
                  </a:lnTo>
                  <a:lnTo>
                    <a:pt x="742" y="502"/>
                  </a:lnTo>
                  <a:lnTo>
                    <a:pt x="748" y="488"/>
                  </a:lnTo>
                  <a:lnTo>
                    <a:pt x="748" y="488"/>
                  </a:lnTo>
                  <a:lnTo>
                    <a:pt x="760" y="491"/>
                  </a:lnTo>
                  <a:lnTo>
                    <a:pt x="767" y="491"/>
                  </a:lnTo>
                  <a:lnTo>
                    <a:pt x="774" y="491"/>
                  </a:lnTo>
                  <a:lnTo>
                    <a:pt x="774" y="491"/>
                  </a:lnTo>
                  <a:lnTo>
                    <a:pt x="757" y="506"/>
                  </a:lnTo>
                  <a:lnTo>
                    <a:pt x="739" y="524"/>
                  </a:lnTo>
                  <a:lnTo>
                    <a:pt x="731" y="534"/>
                  </a:lnTo>
                  <a:lnTo>
                    <a:pt x="722" y="545"/>
                  </a:lnTo>
                  <a:lnTo>
                    <a:pt x="715" y="557"/>
                  </a:lnTo>
                  <a:lnTo>
                    <a:pt x="710" y="568"/>
                  </a:lnTo>
                  <a:lnTo>
                    <a:pt x="710" y="568"/>
                  </a:lnTo>
                  <a:lnTo>
                    <a:pt x="726" y="550"/>
                  </a:lnTo>
                  <a:lnTo>
                    <a:pt x="745" y="531"/>
                  </a:lnTo>
                  <a:lnTo>
                    <a:pt x="764" y="514"/>
                  </a:lnTo>
                  <a:lnTo>
                    <a:pt x="784" y="499"/>
                  </a:lnTo>
                  <a:lnTo>
                    <a:pt x="784" y="499"/>
                  </a:lnTo>
                  <a:lnTo>
                    <a:pt x="780" y="507"/>
                  </a:lnTo>
                  <a:lnTo>
                    <a:pt x="773" y="516"/>
                  </a:lnTo>
                  <a:lnTo>
                    <a:pt x="767" y="524"/>
                  </a:lnTo>
                  <a:lnTo>
                    <a:pt x="760" y="534"/>
                  </a:lnTo>
                  <a:lnTo>
                    <a:pt x="763" y="538"/>
                  </a:lnTo>
                  <a:lnTo>
                    <a:pt x="763" y="538"/>
                  </a:lnTo>
                  <a:lnTo>
                    <a:pt x="750" y="552"/>
                  </a:lnTo>
                  <a:lnTo>
                    <a:pt x="738" y="568"/>
                  </a:lnTo>
                  <a:lnTo>
                    <a:pt x="726" y="585"/>
                  </a:lnTo>
                  <a:lnTo>
                    <a:pt x="715" y="602"/>
                  </a:lnTo>
                  <a:lnTo>
                    <a:pt x="684" y="602"/>
                  </a:lnTo>
                  <a:close/>
                  <a:moveTo>
                    <a:pt x="1161" y="512"/>
                  </a:moveTo>
                  <a:lnTo>
                    <a:pt x="1161" y="512"/>
                  </a:lnTo>
                  <a:lnTo>
                    <a:pt x="1155" y="520"/>
                  </a:lnTo>
                  <a:lnTo>
                    <a:pt x="1152" y="523"/>
                  </a:lnTo>
                  <a:lnTo>
                    <a:pt x="1149" y="524"/>
                  </a:lnTo>
                  <a:lnTo>
                    <a:pt x="1149" y="524"/>
                  </a:lnTo>
                  <a:lnTo>
                    <a:pt x="1147" y="523"/>
                  </a:lnTo>
                  <a:lnTo>
                    <a:pt x="1147" y="523"/>
                  </a:lnTo>
                  <a:lnTo>
                    <a:pt x="1152" y="516"/>
                  </a:lnTo>
                  <a:lnTo>
                    <a:pt x="1156" y="513"/>
                  </a:lnTo>
                  <a:lnTo>
                    <a:pt x="1161" y="512"/>
                  </a:lnTo>
                  <a:lnTo>
                    <a:pt x="1161" y="512"/>
                  </a:lnTo>
                  <a:close/>
                  <a:moveTo>
                    <a:pt x="1083" y="566"/>
                  </a:moveTo>
                  <a:lnTo>
                    <a:pt x="1083" y="566"/>
                  </a:lnTo>
                  <a:lnTo>
                    <a:pt x="1079" y="571"/>
                  </a:lnTo>
                  <a:lnTo>
                    <a:pt x="1078" y="573"/>
                  </a:lnTo>
                  <a:lnTo>
                    <a:pt x="1076" y="576"/>
                  </a:lnTo>
                  <a:lnTo>
                    <a:pt x="1076" y="576"/>
                  </a:lnTo>
                  <a:lnTo>
                    <a:pt x="1075" y="581"/>
                  </a:lnTo>
                  <a:lnTo>
                    <a:pt x="1072" y="583"/>
                  </a:lnTo>
                  <a:lnTo>
                    <a:pt x="1065" y="590"/>
                  </a:lnTo>
                  <a:lnTo>
                    <a:pt x="1065" y="590"/>
                  </a:lnTo>
                  <a:lnTo>
                    <a:pt x="1067" y="586"/>
                  </a:lnTo>
                  <a:lnTo>
                    <a:pt x="1069" y="582"/>
                  </a:lnTo>
                  <a:lnTo>
                    <a:pt x="1076" y="576"/>
                  </a:lnTo>
                  <a:lnTo>
                    <a:pt x="1076" y="576"/>
                  </a:lnTo>
                  <a:lnTo>
                    <a:pt x="1082" y="564"/>
                  </a:lnTo>
                  <a:lnTo>
                    <a:pt x="1089" y="552"/>
                  </a:lnTo>
                  <a:lnTo>
                    <a:pt x="1104" y="531"/>
                  </a:lnTo>
                  <a:lnTo>
                    <a:pt x="1140" y="491"/>
                  </a:lnTo>
                  <a:lnTo>
                    <a:pt x="1140" y="491"/>
                  </a:lnTo>
                  <a:lnTo>
                    <a:pt x="1141" y="491"/>
                  </a:lnTo>
                  <a:lnTo>
                    <a:pt x="1144" y="489"/>
                  </a:lnTo>
                  <a:lnTo>
                    <a:pt x="1151" y="489"/>
                  </a:lnTo>
                  <a:lnTo>
                    <a:pt x="1159" y="491"/>
                  </a:lnTo>
                  <a:lnTo>
                    <a:pt x="1171" y="489"/>
                  </a:lnTo>
                  <a:lnTo>
                    <a:pt x="1083" y="566"/>
                  </a:lnTo>
                  <a:close/>
                  <a:moveTo>
                    <a:pt x="1182" y="492"/>
                  </a:moveTo>
                  <a:lnTo>
                    <a:pt x="1182" y="492"/>
                  </a:lnTo>
                  <a:lnTo>
                    <a:pt x="1183" y="491"/>
                  </a:lnTo>
                  <a:lnTo>
                    <a:pt x="1186" y="489"/>
                  </a:lnTo>
                  <a:lnTo>
                    <a:pt x="1193" y="489"/>
                  </a:lnTo>
                  <a:lnTo>
                    <a:pt x="1200" y="491"/>
                  </a:lnTo>
                  <a:lnTo>
                    <a:pt x="1207" y="491"/>
                  </a:lnTo>
                  <a:lnTo>
                    <a:pt x="1133" y="555"/>
                  </a:lnTo>
                  <a:lnTo>
                    <a:pt x="1182" y="492"/>
                  </a:lnTo>
                  <a:close/>
                  <a:moveTo>
                    <a:pt x="769" y="471"/>
                  </a:moveTo>
                  <a:lnTo>
                    <a:pt x="769" y="471"/>
                  </a:lnTo>
                  <a:lnTo>
                    <a:pt x="788" y="467"/>
                  </a:lnTo>
                  <a:lnTo>
                    <a:pt x="814" y="465"/>
                  </a:lnTo>
                  <a:lnTo>
                    <a:pt x="864" y="464"/>
                  </a:lnTo>
                  <a:lnTo>
                    <a:pt x="864" y="464"/>
                  </a:lnTo>
                  <a:lnTo>
                    <a:pt x="953" y="464"/>
                  </a:lnTo>
                  <a:lnTo>
                    <a:pt x="1041" y="465"/>
                  </a:lnTo>
                  <a:lnTo>
                    <a:pt x="1133" y="468"/>
                  </a:lnTo>
                  <a:lnTo>
                    <a:pt x="1225" y="469"/>
                  </a:lnTo>
                  <a:lnTo>
                    <a:pt x="1225" y="469"/>
                  </a:lnTo>
                  <a:lnTo>
                    <a:pt x="1228" y="471"/>
                  </a:lnTo>
                  <a:lnTo>
                    <a:pt x="1230" y="472"/>
                  </a:lnTo>
                  <a:lnTo>
                    <a:pt x="1231" y="474"/>
                  </a:lnTo>
                  <a:lnTo>
                    <a:pt x="1231" y="475"/>
                  </a:lnTo>
                  <a:lnTo>
                    <a:pt x="1227" y="475"/>
                  </a:lnTo>
                  <a:lnTo>
                    <a:pt x="1227" y="475"/>
                  </a:lnTo>
                  <a:lnTo>
                    <a:pt x="1111" y="475"/>
                  </a:lnTo>
                  <a:lnTo>
                    <a:pt x="998" y="475"/>
                  </a:lnTo>
                  <a:lnTo>
                    <a:pt x="882" y="474"/>
                  </a:lnTo>
                  <a:lnTo>
                    <a:pt x="826" y="472"/>
                  </a:lnTo>
                  <a:lnTo>
                    <a:pt x="769" y="471"/>
                  </a:lnTo>
                  <a:lnTo>
                    <a:pt x="769" y="471"/>
                  </a:lnTo>
                  <a:close/>
                  <a:moveTo>
                    <a:pt x="1057" y="500"/>
                  </a:moveTo>
                  <a:lnTo>
                    <a:pt x="1057" y="500"/>
                  </a:lnTo>
                  <a:lnTo>
                    <a:pt x="1045" y="509"/>
                  </a:lnTo>
                  <a:lnTo>
                    <a:pt x="1034" y="517"/>
                  </a:lnTo>
                  <a:lnTo>
                    <a:pt x="1013" y="536"/>
                  </a:lnTo>
                  <a:lnTo>
                    <a:pt x="1013" y="536"/>
                  </a:lnTo>
                  <a:lnTo>
                    <a:pt x="1019" y="524"/>
                  </a:lnTo>
                  <a:lnTo>
                    <a:pt x="1024" y="512"/>
                  </a:lnTo>
                  <a:lnTo>
                    <a:pt x="1031" y="500"/>
                  </a:lnTo>
                  <a:lnTo>
                    <a:pt x="1037" y="489"/>
                  </a:lnTo>
                  <a:lnTo>
                    <a:pt x="1114" y="491"/>
                  </a:lnTo>
                  <a:lnTo>
                    <a:pt x="1027" y="568"/>
                  </a:lnTo>
                  <a:lnTo>
                    <a:pt x="1027" y="568"/>
                  </a:lnTo>
                  <a:lnTo>
                    <a:pt x="1041" y="551"/>
                  </a:lnTo>
                  <a:lnTo>
                    <a:pt x="1054" y="534"/>
                  </a:lnTo>
                  <a:lnTo>
                    <a:pt x="1065" y="516"/>
                  </a:lnTo>
                  <a:lnTo>
                    <a:pt x="1075" y="498"/>
                  </a:lnTo>
                  <a:lnTo>
                    <a:pt x="1075" y="498"/>
                  </a:lnTo>
                  <a:lnTo>
                    <a:pt x="1075" y="495"/>
                  </a:lnTo>
                  <a:lnTo>
                    <a:pt x="1075" y="493"/>
                  </a:lnTo>
                  <a:lnTo>
                    <a:pt x="1069" y="495"/>
                  </a:lnTo>
                  <a:lnTo>
                    <a:pt x="1062" y="498"/>
                  </a:lnTo>
                  <a:lnTo>
                    <a:pt x="1057" y="500"/>
                  </a:lnTo>
                  <a:lnTo>
                    <a:pt x="1057" y="500"/>
                  </a:lnTo>
                  <a:close/>
                  <a:moveTo>
                    <a:pt x="988" y="491"/>
                  </a:moveTo>
                  <a:lnTo>
                    <a:pt x="1019" y="489"/>
                  </a:lnTo>
                  <a:lnTo>
                    <a:pt x="961" y="544"/>
                  </a:lnTo>
                  <a:lnTo>
                    <a:pt x="961" y="544"/>
                  </a:lnTo>
                  <a:lnTo>
                    <a:pt x="974" y="520"/>
                  </a:lnTo>
                  <a:lnTo>
                    <a:pt x="981" y="509"/>
                  </a:lnTo>
                  <a:lnTo>
                    <a:pt x="986" y="498"/>
                  </a:lnTo>
                  <a:lnTo>
                    <a:pt x="986" y="498"/>
                  </a:lnTo>
                  <a:lnTo>
                    <a:pt x="988" y="491"/>
                  </a:lnTo>
                  <a:lnTo>
                    <a:pt x="988" y="491"/>
                  </a:lnTo>
                  <a:close/>
                  <a:moveTo>
                    <a:pt x="948" y="491"/>
                  </a:moveTo>
                  <a:lnTo>
                    <a:pt x="948" y="491"/>
                  </a:lnTo>
                  <a:lnTo>
                    <a:pt x="936" y="503"/>
                  </a:lnTo>
                  <a:lnTo>
                    <a:pt x="925" y="517"/>
                  </a:lnTo>
                  <a:lnTo>
                    <a:pt x="911" y="530"/>
                  </a:lnTo>
                  <a:lnTo>
                    <a:pt x="904" y="536"/>
                  </a:lnTo>
                  <a:lnTo>
                    <a:pt x="896" y="541"/>
                  </a:lnTo>
                  <a:lnTo>
                    <a:pt x="896" y="541"/>
                  </a:lnTo>
                  <a:lnTo>
                    <a:pt x="913" y="520"/>
                  </a:lnTo>
                  <a:lnTo>
                    <a:pt x="920" y="509"/>
                  </a:lnTo>
                  <a:lnTo>
                    <a:pt x="927" y="496"/>
                  </a:lnTo>
                  <a:lnTo>
                    <a:pt x="927" y="496"/>
                  </a:lnTo>
                  <a:lnTo>
                    <a:pt x="927" y="493"/>
                  </a:lnTo>
                  <a:lnTo>
                    <a:pt x="929" y="491"/>
                  </a:lnTo>
                  <a:lnTo>
                    <a:pt x="929" y="491"/>
                  </a:lnTo>
                  <a:lnTo>
                    <a:pt x="933" y="489"/>
                  </a:lnTo>
                  <a:lnTo>
                    <a:pt x="939" y="489"/>
                  </a:lnTo>
                  <a:lnTo>
                    <a:pt x="948" y="491"/>
                  </a:lnTo>
                  <a:lnTo>
                    <a:pt x="948" y="491"/>
                  </a:lnTo>
                  <a:close/>
                  <a:moveTo>
                    <a:pt x="912" y="489"/>
                  </a:moveTo>
                  <a:lnTo>
                    <a:pt x="867" y="534"/>
                  </a:lnTo>
                  <a:lnTo>
                    <a:pt x="867" y="534"/>
                  </a:lnTo>
                  <a:lnTo>
                    <a:pt x="873" y="523"/>
                  </a:lnTo>
                  <a:lnTo>
                    <a:pt x="880" y="512"/>
                  </a:lnTo>
                  <a:lnTo>
                    <a:pt x="895" y="489"/>
                  </a:lnTo>
                  <a:lnTo>
                    <a:pt x="895" y="489"/>
                  </a:lnTo>
                  <a:lnTo>
                    <a:pt x="898" y="489"/>
                  </a:lnTo>
                  <a:lnTo>
                    <a:pt x="902" y="489"/>
                  </a:lnTo>
                  <a:lnTo>
                    <a:pt x="912" y="489"/>
                  </a:lnTo>
                  <a:lnTo>
                    <a:pt x="912" y="489"/>
                  </a:lnTo>
                  <a:close/>
                  <a:moveTo>
                    <a:pt x="873" y="492"/>
                  </a:moveTo>
                  <a:lnTo>
                    <a:pt x="873" y="492"/>
                  </a:lnTo>
                  <a:lnTo>
                    <a:pt x="856" y="502"/>
                  </a:lnTo>
                  <a:lnTo>
                    <a:pt x="842" y="514"/>
                  </a:lnTo>
                  <a:lnTo>
                    <a:pt x="814" y="538"/>
                  </a:lnTo>
                  <a:lnTo>
                    <a:pt x="814" y="538"/>
                  </a:lnTo>
                  <a:lnTo>
                    <a:pt x="814" y="543"/>
                  </a:lnTo>
                  <a:lnTo>
                    <a:pt x="812" y="545"/>
                  </a:lnTo>
                  <a:lnTo>
                    <a:pt x="809" y="548"/>
                  </a:lnTo>
                  <a:lnTo>
                    <a:pt x="807" y="551"/>
                  </a:lnTo>
                  <a:lnTo>
                    <a:pt x="811" y="541"/>
                  </a:lnTo>
                  <a:lnTo>
                    <a:pt x="812" y="538"/>
                  </a:lnTo>
                  <a:lnTo>
                    <a:pt x="814" y="538"/>
                  </a:lnTo>
                  <a:lnTo>
                    <a:pt x="814" y="538"/>
                  </a:lnTo>
                  <a:lnTo>
                    <a:pt x="818" y="533"/>
                  </a:lnTo>
                  <a:lnTo>
                    <a:pt x="822" y="526"/>
                  </a:lnTo>
                  <a:lnTo>
                    <a:pt x="830" y="512"/>
                  </a:lnTo>
                  <a:lnTo>
                    <a:pt x="835" y="503"/>
                  </a:lnTo>
                  <a:lnTo>
                    <a:pt x="839" y="498"/>
                  </a:lnTo>
                  <a:lnTo>
                    <a:pt x="845" y="492"/>
                  </a:lnTo>
                  <a:lnTo>
                    <a:pt x="852" y="489"/>
                  </a:lnTo>
                  <a:lnTo>
                    <a:pt x="852" y="489"/>
                  </a:lnTo>
                  <a:lnTo>
                    <a:pt x="857" y="489"/>
                  </a:lnTo>
                  <a:lnTo>
                    <a:pt x="863" y="489"/>
                  </a:lnTo>
                  <a:lnTo>
                    <a:pt x="868" y="491"/>
                  </a:lnTo>
                  <a:lnTo>
                    <a:pt x="873" y="492"/>
                  </a:lnTo>
                  <a:lnTo>
                    <a:pt x="873" y="492"/>
                  </a:lnTo>
                  <a:close/>
                  <a:moveTo>
                    <a:pt x="729" y="602"/>
                  </a:moveTo>
                  <a:lnTo>
                    <a:pt x="729" y="602"/>
                  </a:lnTo>
                  <a:lnTo>
                    <a:pt x="738" y="588"/>
                  </a:lnTo>
                  <a:lnTo>
                    <a:pt x="743" y="581"/>
                  </a:lnTo>
                  <a:lnTo>
                    <a:pt x="749" y="575"/>
                  </a:lnTo>
                  <a:lnTo>
                    <a:pt x="749" y="575"/>
                  </a:lnTo>
                  <a:lnTo>
                    <a:pt x="748" y="573"/>
                  </a:lnTo>
                  <a:lnTo>
                    <a:pt x="746" y="572"/>
                  </a:lnTo>
                  <a:lnTo>
                    <a:pt x="746" y="572"/>
                  </a:lnTo>
                  <a:lnTo>
                    <a:pt x="749" y="568"/>
                  </a:lnTo>
                  <a:lnTo>
                    <a:pt x="752" y="564"/>
                  </a:lnTo>
                  <a:lnTo>
                    <a:pt x="755" y="559"/>
                  </a:lnTo>
                  <a:lnTo>
                    <a:pt x="757" y="555"/>
                  </a:lnTo>
                  <a:lnTo>
                    <a:pt x="759" y="554"/>
                  </a:lnTo>
                  <a:lnTo>
                    <a:pt x="756" y="552"/>
                  </a:lnTo>
                  <a:lnTo>
                    <a:pt x="756" y="552"/>
                  </a:lnTo>
                  <a:lnTo>
                    <a:pt x="777" y="523"/>
                  </a:lnTo>
                  <a:lnTo>
                    <a:pt x="788" y="509"/>
                  </a:lnTo>
                  <a:lnTo>
                    <a:pt x="797" y="492"/>
                  </a:lnTo>
                  <a:lnTo>
                    <a:pt x="797" y="492"/>
                  </a:lnTo>
                  <a:lnTo>
                    <a:pt x="800" y="489"/>
                  </a:lnTo>
                  <a:lnTo>
                    <a:pt x="801" y="489"/>
                  </a:lnTo>
                  <a:lnTo>
                    <a:pt x="808" y="489"/>
                  </a:lnTo>
                  <a:lnTo>
                    <a:pt x="825" y="491"/>
                  </a:lnTo>
                  <a:lnTo>
                    <a:pt x="825" y="491"/>
                  </a:lnTo>
                  <a:lnTo>
                    <a:pt x="791" y="520"/>
                  </a:lnTo>
                  <a:lnTo>
                    <a:pt x="776" y="536"/>
                  </a:lnTo>
                  <a:lnTo>
                    <a:pt x="760" y="551"/>
                  </a:lnTo>
                  <a:lnTo>
                    <a:pt x="762" y="555"/>
                  </a:lnTo>
                  <a:lnTo>
                    <a:pt x="762" y="555"/>
                  </a:lnTo>
                  <a:lnTo>
                    <a:pt x="759" y="558"/>
                  </a:lnTo>
                  <a:lnTo>
                    <a:pt x="756" y="564"/>
                  </a:lnTo>
                  <a:lnTo>
                    <a:pt x="752" y="572"/>
                  </a:lnTo>
                  <a:lnTo>
                    <a:pt x="752" y="572"/>
                  </a:lnTo>
                  <a:lnTo>
                    <a:pt x="769" y="554"/>
                  </a:lnTo>
                  <a:lnTo>
                    <a:pt x="787" y="536"/>
                  </a:lnTo>
                  <a:lnTo>
                    <a:pt x="807" y="517"/>
                  </a:lnTo>
                  <a:lnTo>
                    <a:pt x="828" y="499"/>
                  </a:lnTo>
                  <a:lnTo>
                    <a:pt x="828" y="499"/>
                  </a:lnTo>
                  <a:lnTo>
                    <a:pt x="826" y="506"/>
                  </a:lnTo>
                  <a:lnTo>
                    <a:pt x="823" y="512"/>
                  </a:lnTo>
                  <a:lnTo>
                    <a:pt x="821" y="519"/>
                  </a:lnTo>
                  <a:lnTo>
                    <a:pt x="815" y="524"/>
                  </a:lnTo>
                  <a:lnTo>
                    <a:pt x="815" y="524"/>
                  </a:lnTo>
                  <a:lnTo>
                    <a:pt x="814" y="521"/>
                  </a:lnTo>
                  <a:lnTo>
                    <a:pt x="814" y="523"/>
                  </a:lnTo>
                  <a:lnTo>
                    <a:pt x="811" y="527"/>
                  </a:lnTo>
                  <a:lnTo>
                    <a:pt x="812" y="530"/>
                  </a:lnTo>
                  <a:lnTo>
                    <a:pt x="812" y="530"/>
                  </a:lnTo>
                  <a:lnTo>
                    <a:pt x="802" y="543"/>
                  </a:lnTo>
                  <a:lnTo>
                    <a:pt x="793" y="555"/>
                  </a:lnTo>
                  <a:lnTo>
                    <a:pt x="781" y="569"/>
                  </a:lnTo>
                  <a:lnTo>
                    <a:pt x="773" y="582"/>
                  </a:lnTo>
                  <a:lnTo>
                    <a:pt x="773" y="582"/>
                  </a:lnTo>
                  <a:lnTo>
                    <a:pt x="764" y="593"/>
                  </a:lnTo>
                  <a:lnTo>
                    <a:pt x="763" y="596"/>
                  </a:lnTo>
                  <a:lnTo>
                    <a:pt x="762" y="599"/>
                  </a:lnTo>
                  <a:lnTo>
                    <a:pt x="763" y="602"/>
                  </a:lnTo>
                  <a:lnTo>
                    <a:pt x="764" y="606"/>
                  </a:lnTo>
                  <a:lnTo>
                    <a:pt x="764" y="606"/>
                  </a:lnTo>
                  <a:lnTo>
                    <a:pt x="748" y="603"/>
                  </a:lnTo>
                  <a:lnTo>
                    <a:pt x="729" y="602"/>
                  </a:lnTo>
                  <a:lnTo>
                    <a:pt x="729" y="602"/>
                  </a:lnTo>
                  <a:close/>
                  <a:moveTo>
                    <a:pt x="769" y="604"/>
                  </a:moveTo>
                  <a:lnTo>
                    <a:pt x="769" y="604"/>
                  </a:lnTo>
                  <a:lnTo>
                    <a:pt x="791" y="576"/>
                  </a:lnTo>
                  <a:lnTo>
                    <a:pt x="816" y="550"/>
                  </a:lnTo>
                  <a:lnTo>
                    <a:pt x="843" y="524"/>
                  </a:lnTo>
                  <a:lnTo>
                    <a:pt x="871" y="502"/>
                  </a:lnTo>
                  <a:lnTo>
                    <a:pt x="871" y="502"/>
                  </a:lnTo>
                  <a:lnTo>
                    <a:pt x="871" y="507"/>
                  </a:lnTo>
                  <a:lnTo>
                    <a:pt x="871" y="513"/>
                  </a:lnTo>
                  <a:lnTo>
                    <a:pt x="868" y="519"/>
                  </a:lnTo>
                  <a:lnTo>
                    <a:pt x="864" y="521"/>
                  </a:lnTo>
                  <a:lnTo>
                    <a:pt x="863" y="523"/>
                  </a:lnTo>
                  <a:lnTo>
                    <a:pt x="860" y="526"/>
                  </a:lnTo>
                  <a:lnTo>
                    <a:pt x="860" y="526"/>
                  </a:lnTo>
                  <a:lnTo>
                    <a:pt x="846" y="547"/>
                  </a:lnTo>
                  <a:lnTo>
                    <a:pt x="832" y="566"/>
                  </a:lnTo>
                  <a:lnTo>
                    <a:pt x="816" y="586"/>
                  </a:lnTo>
                  <a:lnTo>
                    <a:pt x="804" y="606"/>
                  </a:lnTo>
                  <a:lnTo>
                    <a:pt x="804" y="606"/>
                  </a:lnTo>
                  <a:lnTo>
                    <a:pt x="801" y="606"/>
                  </a:lnTo>
                  <a:lnTo>
                    <a:pt x="798" y="607"/>
                  </a:lnTo>
                  <a:lnTo>
                    <a:pt x="787" y="606"/>
                  </a:lnTo>
                  <a:lnTo>
                    <a:pt x="769" y="604"/>
                  </a:lnTo>
                  <a:lnTo>
                    <a:pt x="769" y="604"/>
                  </a:lnTo>
                  <a:close/>
                  <a:moveTo>
                    <a:pt x="850" y="557"/>
                  </a:moveTo>
                  <a:lnTo>
                    <a:pt x="850" y="557"/>
                  </a:lnTo>
                  <a:lnTo>
                    <a:pt x="849" y="561"/>
                  </a:lnTo>
                  <a:lnTo>
                    <a:pt x="847" y="565"/>
                  </a:lnTo>
                  <a:lnTo>
                    <a:pt x="845" y="568"/>
                  </a:lnTo>
                  <a:lnTo>
                    <a:pt x="840" y="569"/>
                  </a:lnTo>
                  <a:lnTo>
                    <a:pt x="840" y="569"/>
                  </a:lnTo>
                  <a:lnTo>
                    <a:pt x="842" y="566"/>
                  </a:lnTo>
                  <a:lnTo>
                    <a:pt x="845" y="564"/>
                  </a:lnTo>
                  <a:lnTo>
                    <a:pt x="850" y="557"/>
                  </a:lnTo>
                  <a:lnTo>
                    <a:pt x="850" y="557"/>
                  </a:lnTo>
                  <a:close/>
                  <a:moveTo>
                    <a:pt x="819" y="606"/>
                  </a:moveTo>
                  <a:lnTo>
                    <a:pt x="819" y="606"/>
                  </a:lnTo>
                  <a:lnTo>
                    <a:pt x="825" y="597"/>
                  </a:lnTo>
                  <a:lnTo>
                    <a:pt x="828" y="589"/>
                  </a:lnTo>
                  <a:lnTo>
                    <a:pt x="832" y="581"/>
                  </a:lnTo>
                  <a:lnTo>
                    <a:pt x="835" y="576"/>
                  </a:lnTo>
                  <a:lnTo>
                    <a:pt x="839" y="573"/>
                  </a:lnTo>
                  <a:lnTo>
                    <a:pt x="837" y="582"/>
                  </a:lnTo>
                  <a:lnTo>
                    <a:pt x="837" y="582"/>
                  </a:lnTo>
                  <a:lnTo>
                    <a:pt x="874" y="540"/>
                  </a:lnTo>
                  <a:lnTo>
                    <a:pt x="892" y="520"/>
                  </a:lnTo>
                  <a:lnTo>
                    <a:pt x="913" y="500"/>
                  </a:lnTo>
                  <a:lnTo>
                    <a:pt x="913" y="500"/>
                  </a:lnTo>
                  <a:lnTo>
                    <a:pt x="912" y="506"/>
                  </a:lnTo>
                  <a:lnTo>
                    <a:pt x="911" y="510"/>
                  </a:lnTo>
                  <a:lnTo>
                    <a:pt x="906" y="517"/>
                  </a:lnTo>
                  <a:lnTo>
                    <a:pt x="899" y="523"/>
                  </a:lnTo>
                  <a:lnTo>
                    <a:pt x="892" y="533"/>
                  </a:lnTo>
                  <a:lnTo>
                    <a:pt x="894" y="537"/>
                  </a:lnTo>
                  <a:lnTo>
                    <a:pt x="894" y="537"/>
                  </a:lnTo>
                  <a:lnTo>
                    <a:pt x="868" y="571"/>
                  </a:lnTo>
                  <a:lnTo>
                    <a:pt x="857" y="589"/>
                  </a:lnTo>
                  <a:lnTo>
                    <a:pt x="846" y="606"/>
                  </a:lnTo>
                  <a:lnTo>
                    <a:pt x="819" y="606"/>
                  </a:lnTo>
                  <a:close/>
                  <a:moveTo>
                    <a:pt x="894" y="604"/>
                  </a:moveTo>
                  <a:lnTo>
                    <a:pt x="894" y="604"/>
                  </a:lnTo>
                  <a:lnTo>
                    <a:pt x="916" y="572"/>
                  </a:lnTo>
                  <a:lnTo>
                    <a:pt x="926" y="555"/>
                  </a:lnTo>
                  <a:lnTo>
                    <a:pt x="936" y="537"/>
                  </a:lnTo>
                  <a:lnTo>
                    <a:pt x="936" y="537"/>
                  </a:lnTo>
                  <a:lnTo>
                    <a:pt x="922" y="552"/>
                  </a:lnTo>
                  <a:lnTo>
                    <a:pt x="906" y="569"/>
                  </a:lnTo>
                  <a:lnTo>
                    <a:pt x="892" y="588"/>
                  </a:lnTo>
                  <a:lnTo>
                    <a:pt x="881" y="607"/>
                  </a:lnTo>
                  <a:lnTo>
                    <a:pt x="860" y="607"/>
                  </a:lnTo>
                  <a:lnTo>
                    <a:pt x="891" y="555"/>
                  </a:lnTo>
                  <a:lnTo>
                    <a:pt x="891" y="555"/>
                  </a:lnTo>
                  <a:lnTo>
                    <a:pt x="892" y="558"/>
                  </a:lnTo>
                  <a:lnTo>
                    <a:pt x="891" y="561"/>
                  </a:lnTo>
                  <a:lnTo>
                    <a:pt x="889" y="564"/>
                  </a:lnTo>
                  <a:lnTo>
                    <a:pt x="889" y="568"/>
                  </a:lnTo>
                  <a:lnTo>
                    <a:pt x="889" y="568"/>
                  </a:lnTo>
                  <a:lnTo>
                    <a:pt x="904" y="551"/>
                  </a:lnTo>
                  <a:lnTo>
                    <a:pt x="919" y="534"/>
                  </a:lnTo>
                  <a:lnTo>
                    <a:pt x="951" y="502"/>
                  </a:lnTo>
                  <a:lnTo>
                    <a:pt x="951" y="502"/>
                  </a:lnTo>
                  <a:lnTo>
                    <a:pt x="948" y="507"/>
                  </a:lnTo>
                  <a:lnTo>
                    <a:pt x="944" y="513"/>
                  </a:lnTo>
                  <a:lnTo>
                    <a:pt x="939" y="520"/>
                  </a:lnTo>
                  <a:lnTo>
                    <a:pt x="937" y="523"/>
                  </a:lnTo>
                  <a:lnTo>
                    <a:pt x="936" y="527"/>
                  </a:lnTo>
                  <a:lnTo>
                    <a:pt x="936" y="527"/>
                  </a:lnTo>
                  <a:lnTo>
                    <a:pt x="939" y="526"/>
                  </a:lnTo>
                  <a:lnTo>
                    <a:pt x="946" y="523"/>
                  </a:lnTo>
                  <a:lnTo>
                    <a:pt x="948" y="521"/>
                  </a:lnTo>
                  <a:lnTo>
                    <a:pt x="953" y="520"/>
                  </a:lnTo>
                  <a:lnTo>
                    <a:pt x="954" y="516"/>
                  </a:lnTo>
                  <a:lnTo>
                    <a:pt x="956" y="512"/>
                  </a:lnTo>
                  <a:lnTo>
                    <a:pt x="956" y="512"/>
                  </a:lnTo>
                  <a:lnTo>
                    <a:pt x="956" y="509"/>
                  </a:lnTo>
                  <a:lnTo>
                    <a:pt x="957" y="506"/>
                  </a:lnTo>
                  <a:lnTo>
                    <a:pt x="957" y="506"/>
                  </a:lnTo>
                  <a:lnTo>
                    <a:pt x="954" y="505"/>
                  </a:lnTo>
                  <a:lnTo>
                    <a:pt x="953" y="502"/>
                  </a:lnTo>
                  <a:lnTo>
                    <a:pt x="954" y="499"/>
                  </a:lnTo>
                  <a:lnTo>
                    <a:pt x="957" y="498"/>
                  </a:lnTo>
                  <a:lnTo>
                    <a:pt x="957" y="498"/>
                  </a:lnTo>
                  <a:lnTo>
                    <a:pt x="960" y="498"/>
                  </a:lnTo>
                  <a:lnTo>
                    <a:pt x="958" y="499"/>
                  </a:lnTo>
                  <a:lnTo>
                    <a:pt x="957" y="502"/>
                  </a:lnTo>
                  <a:lnTo>
                    <a:pt x="957" y="505"/>
                  </a:lnTo>
                  <a:lnTo>
                    <a:pt x="957" y="506"/>
                  </a:lnTo>
                  <a:lnTo>
                    <a:pt x="957" y="506"/>
                  </a:lnTo>
                  <a:lnTo>
                    <a:pt x="961" y="500"/>
                  </a:lnTo>
                  <a:lnTo>
                    <a:pt x="967" y="493"/>
                  </a:lnTo>
                  <a:lnTo>
                    <a:pt x="970" y="492"/>
                  </a:lnTo>
                  <a:lnTo>
                    <a:pt x="974" y="489"/>
                  </a:lnTo>
                  <a:lnTo>
                    <a:pt x="978" y="489"/>
                  </a:lnTo>
                  <a:lnTo>
                    <a:pt x="984" y="491"/>
                  </a:lnTo>
                  <a:lnTo>
                    <a:pt x="984" y="491"/>
                  </a:lnTo>
                  <a:lnTo>
                    <a:pt x="946" y="550"/>
                  </a:lnTo>
                  <a:lnTo>
                    <a:pt x="908" y="610"/>
                  </a:lnTo>
                  <a:lnTo>
                    <a:pt x="908" y="610"/>
                  </a:lnTo>
                  <a:lnTo>
                    <a:pt x="902" y="604"/>
                  </a:lnTo>
                  <a:lnTo>
                    <a:pt x="898" y="603"/>
                  </a:lnTo>
                  <a:lnTo>
                    <a:pt x="894" y="604"/>
                  </a:lnTo>
                  <a:lnTo>
                    <a:pt x="894" y="604"/>
                  </a:lnTo>
                  <a:close/>
                  <a:moveTo>
                    <a:pt x="920" y="607"/>
                  </a:moveTo>
                  <a:lnTo>
                    <a:pt x="920" y="607"/>
                  </a:lnTo>
                  <a:lnTo>
                    <a:pt x="930" y="590"/>
                  </a:lnTo>
                  <a:lnTo>
                    <a:pt x="940" y="578"/>
                  </a:lnTo>
                  <a:lnTo>
                    <a:pt x="951" y="565"/>
                  </a:lnTo>
                  <a:lnTo>
                    <a:pt x="964" y="552"/>
                  </a:lnTo>
                  <a:lnTo>
                    <a:pt x="964" y="552"/>
                  </a:lnTo>
                  <a:lnTo>
                    <a:pt x="992" y="526"/>
                  </a:lnTo>
                  <a:lnTo>
                    <a:pt x="1006" y="513"/>
                  </a:lnTo>
                  <a:lnTo>
                    <a:pt x="1022" y="502"/>
                  </a:lnTo>
                  <a:lnTo>
                    <a:pt x="1022" y="502"/>
                  </a:lnTo>
                  <a:lnTo>
                    <a:pt x="1013" y="516"/>
                  </a:lnTo>
                  <a:lnTo>
                    <a:pt x="1005" y="530"/>
                  </a:lnTo>
                  <a:lnTo>
                    <a:pt x="986" y="557"/>
                  </a:lnTo>
                  <a:lnTo>
                    <a:pt x="968" y="582"/>
                  </a:lnTo>
                  <a:lnTo>
                    <a:pt x="950" y="607"/>
                  </a:lnTo>
                  <a:lnTo>
                    <a:pt x="950" y="607"/>
                  </a:lnTo>
                  <a:lnTo>
                    <a:pt x="948" y="610"/>
                  </a:lnTo>
                  <a:lnTo>
                    <a:pt x="944" y="611"/>
                  </a:lnTo>
                  <a:lnTo>
                    <a:pt x="936" y="611"/>
                  </a:lnTo>
                  <a:lnTo>
                    <a:pt x="927" y="610"/>
                  </a:lnTo>
                  <a:lnTo>
                    <a:pt x="920" y="607"/>
                  </a:lnTo>
                  <a:lnTo>
                    <a:pt x="920" y="607"/>
                  </a:lnTo>
                  <a:close/>
                  <a:moveTo>
                    <a:pt x="961" y="609"/>
                  </a:moveTo>
                  <a:lnTo>
                    <a:pt x="961" y="609"/>
                  </a:lnTo>
                  <a:lnTo>
                    <a:pt x="984" y="581"/>
                  </a:lnTo>
                  <a:lnTo>
                    <a:pt x="1008" y="554"/>
                  </a:lnTo>
                  <a:lnTo>
                    <a:pt x="1033" y="530"/>
                  </a:lnTo>
                  <a:lnTo>
                    <a:pt x="1060" y="506"/>
                  </a:lnTo>
                  <a:lnTo>
                    <a:pt x="1060" y="506"/>
                  </a:lnTo>
                  <a:lnTo>
                    <a:pt x="1060" y="513"/>
                  </a:lnTo>
                  <a:lnTo>
                    <a:pt x="1058" y="519"/>
                  </a:lnTo>
                  <a:lnTo>
                    <a:pt x="1058" y="519"/>
                  </a:lnTo>
                  <a:lnTo>
                    <a:pt x="1045" y="537"/>
                  </a:lnTo>
                  <a:lnTo>
                    <a:pt x="1031" y="555"/>
                  </a:lnTo>
                  <a:lnTo>
                    <a:pt x="1016" y="575"/>
                  </a:lnTo>
                  <a:lnTo>
                    <a:pt x="1009" y="583"/>
                  </a:lnTo>
                  <a:lnTo>
                    <a:pt x="999" y="592"/>
                  </a:lnTo>
                  <a:lnTo>
                    <a:pt x="999" y="592"/>
                  </a:lnTo>
                  <a:lnTo>
                    <a:pt x="995" y="597"/>
                  </a:lnTo>
                  <a:lnTo>
                    <a:pt x="985" y="606"/>
                  </a:lnTo>
                  <a:lnTo>
                    <a:pt x="981" y="610"/>
                  </a:lnTo>
                  <a:lnTo>
                    <a:pt x="974" y="611"/>
                  </a:lnTo>
                  <a:lnTo>
                    <a:pt x="968" y="611"/>
                  </a:lnTo>
                  <a:lnTo>
                    <a:pt x="961" y="609"/>
                  </a:lnTo>
                  <a:lnTo>
                    <a:pt x="961" y="609"/>
                  </a:lnTo>
                  <a:close/>
                  <a:moveTo>
                    <a:pt x="1000" y="611"/>
                  </a:moveTo>
                  <a:lnTo>
                    <a:pt x="1000" y="611"/>
                  </a:lnTo>
                  <a:lnTo>
                    <a:pt x="1010" y="597"/>
                  </a:lnTo>
                  <a:lnTo>
                    <a:pt x="1013" y="593"/>
                  </a:lnTo>
                  <a:lnTo>
                    <a:pt x="1020" y="590"/>
                  </a:lnTo>
                  <a:lnTo>
                    <a:pt x="1020" y="590"/>
                  </a:lnTo>
                  <a:lnTo>
                    <a:pt x="1016" y="590"/>
                  </a:lnTo>
                  <a:lnTo>
                    <a:pt x="1015" y="590"/>
                  </a:lnTo>
                  <a:lnTo>
                    <a:pt x="1015" y="589"/>
                  </a:lnTo>
                  <a:lnTo>
                    <a:pt x="1015" y="588"/>
                  </a:lnTo>
                  <a:lnTo>
                    <a:pt x="1017" y="585"/>
                  </a:lnTo>
                  <a:lnTo>
                    <a:pt x="1020" y="583"/>
                  </a:lnTo>
                  <a:lnTo>
                    <a:pt x="1031" y="571"/>
                  </a:lnTo>
                  <a:lnTo>
                    <a:pt x="1022" y="586"/>
                  </a:lnTo>
                  <a:lnTo>
                    <a:pt x="1022" y="586"/>
                  </a:lnTo>
                  <a:lnTo>
                    <a:pt x="1071" y="540"/>
                  </a:lnTo>
                  <a:lnTo>
                    <a:pt x="1096" y="519"/>
                  </a:lnTo>
                  <a:lnTo>
                    <a:pt x="1121" y="498"/>
                  </a:lnTo>
                  <a:lnTo>
                    <a:pt x="1121" y="498"/>
                  </a:lnTo>
                  <a:lnTo>
                    <a:pt x="1126" y="493"/>
                  </a:lnTo>
                  <a:lnTo>
                    <a:pt x="1127" y="495"/>
                  </a:lnTo>
                  <a:lnTo>
                    <a:pt x="1126" y="496"/>
                  </a:lnTo>
                  <a:lnTo>
                    <a:pt x="1124" y="500"/>
                  </a:lnTo>
                  <a:lnTo>
                    <a:pt x="1123" y="505"/>
                  </a:lnTo>
                  <a:lnTo>
                    <a:pt x="1123" y="505"/>
                  </a:lnTo>
                  <a:lnTo>
                    <a:pt x="1120" y="506"/>
                  </a:lnTo>
                  <a:lnTo>
                    <a:pt x="1117" y="507"/>
                  </a:lnTo>
                  <a:lnTo>
                    <a:pt x="1114" y="509"/>
                  </a:lnTo>
                  <a:lnTo>
                    <a:pt x="1113" y="510"/>
                  </a:lnTo>
                  <a:lnTo>
                    <a:pt x="1113" y="510"/>
                  </a:lnTo>
                  <a:lnTo>
                    <a:pt x="1103" y="524"/>
                  </a:lnTo>
                  <a:lnTo>
                    <a:pt x="1093" y="537"/>
                  </a:lnTo>
                  <a:lnTo>
                    <a:pt x="1074" y="561"/>
                  </a:lnTo>
                  <a:lnTo>
                    <a:pt x="1052" y="585"/>
                  </a:lnTo>
                  <a:lnTo>
                    <a:pt x="1043" y="597"/>
                  </a:lnTo>
                  <a:lnTo>
                    <a:pt x="1034" y="611"/>
                  </a:lnTo>
                  <a:lnTo>
                    <a:pt x="1034" y="611"/>
                  </a:lnTo>
                  <a:lnTo>
                    <a:pt x="1031" y="613"/>
                  </a:lnTo>
                  <a:lnTo>
                    <a:pt x="1027" y="614"/>
                  </a:lnTo>
                  <a:lnTo>
                    <a:pt x="1017" y="616"/>
                  </a:lnTo>
                  <a:lnTo>
                    <a:pt x="1008" y="614"/>
                  </a:lnTo>
                  <a:lnTo>
                    <a:pt x="1000" y="611"/>
                  </a:lnTo>
                  <a:lnTo>
                    <a:pt x="1000" y="611"/>
                  </a:lnTo>
                  <a:close/>
                  <a:moveTo>
                    <a:pt x="1078" y="602"/>
                  </a:moveTo>
                  <a:lnTo>
                    <a:pt x="1076" y="606"/>
                  </a:lnTo>
                  <a:lnTo>
                    <a:pt x="1075" y="607"/>
                  </a:lnTo>
                  <a:lnTo>
                    <a:pt x="1072" y="609"/>
                  </a:lnTo>
                  <a:lnTo>
                    <a:pt x="1072" y="609"/>
                  </a:lnTo>
                  <a:lnTo>
                    <a:pt x="1071" y="610"/>
                  </a:lnTo>
                  <a:lnTo>
                    <a:pt x="1071" y="610"/>
                  </a:lnTo>
                  <a:lnTo>
                    <a:pt x="1068" y="613"/>
                  </a:lnTo>
                  <a:lnTo>
                    <a:pt x="1065" y="616"/>
                  </a:lnTo>
                  <a:lnTo>
                    <a:pt x="1058" y="616"/>
                  </a:lnTo>
                  <a:lnTo>
                    <a:pt x="1051" y="616"/>
                  </a:lnTo>
                  <a:lnTo>
                    <a:pt x="1044" y="616"/>
                  </a:lnTo>
                  <a:lnTo>
                    <a:pt x="1044" y="616"/>
                  </a:lnTo>
                  <a:lnTo>
                    <a:pt x="1092" y="571"/>
                  </a:lnTo>
                  <a:lnTo>
                    <a:pt x="1116" y="548"/>
                  </a:lnTo>
                  <a:lnTo>
                    <a:pt x="1140" y="527"/>
                  </a:lnTo>
                  <a:lnTo>
                    <a:pt x="1099" y="581"/>
                  </a:lnTo>
                  <a:lnTo>
                    <a:pt x="1097" y="581"/>
                  </a:lnTo>
                  <a:lnTo>
                    <a:pt x="1096" y="583"/>
                  </a:lnTo>
                  <a:lnTo>
                    <a:pt x="1096" y="585"/>
                  </a:lnTo>
                  <a:lnTo>
                    <a:pt x="1096" y="585"/>
                  </a:lnTo>
                  <a:lnTo>
                    <a:pt x="1092" y="589"/>
                  </a:lnTo>
                  <a:lnTo>
                    <a:pt x="1089" y="593"/>
                  </a:lnTo>
                  <a:lnTo>
                    <a:pt x="1085" y="599"/>
                  </a:lnTo>
                  <a:lnTo>
                    <a:pt x="1081" y="602"/>
                  </a:lnTo>
                  <a:lnTo>
                    <a:pt x="1078" y="602"/>
                  </a:lnTo>
                  <a:close/>
                  <a:moveTo>
                    <a:pt x="1171" y="610"/>
                  </a:moveTo>
                  <a:lnTo>
                    <a:pt x="1171" y="610"/>
                  </a:lnTo>
                  <a:lnTo>
                    <a:pt x="1180" y="600"/>
                  </a:lnTo>
                  <a:lnTo>
                    <a:pt x="1190" y="590"/>
                  </a:lnTo>
                  <a:lnTo>
                    <a:pt x="1200" y="579"/>
                  </a:lnTo>
                  <a:lnTo>
                    <a:pt x="1210" y="572"/>
                  </a:lnTo>
                  <a:lnTo>
                    <a:pt x="1210" y="572"/>
                  </a:lnTo>
                  <a:lnTo>
                    <a:pt x="1210" y="573"/>
                  </a:lnTo>
                  <a:lnTo>
                    <a:pt x="1210" y="573"/>
                  </a:lnTo>
                  <a:lnTo>
                    <a:pt x="1210" y="573"/>
                  </a:lnTo>
                  <a:lnTo>
                    <a:pt x="1210" y="573"/>
                  </a:lnTo>
                  <a:lnTo>
                    <a:pt x="1203" y="585"/>
                  </a:lnTo>
                  <a:lnTo>
                    <a:pt x="1193" y="596"/>
                  </a:lnTo>
                  <a:lnTo>
                    <a:pt x="1183" y="604"/>
                  </a:lnTo>
                  <a:lnTo>
                    <a:pt x="1178" y="607"/>
                  </a:lnTo>
                  <a:lnTo>
                    <a:pt x="1171" y="610"/>
                  </a:lnTo>
                  <a:lnTo>
                    <a:pt x="1171" y="610"/>
                  </a:lnTo>
                  <a:close/>
                  <a:moveTo>
                    <a:pt x="1214" y="568"/>
                  </a:moveTo>
                  <a:lnTo>
                    <a:pt x="1214" y="568"/>
                  </a:lnTo>
                  <a:lnTo>
                    <a:pt x="1218" y="561"/>
                  </a:lnTo>
                  <a:lnTo>
                    <a:pt x="1223" y="554"/>
                  </a:lnTo>
                  <a:lnTo>
                    <a:pt x="1232" y="541"/>
                  </a:lnTo>
                  <a:lnTo>
                    <a:pt x="1253" y="520"/>
                  </a:lnTo>
                  <a:lnTo>
                    <a:pt x="1253" y="520"/>
                  </a:lnTo>
                  <a:lnTo>
                    <a:pt x="1258" y="513"/>
                  </a:lnTo>
                  <a:lnTo>
                    <a:pt x="1260" y="506"/>
                  </a:lnTo>
                  <a:lnTo>
                    <a:pt x="1256" y="507"/>
                  </a:lnTo>
                  <a:lnTo>
                    <a:pt x="1256" y="507"/>
                  </a:lnTo>
                  <a:lnTo>
                    <a:pt x="1255" y="512"/>
                  </a:lnTo>
                  <a:lnTo>
                    <a:pt x="1253" y="513"/>
                  </a:lnTo>
                  <a:lnTo>
                    <a:pt x="1251" y="514"/>
                  </a:lnTo>
                  <a:lnTo>
                    <a:pt x="1249" y="513"/>
                  </a:lnTo>
                  <a:lnTo>
                    <a:pt x="1246" y="513"/>
                  </a:lnTo>
                  <a:lnTo>
                    <a:pt x="1244" y="514"/>
                  </a:lnTo>
                  <a:lnTo>
                    <a:pt x="1242" y="516"/>
                  </a:lnTo>
                  <a:lnTo>
                    <a:pt x="1241" y="520"/>
                  </a:lnTo>
                  <a:lnTo>
                    <a:pt x="1246" y="517"/>
                  </a:lnTo>
                  <a:lnTo>
                    <a:pt x="1246" y="517"/>
                  </a:lnTo>
                  <a:lnTo>
                    <a:pt x="1246" y="521"/>
                  </a:lnTo>
                  <a:lnTo>
                    <a:pt x="1244" y="524"/>
                  </a:lnTo>
                  <a:lnTo>
                    <a:pt x="1241" y="527"/>
                  </a:lnTo>
                  <a:lnTo>
                    <a:pt x="1237" y="530"/>
                  </a:lnTo>
                  <a:lnTo>
                    <a:pt x="1237" y="530"/>
                  </a:lnTo>
                  <a:lnTo>
                    <a:pt x="1227" y="543"/>
                  </a:lnTo>
                  <a:lnTo>
                    <a:pt x="1214" y="555"/>
                  </a:lnTo>
                  <a:lnTo>
                    <a:pt x="1200" y="569"/>
                  </a:lnTo>
                  <a:lnTo>
                    <a:pt x="1187" y="583"/>
                  </a:lnTo>
                  <a:lnTo>
                    <a:pt x="1186" y="583"/>
                  </a:lnTo>
                  <a:lnTo>
                    <a:pt x="1186" y="585"/>
                  </a:lnTo>
                  <a:lnTo>
                    <a:pt x="1182" y="589"/>
                  </a:lnTo>
                  <a:lnTo>
                    <a:pt x="1180" y="589"/>
                  </a:lnTo>
                  <a:lnTo>
                    <a:pt x="1178" y="590"/>
                  </a:lnTo>
                  <a:lnTo>
                    <a:pt x="1173" y="595"/>
                  </a:lnTo>
                  <a:lnTo>
                    <a:pt x="1173" y="596"/>
                  </a:lnTo>
                  <a:lnTo>
                    <a:pt x="1173" y="596"/>
                  </a:lnTo>
                  <a:lnTo>
                    <a:pt x="1171" y="602"/>
                  </a:lnTo>
                  <a:lnTo>
                    <a:pt x="1166" y="607"/>
                  </a:lnTo>
                  <a:lnTo>
                    <a:pt x="1161" y="611"/>
                  </a:lnTo>
                  <a:lnTo>
                    <a:pt x="1158" y="614"/>
                  </a:lnTo>
                  <a:lnTo>
                    <a:pt x="1154" y="614"/>
                  </a:lnTo>
                  <a:lnTo>
                    <a:pt x="1154" y="614"/>
                  </a:lnTo>
                  <a:lnTo>
                    <a:pt x="1137" y="616"/>
                  </a:lnTo>
                  <a:lnTo>
                    <a:pt x="1119" y="616"/>
                  </a:lnTo>
                  <a:lnTo>
                    <a:pt x="1082" y="616"/>
                  </a:lnTo>
                  <a:lnTo>
                    <a:pt x="1082" y="616"/>
                  </a:lnTo>
                  <a:lnTo>
                    <a:pt x="1113" y="585"/>
                  </a:lnTo>
                  <a:lnTo>
                    <a:pt x="1145" y="557"/>
                  </a:lnTo>
                  <a:lnTo>
                    <a:pt x="1211" y="499"/>
                  </a:lnTo>
                  <a:lnTo>
                    <a:pt x="1211" y="499"/>
                  </a:lnTo>
                  <a:lnTo>
                    <a:pt x="1214" y="496"/>
                  </a:lnTo>
                  <a:lnTo>
                    <a:pt x="1218" y="493"/>
                  </a:lnTo>
                  <a:lnTo>
                    <a:pt x="1224" y="493"/>
                  </a:lnTo>
                  <a:lnTo>
                    <a:pt x="1225" y="493"/>
                  </a:lnTo>
                  <a:lnTo>
                    <a:pt x="1227" y="496"/>
                  </a:lnTo>
                  <a:lnTo>
                    <a:pt x="1227" y="496"/>
                  </a:lnTo>
                  <a:lnTo>
                    <a:pt x="1217" y="509"/>
                  </a:lnTo>
                  <a:lnTo>
                    <a:pt x="1207" y="521"/>
                  </a:lnTo>
                  <a:lnTo>
                    <a:pt x="1186" y="545"/>
                  </a:lnTo>
                  <a:lnTo>
                    <a:pt x="1141" y="593"/>
                  </a:lnTo>
                  <a:lnTo>
                    <a:pt x="1141" y="593"/>
                  </a:lnTo>
                  <a:lnTo>
                    <a:pt x="1138" y="596"/>
                  </a:lnTo>
                  <a:lnTo>
                    <a:pt x="1135" y="599"/>
                  </a:lnTo>
                  <a:lnTo>
                    <a:pt x="1134" y="603"/>
                  </a:lnTo>
                  <a:lnTo>
                    <a:pt x="1137" y="610"/>
                  </a:lnTo>
                  <a:lnTo>
                    <a:pt x="1137" y="610"/>
                  </a:lnTo>
                  <a:lnTo>
                    <a:pt x="1196" y="547"/>
                  </a:lnTo>
                  <a:lnTo>
                    <a:pt x="1227" y="517"/>
                  </a:lnTo>
                  <a:lnTo>
                    <a:pt x="1259" y="489"/>
                  </a:lnTo>
                  <a:lnTo>
                    <a:pt x="1259" y="489"/>
                  </a:lnTo>
                  <a:lnTo>
                    <a:pt x="1260" y="492"/>
                  </a:lnTo>
                  <a:lnTo>
                    <a:pt x="1262" y="493"/>
                  </a:lnTo>
                  <a:lnTo>
                    <a:pt x="1259" y="498"/>
                  </a:lnTo>
                  <a:lnTo>
                    <a:pt x="1258" y="502"/>
                  </a:lnTo>
                  <a:lnTo>
                    <a:pt x="1259" y="503"/>
                  </a:lnTo>
                  <a:lnTo>
                    <a:pt x="1260" y="506"/>
                  </a:lnTo>
                  <a:lnTo>
                    <a:pt x="1260" y="506"/>
                  </a:lnTo>
                  <a:lnTo>
                    <a:pt x="1263" y="503"/>
                  </a:lnTo>
                  <a:lnTo>
                    <a:pt x="1267" y="499"/>
                  </a:lnTo>
                  <a:lnTo>
                    <a:pt x="1269" y="495"/>
                  </a:lnTo>
                  <a:lnTo>
                    <a:pt x="1272" y="492"/>
                  </a:lnTo>
                  <a:lnTo>
                    <a:pt x="1272" y="492"/>
                  </a:lnTo>
                  <a:lnTo>
                    <a:pt x="1279" y="489"/>
                  </a:lnTo>
                  <a:lnTo>
                    <a:pt x="1280" y="489"/>
                  </a:lnTo>
                  <a:lnTo>
                    <a:pt x="1280" y="491"/>
                  </a:lnTo>
                  <a:lnTo>
                    <a:pt x="1279" y="495"/>
                  </a:lnTo>
                  <a:lnTo>
                    <a:pt x="1276" y="498"/>
                  </a:lnTo>
                  <a:lnTo>
                    <a:pt x="1276" y="498"/>
                  </a:lnTo>
                  <a:lnTo>
                    <a:pt x="1245" y="534"/>
                  </a:lnTo>
                  <a:lnTo>
                    <a:pt x="1231" y="552"/>
                  </a:lnTo>
                  <a:lnTo>
                    <a:pt x="1214" y="568"/>
                  </a:lnTo>
                  <a:lnTo>
                    <a:pt x="1214" y="568"/>
                  </a:lnTo>
                  <a:close/>
                  <a:moveTo>
                    <a:pt x="1244" y="493"/>
                  </a:moveTo>
                  <a:lnTo>
                    <a:pt x="1232" y="502"/>
                  </a:lnTo>
                  <a:lnTo>
                    <a:pt x="1232" y="502"/>
                  </a:lnTo>
                  <a:lnTo>
                    <a:pt x="1232" y="498"/>
                  </a:lnTo>
                  <a:lnTo>
                    <a:pt x="1234" y="495"/>
                  </a:lnTo>
                  <a:lnTo>
                    <a:pt x="1234" y="495"/>
                  </a:lnTo>
                  <a:lnTo>
                    <a:pt x="1237" y="493"/>
                  </a:lnTo>
                  <a:lnTo>
                    <a:pt x="1239" y="492"/>
                  </a:lnTo>
                  <a:lnTo>
                    <a:pt x="1244" y="493"/>
                  </a:lnTo>
                  <a:lnTo>
                    <a:pt x="1244" y="493"/>
                  </a:lnTo>
                  <a:close/>
                  <a:moveTo>
                    <a:pt x="1241" y="469"/>
                  </a:moveTo>
                  <a:lnTo>
                    <a:pt x="1283" y="472"/>
                  </a:lnTo>
                  <a:lnTo>
                    <a:pt x="1242" y="478"/>
                  </a:lnTo>
                  <a:lnTo>
                    <a:pt x="1242" y="478"/>
                  </a:lnTo>
                  <a:lnTo>
                    <a:pt x="1241" y="474"/>
                  </a:lnTo>
                  <a:lnTo>
                    <a:pt x="1241" y="472"/>
                  </a:lnTo>
                  <a:lnTo>
                    <a:pt x="1241" y="469"/>
                  </a:lnTo>
                  <a:lnTo>
                    <a:pt x="1241" y="469"/>
                  </a:lnTo>
                  <a:close/>
                  <a:moveTo>
                    <a:pt x="1224" y="606"/>
                  </a:moveTo>
                  <a:lnTo>
                    <a:pt x="1224" y="606"/>
                  </a:lnTo>
                  <a:lnTo>
                    <a:pt x="1241" y="576"/>
                  </a:lnTo>
                  <a:lnTo>
                    <a:pt x="1260" y="548"/>
                  </a:lnTo>
                  <a:lnTo>
                    <a:pt x="1280" y="520"/>
                  </a:lnTo>
                  <a:lnTo>
                    <a:pt x="1301" y="493"/>
                  </a:lnTo>
                  <a:lnTo>
                    <a:pt x="1301" y="493"/>
                  </a:lnTo>
                  <a:lnTo>
                    <a:pt x="1301" y="492"/>
                  </a:lnTo>
                  <a:lnTo>
                    <a:pt x="1301" y="489"/>
                  </a:lnTo>
                  <a:lnTo>
                    <a:pt x="1301" y="489"/>
                  </a:lnTo>
                  <a:lnTo>
                    <a:pt x="1303" y="488"/>
                  </a:lnTo>
                  <a:lnTo>
                    <a:pt x="1305" y="488"/>
                  </a:lnTo>
                  <a:lnTo>
                    <a:pt x="1307" y="491"/>
                  </a:lnTo>
                  <a:lnTo>
                    <a:pt x="1307" y="493"/>
                  </a:lnTo>
                  <a:lnTo>
                    <a:pt x="1308" y="500"/>
                  </a:lnTo>
                  <a:lnTo>
                    <a:pt x="1307" y="505"/>
                  </a:lnTo>
                  <a:lnTo>
                    <a:pt x="1307" y="505"/>
                  </a:lnTo>
                  <a:lnTo>
                    <a:pt x="1286" y="529"/>
                  </a:lnTo>
                  <a:lnTo>
                    <a:pt x="1265" y="554"/>
                  </a:lnTo>
                  <a:lnTo>
                    <a:pt x="1244" y="579"/>
                  </a:lnTo>
                  <a:lnTo>
                    <a:pt x="1224" y="606"/>
                  </a:lnTo>
                  <a:lnTo>
                    <a:pt x="1224" y="606"/>
                  </a:lnTo>
                  <a:close/>
                  <a:moveTo>
                    <a:pt x="1283" y="602"/>
                  </a:moveTo>
                  <a:lnTo>
                    <a:pt x="1239" y="651"/>
                  </a:lnTo>
                  <a:lnTo>
                    <a:pt x="1307" y="551"/>
                  </a:lnTo>
                  <a:lnTo>
                    <a:pt x="1307" y="551"/>
                  </a:lnTo>
                  <a:lnTo>
                    <a:pt x="1307" y="550"/>
                  </a:lnTo>
                  <a:lnTo>
                    <a:pt x="1305" y="548"/>
                  </a:lnTo>
                  <a:lnTo>
                    <a:pt x="1300" y="552"/>
                  </a:lnTo>
                  <a:lnTo>
                    <a:pt x="1290" y="559"/>
                  </a:lnTo>
                  <a:lnTo>
                    <a:pt x="1283" y="566"/>
                  </a:lnTo>
                  <a:lnTo>
                    <a:pt x="1283" y="566"/>
                  </a:lnTo>
                  <a:lnTo>
                    <a:pt x="1286" y="558"/>
                  </a:lnTo>
                  <a:lnTo>
                    <a:pt x="1290" y="551"/>
                  </a:lnTo>
                  <a:lnTo>
                    <a:pt x="1293" y="545"/>
                  </a:lnTo>
                  <a:lnTo>
                    <a:pt x="1296" y="540"/>
                  </a:lnTo>
                  <a:lnTo>
                    <a:pt x="1296" y="540"/>
                  </a:lnTo>
                  <a:lnTo>
                    <a:pt x="1298" y="537"/>
                  </a:lnTo>
                  <a:lnTo>
                    <a:pt x="1303" y="533"/>
                  </a:lnTo>
                  <a:lnTo>
                    <a:pt x="1304" y="527"/>
                  </a:lnTo>
                  <a:lnTo>
                    <a:pt x="1307" y="521"/>
                  </a:lnTo>
                  <a:lnTo>
                    <a:pt x="1307" y="521"/>
                  </a:lnTo>
                  <a:lnTo>
                    <a:pt x="1311" y="534"/>
                  </a:lnTo>
                  <a:lnTo>
                    <a:pt x="1312" y="547"/>
                  </a:lnTo>
                  <a:lnTo>
                    <a:pt x="1311" y="558"/>
                  </a:lnTo>
                  <a:lnTo>
                    <a:pt x="1308" y="569"/>
                  </a:lnTo>
                  <a:lnTo>
                    <a:pt x="1304" y="581"/>
                  </a:lnTo>
                  <a:lnTo>
                    <a:pt x="1297" y="589"/>
                  </a:lnTo>
                  <a:lnTo>
                    <a:pt x="1291" y="596"/>
                  </a:lnTo>
                  <a:lnTo>
                    <a:pt x="1283" y="602"/>
                  </a:lnTo>
                  <a:lnTo>
                    <a:pt x="1283" y="602"/>
                  </a:lnTo>
                  <a:close/>
                  <a:moveTo>
                    <a:pt x="1308" y="606"/>
                  </a:moveTo>
                  <a:lnTo>
                    <a:pt x="1308" y="606"/>
                  </a:lnTo>
                  <a:lnTo>
                    <a:pt x="1304" y="611"/>
                  </a:lnTo>
                  <a:lnTo>
                    <a:pt x="1298" y="617"/>
                  </a:lnTo>
                  <a:lnTo>
                    <a:pt x="1286" y="630"/>
                  </a:lnTo>
                  <a:lnTo>
                    <a:pt x="1286" y="630"/>
                  </a:lnTo>
                  <a:lnTo>
                    <a:pt x="1287" y="625"/>
                  </a:lnTo>
                  <a:lnTo>
                    <a:pt x="1289" y="623"/>
                  </a:lnTo>
                  <a:lnTo>
                    <a:pt x="1293" y="617"/>
                  </a:lnTo>
                  <a:lnTo>
                    <a:pt x="1298" y="611"/>
                  </a:lnTo>
                  <a:lnTo>
                    <a:pt x="1303" y="607"/>
                  </a:lnTo>
                  <a:lnTo>
                    <a:pt x="1303" y="607"/>
                  </a:lnTo>
                  <a:lnTo>
                    <a:pt x="1304" y="604"/>
                  </a:lnTo>
                  <a:lnTo>
                    <a:pt x="1305" y="603"/>
                  </a:lnTo>
                  <a:lnTo>
                    <a:pt x="1307" y="604"/>
                  </a:lnTo>
                  <a:lnTo>
                    <a:pt x="1308" y="606"/>
                  </a:lnTo>
                  <a:lnTo>
                    <a:pt x="1308" y="606"/>
                  </a:lnTo>
                  <a:close/>
                  <a:moveTo>
                    <a:pt x="1279" y="625"/>
                  </a:moveTo>
                  <a:lnTo>
                    <a:pt x="1208" y="720"/>
                  </a:lnTo>
                  <a:lnTo>
                    <a:pt x="1208" y="720"/>
                  </a:lnTo>
                  <a:lnTo>
                    <a:pt x="1206" y="714"/>
                  </a:lnTo>
                  <a:lnTo>
                    <a:pt x="1204" y="708"/>
                  </a:lnTo>
                  <a:lnTo>
                    <a:pt x="1206" y="703"/>
                  </a:lnTo>
                  <a:lnTo>
                    <a:pt x="1208" y="697"/>
                  </a:lnTo>
                  <a:lnTo>
                    <a:pt x="1277" y="621"/>
                  </a:lnTo>
                  <a:lnTo>
                    <a:pt x="1277" y="621"/>
                  </a:lnTo>
                  <a:lnTo>
                    <a:pt x="1279" y="625"/>
                  </a:lnTo>
                  <a:lnTo>
                    <a:pt x="1279" y="625"/>
                  </a:lnTo>
                  <a:close/>
                  <a:moveTo>
                    <a:pt x="1262" y="573"/>
                  </a:moveTo>
                  <a:lnTo>
                    <a:pt x="1262" y="573"/>
                  </a:lnTo>
                  <a:lnTo>
                    <a:pt x="1270" y="562"/>
                  </a:lnTo>
                  <a:lnTo>
                    <a:pt x="1275" y="557"/>
                  </a:lnTo>
                  <a:lnTo>
                    <a:pt x="1280" y="551"/>
                  </a:lnTo>
                  <a:lnTo>
                    <a:pt x="1280" y="551"/>
                  </a:lnTo>
                  <a:lnTo>
                    <a:pt x="1279" y="554"/>
                  </a:lnTo>
                  <a:lnTo>
                    <a:pt x="1279" y="554"/>
                  </a:lnTo>
                  <a:lnTo>
                    <a:pt x="1276" y="561"/>
                  </a:lnTo>
                  <a:lnTo>
                    <a:pt x="1273" y="565"/>
                  </a:lnTo>
                  <a:lnTo>
                    <a:pt x="1269" y="569"/>
                  </a:lnTo>
                  <a:lnTo>
                    <a:pt x="1262" y="573"/>
                  </a:lnTo>
                  <a:lnTo>
                    <a:pt x="1262" y="573"/>
                  </a:lnTo>
                  <a:close/>
                  <a:moveTo>
                    <a:pt x="1214" y="655"/>
                  </a:moveTo>
                  <a:lnTo>
                    <a:pt x="1260" y="599"/>
                  </a:lnTo>
                  <a:lnTo>
                    <a:pt x="1204" y="686"/>
                  </a:lnTo>
                  <a:lnTo>
                    <a:pt x="1204" y="686"/>
                  </a:lnTo>
                  <a:lnTo>
                    <a:pt x="1201" y="682"/>
                  </a:lnTo>
                  <a:lnTo>
                    <a:pt x="1201" y="677"/>
                  </a:lnTo>
                  <a:lnTo>
                    <a:pt x="1203" y="673"/>
                  </a:lnTo>
                  <a:lnTo>
                    <a:pt x="1204" y="669"/>
                  </a:lnTo>
                  <a:lnTo>
                    <a:pt x="1208" y="661"/>
                  </a:lnTo>
                  <a:lnTo>
                    <a:pt x="1214" y="655"/>
                  </a:lnTo>
                  <a:lnTo>
                    <a:pt x="1214" y="655"/>
                  </a:lnTo>
                  <a:close/>
                  <a:moveTo>
                    <a:pt x="1187" y="690"/>
                  </a:moveTo>
                  <a:lnTo>
                    <a:pt x="1187" y="690"/>
                  </a:lnTo>
                  <a:lnTo>
                    <a:pt x="1189" y="687"/>
                  </a:lnTo>
                  <a:lnTo>
                    <a:pt x="1190" y="686"/>
                  </a:lnTo>
                  <a:lnTo>
                    <a:pt x="1192" y="692"/>
                  </a:lnTo>
                  <a:lnTo>
                    <a:pt x="1192" y="701"/>
                  </a:lnTo>
                  <a:lnTo>
                    <a:pt x="1192" y="706"/>
                  </a:lnTo>
                  <a:lnTo>
                    <a:pt x="1189" y="708"/>
                  </a:lnTo>
                  <a:lnTo>
                    <a:pt x="1189" y="708"/>
                  </a:lnTo>
                  <a:lnTo>
                    <a:pt x="1187" y="704"/>
                  </a:lnTo>
                  <a:lnTo>
                    <a:pt x="1187" y="699"/>
                  </a:lnTo>
                  <a:lnTo>
                    <a:pt x="1187" y="690"/>
                  </a:lnTo>
                  <a:lnTo>
                    <a:pt x="1187" y="690"/>
                  </a:lnTo>
                  <a:close/>
                  <a:moveTo>
                    <a:pt x="1190" y="725"/>
                  </a:moveTo>
                  <a:lnTo>
                    <a:pt x="1190" y="725"/>
                  </a:lnTo>
                  <a:lnTo>
                    <a:pt x="1193" y="722"/>
                  </a:lnTo>
                  <a:lnTo>
                    <a:pt x="1194" y="721"/>
                  </a:lnTo>
                  <a:lnTo>
                    <a:pt x="1194" y="721"/>
                  </a:lnTo>
                  <a:lnTo>
                    <a:pt x="1197" y="732"/>
                  </a:lnTo>
                  <a:lnTo>
                    <a:pt x="1196" y="738"/>
                  </a:lnTo>
                  <a:lnTo>
                    <a:pt x="1194" y="741"/>
                  </a:lnTo>
                  <a:lnTo>
                    <a:pt x="1192" y="744"/>
                  </a:lnTo>
                  <a:lnTo>
                    <a:pt x="1192" y="744"/>
                  </a:lnTo>
                  <a:lnTo>
                    <a:pt x="1190" y="739"/>
                  </a:lnTo>
                  <a:lnTo>
                    <a:pt x="1189" y="734"/>
                  </a:lnTo>
                  <a:lnTo>
                    <a:pt x="1190" y="729"/>
                  </a:lnTo>
                  <a:lnTo>
                    <a:pt x="1190" y="725"/>
                  </a:lnTo>
                  <a:lnTo>
                    <a:pt x="1190" y="725"/>
                  </a:lnTo>
                  <a:close/>
                  <a:moveTo>
                    <a:pt x="1208" y="812"/>
                  </a:moveTo>
                  <a:lnTo>
                    <a:pt x="1208" y="812"/>
                  </a:lnTo>
                  <a:lnTo>
                    <a:pt x="1207" y="815"/>
                  </a:lnTo>
                  <a:lnTo>
                    <a:pt x="1207" y="815"/>
                  </a:lnTo>
                  <a:lnTo>
                    <a:pt x="1206" y="815"/>
                  </a:lnTo>
                  <a:lnTo>
                    <a:pt x="1204" y="814"/>
                  </a:lnTo>
                  <a:lnTo>
                    <a:pt x="1201" y="810"/>
                  </a:lnTo>
                  <a:lnTo>
                    <a:pt x="1201" y="805"/>
                  </a:lnTo>
                  <a:lnTo>
                    <a:pt x="1201" y="805"/>
                  </a:lnTo>
                  <a:lnTo>
                    <a:pt x="1201" y="800"/>
                  </a:lnTo>
                  <a:lnTo>
                    <a:pt x="1200" y="794"/>
                  </a:lnTo>
                  <a:lnTo>
                    <a:pt x="1196" y="784"/>
                  </a:lnTo>
                  <a:lnTo>
                    <a:pt x="1192" y="774"/>
                  </a:lnTo>
                  <a:lnTo>
                    <a:pt x="1192" y="769"/>
                  </a:lnTo>
                  <a:lnTo>
                    <a:pt x="1192" y="762"/>
                  </a:lnTo>
                  <a:lnTo>
                    <a:pt x="1192" y="762"/>
                  </a:lnTo>
                  <a:lnTo>
                    <a:pt x="1192" y="758"/>
                  </a:lnTo>
                  <a:lnTo>
                    <a:pt x="1193" y="755"/>
                  </a:lnTo>
                  <a:lnTo>
                    <a:pt x="1196" y="755"/>
                  </a:lnTo>
                  <a:lnTo>
                    <a:pt x="1197" y="756"/>
                  </a:lnTo>
                  <a:lnTo>
                    <a:pt x="1199" y="762"/>
                  </a:lnTo>
                  <a:lnTo>
                    <a:pt x="1200" y="765"/>
                  </a:lnTo>
                  <a:lnTo>
                    <a:pt x="1200" y="765"/>
                  </a:lnTo>
                  <a:lnTo>
                    <a:pt x="1199" y="772"/>
                  </a:lnTo>
                  <a:lnTo>
                    <a:pt x="1199" y="779"/>
                  </a:lnTo>
                  <a:lnTo>
                    <a:pt x="1200" y="784"/>
                  </a:lnTo>
                  <a:lnTo>
                    <a:pt x="1203" y="790"/>
                  </a:lnTo>
                  <a:lnTo>
                    <a:pt x="1208" y="801"/>
                  </a:lnTo>
                  <a:lnTo>
                    <a:pt x="1210" y="807"/>
                  </a:lnTo>
                  <a:lnTo>
                    <a:pt x="1208" y="812"/>
                  </a:lnTo>
                  <a:lnTo>
                    <a:pt x="1208" y="812"/>
                  </a:lnTo>
                  <a:close/>
                  <a:moveTo>
                    <a:pt x="1208" y="741"/>
                  </a:moveTo>
                  <a:lnTo>
                    <a:pt x="1208" y="741"/>
                  </a:lnTo>
                  <a:lnTo>
                    <a:pt x="1231" y="710"/>
                  </a:lnTo>
                  <a:lnTo>
                    <a:pt x="1253" y="679"/>
                  </a:lnTo>
                  <a:lnTo>
                    <a:pt x="1266" y="663"/>
                  </a:lnTo>
                  <a:lnTo>
                    <a:pt x="1279" y="648"/>
                  </a:lnTo>
                  <a:lnTo>
                    <a:pt x="1293" y="634"/>
                  </a:lnTo>
                  <a:lnTo>
                    <a:pt x="1308" y="621"/>
                  </a:lnTo>
                  <a:lnTo>
                    <a:pt x="1308" y="621"/>
                  </a:lnTo>
                  <a:lnTo>
                    <a:pt x="1310" y="623"/>
                  </a:lnTo>
                  <a:lnTo>
                    <a:pt x="1310" y="625"/>
                  </a:lnTo>
                  <a:lnTo>
                    <a:pt x="1308" y="630"/>
                  </a:lnTo>
                  <a:lnTo>
                    <a:pt x="1307" y="631"/>
                  </a:lnTo>
                  <a:lnTo>
                    <a:pt x="1305" y="631"/>
                  </a:lnTo>
                  <a:lnTo>
                    <a:pt x="1304" y="631"/>
                  </a:lnTo>
                  <a:lnTo>
                    <a:pt x="1303" y="628"/>
                  </a:lnTo>
                  <a:lnTo>
                    <a:pt x="1303" y="628"/>
                  </a:lnTo>
                  <a:lnTo>
                    <a:pt x="1280" y="662"/>
                  </a:lnTo>
                  <a:lnTo>
                    <a:pt x="1258" y="693"/>
                  </a:lnTo>
                  <a:lnTo>
                    <a:pt x="1234" y="725"/>
                  </a:lnTo>
                  <a:lnTo>
                    <a:pt x="1211" y="759"/>
                  </a:lnTo>
                  <a:lnTo>
                    <a:pt x="1211" y="759"/>
                  </a:lnTo>
                  <a:lnTo>
                    <a:pt x="1208" y="756"/>
                  </a:lnTo>
                  <a:lnTo>
                    <a:pt x="1207" y="751"/>
                  </a:lnTo>
                  <a:lnTo>
                    <a:pt x="1207" y="746"/>
                  </a:lnTo>
                  <a:lnTo>
                    <a:pt x="1208" y="741"/>
                  </a:lnTo>
                  <a:lnTo>
                    <a:pt x="1208" y="741"/>
                  </a:lnTo>
                  <a:close/>
                  <a:moveTo>
                    <a:pt x="1223" y="758"/>
                  </a:moveTo>
                  <a:lnTo>
                    <a:pt x="1223" y="758"/>
                  </a:lnTo>
                  <a:lnTo>
                    <a:pt x="1245" y="725"/>
                  </a:lnTo>
                  <a:lnTo>
                    <a:pt x="1267" y="692"/>
                  </a:lnTo>
                  <a:lnTo>
                    <a:pt x="1291" y="658"/>
                  </a:lnTo>
                  <a:lnTo>
                    <a:pt x="1304" y="642"/>
                  </a:lnTo>
                  <a:lnTo>
                    <a:pt x="1318" y="627"/>
                  </a:lnTo>
                  <a:lnTo>
                    <a:pt x="1318" y="627"/>
                  </a:lnTo>
                  <a:lnTo>
                    <a:pt x="1319" y="625"/>
                  </a:lnTo>
                  <a:lnTo>
                    <a:pt x="1321" y="627"/>
                  </a:lnTo>
                  <a:lnTo>
                    <a:pt x="1322" y="631"/>
                  </a:lnTo>
                  <a:lnTo>
                    <a:pt x="1322" y="637"/>
                  </a:lnTo>
                  <a:lnTo>
                    <a:pt x="1321" y="641"/>
                  </a:lnTo>
                  <a:lnTo>
                    <a:pt x="1321" y="641"/>
                  </a:lnTo>
                  <a:lnTo>
                    <a:pt x="1272" y="720"/>
                  </a:lnTo>
                  <a:lnTo>
                    <a:pt x="1246" y="759"/>
                  </a:lnTo>
                  <a:lnTo>
                    <a:pt x="1220" y="796"/>
                  </a:lnTo>
                  <a:lnTo>
                    <a:pt x="1220" y="796"/>
                  </a:lnTo>
                  <a:lnTo>
                    <a:pt x="1215" y="787"/>
                  </a:lnTo>
                  <a:lnTo>
                    <a:pt x="1215" y="777"/>
                  </a:lnTo>
                  <a:lnTo>
                    <a:pt x="1217" y="767"/>
                  </a:lnTo>
                  <a:lnTo>
                    <a:pt x="1223" y="758"/>
                  </a:lnTo>
                  <a:lnTo>
                    <a:pt x="1223" y="758"/>
                  </a:lnTo>
                  <a:close/>
                  <a:moveTo>
                    <a:pt x="1329" y="648"/>
                  </a:moveTo>
                  <a:lnTo>
                    <a:pt x="1329" y="648"/>
                  </a:lnTo>
                  <a:lnTo>
                    <a:pt x="1334" y="649"/>
                  </a:lnTo>
                  <a:lnTo>
                    <a:pt x="1339" y="648"/>
                  </a:lnTo>
                  <a:lnTo>
                    <a:pt x="1348" y="644"/>
                  </a:lnTo>
                  <a:lnTo>
                    <a:pt x="1366" y="632"/>
                  </a:lnTo>
                  <a:lnTo>
                    <a:pt x="1366" y="632"/>
                  </a:lnTo>
                  <a:lnTo>
                    <a:pt x="1343" y="662"/>
                  </a:lnTo>
                  <a:lnTo>
                    <a:pt x="1321" y="694"/>
                  </a:lnTo>
                  <a:lnTo>
                    <a:pt x="1300" y="727"/>
                  </a:lnTo>
                  <a:lnTo>
                    <a:pt x="1282" y="759"/>
                  </a:lnTo>
                  <a:lnTo>
                    <a:pt x="1282" y="759"/>
                  </a:lnTo>
                  <a:lnTo>
                    <a:pt x="1304" y="701"/>
                  </a:lnTo>
                  <a:lnTo>
                    <a:pt x="1317" y="673"/>
                  </a:lnTo>
                  <a:lnTo>
                    <a:pt x="1329" y="648"/>
                  </a:lnTo>
                  <a:lnTo>
                    <a:pt x="1329" y="648"/>
                  </a:lnTo>
                  <a:close/>
                  <a:moveTo>
                    <a:pt x="1234" y="803"/>
                  </a:moveTo>
                  <a:lnTo>
                    <a:pt x="1234" y="803"/>
                  </a:lnTo>
                  <a:lnTo>
                    <a:pt x="1258" y="766"/>
                  </a:lnTo>
                  <a:lnTo>
                    <a:pt x="1269" y="748"/>
                  </a:lnTo>
                  <a:lnTo>
                    <a:pt x="1280" y="729"/>
                  </a:lnTo>
                  <a:lnTo>
                    <a:pt x="1280" y="729"/>
                  </a:lnTo>
                  <a:lnTo>
                    <a:pt x="1282" y="731"/>
                  </a:lnTo>
                  <a:lnTo>
                    <a:pt x="1282" y="732"/>
                  </a:lnTo>
                  <a:lnTo>
                    <a:pt x="1282" y="732"/>
                  </a:lnTo>
                  <a:lnTo>
                    <a:pt x="1282" y="732"/>
                  </a:lnTo>
                  <a:lnTo>
                    <a:pt x="1272" y="752"/>
                  </a:lnTo>
                  <a:lnTo>
                    <a:pt x="1260" y="772"/>
                  </a:lnTo>
                  <a:lnTo>
                    <a:pt x="1255" y="780"/>
                  </a:lnTo>
                  <a:lnTo>
                    <a:pt x="1248" y="790"/>
                  </a:lnTo>
                  <a:lnTo>
                    <a:pt x="1241" y="797"/>
                  </a:lnTo>
                  <a:lnTo>
                    <a:pt x="1234" y="803"/>
                  </a:lnTo>
                  <a:lnTo>
                    <a:pt x="1234" y="803"/>
                  </a:lnTo>
                  <a:close/>
                  <a:moveTo>
                    <a:pt x="1279" y="772"/>
                  </a:moveTo>
                  <a:lnTo>
                    <a:pt x="1279" y="772"/>
                  </a:lnTo>
                  <a:lnTo>
                    <a:pt x="1321" y="708"/>
                  </a:lnTo>
                  <a:lnTo>
                    <a:pt x="1342" y="676"/>
                  </a:lnTo>
                  <a:lnTo>
                    <a:pt x="1366" y="647"/>
                  </a:lnTo>
                  <a:lnTo>
                    <a:pt x="1366" y="647"/>
                  </a:lnTo>
                  <a:lnTo>
                    <a:pt x="1367" y="652"/>
                  </a:lnTo>
                  <a:lnTo>
                    <a:pt x="1367" y="655"/>
                  </a:lnTo>
                  <a:lnTo>
                    <a:pt x="1367" y="656"/>
                  </a:lnTo>
                  <a:lnTo>
                    <a:pt x="1367" y="656"/>
                  </a:lnTo>
                  <a:lnTo>
                    <a:pt x="1353" y="675"/>
                  </a:lnTo>
                  <a:lnTo>
                    <a:pt x="1339" y="696"/>
                  </a:lnTo>
                  <a:lnTo>
                    <a:pt x="1312" y="742"/>
                  </a:lnTo>
                  <a:lnTo>
                    <a:pt x="1312" y="742"/>
                  </a:lnTo>
                  <a:lnTo>
                    <a:pt x="1308" y="752"/>
                  </a:lnTo>
                  <a:lnTo>
                    <a:pt x="1305" y="756"/>
                  </a:lnTo>
                  <a:lnTo>
                    <a:pt x="1301" y="762"/>
                  </a:lnTo>
                  <a:lnTo>
                    <a:pt x="1297" y="766"/>
                  </a:lnTo>
                  <a:lnTo>
                    <a:pt x="1291" y="769"/>
                  </a:lnTo>
                  <a:lnTo>
                    <a:pt x="1286" y="772"/>
                  </a:lnTo>
                  <a:lnTo>
                    <a:pt x="1279" y="772"/>
                  </a:lnTo>
                  <a:lnTo>
                    <a:pt x="1279" y="772"/>
                  </a:lnTo>
                  <a:close/>
                  <a:moveTo>
                    <a:pt x="1353" y="687"/>
                  </a:moveTo>
                  <a:lnTo>
                    <a:pt x="1353" y="687"/>
                  </a:lnTo>
                  <a:lnTo>
                    <a:pt x="1352" y="696"/>
                  </a:lnTo>
                  <a:lnTo>
                    <a:pt x="1349" y="703"/>
                  </a:lnTo>
                  <a:lnTo>
                    <a:pt x="1341" y="715"/>
                  </a:lnTo>
                  <a:lnTo>
                    <a:pt x="1341" y="715"/>
                  </a:lnTo>
                  <a:lnTo>
                    <a:pt x="1341" y="708"/>
                  </a:lnTo>
                  <a:lnTo>
                    <a:pt x="1345" y="700"/>
                  </a:lnTo>
                  <a:lnTo>
                    <a:pt x="1349" y="694"/>
                  </a:lnTo>
                  <a:lnTo>
                    <a:pt x="1353" y="687"/>
                  </a:lnTo>
                  <a:lnTo>
                    <a:pt x="1353" y="687"/>
                  </a:lnTo>
                  <a:close/>
                  <a:moveTo>
                    <a:pt x="1332" y="744"/>
                  </a:moveTo>
                  <a:lnTo>
                    <a:pt x="1332" y="744"/>
                  </a:lnTo>
                  <a:lnTo>
                    <a:pt x="1353" y="707"/>
                  </a:lnTo>
                  <a:lnTo>
                    <a:pt x="1376" y="670"/>
                  </a:lnTo>
                  <a:lnTo>
                    <a:pt x="1423" y="599"/>
                  </a:lnTo>
                  <a:lnTo>
                    <a:pt x="1423" y="599"/>
                  </a:lnTo>
                  <a:lnTo>
                    <a:pt x="1425" y="603"/>
                  </a:lnTo>
                  <a:lnTo>
                    <a:pt x="1423" y="609"/>
                  </a:lnTo>
                  <a:lnTo>
                    <a:pt x="1422" y="611"/>
                  </a:lnTo>
                  <a:lnTo>
                    <a:pt x="1419" y="616"/>
                  </a:lnTo>
                  <a:lnTo>
                    <a:pt x="1415" y="623"/>
                  </a:lnTo>
                  <a:lnTo>
                    <a:pt x="1412" y="627"/>
                  </a:lnTo>
                  <a:lnTo>
                    <a:pt x="1411" y="631"/>
                  </a:lnTo>
                  <a:lnTo>
                    <a:pt x="1412" y="634"/>
                  </a:lnTo>
                  <a:lnTo>
                    <a:pt x="1412" y="634"/>
                  </a:lnTo>
                  <a:lnTo>
                    <a:pt x="1409" y="638"/>
                  </a:lnTo>
                  <a:lnTo>
                    <a:pt x="1408" y="642"/>
                  </a:lnTo>
                  <a:lnTo>
                    <a:pt x="1407" y="647"/>
                  </a:lnTo>
                  <a:lnTo>
                    <a:pt x="1405" y="651"/>
                  </a:lnTo>
                  <a:lnTo>
                    <a:pt x="1405" y="651"/>
                  </a:lnTo>
                  <a:lnTo>
                    <a:pt x="1405" y="652"/>
                  </a:lnTo>
                  <a:lnTo>
                    <a:pt x="1405" y="652"/>
                  </a:lnTo>
                  <a:lnTo>
                    <a:pt x="1405" y="652"/>
                  </a:lnTo>
                  <a:lnTo>
                    <a:pt x="1397" y="663"/>
                  </a:lnTo>
                  <a:lnTo>
                    <a:pt x="1388" y="676"/>
                  </a:lnTo>
                  <a:lnTo>
                    <a:pt x="1373" y="701"/>
                  </a:lnTo>
                  <a:lnTo>
                    <a:pt x="1364" y="714"/>
                  </a:lnTo>
                  <a:lnTo>
                    <a:pt x="1355" y="725"/>
                  </a:lnTo>
                  <a:lnTo>
                    <a:pt x="1345" y="735"/>
                  </a:lnTo>
                  <a:lnTo>
                    <a:pt x="1332" y="744"/>
                  </a:lnTo>
                  <a:lnTo>
                    <a:pt x="1332" y="744"/>
                  </a:lnTo>
                  <a:close/>
                  <a:moveTo>
                    <a:pt x="1369" y="666"/>
                  </a:moveTo>
                  <a:lnTo>
                    <a:pt x="1369" y="666"/>
                  </a:lnTo>
                  <a:lnTo>
                    <a:pt x="1370" y="663"/>
                  </a:lnTo>
                  <a:lnTo>
                    <a:pt x="1371" y="659"/>
                  </a:lnTo>
                  <a:lnTo>
                    <a:pt x="1374" y="655"/>
                  </a:lnTo>
                  <a:lnTo>
                    <a:pt x="1376" y="651"/>
                  </a:lnTo>
                  <a:lnTo>
                    <a:pt x="1376" y="651"/>
                  </a:lnTo>
                  <a:lnTo>
                    <a:pt x="1378" y="637"/>
                  </a:lnTo>
                  <a:lnTo>
                    <a:pt x="1380" y="630"/>
                  </a:lnTo>
                  <a:lnTo>
                    <a:pt x="1384" y="624"/>
                  </a:lnTo>
                  <a:lnTo>
                    <a:pt x="1387" y="618"/>
                  </a:lnTo>
                  <a:lnTo>
                    <a:pt x="1393" y="614"/>
                  </a:lnTo>
                  <a:lnTo>
                    <a:pt x="1400" y="611"/>
                  </a:lnTo>
                  <a:lnTo>
                    <a:pt x="1407" y="610"/>
                  </a:lnTo>
                  <a:lnTo>
                    <a:pt x="1369" y="666"/>
                  </a:lnTo>
                  <a:close/>
                  <a:moveTo>
                    <a:pt x="1460" y="571"/>
                  </a:moveTo>
                  <a:lnTo>
                    <a:pt x="1460" y="571"/>
                  </a:lnTo>
                  <a:lnTo>
                    <a:pt x="1461" y="569"/>
                  </a:lnTo>
                  <a:lnTo>
                    <a:pt x="1464" y="569"/>
                  </a:lnTo>
                  <a:lnTo>
                    <a:pt x="1464" y="569"/>
                  </a:lnTo>
                  <a:lnTo>
                    <a:pt x="1454" y="586"/>
                  </a:lnTo>
                  <a:lnTo>
                    <a:pt x="1443" y="603"/>
                  </a:lnTo>
                  <a:lnTo>
                    <a:pt x="1421" y="634"/>
                  </a:lnTo>
                  <a:lnTo>
                    <a:pt x="1421" y="634"/>
                  </a:lnTo>
                  <a:lnTo>
                    <a:pt x="1426" y="614"/>
                  </a:lnTo>
                  <a:lnTo>
                    <a:pt x="1429" y="604"/>
                  </a:lnTo>
                  <a:lnTo>
                    <a:pt x="1433" y="596"/>
                  </a:lnTo>
                  <a:lnTo>
                    <a:pt x="1439" y="588"/>
                  </a:lnTo>
                  <a:lnTo>
                    <a:pt x="1445" y="581"/>
                  </a:lnTo>
                  <a:lnTo>
                    <a:pt x="1452" y="575"/>
                  </a:lnTo>
                  <a:lnTo>
                    <a:pt x="1460" y="571"/>
                  </a:lnTo>
                  <a:lnTo>
                    <a:pt x="1460" y="571"/>
                  </a:lnTo>
                  <a:close/>
                  <a:moveTo>
                    <a:pt x="1383" y="707"/>
                  </a:moveTo>
                  <a:lnTo>
                    <a:pt x="1463" y="586"/>
                  </a:lnTo>
                  <a:lnTo>
                    <a:pt x="1467" y="593"/>
                  </a:lnTo>
                  <a:lnTo>
                    <a:pt x="1467" y="593"/>
                  </a:lnTo>
                  <a:lnTo>
                    <a:pt x="1440" y="637"/>
                  </a:lnTo>
                  <a:lnTo>
                    <a:pt x="1428" y="659"/>
                  </a:lnTo>
                  <a:lnTo>
                    <a:pt x="1416" y="683"/>
                  </a:lnTo>
                  <a:lnTo>
                    <a:pt x="1416" y="683"/>
                  </a:lnTo>
                  <a:lnTo>
                    <a:pt x="1411" y="689"/>
                  </a:lnTo>
                  <a:lnTo>
                    <a:pt x="1401" y="697"/>
                  </a:lnTo>
                  <a:lnTo>
                    <a:pt x="1390" y="704"/>
                  </a:lnTo>
                  <a:lnTo>
                    <a:pt x="1386" y="707"/>
                  </a:lnTo>
                  <a:lnTo>
                    <a:pt x="1383" y="707"/>
                  </a:lnTo>
                  <a:lnTo>
                    <a:pt x="1383" y="707"/>
                  </a:lnTo>
                  <a:close/>
                  <a:moveTo>
                    <a:pt x="1539" y="523"/>
                  </a:moveTo>
                  <a:lnTo>
                    <a:pt x="1539" y="523"/>
                  </a:lnTo>
                  <a:lnTo>
                    <a:pt x="1529" y="541"/>
                  </a:lnTo>
                  <a:lnTo>
                    <a:pt x="1519" y="559"/>
                  </a:lnTo>
                  <a:lnTo>
                    <a:pt x="1519" y="559"/>
                  </a:lnTo>
                  <a:lnTo>
                    <a:pt x="1501" y="595"/>
                  </a:lnTo>
                  <a:lnTo>
                    <a:pt x="1491" y="613"/>
                  </a:lnTo>
                  <a:lnTo>
                    <a:pt x="1481" y="630"/>
                  </a:lnTo>
                  <a:lnTo>
                    <a:pt x="1470" y="647"/>
                  </a:lnTo>
                  <a:lnTo>
                    <a:pt x="1457" y="662"/>
                  </a:lnTo>
                  <a:lnTo>
                    <a:pt x="1449" y="668"/>
                  </a:lnTo>
                  <a:lnTo>
                    <a:pt x="1442" y="673"/>
                  </a:lnTo>
                  <a:lnTo>
                    <a:pt x="1433" y="679"/>
                  </a:lnTo>
                  <a:lnTo>
                    <a:pt x="1423" y="683"/>
                  </a:lnTo>
                  <a:lnTo>
                    <a:pt x="1423" y="683"/>
                  </a:lnTo>
                  <a:lnTo>
                    <a:pt x="1436" y="661"/>
                  </a:lnTo>
                  <a:lnTo>
                    <a:pt x="1450" y="640"/>
                  </a:lnTo>
                  <a:lnTo>
                    <a:pt x="1480" y="599"/>
                  </a:lnTo>
                  <a:lnTo>
                    <a:pt x="1509" y="561"/>
                  </a:lnTo>
                  <a:lnTo>
                    <a:pt x="1539" y="523"/>
                  </a:lnTo>
                  <a:lnTo>
                    <a:pt x="1539" y="523"/>
                  </a:lnTo>
                  <a:close/>
                  <a:moveTo>
                    <a:pt x="1473" y="569"/>
                  </a:moveTo>
                  <a:lnTo>
                    <a:pt x="1473" y="569"/>
                  </a:lnTo>
                  <a:lnTo>
                    <a:pt x="1477" y="566"/>
                  </a:lnTo>
                  <a:lnTo>
                    <a:pt x="1480" y="562"/>
                  </a:lnTo>
                  <a:lnTo>
                    <a:pt x="1482" y="558"/>
                  </a:lnTo>
                  <a:lnTo>
                    <a:pt x="1484" y="558"/>
                  </a:lnTo>
                  <a:lnTo>
                    <a:pt x="1487" y="558"/>
                  </a:lnTo>
                  <a:lnTo>
                    <a:pt x="1487" y="558"/>
                  </a:lnTo>
                  <a:lnTo>
                    <a:pt x="1482" y="564"/>
                  </a:lnTo>
                  <a:lnTo>
                    <a:pt x="1481" y="566"/>
                  </a:lnTo>
                  <a:lnTo>
                    <a:pt x="1482" y="571"/>
                  </a:lnTo>
                  <a:lnTo>
                    <a:pt x="1482" y="571"/>
                  </a:lnTo>
                  <a:lnTo>
                    <a:pt x="1484" y="565"/>
                  </a:lnTo>
                  <a:lnTo>
                    <a:pt x="1487" y="559"/>
                  </a:lnTo>
                  <a:lnTo>
                    <a:pt x="1494" y="550"/>
                  </a:lnTo>
                  <a:lnTo>
                    <a:pt x="1504" y="543"/>
                  </a:lnTo>
                  <a:lnTo>
                    <a:pt x="1515" y="538"/>
                  </a:lnTo>
                  <a:lnTo>
                    <a:pt x="1515" y="538"/>
                  </a:lnTo>
                  <a:lnTo>
                    <a:pt x="1506" y="551"/>
                  </a:lnTo>
                  <a:lnTo>
                    <a:pt x="1497" y="566"/>
                  </a:lnTo>
                  <a:lnTo>
                    <a:pt x="1484" y="582"/>
                  </a:lnTo>
                  <a:lnTo>
                    <a:pt x="1473" y="595"/>
                  </a:lnTo>
                  <a:lnTo>
                    <a:pt x="1473" y="595"/>
                  </a:lnTo>
                  <a:lnTo>
                    <a:pt x="1473" y="593"/>
                  </a:lnTo>
                  <a:lnTo>
                    <a:pt x="1471" y="593"/>
                  </a:lnTo>
                  <a:lnTo>
                    <a:pt x="1471" y="593"/>
                  </a:lnTo>
                  <a:lnTo>
                    <a:pt x="1474" y="586"/>
                  </a:lnTo>
                  <a:lnTo>
                    <a:pt x="1480" y="578"/>
                  </a:lnTo>
                  <a:lnTo>
                    <a:pt x="1481" y="573"/>
                  </a:lnTo>
                  <a:lnTo>
                    <a:pt x="1480" y="571"/>
                  </a:lnTo>
                  <a:lnTo>
                    <a:pt x="1478" y="569"/>
                  </a:lnTo>
                  <a:lnTo>
                    <a:pt x="1473" y="569"/>
                  </a:lnTo>
                  <a:lnTo>
                    <a:pt x="1473" y="569"/>
                  </a:lnTo>
                  <a:close/>
                  <a:moveTo>
                    <a:pt x="1578" y="492"/>
                  </a:moveTo>
                  <a:lnTo>
                    <a:pt x="1522" y="569"/>
                  </a:lnTo>
                  <a:lnTo>
                    <a:pt x="1522" y="569"/>
                  </a:lnTo>
                  <a:lnTo>
                    <a:pt x="1527" y="558"/>
                  </a:lnTo>
                  <a:lnTo>
                    <a:pt x="1533" y="547"/>
                  </a:lnTo>
                  <a:lnTo>
                    <a:pt x="1546" y="526"/>
                  </a:lnTo>
                  <a:lnTo>
                    <a:pt x="1551" y="514"/>
                  </a:lnTo>
                  <a:lnTo>
                    <a:pt x="1560" y="506"/>
                  </a:lnTo>
                  <a:lnTo>
                    <a:pt x="1568" y="498"/>
                  </a:lnTo>
                  <a:lnTo>
                    <a:pt x="1578" y="492"/>
                  </a:lnTo>
                  <a:lnTo>
                    <a:pt x="1578" y="492"/>
                  </a:lnTo>
                  <a:close/>
                  <a:moveTo>
                    <a:pt x="1438" y="690"/>
                  </a:moveTo>
                  <a:lnTo>
                    <a:pt x="1532" y="628"/>
                  </a:lnTo>
                  <a:lnTo>
                    <a:pt x="1532" y="628"/>
                  </a:lnTo>
                  <a:lnTo>
                    <a:pt x="1509" y="644"/>
                  </a:lnTo>
                  <a:lnTo>
                    <a:pt x="1485" y="661"/>
                  </a:lnTo>
                  <a:lnTo>
                    <a:pt x="1438" y="690"/>
                  </a:lnTo>
                  <a:lnTo>
                    <a:pt x="1438" y="690"/>
                  </a:lnTo>
                  <a:close/>
                  <a:moveTo>
                    <a:pt x="1487" y="641"/>
                  </a:moveTo>
                  <a:lnTo>
                    <a:pt x="1487" y="641"/>
                  </a:lnTo>
                  <a:lnTo>
                    <a:pt x="1495" y="630"/>
                  </a:lnTo>
                  <a:lnTo>
                    <a:pt x="1502" y="617"/>
                  </a:lnTo>
                  <a:lnTo>
                    <a:pt x="1508" y="603"/>
                  </a:lnTo>
                  <a:lnTo>
                    <a:pt x="1512" y="588"/>
                  </a:lnTo>
                  <a:lnTo>
                    <a:pt x="1515" y="600"/>
                  </a:lnTo>
                  <a:lnTo>
                    <a:pt x="1515" y="600"/>
                  </a:lnTo>
                  <a:lnTo>
                    <a:pt x="1523" y="583"/>
                  </a:lnTo>
                  <a:lnTo>
                    <a:pt x="1533" y="566"/>
                  </a:lnTo>
                  <a:lnTo>
                    <a:pt x="1554" y="534"/>
                  </a:lnTo>
                  <a:lnTo>
                    <a:pt x="1577" y="503"/>
                  </a:lnTo>
                  <a:lnTo>
                    <a:pt x="1602" y="472"/>
                  </a:lnTo>
                  <a:lnTo>
                    <a:pt x="1602" y="472"/>
                  </a:lnTo>
                  <a:lnTo>
                    <a:pt x="1602" y="481"/>
                  </a:lnTo>
                  <a:lnTo>
                    <a:pt x="1599" y="486"/>
                  </a:lnTo>
                  <a:lnTo>
                    <a:pt x="1593" y="496"/>
                  </a:lnTo>
                  <a:lnTo>
                    <a:pt x="1591" y="502"/>
                  </a:lnTo>
                  <a:lnTo>
                    <a:pt x="1589" y="506"/>
                  </a:lnTo>
                  <a:lnTo>
                    <a:pt x="1591" y="512"/>
                  </a:lnTo>
                  <a:lnTo>
                    <a:pt x="1593" y="519"/>
                  </a:lnTo>
                  <a:lnTo>
                    <a:pt x="1593" y="519"/>
                  </a:lnTo>
                  <a:lnTo>
                    <a:pt x="1601" y="496"/>
                  </a:lnTo>
                  <a:lnTo>
                    <a:pt x="1605" y="485"/>
                  </a:lnTo>
                  <a:lnTo>
                    <a:pt x="1609" y="477"/>
                  </a:lnTo>
                  <a:lnTo>
                    <a:pt x="1616" y="468"/>
                  </a:lnTo>
                  <a:lnTo>
                    <a:pt x="1623" y="461"/>
                  </a:lnTo>
                  <a:lnTo>
                    <a:pt x="1631" y="455"/>
                  </a:lnTo>
                  <a:lnTo>
                    <a:pt x="1641" y="453"/>
                  </a:lnTo>
                  <a:lnTo>
                    <a:pt x="1641" y="453"/>
                  </a:lnTo>
                  <a:lnTo>
                    <a:pt x="1644" y="451"/>
                  </a:lnTo>
                  <a:lnTo>
                    <a:pt x="1645" y="450"/>
                  </a:lnTo>
                  <a:lnTo>
                    <a:pt x="1647" y="448"/>
                  </a:lnTo>
                  <a:lnTo>
                    <a:pt x="1650" y="448"/>
                  </a:lnTo>
                  <a:lnTo>
                    <a:pt x="1585" y="533"/>
                  </a:lnTo>
                  <a:lnTo>
                    <a:pt x="1582" y="530"/>
                  </a:lnTo>
                  <a:lnTo>
                    <a:pt x="1582" y="530"/>
                  </a:lnTo>
                  <a:lnTo>
                    <a:pt x="1568" y="547"/>
                  </a:lnTo>
                  <a:lnTo>
                    <a:pt x="1554" y="568"/>
                  </a:lnTo>
                  <a:lnTo>
                    <a:pt x="1542" y="590"/>
                  </a:lnTo>
                  <a:lnTo>
                    <a:pt x="1533" y="611"/>
                  </a:lnTo>
                  <a:lnTo>
                    <a:pt x="1533" y="611"/>
                  </a:lnTo>
                  <a:lnTo>
                    <a:pt x="1530" y="616"/>
                  </a:lnTo>
                  <a:lnTo>
                    <a:pt x="1526" y="620"/>
                  </a:lnTo>
                  <a:lnTo>
                    <a:pt x="1515" y="628"/>
                  </a:lnTo>
                  <a:lnTo>
                    <a:pt x="1487" y="641"/>
                  </a:lnTo>
                  <a:lnTo>
                    <a:pt x="1487" y="641"/>
                  </a:lnTo>
                  <a:close/>
                  <a:moveTo>
                    <a:pt x="1557" y="597"/>
                  </a:moveTo>
                  <a:lnTo>
                    <a:pt x="1577" y="555"/>
                  </a:lnTo>
                  <a:lnTo>
                    <a:pt x="1577" y="555"/>
                  </a:lnTo>
                  <a:lnTo>
                    <a:pt x="1577" y="551"/>
                  </a:lnTo>
                  <a:lnTo>
                    <a:pt x="1578" y="547"/>
                  </a:lnTo>
                  <a:lnTo>
                    <a:pt x="1582" y="538"/>
                  </a:lnTo>
                  <a:lnTo>
                    <a:pt x="1582" y="538"/>
                  </a:lnTo>
                  <a:lnTo>
                    <a:pt x="1582" y="544"/>
                  </a:lnTo>
                  <a:lnTo>
                    <a:pt x="1581" y="548"/>
                  </a:lnTo>
                  <a:lnTo>
                    <a:pt x="1577" y="555"/>
                  </a:lnTo>
                  <a:lnTo>
                    <a:pt x="1648" y="461"/>
                  </a:lnTo>
                  <a:lnTo>
                    <a:pt x="1648" y="461"/>
                  </a:lnTo>
                  <a:lnTo>
                    <a:pt x="1641" y="477"/>
                  </a:lnTo>
                  <a:lnTo>
                    <a:pt x="1633" y="491"/>
                  </a:lnTo>
                  <a:lnTo>
                    <a:pt x="1616" y="520"/>
                  </a:lnTo>
                  <a:lnTo>
                    <a:pt x="1599" y="548"/>
                  </a:lnTo>
                  <a:lnTo>
                    <a:pt x="1591" y="564"/>
                  </a:lnTo>
                  <a:lnTo>
                    <a:pt x="1584" y="579"/>
                  </a:lnTo>
                  <a:lnTo>
                    <a:pt x="1584" y="579"/>
                  </a:lnTo>
                  <a:lnTo>
                    <a:pt x="1579" y="583"/>
                  </a:lnTo>
                  <a:lnTo>
                    <a:pt x="1572" y="589"/>
                  </a:lnTo>
                  <a:lnTo>
                    <a:pt x="1557" y="597"/>
                  </a:lnTo>
                  <a:lnTo>
                    <a:pt x="1557" y="597"/>
                  </a:lnTo>
                  <a:close/>
                  <a:moveTo>
                    <a:pt x="1606" y="562"/>
                  </a:moveTo>
                  <a:lnTo>
                    <a:pt x="1606" y="562"/>
                  </a:lnTo>
                  <a:lnTo>
                    <a:pt x="1610" y="550"/>
                  </a:lnTo>
                  <a:lnTo>
                    <a:pt x="1616" y="538"/>
                  </a:lnTo>
                  <a:lnTo>
                    <a:pt x="1622" y="527"/>
                  </a:lnTo>
                  <a:lnTo>
                    <a:pt x="1629" y="516"/>
                  </a:lnTo>
                  <a:lnTo>
                    <a:pt x="1629" y="524"/>
                  </a:lnTo>
                  <a:lnTo>
                    <a:pt x="1629" y="524"/>
                  </a:lnTo>
                  <a:lnTo>
                    <a:pt x="1650" y="491"/>
                  </a:lnTo>
                  <a:lnTo>
                    <a:pt x="1672" y="458"/>
                  </a:lnTo>
                  <a:lnTo>
                    <a:pt x="1695" y="429"/>
                  </a:lnTo>
                  <a:lnTo>
                    <a:pt x="1719" y="401"/>
                  </a:lnTo>
                  <a:lnTo>
                    <a:pt x="1719" y="401"/>
                  </a:lnTo>
                  <a:lnTo>
                    <a:pt x="1717" y="405"/>
                  </a:lnTo>
                  <a:lnTo>
                    <a:pt x="1716" y="409"/>
                  </a:lnTo>
                  <a:lnTo>
                    <a:pt x="1712" y="419"/>
                  </a:lnTo>
                  <a:lnTo>
                    <a:pt x="1712" y="419"/>
                  </a:lnTo>
                  <a:lnTo>
                    <a:pt x="1692" y="461"/>
                  </a:lnTo>
                  <a:lnTo>
                    <a:pt x="1671" y="505"/>
                  </a:lnTo>
                  <a:lnTo>
                    <a:pt x="1671" y="505"/>
                  </a:lnTo>
                  <a:lnTo>
                    <a:pt x="1665" y="514"/>
                  </a:lnTo>
                  <a:lnTo>
                    <a:pt x="1660" y="524"/>
                  </a:lnTo>
                  <a:lnTo>
                    <a:pt x="1653" y="533"/>
                  </a:lnTo>
                  <a:lnTo>
                    <a:pt x="1644" y="541"/>
                  </a:lnTo>
                  <a:lnTo>
                    <a:pt x="1636" y="548"/>
                  </a:lnTo>
                  <a:lnTo>
                    <a:pt x="1627" y="554"/>
                  </a:lnTo>
                  <a:lnTo>
                    <a:pt x="1617" y="558"/>
                  </a:lnTo>
                  <a:lnTo>
                    <a:pt x="1606" y="562"/>
                  </a:lnTo>
                  <a:lnTo>
                    <a:pt x="1606" y="562"/>
                  </a:lnTo>
                  <a:close/>
                  <a:moveTo>
                    <a:pt x="1667" y="439"/>
                  </a:moveTo>
                  <a:lnTo>
                    <a:pt x="1667" y="439"/>
                  </a:lnTo>
                  <a:lnTo>
                    <a:pt x="1672" y="434"/>
                  </a:lnTo>
                  <a:lnTo>
                    <a:pt x="1678" y="430"/>
                  </a:lnTo>
                  <a:lnTo>
                    <a:pt x="1683" y="425"/>
                  </a:lnTo>
                  <a:lnTo>
                    <a:pt x="1690" y="422"/>
                  </a:lnTo>
                  <a:lnTo>
                    <a:pt x="1661" y="461"/>
                  </a:lnTo>
                  <a:lnTo>
                    <a:pt x="1661" y="461"/>
                  </a:lnTo>
                  <a:lnTo>
                    <a:pt x="1662" y="458"/>
                  </a:lnTo>
                  <a:lnTo>
                    <a:pt x="1662" y="455"/>
                  </a:lnTo>
                  <a:lnTo>
                    <a:pt x="1661" y="450"/>
                  </a:lnTo>
                  <a:lnTo>
                    <a:pt x="1661" y="447"/>
                  </a:lnTo>
                  <a:lnTo>
                    <a:pt x="1661" y="444"/>
                  </a:lnTo>
                  <a:lnTo>
                    <a:pt x="1662" y="441"/>
                  </a:lnTo>
                  <a:lnTo>
                    <a:pt x="1667" y="439"/>
                  </a:lnTo>
                  <a:lnTo>
                    <a:pt x="1667" y="439"/>
                  </a:lnTo>
                  <a:close/>
                  <a:moveTo>
                    <a:pt x="1765" y="370"/>
                  </a:moveTo>
                  <a:lnTo>
                    <a:pt x="1706" y="444"/>
                  </a:lnTo>
                  <a:lnTo>
                    <a:pt x="1706" y="444"/>
                  </a:lnTo>
                  <a:lnTo>
                    <a:pt x="1706" y="443"/>
                  </a:lnTo>
                  <a:lnTo>
                    <a:pt x="1707" y="440"/>
                  </a:lnTo>
                  <a:lnTo>
                    <a:pt x="1709" y="437"/>
                  </a:lnTo>
                  <a:lnTo>
                    <a:pt x="1709" y="437"/>
                  </a:lnTo>
                  <a:lnTo>
                    <a:pt x="1719" y="416"/>
                  </a:lnTo>
                  <a:lnTo>
                    <a:pt x="1724" y="405"/>
                  </a:lnTo>
                  <a:lnTo>
                    <a:pt x="1730" y="395"/>
                  </a:lnTo>
                  <a:lnTo>
                    <a:pt x="1738" y="387"/>
                  </a:lnTo>
                  <a:lnTo>
                    <a:pt x="1745" y="378"/>
                  </a:lnTo>
                  <a:lnTo>
                    <a:pt x="1755" y="373"/>
                  </a:lnTo>
                  <a:lnTo>
                    <a:pt x="1766" y="368"/>
                  </a:lnTo>
                  <a:lnTo>
                    <a:pt x="1766" y="368"/>
                  </a:lnTo>
                  <a:lnTo>
                    <a:pt x="1765" y="370"/>
                  </a:lnTo>
                  <a:lnTo>
                    <a:pt x="1765" y="370"/>
                  </a:lnTo>
                  <a:close/>
                  <a:moveTo>
                    <a:pt x="1668" y="526"/>
                  </a:moveTo>
                  <a:lnTo>
                    <a:pt x="1668" y="526"/>
                  </a:lnTo>
                  <a:lnTo>
                    <a:pt x="1679" y="503"/>
                  </a:lnTo>
                  <a:lnTo>
                    <a:pt x="1692" y="482"/>
                  </a:lnTo>
                  <a:lnTo>
                    <a:pt x="1705" y="462"/>
                  </a:lnTo>
                  <a:lnTo>
                    <a:pt x="1717" y="443"/>
                  </a:lnTo>
                  <a:lnTo>
                    <a:pt x="1745" y="406"/>
                  </a:lnTo>
                  <a:lnTo>
                    <a:pt x="1775" y="373"/>
                  </a:lnTo>
                  <a:lnTo>
                    <a:pt x="1775" y="373"/>
                  </a:lnTo>
                  <a:lnTo>
                    <a:pt x="1779" y="370"/>
                  </a:lnTo>
                  <a:lnTo>
                    <a:pt x="1709" y="500"/>
                  </a:lnTo>
                  <a:lnTo>
                    <a:pt x="1709" y="500"/>
                  </a:lnTo>
                  <a:lnTo>
                    <a:pt x="1706" y="503"/>
                  </a:lnTo>
                  <a:lnTo>
                    <a:pt x="1703" y="507"/>
                  </a:lnTo>
                  <a:lnTo>
                    <a:pt x="1692" y="513"/>
                  </a:lnTo>
                  <a:lnTo>
                    <a:pt x="1681" y="519"/>
                  </a:lnTo>
                  <a:lnTo>
                    <a:pt x="1668" y="526"/>
                  </a:lnTo>
                  <a:lnTo>
                    <a:pt x="1668" y="526"/>
                  </a:lnTo>
                  <a:close/>
                  <a:moveTo>
                    <a:pt x="1761" y="465"/>
                  </a:moveTo>
                  <a:lnTo>
                    <a:pt x="1761" y="465"/>
                  </a:lnTo>
                  <a:lnTo>
                    <a:pt x="1758" y="469"/>
                  </a:lnTo>
                  <a:lnTo>
                    <a:pt x="1755" y="472"/>
                  </a:lnTo>
                  <a:lnTo>
                    <a:pt x="1745" y="478"/>
                  </a:lnTo>
                  <a:lnTo>
                    <a:pt x="1735" y="484"/>
                  </a:lnTo>
                  <a:lnTo>
                    <a:pt x="1726" y="491"/>
                  </a:lnTo>
                  <a:lnTo>
                    <a:pt x="1726" y="491"/>
                  </a:lnTo>
                  <a:lnTo>
                    <a:pt x="1747" y="451"/>
                  </a:lnTo>
                  <a:lnTo>
                    <a:pt x="1768" y="413"/>
                  </a:lnTo>
                  <a:lnTo>
                    <a:pt x="1792" y="378"/>
                  </a:lnTo>
                  <a:lnTo>
                    <a:pt x="1816" y="344"/>
                  </a:lnTo>
                  <a:lnTo>
                    <a:pt x="1816" y="344"/>
                  </a:lnTo>
                  <a:lnTo>
                    <a:pt x="1821" y="337"/>
                  </a:lnTo>
                  <a:lnTo>
                    <a:pt x="1821" y="337"/>
                  </a:lnTo>
                  <a:lnTo>
                    <a:pt x="1792" y="405"/>
                  </a:lnTo>
                  <a:lnTo>
                    <a:pt x="1776" y="437"/>
                  </a:lnTo>
                  <a:lnTo>
                    <a:pt x="1761" y="465"/>
                  </a:lnTo>
                  <a:lnTo>
                    <a:pt x="1761" y="465"/>
                  </a:lnTo>
                  <a:close/>
                  <a:moveTo>
                    <a:pt x="1785" y="377"/>
                  </a:moveTo>
                  <a:lnTo>
                    <a:pt x="1785" y="377"/>
                  </a:lnTo>
                  <a:lnTo>
                    <a:pt x="1787" y="371"/>
                  </a:lnTo>
                  <a:lnTo>
                    <a:pt x="1790" y="366"/>
                  </a:lnTo>
                  <a:lnTo>
                    <a:pt x="1794" y="356"/>
                  </a:lnTo>
                  <a:lnTo>
                    <a:pt x="1796" y="350"/>
                  </a:lnTo>
                  <a:lnTo>
                    <a:pt x="1800" y="346"/>
                  </a:lnTo>
                  <a:lnTo>
                    <a:pt x="1804" y="342"/>
                  </a:lnTo>
                  <a:lnTo>
                    <a:pt x="1810" y="339"/>
                  </a:lnTo>
                  <a:lnTo>
                    <a:pt x="1810" y="339"/>
                  </a:lnTo>
                  <a:lnTo>
                    <a:pt x="1803" y="349"/>
                  </a:lnTo>
                  <a:lnTo>
                    <a:pt x="1797" y="358"/>
                  </a:lnTo>
                  <a:lnTo>
                    <a:pt x="1792" y="368"/>
                  </a:lnTo>
                  <a:lnTo>
                    <a:pt x="1785" y="377"/>
                  </a:lnTo>
                  <a:lnTo>
                    <a:pt x="1785" y="377"/>
                  </a:lnTo>
                  <a:close/>
                  <a:moveTo>
                    <a:pt x="1771" y="475"/>
                  </a:moveTo>
                  <a:lnTo>
                    <a:pt x="1771" y="475"/>
                  </a:lnTo>
                  <a:lnTo>
                    <a:pt x="1773" y="471"/>
                  </a:lnTo>
                  <a:lnTo>
                    <a:pt x="1778" y="468"/>
                  </a:lnTo>
                  <a:lnTo>
                    <a:pt x="1783" y="467"/>
                  </a:lnTo>
                  <a:lnTo>
                    <a:pt x="1787" y="462"/>
                  </a:lnTo>
                  <a:lnTo>
                    <a:pt x="1787" y="462"/>
                  </a:lnTo>
                  <a:lnTo>
                    <a:pt x="1789" y="465"/>
                  </a:lnTo>
                  <a:lnTo>
                    <a:pt x="1789" y="467"/>
                  </a:lnTo>
                  <a:lnTo>
                    <a:pt x="1787" y="468"/>
                  </a:lnTo>
                  <a:lnTo>
                    <a:pt x="1783" y="471"/>
                  </a:lnTo>
                  <a:lnTo>
                    <a:pt x="1776" y="474"/>
                  </a:lnTo>
                  <a:lnTo>
                    <a:pt x="1771" y="475"/>
                  </a:lnTo>
                  <a:lnTo>
                    <a:pt x="1771" y="475"/>
                  </a:lnTo>
                  <a:close/>
                  <a:moveTo>
                    <a:pt x="1799" y="444"/>
                  </a:moveTo>
                  <a:lnTo>
                    <a:pt x="1799" y="444"/>
                  </a:lnTo>
                  <a:lnTo>
                    <a:pt x="1796" y="447"/>
                  </a:lnTo>
                  <a:lnTo>
                    <a:pt x="1790" y="451"/>
                  </a:lnTo>
                  <a:lnTo>
                    <a:pt x="1778" y="458"/>
                  </a:lnTo>
                  <a:lnTo>
                    <a:pt x="1778" y="458"/>
                  </a:lnTo>
                  <a:lnTo>
                    <a:pt x="1789" y="433"/>
                  </a:lnTo>
                  <a:lnTo>
                    <a:pt x="1801" y="408"/>
                  </a:lnTo>
                  <a:lnTo>
                    <a:pt x="1807" y="395"/>
                  </a:lnTo>
                  <a:lnTo>
                    <a:pt x="1811" y="381"/>
                  </a:lnTo>
                  <a:lnTo>
                    <a:pt x="1816" y="367"/>
                  </a:lnTo>
                  <a:lnTo>
                    <a:pt x="1817" y="353"/>
                  </a:lnTo>
                  <a:lnTo>
                    <a:pt x="1817" y="353"/>
                  </a:lnTo>
                  <a:lnTo>
                    <a:pt x="1818" y="357"/>
                  </a:lnTo>
                  <a:lnTo>
                    <a:pt x="1821" y="358"/>
                  </a:lnTo>
                  <a:lnTo>
                    <a:pt x="1824" y="358"/>
                  </a:lnTo>
                  <a:lnTo>
                    <a:pt x="1799" y="444"/>
                  </a:lnTo>
                  <a:close/>
                  <a:moveTo>
                    <a:pt x="1289" y="104"/>
                  </a:moveTo>
                  <a:lnTo>
                    <a:pt x="1289" y="104"/>
                  </a:lnTo>
                  <a:lnTo>
                    <a:pt x="1289" y="115"/>
                  </a:lnTo>
                  <a:lnTo>
                    <a:pt x="1290" y="125"/>
                  </a:lnTo>
                  <a:lnTo>
                    <a:pt x="1290" y="125"/>
                  </a:lnTo>
                  <a:lnTo>
                    <a:pt x="1289" y="132"/>
                  </a:lnTo>
                  <a:lnTo>
                    <a:pt x="1287" y="139"/>
                  </a:lnTo>
                  <a:lnTo>
                    <a:pt x="1279" y="153"/>
                  </a:lnTo>
                  <a:lnTo>
                    <a:pt x="1270" y="167"/>
                  </a:lnTo>
                  <a:lnTo>
                    <a:pt x="1267" y="174"/>
                  </a:lnTo>
                  <a:lnTo>
                    <a:pt x="1266" y="183"/>
                  </a:lnTo>
                  <a:lnTo>
                    <a:pt x="1266" y="183"/>
                  </a:lnTo>
                  <a:lnTo>
                    <a:pt x="1267" y="181"/>
                  </a:lnTo>
                  <a:lnTo>
                    <a:pt x="1270" y="180"/>
                  </a:lnTo>
                  <a:lnTo>
                    <a:pt x="1270" y="180"/>
                  </a:lnTo>
                  <a:lnTo>
                    <a:pt x="1276" y="173"/>
                  </a:lnTo>
                  <a:lnTo>
                    <a:pt x="1280" y="163"/>
                  </a:lnTo>
                  <a:lnTo>
                    <a:pt x="1291" y="142"/>
                  </a:lnTo>
                  <a:lnTo>
                    <a:pt x="1291" y="142"/>
                  </a:lnTo>
                  <a:lnTo>
                    <a:pt x="1293" y="149"/>
                  </a:lnTo>
                  <a:lnTo>
                    <a:pt x="1294" y="156"/>
                  </a:lnTo>
                  <a:lnTo>
                    <a:pt x="1293" y="163"/>
                  </a:lnTo>
                  <a:lnTo>
                    <a:pt x="1291" y="170"/>
                  </a:lnTo>
                  <a:lnTo>
                    <a:pt x="1291" y="170"/>
                  </a:lnTo>
                  <a:lnTo>
                    <a:pt x="1289" y="173"/>
                  </a:lnTo>
                  <a:lnTo>
                    <a:pt x="1284" y="176"/>
                  </a:lnTo>
                  <a:lnTo>
                    <a:pt x="1279" y="179"/>
                  </a:lnTo>
                  <a:lnTo>
                    <a:pt x="1273" y="183"/>
                  </a:lnTo>
                  <a:lnTo>
                    <a:pt x="1273" y="183"/>
                  </a:lnTo>
                  <a:lnTo>
                    <a:pt x="1270" y="184"/>
                  </a:lnTo>
                  <a:lnTo>
                    <a:pt x="1267" y="187"/>
                  </a:lnTo>
                  <a:lnTo>
                    <a:pt x="1266" y="187"/>
                  </a:lnTo>
                  <a:lnTo>
                    <a:pt x="1266" y="187"/>
                  </a:lnTo>
                  <a:lnTo>
                    <a:pt x="1266" y="183"/>
                  </a:lnTo>
                  <a:lnTo>
                    <a:pt x="1266" y="183"/>
                  </a:lnTo>
                  <a:lnTo>
                    <a:pt x="1263" y="186"/>
                  </a:lnTo>
                  <a:lnTo>
                    <a:pt x="1260" y="187"/>
                  </a:lnTo>
                  <a:lnTo>
                    <a:pt x="1258" y="187"/>
                  </a:lnTo>
                  <a:lnTo>
                    <a:pt x="1253" y="187"/>
                  </a:lnTo>
                  <a:lnTo>
                    <a:pt x="1239" y="184"/>
                  </a:lnTo>
                  <a:lnTo>
                    <a:pt x="1239" y="184"/>
                  </a:lnTo>
                  <a:lnTo>
                    <a:pt x="1246" y="176"/>
                  </a:lnTo>
                  <a:lnTo>
                    <a:pt x="1253" y="167"/>
                  </a:lnTo>
                  <a:lnTo>
                    <a:pt x="1262" y="160"/>
                  </a:lnTo>
                  <a:lnTo>
                    <a:pt x="1269" y="152"/>
                  </a:lnTo>
                  <a:lnTo>
                    <a:pt x="1269" y="152"/>
                  </a:lnTo>
                  <a:lnTo>
                    <a:pt x="1265" y="151"/>
                  </a:lnTo>
                  <a:lnTo>
                    <a:pt x="1260" y="152"/>
                  </a:lnTo>
                  <a:lnTo>
                    <a:pt x="1258" y="155"/>
                  </a:lnTo>
                  <a:lnTo>
                    <a:pt x="1253" y="158"/>
                  </a:lnTo>
                  <a:lnTo>
                    <a:pt x="1246" y="167"/>
                  </a:lnTo>
                  <a:lnTo>
                    <a:pt x="1239" y="174"/>
                  </a:lnTo>
                  <a:lnTo>
                    <a:pt x="1239" y="174"/>
                  </a:lnTo>
                  <a:lnTo>
                    <a:pt x="1241" y="177"/>
                  </a:lnTo>
                  <a:lnTo>
                    <a:pt x="1238" y="177"/>
                  </a:lnTo>
                  <a:lnTo>
                    <a:pt x="1235" y="177"/>
                  </a:lnTo>
                  <a:lnTo>
                    <a:pt x="1234" y="176"/>
                  </a:lnTo>
                  <a:lnTo>
                    <a:pt x="1234" y="176"/>
                  </a:lnTo>
                  <a:lnTo>
                    <a:pt x="1258" y="139"/>
                  </a:lnTo>
                  <a:lnTo>
                    <a:pt x="1270" y="120"/>
                  </a:lnTo>
                  <a:lnTo>
                    <a:pt x="1280" y="100"/>
                  </a:lnTo>
                  <a:lnTo>
                    <a:pt x="1280" y="100"/>
                  </a:lnTo>
                  <a:lnTo>
                    <a:pt x="1283" y="96"/>
                  </a:lnTo>
                  <a:lnTo>
                    <a:pt x="1284" y="94"/>
                  </a:lnTo>
                  <a:lnTo>
                    <a:pt x="1286" y="94"/>
                  </a:lnTo>
                  <a:lnTo>
                    <a:pt x="1287" y="96"/>
                  </a:lnTo>
                  <a:lnTo>
                    <a:pt x="1289" y="101"/>
                  </a:lnTo>
                  <a:lnTo>
                    <a:pt x="1289" y="104"/>
                  </a:lnTo>
                  <a:lnTo>
                    <a:pt x="1289" y="104"/>
                  </a:lnTo>
                  <a:close/>
                  <a:moveTo>
                    <a:pt x="1293" y="190"/>
                  </a:moveTo>
                  <a:lnTo>
                    <a:pt x="1273" y="188"/>
                  </a:lnTo>
                  <a:lnTo>
                    <a:pt x="1273" y="188"/>
                  </a:lnTo>
                  <a:lnTo>
                    <a:pt x="1279" y="187"/>
                  </a:lnTo>
                  <a:lnTo>
                    <a:pt x="1284" y="183"/>
                  </a:lnTo>
                  <a:lnTo>
                    <a:pt x="1293" y="174"/>
                  </a:lnTo>
                  <a:lnTo>
                    <a:pt x="1293" y="174"/>
                  </a:lnTo>
                  <a:lnTo>
                    <a:pt x="1293" y="183"/>
                  </a:lnTo>
                  <a:lnTo>
                    <a:pt x="1294" y="186"/>
                  </a:lnTo>
                  <a:lnTo>
                    <a:pt x="1293" y="190"/>
                  </a:lnTo>
                  <a:lnTo>
                    <a:pt x="1293" y="190"/>
                  </a:lnTo>
                  <a:close/>
                  <a:moveTo>
                    <a:pt x="1211" y="181"/>
                  </a:moveTo>
                  <a:lnTo>
                    <a:pt x="1217" y="170"/>
                  </a:lnTo>
                  <a:lnTo>
                    <a:pt x="1221" y="166"/>
                  </a:lnTo>
                  <a:lnTo>
                    <a:pt x="1223" y="165"/>
                  </a:lnTo>
                  <a:lnTo>
                    <a:pt x="1223" y="165"/>
                  </a:lnTo>
                  <a:lnTo>
                    <a:pt x="1231" y="156"/>
                  </a:lnTo>
                  <a:lnTo>
                    <a:pt x="1239" y="146"/>
                  </a:lnTo>
                  <a:lnTo>
                    <a:pt x="1246" y="136"/>
                  </a:lnTo>
                  <a:lnTo>
                    <a:pt x="1249" y="135"/>
                  </a:lnTo>
                  <a:lnTo>
                    <a:pt x="1253" y="134"/>
                  </a:lnTo>
                  <a:lnTo>
                    <a:pt x="1253" y="134"/>
                  </a:lnTo>
                  <a:lnTo>
                    <a:pt x="1245" y="142"/>
                  </a:lnTo>
                  <a:lnTo>
                    <a:pt x="1238" y="153"/>
                  </a:lnTo>
                  <a:lnTo>
                    <a:pt x="1231" y="165"/>
                  </a:lnTo>
                  <a:lnTo>
                    <a:pt x="1225" y="176"/>
                  </a:lnTo>
                  <a:lnTo>
                    <a:pt x="1225" y="176"/>
                  </a:lnTo>
                  <a:lnTo>
                    <a:pt x="1224" y="179"/>
                  </a:lnTo>
                  <a:lnTo>
                    <a:pt x="1220" y="181"/>
                  </a:lnTo>
                  <a:lnTo>
                    <a:pt x="1215" y="183"/>
                  </a:lnTo>
                  <a:lnTo>
                    <a:pt x="1214" y="183"/>
                  </a:lnTo>
                  <a:lnTo>
                    <a:pt x="1211" y="181"/>
                  </a:lnTo>
                  <a:lnTo>
                    <a:pt x="1211" y="181"/>
                  </a:lnTo>
                  <a:close/>
                  <a:moveTo>
                    <a:pt x="1220" y="194"/>
                  </a:moveTo>
                  <a:lnTo>
                    <a:pt x="1220" y="194"/>
                  </a:lnTo>
                  <a:lnTo>
                    <a:pt x="1214" y="195"/>
                  </a:lnTo>
                  <a:lnTo>
                    <a:pt x="1208" y="197"/>
                  </a:lnTo>
                  <a:lnTo>
                    <a:pt x="1197" y="195"/>
                  </a:lnTo>
                  <a:lnTo>
                    <a:pt x="1197" y="195"/>
                  </a:lnTo>
                  <a:lnTo>
                    <a:pt x="1199" y="193"/>
                  </a:lnTo>
                  <a:lnTo>
                    <a:pt x="1201" y="193"/>
                  </a:lnTo>
                  <a:lnTo>
                    <a:pt x="1201" y="193"/>
                  </a:lnTo>
                  <a:lnTo>
                    <a:pt x="1210" y="193"/>
                  </a:lnTo>
                  <a:lnTo>
                    <a:pt x="1220" y="194"/>
                  </a:lnTo>
                  <a:lnTo>
                    <a:pt x="1220" y="194"/>
                  </a:lnTo>
                  <a:close/>
                  <a:moveTo>
                    <a:pt x="1259" y="108"/>
                  </a:moveTo>
                  <a:lnTo>
                    <a:pt x="1259" y="108"/>
                  </a:lnTo>
                  <a:lnTo>
                    <a:pt x="1242" y="134"/>
                  </a:lnTo>
                  <a:lnTo>
                    <a:pt x="1234" y="145"/>
                  </a:lnTo>
                  <a:lnTo>
                    <a:pt x="1230" y="149"/>
                  </a:lnTo>
                  <a:lnTo>
                    <a:pt x="1224" y="152"/>
                  </a:lnTo>
                  <a:lnTo>
                    <a:pt x="1223" y="153"/>
                  </a:lnTo>
                  <a:lnTo>
                    <a:pt x="1201" y="180"/>
                  </a:lnTo>
                  <a:lnTo>
                    <a:pt x="1201" y="180"/>
                  </a:lnTo>
                  <a:lnTo>
                    <a:pt x="1241" y="108"/>
                  </a:lnTo>
                  <a:lnTo>
                    <a:pt x="1262" y="75"/>
                  </a:lnTo>
                  <a:lnTo>
                    <a:pt x="1282" y="41"/>
                  </a:lnTo>
                  <a:lnTo>
                    <a:pt x="1282" y="41"/>
                  </a:lnTo>
                  <a:lnTo>
                    <a:pt x="1286" y="52"/>
                  </a:lnTo>
                  <a:lnTo>
                    <a:pt x="1287" y="63"/>
                  </a:lnTo>
                  <a:lnTo>
                    <a:pt x="1286" y="73"/>
                  </a:lnTo>
                  <a:lnTo>
                    <a:pt x="1282" y="82"/>
                  </a:lnTo>
                  <a:lnTo>
                    <a:pt x="1277" y="90"/>
                  </a:lnTo>
                  <a:lnTo>
                    <a:pt x="1272" y="97"/>
                  </a:lnTo>
                  <a:lnTo>
                    <a:pt x="1265" y="104"/>
                  </a:lnTo>
                  <a:lnTo>
                    <a:pt x="1259" y="108"/>
                  </a:lnTo>
                  <a:lnTo>
                    <a:pt x="1259" y="108"/>
                  </a:lnTo>
                  <a:close/>
                  <a:moveTo>
                    <a:pt x="1221" y="117"/>
                  </a:moveTo>
                  <a:lnTo>
                    <a:pt x="1221" y="117"/>
                  </a:lnTo>
                  <a:lnTo>
                    <a:pt x="1223" y="113"/>
                  </a:lnTo>
                  <a:lnTo>
                    <a:pt x="1224" y="108"/>
                  </a:lnTo>
                  <a:lnTo>
                    <a:pt x="1230" y="101"/>
                  </a:lnTo>
                  <a:lnTo>
                    <a:pt x="1230" y="101"/>
                  </a:lnTo>
                  <a:lnTo>
                    <a:pt x="1228" y="110"/>
                  </a:lnTo>
                  <a:lnTo>
                    <a:pt x="1225" y="114"/>
                  </a:lnTo>
                  <a:lnTo>
                    <a:pt x="1221" y="117"/>
                  </a:lnTo>
                  <a:lnTo>
                    <a:pt x="1221" y="117"/>
                  </a:lnTo>
                  <a:close/>
                  <a:moveTo>
                    <a:pt x="1282" y="21"/>
                  </a:moveTo>
                  <a:lnTo>
                    <a:pt x="1282" y="21"/>
                  </a:lnTo>
                  <a:lnTo>
                    <a:pt x="1283" y="20"/>
                  </a:lnTo>
                  <a:lnTo>
                    <a:pt x="1284" y="21"/>
                  </a:lnTo>
                  <a:lnTo>
                    <a:pt x="1284" y="25"/>
                  </a:lnTo>
                  <a:lnTo>
                    <a:pt x="1284" y="37"/>
                  </a:lnTo>
                  <a:lnTo>
                    <a:pt x="1284" y="37"/>
                  </a:lnTo>
                  <a:lnTo>
                    <a:pt x="1282" y="35"/>
                  </a:lnTo>
                  <a:lnTo>
                    <a:pt x="1280" y="35"/>
                  </a:lnTo>
                  <a:lnTo>
                    <a:pt x="1276" y="37"/>
                  </a:lnTo>
                  <a:lnTo>
                    <a:pt x="1272" y="42"/>
                  </a:lnTo>
                  <a:lnTo>
                    <a:pt x="1272" y="42"/>
                  </a:lnTo>
                  <a:lnTo>
                    <a:pt x="1262" y="56"/>
                  </a:lnTo>
                  <a:lnTo>
                    <a:pt x="1258" y="63"/>
                  </a:lnTo>
                  <a:lnTo>
                    <a:pt x="1251" y="69"/>
                  </a:lnTo>
                  <a:lnTo>
                    <a:pt x="1251" y="69"/>
                  </a:lnTo>
                  <a:lnTo>
                    <a:pt x="1265" y="44"/>
                  </a:lnTo>
                  <a:lnTo>
                    <a:pt x="1272" y="31"/>
                  </a:lnTo>
                  <a:lnTo>
                    <a:pt x="1282" y="21"/>
                  </a:lnTo>
                  <a:lnTo>
                    <a:pt x="1282" y="21"/>
                  </a:lnTo>
                  <a:close/>
                  <a:moveTo>
                    <a:pt x="1251" y="48"/>
                  </a:moveTo>
                  <a:lnTo>
                    <a:pt x="1251" y="48"/>
                  </a:lnTo>
                  <a:lnTo>
                    <a:pt x="1241" y="58"/>
                  </a:lnTo>
                  <a:lnTo>
                    <a:pt x="1231" y="70"/>
                  </a:lnTo>
                  <a:lnTo>
                    <a:pt x="1213" y="94"/>
                  </a:lnTo>
                  <a:lnTo>
                    <a:pt x="1213" y="94"/>
                  </a:lnTo>
                  <a:lnTo>
                    <a:pt x="1210" y="96"/>
                  </a:lnTo>
                  <a:lnTo>
                    <a:pt x="1208" y="97"/>
                  </a:lnTo>
                  <a:lnTo>
                    <a:pt x="1208" y="97"/>
                  </a:lnTo>
                  <a:lnTo>
                    <a:pt x="1210" y="89"/>
                  </a:lnTo>
                  <a:lnTo>
                    <a:pt x="1213" y="80"/>
                  </a:lnTo>
                  <a:lnTo>
                    <a:pt x="1217" y="72"/>
                  </a:lnTo>
                  <a:lnTo>
                    <a:pt x="1223" y="65"/>
                  </a:lnTo>
                  <a:lnTo>
                    <a:pt x="1228" y="59"/>
                  </a:lnTo>
                  <a:lnTo>
                    <a:pt x="1235" y="55"/>
                  </a:lnTo>
                  <a:lnTo>
                    <a:pt x="1244" y="51"/>
                  </a:lnTo>
                  <a:lnTo>
                    <a:pt x="1251" y="48"/>
                  </a:lnTo>
                  <a:lnTo>
                    <a:pt x="1251" y="48"/>
                  </a:lnTo>
                  <a:close/>
                  <a:moveTo>
                    <a:pt x="1197" y="82"/>
                  </a:moveTo>
                  <a:lnTo>
                    <a:pt x="1197" y="82"/>
                  </a:lnTo>
                  <a:lnTo>
                    <a:pt x="1200" y="79"/>
                  </a:lnTo>
                  <a:lnTo>
                    <a:pt x="1203" y="77"/>
                  </a:lnTo>
                  <a:lnTo>
                    <a:pt x="1203" y="77"/>
                  </a:lnTo>
                  <a:lnTo>
                    <a:pt x="1206" y="76"/>
                  </a:lnTo>
                  <a:lnTo>
                    <a:pt x="1207" y="76"/>
                  </a:lnTo>
                  <a:lnTo>
                    <a:pt x="1207" y="77"/>
                  </a:lnTo>
                  <a:lnTo>
                    <a:pt x="1207" y="79"/>
                  </a:lnTo>
                  <a:lnTo>
                    <a:pt x="1201" y="86"/>
                  </a:lnTo>
                  <a:lnTo>
                    <a:pt x="1201" y="86"/>
                  </a:lnTo>
                  <a:lnTo>
                    <a:pt x="1200" y="93"/>
                  </a:lnTo>
                  <a:lnTo>
                    <a:pt x="1196" y="99"/>
                  </a:lnTo>
                  <a:lnTo>
                    <a:pt x="1193" y="104"/>
                  </a:lnTo>
                  <a:lnTo>
                    <a:pt x="1190" y="111"/>
                  </a:lnTo>
                  <a:lnTo>
                    <a:pt x="1190" y="111"/>
                  </a:lnTo>
                  <a:lnTo>
                    <a:pt x="1189" y="106"/>
                  </a:lnTo>
                  <a:lnTo>
                    <a:pt x="1190" y="96"/>
                  </a:lnTo>
                  <a:lnTo>
                    <a:pt x="1192" y="87"/>
                  </a:lnTo>
                  <a:lnTo>
                    <a:pt x="1194" y="83"/>
                  </a:lnTo>
                  <a:lnTo>
                    <a:pt x="1197" y="82"/>
                  </a:lnTo>
                  <a:lnTo>
                    <a:pt x="1197" y="82"/>
                  </a:lnTo>
                  <a:close/>
                  <a:moveTo>
                    <a:pt x="1187" y="131"/>
                  </a:moveTo>
                  <a:lnTo>
                    <a:pt x="1187" y="131"/>
                  </a:lnTo>
                  <a:lnTo>
                    <a:pt x="1192" y="124"/>
                  </a:lnTo>
                  <a:lnTo>
                    <a:pt x="1199" y="115"/>
                  </a:lnTo>
                  <a:lnTo>
                    <a:pt x="1214" y="101"/>
                  </a:lnTo>
                  <a:lnTo>
                    <a:pt x="1214" y="101"/>
                  </a:lnTo>
                  <a:lnTo>
                    <a:pt x="1208" y="113"/>
                  </a:lnTo>
                  <a:lnTo>
                    <a:pt x="1201" y="124"/>
                  </a:lnTo>
                  <a:lnTo>
                    <a:pt x="1194" y="138"/>
                  </a:lnTo>
                  <a:lnTo>
                    <a:pt x="1193" y="143"/>
                  </a:lnTo>
                  <a:lnTo>
                    <a:pt x="1193" y="151"/>
                  </a:lnTo>
                  <a:lnTo>
                    <a:pt x="1193" y="151"/>
                  </a:lnTo>
                  <a:lnTo>
                    <a:pt x="1197" y="149"/>
                  </a:lnTo>
                  <a:lnTo>
                    <a:pt x="1200" y="146"/>
                  </a:lnTo>
                  <a:lnTo>
                    <a:pt x="1206" y="139"/>
                  </a:lnTo>
                  <a:lnTo>
                    <a:pt x="1211" y="132"/>
                  </a:lnTo>
                  <a:lnTo>
                    <a:pt x="1217" y="127"/>
                  </a:lnTo>
                  <a:lnTo>
                    <a:pt x="1217" y="127"/>
                  </a:lnTo>
                  <a:lnTo>
                    <a:pt x="1214" y="122"/>
                  </a:lnTo>
                  <a:lnTo>
                    <a:pt x="1214" y="121"/>
                  </a:lnTo>
                  <a:lnTo>
                    <a:pt x="1215" y="121"/>
                  </a:lnTo>
                  <a:lnTo>
                    <a:pt x="1218" y="121"/>
                  </a:lnTo>
                  <a:lnTo>
                    <a:pt x="1221" y="124"/>
                  </a:lnTo>
                  <a:lnTo>
                    <a:pt x="1190" y="180"/>
                  </a:lnTo>
                  <a:lnTo>
                    <a:pt x="1190" y="180"/>
                  </a:lnTo>
                  <a:lnTo>
                    <a:pt x="1187" y="169"/>
                  </a:lnTo>
                  <a:lnTo>
                    <a:pt x="1185" y="156"/>
                  </a:lnTo>
                  <a:lnTo>
                    <a:pt x="1185" y="143"/>
                  </a:lnTo>
                  <a:lnTo>
                    <a:pt x="1187" y="131"/>
                  </a:lnTo>
                  <a:lnTo>
                    <a:pt x="1187" y="131"/>
                  </a:lnTo>
                  <a:close/>
                  <a:moveTo>
                    <a:pt x="1106" y="190"/>
                  </a:moveTo>
                  <a:lnTo>
                    <a:pt x="1175" y="191"/>
                  </a:lnTo>
                  <a:lnTo>
                    <a:pt x="1175" y="191"/>
                  </a:lnTo>
                  <a:lnTo>
                    <a:pt x="1168" y="194"/>
                  </a:lnTo>
                  <a:lnTo>
                    <a:pt x="1161" y="194"/>
                  </a:lnTo>
                  <a:lnTo>
                    <a:pt x="1142" y="194"/>
                  </a:lnTo>
                  <a:lnTo>
                    <a:pt x="1124" y="193"/>
                  </a:lnTo>
                  <a:lnTo>
                    <a:pt x="1109" y="191"/>
                  </a:lnTo>
                  <a:lnTo>
                    <a:pt x="1109" y="191"/>
                  </a:lnTo>
                  <a:lnTo>
                    <a:pt x="1106" y="190"/>
                  </a:lnTo>
                  <a:lnTo>
                    <a:pt x="1106" y="190"/>
                  </a:lnTo>
                  <a:lnTo>
                    <a:pt x="1102" y="191"/>
                  </a:lnTo>
                  <a:lnTo>
                    <a:pt x="1097" y="193"/>
                  </a:lnTo>
                  <a:lnTo>
                    <a:pt x="1097" y="193"/>
                  </a:lnTo>
                  <a:lnTo>
                    <a:pt x="1075" y="191"/>
                  </a:lnTo>
                  <a:lnTo>
                    <a:pt x="1064" y="191"/>
                  </a:lnTo>
                  <a:lnTo>
                    <a:pt x="1054" y="190"/>
                  </a:lnTo>
                  <a:lnTo>
                    <a:pt x="1106" y="190"/>
                  </a:lnTo>
                  <a:close/>
                  <a:moveTo>
                    <a:pt x="836" y="193"/>
                  </a:moveTo>
                  <a:lnTo>
                    <a:pt x="836" y="193"/>
                  </a:lnTo>
                  <a:lnTo>
                    <a:pt x="1072" y="202"/>
                  </a:lnTo>
                  <a:lnTo>
                    <a:pt x="1308" y="215"/>
                  </a:lnTo>
                  <a:lnTo>
                    <a:pt x="1308" y="215"/>
                  </a:lnTo>
                  <a:lnTo>
                    <a:pt x="1303" y="135"/>
                  </a:lnTo>
                  <a:lnTo>
                    <a:pt x="1296" y="54"/>
                  </a:lnTo>
                  <a:lnTo>
                    <a:pt x="1296" y="54"/>
                  </a:lnTo>
                  <a:lnTo>
                    <a:pt x="1296" y="45"/>
                  </a:lnTo>
                  <a:lnTo>
                    <a:pt x="1297" y="37"/>
                  </a:lnTo>
                  <a:lnTo>
                    <a:pt x="1297" y="37"/>
                  </a:lnTo>
                  <a:lnTo>
                    <a:pt x="1301" y="55"/>
                  </a:lnTo>
                  <a:lnTo>
                    <a:pt x="1304" y="73"/>
                  </a:lnTo>
                  <a:lnTo>
                    <a:pt x="1308" y="114"/>
                  </a:lnTo>
                  <a:lnTo>
                    <a:pt x="1310" y="153"/>
                  </a:lnTo>
                  <a:lnTo>
                    <a:pt x="1312" y="194"/>
                  </a:lnTo>
                  <a:lnTo>
                    <a:pt x="1312" y="194"/>
                  </a:lnTo>
                  <a:lnTo>
                    <a:pt x="1311" y="194"/>
                  </a:lnTo>
                  <a:lnTo>
                    <a:pt x="1310" y="194"/>
                  </a:lnTo>
                  <a:lnTo>
                    <a:pt x="1310" y="200"/>
                  </a:lnTo>
                  <a:lnTo>
                    <a:pt x="1312" y="207"/>
                  </a:lnTo>
                  <a:lnTo>
                    <a:pt x="1315" y="208"/>
                  </a:lnTo>
                  <a:lnTo>
                    <a:pt x="1318" y="210"/>
                  </a:lnTo>
                  <a:lnTo>
                    <a:pt x="1318" y="210"/>
                  </a:lnTo>
                  <a:lnTo>
                    <a:pt x="1322" y="210"/>
                  </a:lnTo>
                  <a:lnTo>
                    <a:pt x="1325" y="208"/>
                  </a:lnTo>
                  <a:lnTo>
                    <a:pt x="1326" y="205"/>
                  </a:lnTo>
                  <a:lnTo>
                    <a:pt x="1328" y="202"/>
                  </a:lnTo>
                  <a:lnTo>
                    <a:pt x="1328" y="202"/>
                  </a:lnTo>
                  <a:lnTo>
                    <a:pt x="1324" y="155"/>
                  </a:lnTo>
                  <a:lnTo>
                    <a:pt x="1319" y="107"/>
                  </a:lnTo>
                  <a:lnTo>
                    <a:pt x="1317" y="83"/>
                  </a:lnTo>
                  <a:lnTo>
                    <a:pt x="1314" y="61"/>
                  </a:lnTo>
                  <a:lnTo>
                    <a:pt x="1310" y="38"/>
                  </a:lnTo>
                  <a:lnTo>
                    <a:pt x="1304" y="18"/>
                  </a:lnTo>
                  <a:lnTo>
                    <a:pt x="1304" y="18"/>
                  </a:lnTo>
                  <a:lnTo>
                    <a:pt x="1350" y="48"/>
                  </a:lnTo>
                  <a:lnTo>
                    <a:pt x="1400" y="76"/>
                  </a:lnTo>
                  <a:lnTo>
                    <a:pt x="1450" y="103"/>
                  </a:lnTo>
                  <a:lnTo>
                    <a:pt x="1501" y="128"/>
                  </a:lnTo>
                  <a:lnTo>
                    <a:pt x="1602" y="177"/>
                  </a:lnTo>
                  <a:lnTo>
                    <a:pt x="1653" y="204"/>
                  </a:lnTo>
                  <a:lnTo>
                    <a:pt x="1702" y="232"/>
                  </a:lnTo>
                  <a:lnTo>
                    <a:pt x="1702" y="232"/>
                  </a:lnTo>
                  <a:lnTo>
                    <a:pt x="1734" y="249"/>
                  </a:lnTo>
                  <a:lnTo>
                    <a:pt x="1769" y="266"/>
                  </a:lnTo>
                  <a:lnTo>
                    <a:pt x="1806" y="283"/>
                  </a:lnTo>
                  <a:lnTo>
                    <a:pt x="1841" y="301"/>
                  </a:lnTo>
                  <a:lnTo>
                    <a:pt x="1841" y="301"/>
                  </a:lnTo>
                  <a:lnTo>
                    <a:pt x="1779" y="340"/>
                  </a:lnTo>
                  <a:lnTo>
                    <a:pt x="1717" y="381"/>
                  </a:lnTo>
                  <a:lnTo>
                    <a:pt x="1596" y="464"/>
                  </a:lnTo>
                  <a:lnTo>
                    <a:pt x="1475" y="545"/>
                  </a:lnTo>
                  <a:lnTo>
                    <a:pt x="1414" y="586"/>
                  </a:lnTo>
                  <a:lnTo>
                    <a:pt x="1350" y="624"/>
                  </a:lnTo>
                  <a:lnTo>
                    <a:pt x="1350" y="624"/>
                  </a:lnTo>
                  <a:lnTo>
                    <a:pt x="1346" y="625"/>
                  </a:lnTo>
                  <a:lnTo>
                    <a:pt x="1342" y="625"/>
                  </a:lnTo>
                  <a:lnTo>
                    <a:pt x="1339" y="623"/>
                  </a:lnTo>
                  <a:lnTo>
                    <a:pt x="1338" y="618"/>
                  </a:lnTo>
                  <a:lnTo>
                    <a:pt x="1338" y="618"/>
                  </a:lnTo>
                  <a:lnTo>
                    <a:pt x="1334" y="583"/>
                  </a:lnTo>
                  <a:lnTo>
                    <a:pt x="1326" y="550"/>
                  </a:lnTo>
                  <a:lnTo>
                    <a:pt x="1321" y="514"/>
                  </a:lnTo>
                  <a:lnTo>
                    <a:pt x="1319" y="496"/>
                  </a:lnTo>
                  <a:lnTo>
                    <a:pt x="1318" y="478"/>
                  </a:lnTo>
                  <a:lnTo>
                    <a:pt x="1318" y="478"/>
                  </a:lnTo>
                  <a:lnTo>
                    <a:pt x="1317" y="472"/>
                  </a:lnTo>
                  <a:lnTo>
                    <a:pt x="1312" y="468"/>
                  </a:lnTo>
                  <a:lnTo>
                    <a:pt x="1308" y="465"/>
                  </a:lnTo>
                  <a:lnTo>
                    <a:pt x="1300" y="464"/>
                  </a:lnTo>
                  <a:lnTo>
                    <a:pt x="1300" y="464"/>
                  </a:lnTo>
                  <a:lnTo>
                    <a:pt x="1182" y="460"/>
                  </a:lnTo>
                  <a:lnTo>
                    <a:pt x="1062" y="455"/>
                  </a:lnTo>
                  <a:lnTo>
                    <a:pt x="943" y="454"/>
                  </a:lnTo>
                  <a:lnTo>
                    <a:pt x="885" y="454"/>
                  </a:lnTo>
                  <a:lnTo>
                    <a:pt x="826" y="455"/>
                  </a:lnTo>
                  <a:lnTo>
                    <a:pt x="826" y="455"/>
                  </a:lnTo>
                  <a:lnTo>
                    <a:pt x="798" y="460"/>
                  </a:lnTo>
                  <a:lnTo>
                    <a:pt x="770" y="462"/>
                  </a:lnTo>
                  <a:lnTo>
                    <a:pt x="742" y="464"/>
                  </a:lnTo>
                  <a:lnTo>
                    <a:pt x="714" y="464"/>
                  </a:lnTo>
                  <a:lnTo>
                    <a:pt x="656" y="462"/>
                  </a:lnTo>
                  <a:lnTo>
                    <a:pt x="599" y="458"/>
                  </a:lnTo>
                  <a:lnTo>
                    <a:pt x="483" y="448"/>
                  </a:lnTo>
                  <a:lnTo>
                    <a:pt x="426" y="443"/>
                  </a:lnTo>
                  <a:lnTo>
                    <a:pt x="368" y="440"/>
                  </a:lnTo>
                  <a:lnTo>
                    <a:pt x="181" y="439"/>
                  </a:lnTo>
                  <a:lnTo>
                    <a:pt x="181" y="439"/>
                  </a:lnTo>
                  <a:lnTo>
                    <a:pt x="178" y="440"/>
                  </a:lnTo>
                  <a:lnTo>
                    <a:pt x="177" y="441"/>
                  </a:lnTo>
                  <a:lnTo>
                    <a:pt x="176" y="446"/>
                  </a:lnTo>
                  <a:lnTo>
                    <a:pt x="176" y="450"/>
                  </a:lnTo>
                  <a:lnTo>
                    <a:pt x="176" y="450"/>
                  </a:lnTo>
                  <a:lnTo>
                    <a:pt x="163" y="392"/>
                  </a:lnTo>
                  <a:lnTo>
                    <a:pt x="150" y="333"/>
                  </a:lnTo>
                  <a:lnTo>
                    <a:pt x="139" y="274"/>
                  </a:lnTo>
                  <a:lnTo>
                    <a:pt x="129" y="214"/>
                  </a:lnTo>
                  <a:lnTo>
                    <a:pt x="129" y="214"/>
                  </a:lnTo>
                  <a:lnTo>
                    <a:pt x="131" y="218"/>
                  </a:lnTo>
                  <a:lnTo>
                    <a:pt x="132" y="219"/>
                  </a:lnTo>
                  <a:lnTo>
                    <a:pt x="133" y="219"/>
                  </a:lnTo>
                  <a:lnTo>
                    <a:pt x="133" y="218"/>
                  </a:lnTo>
                  <a:lnTo>
                    <a:pt x="133" y="212"/>
                  </a:lnTo>
                  <a:lnTo>
                    <a:pt x="132" y="210"/>
                  </a:lnTo>
                  <a:lnTo>
                    <a:pt x="131" y="208"/>
                  </a:lnTo>
                  <a:lnTo>
                    <a:pt x="131" y="208"/>
                  </a:lnTo>
                  <a:lnTo>
                    <a:pt x="219" y="205"/>
                  </a:lnTo>
                  <a:lnTo>
                    <a:pt x="306" y="202"/>
                  </a:lnTo>
                  <a:lnTo>
                    <a:pt x="481" y="194"/>
                  </a:lnTo>
                  <a:lnTo>
                    <a:pt x="569" y="191"/>
                  </a:lnTo>
                  <a:lnTo>
                    <a:pt x="656" y="190"/>
                  </a:lnTo>
                  <a:lnTo>
                    <a:pt x="746" y="190"/>
                  </a:lnTo>
                  <a:lnTo>
                    <a:pt x="836" y="193"/>
                  </a:lnTo>
                  <a:lnTo>
                    <a:pt x="836" y="193"/>
                  </a:lnTo>
                  <a:close/>
                  <a:moveTo>
                    <a:pt x="126" y="201"/>
                  </a:moveTo>
                  <a:lnTo>
                    <a:pt x="126" y="201"/>
                  </a:lnTo>
                  <a:lnTo>
                    <a:pt x="129" y="200"/>
                  </a:lnTo>
                  <a:lnTo>
                    <a:pt x="133" y="200"/>
                  </a:lnTo>
                  <a:lnTo>
                    <a:pt x="135" y="201"/>
                  </a:lnTo>
                  <a:lnTo>
                    <a:pt x="135" y="202"/>
                  </a:lnTo>
                  <a:lnTo>
                    <a:pt x="133" y="204"/>
                  </a:lnTo>
                  <a:lnTo>
                    <a:pt x="133" y="204"/>
                  </a:lnTo>
                  <a:lnTo>
                    <a:pt x="129" y="205"/>
                  </a:lnTo>
                  <a:lnTo>
                    <a:pt x="126" y="204"/>
                  </a:lnTo>
                  <a:lnTo>
                    <a:pt x="125" y="204"/>
                  </a:lnTo>
                  <a:lnTo>
                    <a:pt x="125" y="204"/>
                  </a:lnTo>
                  <a:lnTo>
                    <a:pt x="126" y="201"/>
                  </a:lnTo>
                  <a:lnTo>
                    <a:pt x="126" y="201"/>
                  </a:lnTo>
                  <a:close/>
                  <a:moveTo>
                    <a:pt x="108" y="308"/>
                  </a:moveTo>
                  <a:lnTo>
                    <a:pt x="108" y="308"/>
                  </a:lnTo>
                  <a:lnTo>
                    <a:pt x="91" y="330"/>
                  </a:lnTo>
                  <a:lnTo>
                    <a:pt x="74" y="353"/>
                  </a:lnTo>
                  <a:lnTo>
                    <a:pt x="59" y="377"/>
                  </a:lnTo>
                  <a:lnTo>
                    <a:pt x="45" y="401"/>
                  </a:lnTo>
                  <a:lnTo>
                    <a:pt x="45" y="401"/>
                  </a:lnTo>
                  <a:lnTo>
                    <a:pt x="44" y="403"/>
                  </a:lnTo>
                  <a:lnTo>
                    <a:pt x="44" y="405"/>
                  </a:lnTo>
                  <a:lnTo>
                    <a:pt x="73" y="371"/>
                  </a:lnTo>
                  <a:lnTo>
                    <a:pt x="73" y="371"/>
                  </a:lnTo>
                  <a:lnTo>
                    <a:pt x="63" y="387"/>
                  </a:lnTo>
                  <a:lnTo>
                    <a:pt x="55" y="403"/>
                  </a:lnTo>
                  <a:lnTo>
                    <a:pt x="35" y="437"/>
                  </a:lnTo>
                  <a:lnTo>
                    <a:pt x="35" y="437"/>
                  </a:lnTo>
                  <a:lnTo>
                    <a:pt x="34" y="440"/>
                  </a:lnTo>
                  <a:lnTo>
                    <a:pt x="31" y="443"/>
                  </a:lnTo>
                  <a:lnTo>
                    <a:pt x="29" y="443"/>
                  </a:lnTo>
                  <a:lnTo>
                    <a:pt x="28" y="441"/>
                  </a:lnTo>
                  <a:lnTo>
                    <a:pt x="28" y="437"/>
                  </a:lnTo>
                  <a:lnTo>
                    <a:pt x="28" y="437"/>
                  </a:lnTo>
                  <a:lnTo>
                    <a:pt x="29" y="430"/>
                  </a:lnTo>
                  <a:lnTo>
                    <a:pt x="31" y="422"/>
                  </a:lnTo>
                  <a:lnTo>
                    <a:pt x="34" y="416"/>
                  </a:lnTo>
                  <a:lnTo>
                    <a:pt x="39" y="410"/>
                  </a:lnTo>
                  <a:lnTo>
                    <a:pt x="39" y="410"/>
                  </a:lnTo>
                  <a:lnTo>
                    <a:pt x="38" y="408"/>
                  </a:lnTo>
                  <a:lnTo>
                    <a:pt x="38" y="403"/>
                  </a:lnTo>
                  <a:lnTo>
                    <a:pt x="36" y="402"/>
                  </a:lnTo>
                  <a:lnTo>
                    <a:pt x="35" y="406"/>
                  </a:lnTo>
                  <a:lnTo>
                    <a:pt x="35" y="406"/>
                  </a:lnTo>
                  <a:lnTo>
                    <a:pt x="29" y="415"/>
                  </a:lnTo>
                  <a:lnTo>
                    <a:pt x="25" y="423"/>
                  </a:lnTo>
                  <a:lnTo>
                    <a:pt x="25" y="423"/>
                  </a:lnTo>
                  <a:lnTo>
                    <a:pt x="32" y="405"/>
                  </a:lnTo>
                  <a:lnTo>
                    <a:pt x="41" y="388"/>
                  </a:lnTo>
                  <a:lnTo>
                    <a:pt x="59" y="354"/>
                  </a:lnTo>
                  <a:lnTo>
                    <a:pt x="79" y="322"/>
                  </a:lnTo>
                  <a:lnTo>
                    <a:pt x="100" y="291"/>
                  </a:lnTo>
                  <a:lnTo>
                    <a:pt x="100" y="291"/>
                  </a:lnTo>
                  <a:lnTo>
                    <a:pt x="105" y="284"/>
                  </a:lnTo>
                  <a:lnTo>
                    <a:pt x="111" y="276"/>
                  </a:lnTo>
                  <a:lnTo>
                    <a:pt x="115" y="269"/>
                  </a:lnTo>
                  <a:lnTo>
                    <a:pt x="118" y="260"/>
                  </a:lnTo>
                  <a:lnTo>
                    <a:pt x="118" y="260"/>
                  </a:lnTo>
                  <a:lnTo>
                    <a:pt x="122" y="267"/>
                  </a:lnTo>
                  <a:lnTo>
                    <a:pt x="124" y="274"/>
                  </a:lnTo>
                  <a:lnTo>
                    <a:pt x="125" y="281"/>
                  </a:lnTo>
                  <a:lnTo>
                    <a:pt x="124" y="288"/>
                  </a:lnTo>
                  <a:lnTo>
                    <a:pt x="121" y="294"/>
                  </a:lnTo>
                  <a:lnTo>
                    <a:pt x="118" y="299"/>
                  </a:lnTo>
                  <a:lnTo>
                    <a:pt x="114" y="305"/>
                  </a:lnTo>
                  <a:lnTo>
                    <a:pt x="108" y="308"/>
                  </a:lnTo>
                  <a:lnTo>
                    <a:pt x="108" y="308"/>
                  </a:lnTo>
                  <a:close/>
                  <a:moveTo>
                    <a:pt x="111" y="211"/>
                  </a:moveTo>
                  <a:lnTo>
                    <a:pt x="111" y="211"/>
                  </a:lnTo>
                  <a:lnTo>
                    <a:pt x="112" y="208"/>
                  </a:lnTo>
                  <a:lnTo>
                    <a:pt x="114" y="208"/>
                  </a:lnTo>
                  <a:lnTo>
                    <a:pt x="115" y="208"/>
                  </a:lnTo>
                  <a:lnTo>
                    <a:pt x="115" y="210"/>
                  </a:lnTo>
                  <a:lnTo>
                    <a:pt x="115" y="212"/>
                  </a:lnTo>
                  <a:lnTo>
                    <a:pt x="114" y="214"/>
                  </a:lnTo>
                  <a:lnTo>
                    <a:pt x="111" y="214"/>
                  </a:lnTo>
                  <a:lnTo>
                    <a:pt x="111" y="214"/>
                  </a:lnTo>
                  <a:lnTo>
                    <a:pt x="117" y="229"/>
                  </a:lnTo>
                  <a:lnTo>
                    <a:pt x="118" y="236"/>
                  </a:lnTo>
                  <a:lnTo>
                    <a:pt x="117" y="243"/>
                  </a:lnTo>
                  <a:lnTo>
                    <a:pt x="117" y="243"/>
                  </a:lnTo>
                  <a:lnTo>
                    <a:pt x="114" y="247"/>
                  </a:lnTo>
                  <a:lnTo>
                    <a:pt x="110" y="252"/>
                  </a:lnTo>
                  <a:lnTo>
                    <a:pt x="100" y="259"/>
                  </a:lnTo>
                  <a:lnTo>
                    <a:pt x="100" y="259"/>
                  </a:lnTo>
                  <a:lnTo>
                    <a:pt x="103" y="252"/>
                  </a:lnTo>
                  <a:lnTo>
                    <a:pt x="104" y="246"/>
                  </a:lnTo>
                  <a:lnTo>
                    <a:pt x="105" y="238"/>
                  </a:lnTo>
                  <a:lnTo>
                    <a:pt x="105" y="238"/>
                  </a:lnTo>
                  <a:lnTo>
                    <a:pt x="56" y="305"/>
                  </a:lnTo>
                  <a:lnTo>
                    <a:pt x="34" y="337"/>
                  </a:lnTo>
                  <a:lnTo>
                    <a:pt x="13" y="371"/>
                  </a:lnTo>
                  <a:lnTo>
                    <a:pt x="13" y="371"/>
                  </a:lnTo>
                  <a:lnTo>
                    <a:pt x="24" y="350"/>
                  </a:lnTo>
                  <a:lnTo>
                    <a:pt x="35" y="329"/>
                  </a:lnTo>
                  <a:lnTo>
                    <a:pt x="59" y="290"/>
                  </a:lnTo>
                  <a:lnTo>
                    <a:pt x="111" y="211"/>
                  </a:lnTo>
                  <a:lnTo>
                    <a:pt x="111" y="21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1" name="Freeform 128"/>
            <p:cNvSpPr>
              <a:spLocks noEditPoints="1"/>
            </p:cNvSpPr>
            <p:nvPr/>
          </p:nvSpPr>
          <p:spPr bwMode="auto">
            <a:xfrm rot="16872957">
              <a:off x="2346715" y="3319924"/>
              <a:ext cx="1738323" cy="968685"/>
            </a:xfrm>
            <a:custGeom>
              <a:avLst/>
              <a:gdLst/>
              <a:ahLst/>
              <a:cxnLst>
                <a:cxn ang="0">
                  <a:pos x="7" y="475"/>
                </a:cxn>
                <a:cxn ang="0">
                  <a:pos x="2824" y="83"/>
                </a:cxn>
                <a:cxn ang="0">
                  <a:pos x="649" y="1056"/>
                </a:cxn>
                <a:cxn ang="0">
                  <a:pos x="2076" y="27"/>
                </a:cxn>
                <a:cxn ang="0">
                  <a:pos x="172" y="526"/>
                </a:cxn>
                <a:cxn ang="0">
                  <a:pos x="1718" y="1039"/>
                </a:cxn>
                <a:cxn ang="0">
                  <a:pos x="1774" y="1068"/>
                </a:cxn>
                <a:cxn ang="0">
                  <a:pos x="1781" y="1032"/>
                </a:cxn>
                <a:cxn ang="0">
                  <a:pos x="333" y="936"/>
                </a:cxn>
                <a:cxn ang="0">
                  <a:pos x="392" y="925"/>
                </a:cxn>
                <a:cxn ang="0">
                  <a:pos x="363" y="1000"/>
                </a:cxn>
                <a:cxn ang="0">
                  <a:pos x="503" y="880"/>
                </a:cxn>
                <a:cxn ang="0">
                  <a:pos x="1070" y="1002"/>
                </a:cxn>
                <a:cxn ang="0">
                  <a:pos x="1231" y="969"/>
                </a:cxn>
                <a:cxn ang="0">
                  <a:pos x="1562" y="1066"/>
                </a:cxn>
                <a:cxn ang="0">
                  <a:pos x="2570" y="952"/>
                </a:cxn>
                <a:cxn ang="0">
                  <a:pos x="2350" y="939"/>
                </a:cxn>
                <a:cxn ang="0">
                  <a:pos x="2269" y="1060"/>
                </a:cxn>
                <a:cxn ang="0">
                  <a:pos x="2003" y="943"/>
                </a:cxn>
                <a:cxn ang="0">
                  <a:pos x="290" y="863"/>
                </a:cxn>
                <a:cxn ang="0">
                  <a:pos x="2193" y="1080"/>
                </a:cxn>
                <a:cxn ang="0">
                  <a:pos x="444" y="1031"/>
                </a:cxn>
                <a:cxn ang="0">
                  <a:pos x="1999" y="1059"/>
                </a:cxn>
                <a:cxn ang="0">
                  <a:pos x="2788" y="924"/>
                </a:cxn>
                <a:cxn ang="0">
                  <a:pos x="1208" y="1000"/>
                </a:cxn>
                <a:cxn ang="0">
                  <a:pos x="1020" y="1032"/>
                </a:cxn>
                <a:cxn ang="0">
                  <a:pos x="1107" y="1032"/>
                </a:cxn>
                <a:cxn ang="0">
                  <a:pos x="2071" y="1081"/>
                </a:cxn>
                <a:cxn ang="0">
                  <a:pos x="1980" y="938"/>
                </a:cxn>
                <a:cxn ang="0">
                  <a:pos x="46" y="415"/>
                </a:cxn>
                <a:cxn ang="0">
                  <a:pos x="886" y="1049"/>
                </a:cxn>
                <a:cxn ang="0">
                  <a:pos x="867" y="1023"/>
                </a:cxn>
                <a:cxn ang="0">
                  <a:pos x="151" y="558"/>
                </a:cxn>
                <a:cxn ang="0">
                  <a:pos x="28" y="478"/>
                </a:cxn>
                <a:cxn ang="0">
                  <a:pos x="116" y="433"/>
                </a:cxn>
                <a:cxn ang="0">
                  <a:pos x="1842" y="1067"/>
                </a:cxn>
                <a:cxn ang="0">
                  <a:pos x="958" y="921"/>
                </a:cxn>
                <a:cxn ang="0">
                  <a:pos x="50" y="891"/>
                </a:cxn>
                <a:cxn ang="0">
                  <a:pos x="209" y="842"/>
                </a:cxn>
                <a:cxn ang="0">
                  <a:pos x="595" y="904"/>
                </a:cxn>
                <a:cxn ang="0">
                  <a:pos x="1419" y="903"/>
                </a:cxn>
                <a:cxn ang="0">
                  <a:pos x="129" y="571"/>
                </a:cxn>
                <a:cxn ang="0">
                  <a:pos x="668" y="1009"/>
                </a:cxn>
                <a:cxn ang="0">
                  <a:pos x="54" y="727"/>
                </a:cxn>
                <a:cxn ang="0">
                  <a:pos x="146" y="428"/>
                </a:cxn>
                <a:cxn ang="0">
                  <a:pos x="40" y="824"/>
                </a:cxn>
                <a:cxn ang="0">
                  <a:pos x="300" y="922"/>
                </a:cxn>
                <a:cxn ang="0">
                  <a:pos x="234" y="807"/>
                </a:cxn>
                <a:cxn ang="0">
                  <a:pos x="2516" y="34"/>
                </a:cxn>
                <a:cxn ang="0">
                  <a:pos x="2397" y="1012"/>
                </a:cxn>
                <a:cxn ang="0">
                  <a:pos x="2110" y="911"/>
                </a:cxn>
                <a:cxn ang="0">
                  <a:pos x="179" y="845"/>
                </a:cxn>
                <a:cxn ang="0">
                  <a:pos x="1700" y="907"/>
                </a:cxn>
                <a:cxn ang="0">
                  <a:pos x="1617" y="931"/>
                </a:cxn>
                <a:cxn ang="0">
                  <a:pos x="2731" y="1011"/>
                </a:cxn>
                <a:cxn ang="0">
                  <a:pos x="1645" y="1053"/>
                </a:cxn>
                <a:cxn ang="0">
                  <a:pos x="462" y="1005"/>
                </a:cxn>
                <a:cxn ang="0">
                  <a:pos x="2332" y="969"/>
                </a:cxn>
                <a:cxn ang="0">
                  <a:pos x="2433" y="946"/>
                </a:cxn>
                <a:cxn ang="0">
                  <a:pos x="1077" y="998"/>
                </a:cxn>
                <a:cxn ang="0">
                  <a:pos x="2776" y="941"/>
                </a:cxn>
                <a:cxn ang="0">
                  <a:pos x="82" y="727"/>
                </a:cxn>
                <a:cxn ang="0">
                  <a:pos x="1930" y="922"/>
                </a:cxn>
              </a:cxnLst>
              <a:rect l="0" t="0" r="r" b="b"/>
              <a:pathLst>
                <a:path w="2921" h="1098">
                  <a:moveTo>
                    <a:pt x="633" y="1063"/>
                  </a:moveTo>
                  <a:lnTo>
                    <a:pt x="633" y="1063"/>
                  </a:lnTo>
                  <a:lnTo>
                    <a:pt x="629" y="1063"/>
                  </a:lnTo>
                  <a:lnTo>
                    <a:pt x="626" y="1063"/>
                  </a:lnTo>
                  <a:lnTo>
                    <a:pt x="625" y="1060"/>
                  </a:lnTo>
                  <a:lnTo>
                    <a:pt x="626" y="1054"/>
                  </a:lnTo>
                  <a:lnTo>
                    <a:pt x="626" y="1054"/>
                  </a:lnTo>
                  <a:lnTo>
                    <a:pt x="586" y="1053"/>
                  </a:lnTo>
                  <a:lnTo>
                    <a:pt x="542" y="1053"/>
                  </a:lnTo>
                  <a:lnTo>
                    <a:pt x="452" y="1052"/>
                  </a:lnTo>
                  <a:lnTo>
                    <a:pt x="406" y="1050"/>
                  </a:lnTo>
                  <a:lnTo>
                    <a:pt x="362" y="1046"/>
                  </a:lnTo>
                  <a:lnTo>
                    <a:pt x="320" y="1042"/>
                  </a:lnTo>
                  <a:lnTo>
                    <a:pt x="279" y="1035"/>
                  </a:lnTo>
                  <a:lnTo>
                    <a:pt x="279" y="1035"/>
                  </a:lnTo>
                  <a:lnTo>
                    <a:pt x="278" y="1035"/>
                  </a:lnTo>
                  <a:lnTo>
                    <a:pt x="275" y="1036"/>
                  </a:lnTo>
                  <a:lnTo>
                    <a:pt x="268" y="1042"/>
                  </a:lnTo>
                  <a:lnTo>
                    <a:pt x="265" y="1043"/>
                  </a:lnTo>
                  <a:lnTo>
                    <a:pt x="262" y="1043"/>
                  </a:lnTo>
                  <a:lnTo>
                    <a:pt x="260" y="1043"/>
                  </a:lnTo>
                  <a:lnTo>
                    <a:pt x="257" y="1039"/>
                  </a:lnTo>
                  <a:lnTo>
                    <a:pt x="257" y="1039"/>
                  </a:lnTo>
                  <a:lnTo>
                    <a:pt x="254" y="1036"/>
                  </a:lnTo>
                  <a:lnTo>
                    <a:pt x="250" y="1033"/>
                  </a:lnTo>
                  <a:lnTo>
                    <a:pt x="243" y="1032"/>
                  </a:lnTo>
                  <a:lnTo>
                    <a:pt x="237" y="1032"/>
                  </a:lnTo>
                  <a:lnTo>
                    <a:pt x="223" y="1033"/>
                  </a:lnTo>
                  <a:lnTo>
                    <a:pt x="210" y="1033"/>
                  </a:lnTo>
                  <a:lnTo>
                    <a:pt x="210" y="1033"/>
                  </a:lnTo>
                  <a:lnTo>
                    <a:pt x="181" y="1031"/>
                  </a:lnTo>
                  <a:lnTo>
                    <a:pt x="154" y="1025"/>
                  </a:lnTo>
                  <a:lnTo>
                    <a:pt x="130" y="1018"/>
                  </a:lnTo>
                  <a:lnTo>
                    <a:pt x="106" y="1008"/>
                  </a:lnTo>
                  <a:lnTo>
                    <a:pt x="85" y="998"/>
                  </a:lnTo>
                  <a:lnTo>
                    <a:pt x="64" y="987"/>
                  </a:lnTo>
                  <a:lnTo>
                    <a:pt x="45" y="974"/>
                  </a:lnTo>
                  <a:lnTo>
                    <a:pt x="26" y="962"/>
                  </a:lnTo>
                  <a:lnTo>
                    <a:pt x="26" y="962"/>
                  </a:lnTo>
                  <a:lnTo>
                    <a:pt x="18" y="934"/>
                  </a:lnTo>
                  <a:lnTo>
                    <a:pt x="11" y="904"/>
                  </a:lnTo>
                  <a:lnTo>
                    <a:pt x="7" y="875"/>
                  </a:lnTo>
                  <a:lnTo>
                    <a:pt x="4" y="845"/>
                  </a:lnTo>
                  <a:lnTo>
                    <a:pt x="2" y="814"/>
                  </a:lnTo>
                  <a:lnTo>
                    <a:pt x="4" y="785"/>
                  </a:lnTo>
                  <a:lnTo>
                    <a:pt x="7" y="755"/>
                  </a:lnTo>
                  <a:lnTo>
                    <a:pt x="11" y="727"/>
                  </a:lnTo>
                  <a:lnTo>
                    <a:pt x="11" y="727"/>
                  </a:lnTo>
                  <a:lnTo>
                    <a:pt x="7" y="629"/>
                  </a:lnTo>
                  <a:lnTo>
                    <a:pt x="5" y="578"/>
                  </a:lnTo>
                  <a:lnTo>
                    <a:pt x="5" y="526"/>
                  </a:lnTo>
                  <a:lnTo>
                    <a:pt x="7" y="475"/>
                  </a:lnTo>
                  <a:lnTo>
                    <a:pt x="8" y="423"/>
                  </a:lnTo>
                  <a:lnTo>
                    <a:pt x="11" y="374"/>
                  </a:lnTo>
                  <a:lnTo>
                    <a:pt x="16" y="326"/>
                  </a:lnTo>
                  <a:lnTo>
                    <a:pt x="16" y="326"/>
                  </a:lnTo>
                  <a:lnTo>
                    <a:pt x="14" y="331"/>
                  </a:lnTo>
                  <a:lnTo>
                    <a:pt x="11" y="335"/>
                  </a:lnTo>
                  <a:lnTo>
                    <a:pt x="7" y="339"/>
                  </a:lnTo>
                  <a:lnTo>
                    <a:pt x="4" y="341"/>
                  </a:lnTo>
                  <a:lnTo>
                    <a:pt x="0" y="341"/>
                  </a:lnTo>
                  <a:lnTo>
                    <a:pt x="0" y="341"/>
                  </a:lnTo>
                  <a:lnTo>
                    <a:pt x="40" y="273"/>
                  </a:lnTo>
                  <a:lnTo>
                    <a:pt x="82" y="208"/>
                  </a:lnTo>
                  <a:lnTo>
                    <a:pt x="104" y="178"/>
                  </a:lnTo>
                  <a:lnTo>
                    <a:pt x="126" y="147"/>
                  </a:lnTo>
                  <a:lnTo>
                    <a:pt x="148" y="117"/>
                  </a:lnTo>
                  <a:lnTo>
                    <a:pt x="172" y="89"/>
                  </a:lnTo>
                  <a:lnTo>
                    <a:pt x="172" y="89"/>
                  </a:lnTo>
                  <a:lnTo>
                    <a:pt x="178" y="74"/>
                  </a:lnTo>
                  <a:lnTo>
                    <a:pt x="185" y="61"/>
                  </a:lnTo>
                  <a:lnTo>
                    <a:pt x="195" y="51"/>
                  </a:lnTo>
                  <a:lnTo>
                    <a:pt x="205" y="41"/>
                  </a:lnTo>
                  <a:lnTo>
                    <a:pt x="217" y="34"/>
                  </a:lnTo>
                  <a:lnTo>
                    <a:pt x="231" y="29"/>
                  </a:lnTo>
                  <a:lnTo>
                    <a:pt x="245" y="23"/>
                  </a:lnTo>
                  <a:lnTo>
                    <a:pt x="262" y="19"/>
                  </a:lnTo>
                  <a:lnTo>
                    <a:pt x="262" y="19"/>
                  </a:lnTo>
                  <a:lnTo>
                    <a:pt x="281" y="13"/>
                  </a:lnTo>
                  <a:lnTo>
                    <a:pt x="299" y="10"/>
                  </a:lnTo>
                  <a:lnTo>
                    <a:pt x="340" y="5"/>
                  </a:lnTo>
                  <a:lnTo>
                    <a:pt x="383" y="2"/>
                  </a:lnTo>
                  <a:lnTo>
                    <a:pt x="428" y="0"/>
                  </a:lnTo>
                  <a:lnTo>
                    <a:pt x="475" y="0"/>
                  </a:lnTo>
                  <a:lnTo>
                    <a:pt x="519" y="3"/>
                  </a:lnTo>
                  <a:lnTo>
                    <a:pt x="608" y="9"/>
                  </a:lnTo>
                  <a:lnTo>
                    <a:pt x="608" y="9"/>
                  </a:lnTo>
                  <a:lnTo>
                    <a:pt x="715" y="6"/>
                  </a:lnTo>
                  <a:lnTo>
                    <a:pt x="819" y="6"/>
                  </a:lnTo>
                  <a:lnTo>
                    <a:pt x="1030" y="8"/>
                  </a:lnTo>
                  <a:lnTo>
                    <a:pt x="1134" y="8"/>
                  </a:lnTo>
                  <a:lnTo>
                    <a:pt x="1239" y="8"/>
                  </a:lnTo>
                  <a:lnTo>
                    <a:pt x="1346" y="5"/>
                  </a:lnTo>
                  <a:lnTo>
                    <a:pt x="1451" y="0"/>
                  </a:lnTo>
                  <a:lnTo>
                    <a:pt x="2653" y="23"/>
                  </a:lnTo>
                  <a:lnTo>
                    <a:pt x="2653" y="23"/>
                  </a:lnTo>
                  <a:lnTo>
                    <a:pt x="2681" y="24"/>
                  </a:lnTo>
                  <a:lnTo>
                    <a:pt x="2706" y="27"/>
                  </a:lnTo>
                  <a:lnTo>
                    <a:pt x="2730" y="33"/>
                  </a:lnTo>
                  <a:lnTo>
                    <a:pt x="2752" y="40"/>
                  </a:lnTo>
                  <a:lnTo>
                    <a:pt x="2772" y="48"/>
                  </a:lnTo>
                  <a:lnTo>
                    <a:pt x="2790" y="58"/>
                  </a:lnTo>
                  <a:lnTo>
                    <a:pt x="2809" y="69"/>
                  </a:lnTo>
                  <a:lnTo>
                    <a:pt x="2824" y="83"/>
                  </a:lnTo>
                  <a:lnTo>
                    <a:pt x="2838" y="97"/>
                  </a:lnTo>
                  <a:lnTo>
                    <a:pt x="2849" y="114"/>
                  </a:lnTo>
                  <a:lnTo>
                    <a:pt x="2861" y="131"/>
                  </a:lnTo>
                  <a:lnTo>
                    <a:pt x="2870" y="151"/>
                  </a:lnTo>
                  <a:lnTo>
                    <a:pt x="2879" y="171"/>
                  </a:lnTo>
                  <a:lnTo>
                    <a:pt x="2884" y="193"/>
                  </a:lnTo>
                  <a:lnTo>
                    <a:pt x="2890" y="215"/>
                  </a:lnTo>
                  <a:lnTo>
                    <a:pt x="2894" y="239"/>
                  </a:lnTo>
                  <a:lnTo>
                    <a:pt x="2894" y="239"/>
                  </a:lnTo>
                  <a:lnTo>
                    <a:pt x="2893" y="270"/>
                  </a:lnTo>
                  <a:lnTo>
                    <a:pt x="2893" y="301"/>
                  </a:lnTo>
                  <a:lnTo>
                    <a:pt x="2896" y="363"/>
                  </a:lnTo>
                  <a:lnTo>
                    <a:pt x="2901" y="423"/>
                  </a:lnTo>
                  <a:lnTo>
                    <a:pt x="2907" y="482"/>
                  </a:lnTo>
                  <a:lnTo>
                    <a:pt x="2907" y="482"/>
                  </a:lnTo>
                  <a:lnTo>
                    <a:pt x="2910" y="516"/>
                  </a:lnTo>
                  <a:lnTo>
                    <a:pt x="2911" y="551"/>
                  </a:lnTo>
                  <a:lnTo>
                    <a:pt x="2913" y="619"/>
                  </a:lnTo>
                  <a:lnTo>
                    <a:pt x="2914" y="688"/>
                  </a:lnTo>
                  <a:lnTo>
                    <a:pt x="2917" y="723"/>
                  </a:lnTo>
                  <a:lnTo>
                    <a:pt x="2921" y="758"/>
                  </a:lnTo>
                  <a:lnTo>
                    <a:pt x="2921" y="758"/>
                  </a:lnTo>
                  <a:lnTo>
                    <a:pt x="2900" y="800"/>
                  </a:lnTo>
                  <a:lnTo>
                    <a:pt x="2879" y="841"/>
                  </a:lnTo>
                  <a:lnTo>
                    <a:pt x="2855" y="882"/>
                  </a:lnTo>
                  <a:lnTo>
                    <a:pt x="2831" y="920"/>
                  </a:lnTo>
                  <a:lnTo>
                    <a:pt x="2804" y="956"/>
                  </a:lnTo>
                  <a:lnTo>
                    <a:pt x="2790" y="973"/>
                  </a:lnTo>
                  <a:lnTo>
                    <a:pt x="2775" y="990"/>
                  </a:lnTo>
                  <a:lnTo>
                    <a:pt x="2759" y="1005"/>
                  </a:lnTo>
                  <a:lnTo>
                    <a:pt x="2743" y="1021"/>
                  </a:lnTo>
                  <a:lnTo>
                    <a:pt x="2726" y="1036"/>
                  </a:lnTo>
                  <a:lnTo>
                    <a:pt x="2709" y="1050"/>
                  </a:lnTo>
                  <a:lnTo>
                    <a:pt x="2709" y="1050"/>
                  </a:lnTo>
                  <a:lnTo>
                    <a:pt x="2699" y="1056"/>
                  </a:lnTo>
                  <a:lnTo>
                    <a:pt x="2689" y="1061"/>
                  </a:lnTo>
                  <a:lnTo>
                    <a:pt x="2668" y="1070"/>
                  </a:lnTo>
                  <a:lnTo>
                    <a:pt x="2644" y="1077"/>
                  </a:lnTo>
                  <a:lnTo>
                    <a:pt x="2619" y="1081"/>
                  </a:lnTo>
                  <a:lnTo>
                    <a:pt x="2594" y="1085"/>
                  </a:lnTo>
                  <a:lnTo>
                    <a:pt x="2565" y="1087"/>
                  </a:lnTo>
                  <a:lnTo>
                    <a:pt x="2508" y="1090"/>
                  </a:lnTo>
                  <a:lnTo>
                    <a:pt x="2508" y="1090"/>
                  </a:lnTo>
                  <a:lnTo>
                    <a:pt x="2363" y="1092"/>
                  </a:lnTo>
                  <a:lnTo>
                    <a:pt x="2224" y="1095"/>
                  </a:lnTo>
                  <a:lnTo>
                    <a:pt x="1942" y="1098"/>
                  </a:lnTo>
                  <a:lnTo>
                    <a:pt x="1942" y="1098"/>
                  </a:lnTo>
                  <a:lnTo>
                    <a:pt x="1909" y="1098"/>
                  </a:lnTo>
                  <a:lnTo>
                    <a:pt x="1880" y="1098"/>
                  </a:lnTo>
                  <a:lnTo>
                    <a:pt x="1818" y="1095"/>
                  </a:lnTo>
                  <a:lnTo>
                    <a:pt x="649" y="1056"/>
                  </a:lnTo>
                  <a:lnTo>
                    <a:pt x="649" y="1056"/>
                  </a:lnTo>
                  <a:lnTo>
                    <a:pt x="645" y="1057"/>
                  </a:lnTo>
                  <a:lnTo>
                    <a:pt x="640" y="1059"/>
                  </a:lnTo>
                  <a:lnTo>
                    <a:pt x="633" y="1063"/>
                  </a:lnTo>
                  <a:lnTo>
                    <a:pt x="633" y="1063"/>
                  </a:lnTo>
                  <a:close/>
                  <a:moveTo>
                    <a:pt x="2785" y="862"/>
                  </a:moveTo>
                  <a:lnTo>
                    <a:pt x="2785" y="862"/>
                  </a:lnTo>
                  <a:lnTo>
                    <a:pt x="2797" y="860"/>
                  </a:lnTo>
                  <a:lnTo>
                    <a:pt x="2809" y="858"/>
                  </a:lnTo>
                  <a:lnTo>
                    <a:pt x="2820" y="853"/>
                  </a:lnTo>
                  <a:lnTo>
                    <a:pt x="2830" y="849"/>
                  </a:lnTo>
                  <a:lnTo>
                    <a:pt x="2838" y="844"/>
                  </a:lnTo>
                  <a:lnTo>
                    <a:pt x="2848" y="838"/>
                  </a:lnTo>
                  <a:lnTo>
                    <a:pt x="2855" y="832"/>
                  </a:lnTo>
                  <a:lnTo>
                    <a:pt x="2862" y="824"/>
                  </a:lnTo>
                  <a:lnTo>
                    <a:pt x="2869" y="817"/>
                  </a:lnTo>
                  <a:lnTo>
                    <a:pt x="2875" y="808"/>
                  </a:lnTo>
                  <a:lnTo>
                    <a:pt x="2886" y="790"/>
                  </a:lnTo>
                  <a:lnTo>
                    <a:pt x="2893" y="769"/>
                  </a:lnTo>
                  <a:lnTo>
                    <a:pt x="2900" y="748"/>
                  </a:lnTo>
                  <a:lnTo>
                    <a:pt x="2900" y="748"/>
                  </a:lnTo>
                  <a:lnTo>
                    <a:pt x="2899" y="688"/>
                  </a:lnTo>
                  <a:lnTo>
                    <a:pt x="2897" y="629"/>
                  </a:lnTo>
                  <a:lnTo>
                    <a:pt x="2893" y="512"/>
                  </a:lnTo>
                  <a:lnTo>
                    <a:pt x="2884" y="395"/>
                  </a:lnTo>
                  <a:lnTo>
                    <a:pt x="2877" y="279"/>
                  </a:lnTo>
                  <a:lnTo>
                    <a:pt x="2877" y="279"/>
                  </a:lnTo>
                  <a:lnTo>
                    <a:pt x="2877" y="260"/>
                  </a:lnTo>
                  <a:lnTo>
                    <a:pt x="2877" y="244"/>
                  </a:lnTo>
                  <a:lnTo>
                    <a:pt x="2876" y="227"/>
                  </a:lnTo>
                  <a:lnTo>
                    <a:pt x="2873" y="211"/>
                  </a:lnTo>
                  <a:lnTo>
                    <a:pt x="2869" y="196"/>
                  </a:lnTo>
                  <a:lnTo>
                    <a:pt x="2865" y="182"/>
                  </a:lnTo>
                  <a:lnTo>
                    <a:pt x="2861" y="169"/>
                  </a:lnTo>
                  <a:lnTo>
                    <a:pt x="2854" y="155"/>
                  </a:lnTo>
                  <a:lnTo>
                    <a:pt x="2848" y="144"/>
                  </a:lnTo>
                  <a:lnTo>
                    <a:pt x="2840" y="133"/>
                  </a:lnTo>
                  <a:lnTo>
                    <a:pt x="2824" y="111"/>
                  </a:lnTo>
                  <a:lnTo>
                    <a:pt x="2806" y="92"/>
                  </a:lnTo>
                  <a:lnTo>
                    <a:pt x="2786" y="75"/>
                  </a:lnTo>
                  <a:lnTo>
                    <a:pt x="2786" y="75"/>
                  </a:lnTo>
                  <a:lnTo>
                    <a:pt x="2734" y="68"/>
                  </a:lnTo>
                  <a:lnTo>
                    <a:pt x="2682" y="62"/>
                  </a:lnTo>
                  <a:lnTo>
                    <a:pt x="2629" y="60"/>
                  </a:lnTo>
                  <a:lnTo>
                    <a:pt x="2574" y="55"/>
                  </a:lnTo>
                  <a:lnTo>
                    <a:pt x="2466" y="50"/>
                  </a:lnTo>
                  <a:lnTo>
                    <a:pt x="2412" y="45"/>
                  </a:lnTo>
                  <a:lnTo>
                    <a:pt x="2360" y="41"/>
                  </a:lnTo>
                  <a:lnTo>
                    <a:pt x="2360" y="41"/>
                  </a:lnTo>
                  <a:lnTo>
                    <a:pt x="2314" y="37"/>
                  </a:lnTo>
                  <a:lnTo>
                    <a:pt x="2268" y="34"/>
                  </a:lnTo>
                  <a:lnTo>
                    <a:pt x="2172" y="30"/>
                  </a:lnTo>
                  <a:lnTo>
                    <a:pt x="2076" y="27"/>
                  </a:lnTo>
                  <a:lnTo>
                    <a:pt x="1980" y="27"/>
                  </a:lnTo>
                  <a:lnTo>
                    <a:pt x="1786" y="27"/>
                  </a:lnTo>
                  <a:lnTo>
                    <a:pt x="1689" y="26"/>
                  </a:lnTo>
                  <a:lnTo>
                    <a:pt x="1593" y="22"/>
                  </a:lnTo>
                  <a:lnTo>
                    <a:pt x="1593" y="22"/>
                  </a:lnTo>
                  <a:lnTo>
                    <a:pt x="1550" y="20"/>
                  </a:lnTo>
                  <a:lnTo>
                    <a:pt x="1505" y="19"/>
                  </a:lnTo>
                  <a:lnTo>
                    <a:pt x="1416" y="19"/>
                  </a:lnTo>
                  <a:lnTo>
                    <a:pt x="1329" y="22"/>
                  </a:lnTo>
                  <a:lnTo>
                    <a:pt x="1243" y="24"/>
                  </a:lnTo>
                  <a:lnTo>
                    <a:pt x="1157" y="27"/>
                  </a:lnTo>
                  <a:lnTo>
                    <a:pt x="1070" y="30"/>
                  </a:lnTo>
                  <a:lnTo>
                    <a:pt x="986" y="30"/>
                  </a:lnTo>
                  <a:lnTo>
                    <a:pt x="942" y="29"/>
                  </a:lnTo>
                  <a:lnTo>
                    <a:pt x="900" y="27"/>
                  </a:lnTo>
                  <a:lnTo>
                    <a:pt x="900" y="27"/>
                  </a:lnTo>
                  <a:lnTo>
                    <a:pt x="848" y="26"/>
                  </a:lnTo>
                  <a:lnTo>
                    <a:pt x="796" y="24"/>
                  </a:lnTo>
                  <a:lnTo>
                    <a:pt x="694" y="26"/>
                  </a:lnTo>
                  <a:lnTo>
                    <a:pt x="642" y="27"/>
                  </a:lnTo>
                  <a:lnTo>
                    <a:pt x="590" y="27"/>
                  </a:lnTo>
                  <a:lnTo>
                    <a:pt x="536" y="26"/>
                  </a:lnTo>
                  <a:lnTo>
                    <a:pt x="483" y="22"/>
                  </a:lnTo>
                  <a:lnTo>
                    <a:pt x="483" y="22"/>
                  </a:lnTo>
                  <a:lnTo>
                    <a:pt x="487" y="24"/>
                  </a:lnTo>
                  <a:lnTo>
                    <a:pt x="493" y="27"/>
                  </a:lnTo>
                  <a:lnTo>
                    <a:pt x="493" y="27"/>
                  </a:lnTo>
                  <a:lnTo>
                    <a:pt x="489" y="29"/>
                  </a:lnTo>
                  <a:lnTo>
                    <a:pt x="484" y="27"/>
                  </a:lnTo>
                  <a:lnTo>
                    <a:pt x="477" y="26"/>
                  </a:lnTo>
                  <a:lnTo>
                    <a:pt x="477" y="26"/>
                  </a:lnTo>
                  <a:lnTo>
                    <a:pt x="448" y="24"/>
                  </a:lnTo>
                  <a:lnTo>
                    <a:pt x="418" y="26"/>
                  </a:lnTo>
                  <a:lnTo>
                    <a:pt x="359" y="29"/>
                  </a:lnTo>
                  <a:lnTo>
                    <a:pt x="302" y="33"/>
                  </a:lnTo>
                  <a:lnTo>
                    <a:pt x="248" y="38"/>
                  </a:lnTo>
                  <a:lnTo>
                    <a:pt x="248" y="38"/>
                  </a:lnTo>
                  <a:lnTo>
                    <a:pt x="240" y="44"/>
                  </a:lnTo>
                  <a:lnTo>
                    <a:pt x="231" y="50"/>
                  </a:lnTo>
                  <a:lnTo>
                    <a:pt x="217" y="64"/>
                  </a:lnTo>
                  <a:lnTo>
                    <a:pt x="193" y="90"/>
                  </a:lnTo>
                  <a:lnTo>
                    <a:pt x="193" y="90"/>
                  </a:lnTo>
                  <a:lnTo>
                    <a:pt x="188" y="106"/>
                  </a:lnTo>
                  <a:lnTo>
                    <a:pt x="185" y="123"/>
                  </a:lnTo>
                  <a:lnTo>
                    <a:pt x="181" y="138"/>
                  </a:lnTo>
                  <a:lnTo>
                    <a:pt x="175" y="155"/>
                  </a:lnTo>
                  <a:lnTo>
                    <a:pt x="175" y="155"/>
                  </a:lnTo>
                  <a:lnTo>
                    <a:pt x="171" y="275"/>
                  </a:lnTo>
                  <a:lnTo>
                    <a:pt x="170" y="336"/>
                  </a:lnTo>
                  <a:lnTo>
                    <a:pt x="170" y="400"/>
                  </a:lnTo>
                  <a:lnTo>
                    <a:pt x="171" y="463"/>
                  </a:lnTo>
                  <a:lnTo>
                    <a:pt x="172" y="526"/>
                  </a:lnTo>
                  <a:lnTo>
                    <a:pt x="177" y="588"/>
                  </a:lnTo>
                  <a:lnTo>
                    <a:pt x="182" y="648"/>
                  </a:lnTo>
                  <a:lnTo>
                    <a:pt x="182" y="648"/>
                  </a:lnTo>
                  <a:lnTo>
                    <a:pt x="189" y="676"/>
                  </a:lnTo>
                  <a:lnTo>
                    <a:pt x="198" y="705"/>
                  </a:lnTo>
                  <a:lnTo>
                    <a:pt x="208" y="731"/>
                  </a:lnTo>
                  <a:lnTo>
                    <a:pt x="219" y="755"/>
                  </a:lnTo>
                  <a:lnTo>
                    <a:pt x="231" y="779"/>
                  </a:lnTo>
                  <a:lnTo>
                    <a:pt x="245" y="799"/>
                  </a:lnTo>
                  <a:lnTo>
                    <a:pt x="254" y="808"/>
                  </a:lnTo>
                  <a:lnTo>
                    <a:pt x="262" y="817"/>
                  </a:lnTo>
                  <a:lnTo>
                    <a:pt x="271" y="824"/>
                  </a:lnTo>
                  <a:lnTo>
                    <a:pt x="281" y="831"/>
                  </a:lnTo>
                  <a:lnTo>
                    <a:pt x="281" y="831"/>
                  </a:lnTo>
                  <a:lnTo>
                    <a:pt x="302" y="837"/>
                  </a:lnTo>
                  <a:lnTo>
                    <a:pt x="321" y="841"/>
                  </a:lnTo>
                  <a:lnTo>
                    <a:pt x="363" y="846"/>
                  </a:lnTo>
                  <a:lnTo>
                    <a:pt x="408" y="849"/>
                  </a:lnTo>
                  <a:lnTo>
                    <a:pt x="453" y="851"/>
                  </a:lnTo>
                  <a:lnTo>
                    <a:pt x="498" y="851"/>
                  </a:lnTo>
                  <a:lnTo>
                    <a:pt x="543" y="849"/>
                  </a:lnTo>
                  <a:lnTo>
                    <a:pt x="632" y="848"/>
                  </a:lnTo>
                  <a:lnTo>
                    <a:pt x="632" y="848"/>
                  </a:lnTo>
                  <a:lnTo>
                    <a:pt x="791" y="849"/>
                  </a:lnTo>
                  <a:lnTo>
                    <a:pt x="948" y="852"/>
                  </a:lnTo>
                  <a:lnTo>
                    <a:pt x="1104" y="855"/>
                  </a:lnTo>
                  <a:lnTo>
                    <a:pt x="1259" y="859"/>
                  </a:lnTo>
                  <a:lnTo>
                    <a:pt x="1569" y="870"/>
                  </a:lnTo>
                  <a:lnTo>
                    <a:pt x="1883" y="883"/>
                  </a:lnTo>
                  <a:lnTo>
                    <a:pt x="1883" y="883"/>
                  </a:lnTo>
                  <a:lnTo>
                    <a:pt x="2019" y="889"/>
                  </a:lnTo>
                  <a:lnTo>
                    <a:pt x="2157" y="893"/>
                  </a:lnTo>
                  <a:lnTo>
                    <a:pt x="2296" y="896"/>
                  </a:lnTo>
                  <a:lnTo>
                    <a:pt x="2366" y="896"/>
                  </a:lnTo>
                  <a:lnTo>
                    <a:pt x="2436" y="894"/>
                  </a:lnTo>
                  <a:lnTo>
                    <a:pt x="2436" y="894"/>
                  </a:lnTo>
                  <a:lnTo>
                    <a:pt x="2516" y="893"/>
                  </a:lnTo>
                  <a:lnTo>
                    <a:pt x="2596" y="891"/>
                  </a:lnTo>
                  <a:lnTo>
                    <a:pt x="2637" y="890"/>
                  </a:lnTo>
                  <a:lnTo>
                    <a:pt x="2679" y="887"/>
                  </a:lnTo>
                  <a:lnTo>
                    <a:pt x="2720" y="883"/>
                  </a:lnTo>
                  <a:lnTo>
                    <a:pt x="2761" y="877"/>
                  </a:lnTo>
                  <a:lnTo>
                    <a:pt x="2761" y="877"/>
                  </a:lnTo>
                  <a:lnTo>
                    <a:pt x="2762" y="872"/>
                  </a:lnTo>
                  <a:lnTo>
                    <a:pt x="2765" y="868"/>
                  </a:lnTo>
                  <a:lnTo>
                    <a:pt x="2768" y="866"/>
                  </a:lnTo>
                  <a:lnTo>
                    <a:pt x="2771" y="863"/>
                  </a:lnTo>
                  <a:lnTo>
                    <a:pt x="2778" y="862"/>
                  </a:lnTo>
                  <a:lnTo>
                    <a:pt x="2785" y="862"/>
                  </a:lnTo>
                  <a:lnTo>
                    <a:pt x="2785" y="862"/>
                  </a:lnTo>
                  <a:close/>
                  <a:moveTo>
                    <a:pt x="1718" y="1039"/>
                  </a:moveTo>
                  <a:lnTo>
                    <a:pt x="1718" y="1039"/>
                  </a:lnTo>
                  <a:lnTo>
                    <a:pt x="1727" y="1025"/>
                  </a:lnTo>
                  <a:lnTo>
                    <a:pt x="1734" y="1012"/>
                  </a:lnTo>
                  <a:lnTo>
                    <a:pt x="1748" y="983"/>
                  </a:lnTo>
                  <a:lnTo>
                    <a:pt x="1763" y="955"/>
                  </a:lnTo>
                  <a:lnTo>
                    <a:pt x="1772" y="942"/>
                  </a:lnTo>
                  <a:lnTo>
                    <a:pt x="1781" y="929"/>
                  </a:lnTo>
                  <a:lnTo>
                    <a:pt x="1749" y="998"/>
                  </a:lnTo>
                  <a:lnTo>
                    <a:pt x="1749" y="998"/>
                  </a:lnTo>
                  <a:lnTo>
                    <a:pt x="1798" y="945"/>
                  </a:lnTo>
                  <a:lnTo>
                    <a:pt x="1824" y="921"/>
                  </a:lnTo>
                  <a:lnTo>
                    <a:pt x="1850" y="897"/>
                  </a:lnTo>
                  <a:lnTo>
                    <a:pt x="1850" y="897"/>
                  </a:lnTo>
                  <a:lnTo>
                    <a:pt x="1842" y="896"/>
                  </a:lnTo>
                  <a:lnTo>
                    <a:pt x="1831" y="896"/>
                  </a:lnTo>
                  <a:lnTo>
                    <a:pt x="1809" y="896"/>
                  </a:lnTo>
                  <a:lnTo>
                    <a:pt x="1809" y="896"/>
                  </a:lnTo>
                  <a:lnTo>
                    <a:pt x="1807" y="896"/>
                  </a:lnTo>
                  <a:lnTo>
                    <a:pt x="1804" y="897"/>
                  </a:lnTo>
                  <a:lnTo>
                    <a:pt x="1801" y="901"/>
                  </a:lnTo>
                  <a:lnTo>
                    <a:pt x="1800" y="907"/>
                  </a:lnTo>
                  <a:lnTo>
                    <a:pt x="1798" y="910"/>
                  </a:lnTo>
                  <a:lnTo>
                    <a:pt x="1795" y="912"/>
                  </a:lnTo>
                  <a:lnTo>
                    <a:pt x="1795" y="912"/>
                  </a:lnTo>
                  <a:lnTo>
                    <a:pt x="1794" y="910"/>
                  </a:lnTo>
                  <a:lnTo>
                    <a:pt x="1794" y="907"/>
                  </a:lnTo>
                  <a:lnTo>
                    <a:pt x="1795" y="901"/>
                  </a:lnTo>
                  <a:lnTo>
                    <a:pt x="1798" y="897"/>
                  </a:lnTo>
                  <a:lnTo>
                    <a:pt x="1798" y="896"/>
                  </a:lnTo>
                  <a:lnTo>
                    <a:pt x="1797" y="894"/>
                  </a:lnTo>
                  <a:lnTo>
                    <a:pt x="1797" y="894"/>
                  </a:lnTo>
                  <a:lnTo>
                    <a:pt x="1791" y="893"/>
                  </a:lnTo>
                  <a:lnTo>
                    <a:pt x="1783" y="893"/>
                  </a:lnTo>
                  <a:lnTo>
                    <a:pt x="1770" y="894"/>
                  </a:lnTo>
                  <a:lnTo>
                    <a:pt x="1770" y="894"/>
                  </a:lnTo>
                  <a:lnTo>
                    <a:pt x="1773" y="898"/>
                  </a:lnTo>
                  <a:lnTo>
                    <a:pt x="1772" y="903"/>
                  </a:lnTo>
                  <a:lnTo>
                    <a:pt x="1770" y="907"/>
                  </a:lnTo>
                  <a:lnTo>
                    <a:pt x="1769" y="911"/>
                  </a:lnTo>
                  <a:lnTo>
                    <a:pt x="1769" y="911"/>
                  </a:lnTo>
                  <a:lnTo>
                    <a:pt x="1739" y="952"/>
                  </a:lnTo>
                  <a:lnTo>
                    <a:pt x="1710" y="991"/>
                  </a:lnTo>
                  <a:lnTo>
                    <a:pt x="1682" y="1032"/>
                  </a:lnTo>
                  <a:lnTo>
                    <a:pt x="1668" y="1053"/>
                  </a:lnTo>
                  <a:lnTo>
                    <a:pt x="1655" y="1074"/>
                  </a:lnTo>
                  <a:lnTo>
                    <a:pt x="1655" y="1074"/>
                  </a:lnTo>
                  <a:lnTo>
                    <a:pt x="1673" y="1077"/>
                  </a:lnTo>
                  <a:lnTo>
                    <a:pt x="1691" y="1078"/>
                  </a:lnTo>
                  <a:lnTo>
                    <a:pt x="1710" y="1078"/>
                  </a:lnTo>
                  <a:lnTo>
                    <a:pt x="1728" y="1078"/>
                  </a:lnTo>
                  <a:lnTo>
                    <a:pt x="1745" y="1077"/>
                  </a:lnTo>
                  <a:lnTo>
                    <a:pt x="1760" y="1074"/>
                  </a:lnTo>
                  <a:lnTo>
                    <a:pt x="1774" y="1068"/>
                  </a:lnTo>
                  <a:lnTo>
                    <a:pt x="1784" y="1063"/>
                  </a:lnTo>
                  <a:lnTo>
                    <a:pt x="1784" y="1063"/>
                  </a:lnTo>
                  <a:lnTo>
                    <a:pt x="1783" y="1060"/>
                  </a:lnTo>
                  <a:lnTo>
                    <a:pt x="1784" y="1057"/>
                  </a:lnTo>
                  <a:lnTo>
                    <a:pt x="1786" y="1056"/>
                  </a:lnTo>
                  <a:lnTo>
                    <a:pt x="1788" y="1054"/>
                  </a:lnTo>
                  <a:lnTo>
                    <a:pt x="1790" y="1053"/>
                  </a:lnTo>
                  <a:lnTo>
                    <a:pt x="1793" y="1053"/>
                  </a:lnTo>
                  <a:lnTo>
                    <a:pt x="1794" y="1054"/>
                  </a:lnTo>
                  <a:lnTo>
                    <a:pt x="1793" y="1057"/>
                  </a:lnTo>
                  <a:lnTo>
                    <a:pt x="1793" y="1057"/>
                  </a:lnTo>
                  <a:lnTo>
                    <a:pt x="1788" y="1064"/>
                  </a:lnTo>
                  <a:lnTo>
                    <a:pt x="1783" y="1070"/>
                  </a:lnTo>
                  <a:lnTo>
                    <a:pt x="1772" y="1080"/>
                  </a:lnTo>
                  <a:lnTo>
                    <a:pt x="1822" y="1080"/>
                  </a:lnTo>
                  <a:lnTo>
                    <a:pt x="1822" y="1080"/>
                  </a:lnTo>
                  <a:lnTo>
                    <a:pt x="1832" y="1061"/>
                  </a:lnTo>
                  <a:lnTo>
                    <a:pt x="1843" y="1045"/>
                  </a:lnTo>
                  <a:lnTo>
                    <a:pt x="1866" y="1011"/>
                  </a:lnTo>
                  <a:lnTo>
                    <a:pt x="1866" y="1011"/>
                  </a:lnTo>
                  <a:lnTo>
                    <a:pt x="1866" y="1011"/>
                  </a:lnTo>
                  <a:lnTo>
                    <a:pt x="1870" y="1008"/>
                  </a:lnTo>
                  <a:lnTo>
                    <a:pt x="1873" y="1004"/>
                  </a:lnTo>
                  <a:lnTo>
                    <a:pt x="1878" y="993"/>
                  </a:lnTo>
                  <a:lnTo>
                    <a:pt x="1874" y="993"/>
                  </a:lnTo>
                  <a:lnTo>
                    <a:pt x="1874" y="993"/>
                  </a:lnTo>
                  <a:lnTo>
                    <a:pt x="1888" y="976"/>
                  </a:lnTo>
                  <a:lnTo>
                    <a:pt x="1901" y="957"/>
                  </a:lnTo>
                  <a:lnTo>
                    <a:pt x="1912" y="939"/>
                  </a:lnTo>
                  <a:lnTo>
                    <a:pt x="1923" y="921"/>
                  </a:lnTo>
                  <a:lnTo>
                    <a:pt x="1791" y="1049"/>
                  </a:lnTo>
                  <a:lnTo>
                    <a:pt x="1791" y="1049"/>
                  </a:lnTo>
                  <a:lnTo>
                    <a:pt x="1824" y="1009"/>
                  </a:lnTo>
                  <a:lnTo>
                    <a:pt x="1857" y="972"/>
                  </a:lnTo>
                  <a:lnTo>
                    <a:pt x="1892" y="936"/>
                  </a:lnTo>
                  <a:lnTo>
                    <a:pt x="1929" y="901"/>
                  </a:lnTo>
                  <a:lnTo>
                    <a:pt x="1929" y="901"/>
                  </a:lnTo>
                  <a:lnTo>
                    <a:pt x="1918" y="898"/>
                  </a:lnTo>
                  <a:lnTo>
                    <a:pt x="1905" y="898"/>
                  </a:lnTo>
                  <a:lnTo>
                    <a:pt x="1878" y="898"/>
                  </a:lnTo>
                  <a:lnTo>
                    <a:pt x="1878" y="898"/>
                  </a:lnTo>
                  <a:lnTo>
                    <a:pt x="1866" y="921"/>
                  </a:lnTo>
                  <a:lnTo>
                    <a:pt x="1853" y="943"/>
                  </a:lnTo>
                  <a:lnTo>
                    <a:pt x="1825" y="987"/>
                  </a:lnTo>
                  <a:lnTo>
                    <a:pt x="1825" y="987"/>
                  </a:lnTo>
                  <a:lnTo>
                    <a:pt x="1821" y="984"/>
                  </a:lnTo>
                  <a:lnTo>
                    <a:pt x="1818" y="984"/>
                  </a:lnTo>
                  <a:lnTo>
                    <a:pt x="1818" y="984"/>
                  </a:lnTo>
                  <a:lnTo>
                    <a:pt x="1818" y="984"/>
                  </a:lnTo>
                  <a:lnTo>
                    <a:pt x="1800" y="1011"/>
                  </a:lnTo>
                  <a:lnTo>
                    <a:pt x="1788" y="1023"/>
                  </a:lnTo>
                  <a:lnTo>
                    <a:pt x="1781" y="1032"/>
                  </a:lnTo>
                  <a:lnTo>
                    <a:pt x="1781" y="1032"/>
                  </a:lnTo>
                  <a:lnTo>
                    <a:pt x="1793" y="1014"/>
                  </a:lnTo>
                  <a:lnTo>
                    <a:pt x="1804" y="997"/>
                  </a:lnTo>
                  <a:lnTo>
                    <a:pt x="1817" y="980"/>
                  </a:lnTo>
                  <a:lnTo>
                    <a:pt x="1831" y="966"/>
                  </a:lnTo>
                  <a:lnTo>
                    <a:pt x="1829" y="962"/>
                  </a:lnTo>
                  <a:lnTo>
                    <a:pt x="1829" y="962"/>
                  </a:lnTo>
                  <a:lnTo>
                    <a:pt x="1838" y="949"/>
                  </a:lnTo>
                  <a:lnTo>
                    <a:pt x="1846" y="936"/>
                  </a:lnTo>
                  <a:lnTo>
                    <a:pt x="1854" y="922"/>
                  </a:lnTo>
                  <a:lnTo>
                    <a:pt x="1863" y="908"/>
                  </a:lnTo>
                  <a:lnTo>
                    <a:pt x="1863" y="908"/>
                  </a:lnTo>
                  <a:lnTo>
                    <a:pt x="1864" y="904"/>
                  </a:lnTo>
                  <a:lnTo>
                    <a:pt x="1863" y="903"/>
                  </a:lnTo>
                  <a:lnTo>
                    <a:pt x="1860" y="903"/>
                  </a:lnTo>
                  <a:lnTo>
                    <a:pt x="1856" y="905"/>
                  </a:lnTo>
                  <a:lnTo>
                    <a:pt x="1856" y="905"/>
                  </a:lnTo>
                  <a:lnTo>
                    <a:pt x="1818" y="941"/>
                  </a:lnTo>
                  <a:lnTo>
                    <a:pt x="1780" y="977"/>
                  </a:lnTo>
                  <a:lnTo>
                    <a:pt x="1745" y="1014"/>
                  </a:lnTo>
                  <a:lnTo>
                    <a:pt x="1711" y="1053"/>
                  </a:lnTo>
                  <a:lnTo>
                    <a:pt x="1711" y="1053"/>
                  </a:lnTo>
                  <a:lnTo>
                    <a:pt x="1711" y="1049"/>
                  </a:lnTo>
                  <a:lnTo>
                    <a:pt x="1711" y="1042"/>
                  </a:lnTo>
                  <a:lnTo>
                    <a:pt x="1711" y="1040"/>
                  </a:lnTo>
                  <a:lnTo>
                    <a:pt x="1713" y="1038"/>
                  </a:lnTo>
                  <a:lnTo>
                    <a:pt x="1714" y="1038"/>
                  </a:lnTo>
                  <a:lnTo>
                    <a:pt x="1718" y="1039"/>
                  </a:lnTo>
                  <a:lnTo>
                    <a:pt x="1718" y="1039"/>
                  </a:lnTo>
                  <a:close/>
                  <a:moveTo>
                    <a:pt x="231" y="993"/>
                  </a:moveTo>
                  <a:lnTo>
                    <a:pt x="231" y="993"/>
                  </a:lnTo>
                  <a:lnTo>
                    <a:pt x="236" y="990"/>
                  </a:lnTo>
                  <a:lnTo>
                    <a:pt x="240" y="986"/>
                  </a:lnTo>
                  <a:lnTo>
                    <a:pt x="248" y="974"/>
                  </a:lnTo>
                  <a:lnTo>
                    <a:pt x="257" y="964"/>
                  </a:lnTo>
                  <a:lnTo>
                    <a:pt x="261" y="959"/>
                  </a:lnTo>
                  <a:lnTo>
                    <a:pt x="267" y="955"/>
                  </a:lnTo>
                  <a:lnTo>
                    <a:pt x="267" y="955"/>
                  </a:lnTo>
                  <a:lnTo>
                    <a:pt x="260" y="967"/>
                  </a:lnTo>
                  <a:lnTo>
                    <a:pt x="254" y="977"/>
                  </a:lnTo>
                  <a:lnTo>
                    <a:pt x="248" y="988"/>
                  </a:lnTo>
                  <a:lnTo>
                    <a:pt x="244" y="994"/>
                  </a:lnTo>
                  <a:lnTo>
                    <a:pt x="237" y="1000"/>
                  </a:lnTo>
                  <a:lnTo>
                    <a:pt x="237" y="1000"/>
                  </a:lnTo>
                  <a:lnTo>
                    <a:pt x="245" y="1001"/>
                  </a:lnTo>
                  <a:lnTo>
                    <a:pt x="255" y="1002"/>
                  </a:lnTo>
                  <a:lnTo>
                    <a:pt x="275" y="1005"/>
                  </a:lnTo>
                  <a:lnTo>
                    <a:pt x="275" y="1005"/>
                  </a:lnTo>
                  <a:lnTo>
                    <a:pt x="286" y="984"/>
                  </a:lnTo>
                  <a:lnTo>
                    <a:pt x="300" y="966"/>
                  </a:lnTo>
                  <a:lnTo>
                    <a:pt x="316" y="950"/>
                  </a:lnTo>
                  <a:lnTo>
                    <a:pt x="333" y="936"/>
                  </a:lnTo>
                  <a:lnTo>
                    <a:pt x="320" y="941"/>
                  </a:lnTo>
                  <a:lnTo>
                    <a:pt x="317" y="942"/>
                  </a:lnTo>
                  <a:lnTo>
                    <a:pt x="316" y="946"/>
                  </a:lnTo>
                  <a:lnTo>
                    <a:pt x="317" y="942"/>
                  </a:lnTo>
                  <a:lnTo>
                    <a:pt x="320" y="941"/>
                  </a:lnTo>
                  <a:lnTo>
                    <a:pt x="320" y="941"/>
                  </a:lnTo>
                  <a:lnTo>
                    <a:pt x="323" y="934"/>
                  </a:lnTo>
                  <a:lnTo>
                    <a:pt x="327" y="927"/>
                  </a:lnTo>
                  <a:lnTo>
                    <a:pt x="335" y="915"/>
                  </a:lnTo>
                  <a:lnTo>
                    <a:pt x="344" y="903"/>
                  </a:lnTo>
                  <a:lnTo>
                    <a:pt x="348" y="896"/>
                  </a:lnTo>
                  <a:lnTo>
                    <a:pt x="351" y="889"/>
                  </a:lnTo>
                  <a:lnTo>
                    <a:pt x="271" y="962"/>
                  </a:lnTo>
                  <a:lnTo>
                    <a:pt x="271" y="962"/>
                  </a:lnTo>
                  <a:lnTo>
                    <a:pt x="279" y="948"/>
                  </a:lnTo>
                  <a:lnTo>
                    <a:pt x="289" y="935"/>
                  </a:lnTo>
                  <a:lnTo>
                    <a:pt x="300" y="922"/>
                  </a:lnTo>
                  <a:lnTo>
                    <a:pt x="312" y="910"/>
                  </a:lnTo>
                  <a:lnTo>
                    <a:pt x="323" y="900"/>
                  </a:lnTo>
                  <a:lnTo>
                    <a:pt x="335" y="889"/>
                  </a:lnTo>
                  <a:lnTo>
                    <a:pt x="362" y="870"/>
                  </a:lnTo>
                  <a:lnTo>
                    <a:pt x="362" y="870"/>
                  </a:lnTo>
                  <a:lnTo>
                    <a:pt x="365" y="869"/>
                  </a:lnTo>
                  <a:lnTo>
                    <a:pt x="369" y="870"/>
                  </a:lnTo>
                  <a:lnTo>
                    <a:pt x="371" y="872"/>
                  </a:lnTo>
                  <a:lnTo>
                    <a:pt x="371" y="877"/>
                  </a:lnTo>
                  <a:lnTo>
                    <a:pt x="371" y="877"/>
                  </a:lnTo>
                  <a:lnTo>
                    <a:pt x="363" y="893"/>
                  </a:lnTo>
                  <a:lnTo>
                    <a:pt x="354" y="907"/>
                  </a:lnTo>
                  <a:lnTo>
                    <a:pt x="344" y="920"/>
                  </a:lnTo>
                  <a:lnTo>
                    <a:pt x="333" y="929"/>
                  </a:lnTo>
                  <a:lnTo>
                    <a:pt x="337" y="929"/>
                  </a:lnTo>
                  <a:lnTo>
                    <a:pt x="292" y="1001"/>
                  </a:lnTo>
                  <a:lnTo>
                    <a:pt x="292" y="1001"/>
                  </a:lnTo>
                  <a:lnTo>
                    <a:pt x="290" y="1005"/>
                  </a:lnTo>
                  <a:lnTo>
                    <a:pt x="290" y="1009"/>
                  </a:lnTo>
                  <a:lnTo>
                    <a:pt x="292" y="1009"/>
                  </a:lnTo>
                  <a:lnTo>
                    <a:pt x="293" y="1009"/>
                  </a:lnTo>
                  <a:lnTo>
                    <a:pt x="296" y="1005"/>
                  </a:lnTo>
                  <a:lnTo>
                    <a:pt x="296" y="1005"/>
                  </a:lnTo>
                  <a:lnTo>
                    <a:pt x="297" y="1002"/>
                  </a:lnTo>
                  <a:lnTo>
                    <a:pt x="299" y="1001"/>
                  </a:lnTo>
                  <a:lnTo>
                    <a:pt x="300" y="1001"/>
                  </a:lnTo>
                  <a:lnTo>
                    <a:pt x="302" y="1002"/>
                  </a:lnTo>
                  <a:lnTo>
                    <a:pt x="303" y="1005"/>
                  </a:lnTo>
                  <a:lnTo>
                    <a:pt x="303" y="1009"/>
                  </a:lnTo>
                  <a:lnTo>
                    <a:pt x="303" y="1009"/>
                  </a:lnTo>
                  <a:lnTo>
                    <a:pt x="309" y="1012"/>
                  </a:lnTo>
                  <a:lnTo>
                    <a:pt x="314" y="1014"/>
                  </a:lnTo>
                  <a:lnTo>
                    <a:pt x="320" y="1015"/>
                  </a:lnTo>
                  <a:lnTo>
                    <a:pt x="327" y="1015"/>
                  </a:lnTo>
                  <a:lnTo>
                    <a:pt x="392" y="925"/>
                  </a:lnTo>
                  <a:lnTo>
                    <a:pt x="392" y="925"/>
                  </a:lnTo>
                  <a:lnTo>
                    <a:pt x="375" y="939"/>
                  </a:lnTo>
                  <a:lnTo>
                    <a:pt x="358" y="956"/>
                  </a:lnTo>
                  <a:lnTo>
                    <a:pt x="342" y="972"/>
                  </a:lnTo>
                  <a:lnTo>
                    <a:pt x="326" y="988"/>
                  </a:lnTo>
                  <a:lnTo>
                    <a:pt x="324" y="983"/>
                  </a:lnTo>
                  <a:lnTo>
                    <a:pt x="307" y="998"/>
                  </a:lnTo>
                  <a:lnTo>
                    <a:pt x="307" y="998"/>
                  </a:lnTo>
                  <a:lnTo>
                    <a:pt x="307" y="994"/>
                  </a:lnTo>
                  <a:lnTo>
                    <a:pt x="309" y="991"/>
                  </a:lnTo>
                  <a:lnTo>
                    <a:pt x="312" y="988"/>
                  </a:lnTo>
                  <a:lnTo>
                    <a:pt x="313" y="983"/>
                  </a:lnTo>
                  <a:lnTo>
                    <a:pt x="313" y="983"/>
                  </a:lnTo>
                  <a:lnTo>
                    <a:pt x="314" y="983"/>
                  </a:lnTo>
                  <a:lnTo>
                    <a:pt x="317" y="980"/>
                  </a:lnTo>
                  <a:lnTo>
                    <a:pt x="324" y="974"/>
                  </a:lnTo>
                  <a:lnTo>
                    <a:pt x="327" y="972"/>
                  </a:lnTo>
                  <a:lnTo>
                    <a:pt x="328" y="972"/>
                  </a:lnTo>
                  <a:lnTo>
                    <a:pt x="327" y="976"/>
                  </a:lnTo>
                  <a:lnTo>
                    <a:pt x="324" y="983"/>
                  </a:lnTo>
                  <a:lnTo>
                    <a:pt x="324" y="983"/>
                  </a:lnTo>
                  <a:lnTo>
                    <a:pt x="328" y="980"/>
                  </a:lnTo>
                  <a:lnTo>
                    <a:pt x="333" y="976"/>
                  </a:lnTo>
                  <a:lnTo>
                    <a:pt x="338" y="967"/>
                  </a:lnTo>
                  <a:lnTo>
                    <a:pt x="338" y="964"/>
                  </a:lnTo>
                  <a:lnTo>
                    <a:pt x="338" y="964"/>
                  </a:lnTo>
                  <a:lnTo>
                    <a:pt x="340" y="960"/>
                  </a:lnTo>
                  <a:lnTo>
                    <a:pt x="340" y="960"/>
                  </a:lnTo>
                  <a:lnTo>
                    <a:pt x="362" y="936"/>
                  </a:lnTo>
                  <a:lnTo>
                    <a:pt x="386" y="914"/>
                  </a:lnTo>
                  <a:lnTo>
                    <a:pt x="411" y="893"/>
                  </a:lnTo>
                  <a:lnTo>
                    <a:pt x="439" y="875"/>
                  </a:lnTo>
                  <a:lnTo>
                    <a:pt x="439" y="875"/>
                  </a:lnTo>
                  <a:lnTo>
                    <a:pt x="437" y="882"/>
                  </a:lnTo>
                  <a:lnTo>
                    <a:pt x="432" y="890"/>
                  </a:lnTo>
                  <a:lnTo>
                    <a:pt x="421" y="907"/>
                  </a:lnTo>
                  <a:lnTo>
                    <a:pt x="407" y="922"/>
                  </a:lnTo>
                  <a:lnTo>
                    <a:pt x="394" y="935"/>
                  </a:lnTo>
                  <a:lnTo>
                    <a:pt x="394" y="935"/>
                  </a:lnTo>
                  <a:lnTo>
                    <a:pt x="396" y="939"/>
                  </a:lnTo>
                  <a:lnTo>
                    <a:pt x="396" y="942"/>
                  </a:lnTo>
                  <a:lnTo>
                    <a:pt x="392" y="949"/>
                  </a:lnTo>
                  <a:lnTo>
                    <a:pt x="392" y="949"/>
                  </a:lnTo>
                  <a:lnTo>
                    <a:pt x="379" y="964"/>
                  </a:lnTo>
                  <a:lnTo>
                    <a:pt x="366" y="981"/>
                  </a:lnTo>
                  <a:lnTo>
                    <a:pt x="354" y="1000"/>
                  </a:lnTo>
                  <a:lnTo>
                    <a:pt x="342" y="1019"/>
                  </a:lnTo>
                  <a:lnTo>
                    <a:pt x="342" y="1019"/>
                  </a:lnTo>
                  <a:lnTo>
                    <a:pt x="349" y="1015"/>
                  </a:lnTo>
                  <a:lnTo>
                    <a:pt x="355" y="1011"/>
                  </a:lnTo>
                  <a:lnTo>
                    <a:pt x="359" y="1005"/>
                  </a:lnTo>
                  <a:lnTo>
                    <a:pt x="363" y="1000"/>
                  </a:lnTo>
                  <a:lnTo>
                    <a:pt x="372" y="988"/>
                  </a:lnTo>
                  <a:lnTo>
                    <a:pt x="376" y="984"/>
                  </a:lnTo>
                  <a:lnTo>
                    <a:pt x="383" y="979"/>
                  </a:lnTo>
                  <a:lnTo>
                    <a:pt x="383" y="979"/>
                  </a:lnTo>
                  <a:lnTo>
                    <a:pt x="383" y="981"/>
                  </a:lnTo>
                  <a:lnTo>
                    <a:pt x="382" y="986"/>
                  </a:lnTo>
                  <a:lnTo>
                    <a:pt x="378" y="991"/>
                  </a:lnTo>
                  <a:lnTo>
                    <a:pt x="373" y="997"/>
                  </a:lnTo>
                  <a:lnTo>
                    <a:pt x="372" y="1001"/>
                  </a:lnTo>
                  <a:lnTo>
                    <a:pt x="372" y="1005"/>
                  </a:lnTo>
                  <a:lnTo>
                    <a:pt x="372" y="1005"/>
                  </a:lnTo>
                  <a:lnTo>
                    <a:pt x="371" y="1007"/>
                  </a:lnTo>
                  <a:lnTo>
                    <a:pt x="368" y="1008"/>
                  </a:lnTo>
                  <a:lnTo>
                    <a:pt x="362" y="1014"/>
                  </a:lnTo>
                  <a:lnTo>
                    <a:pt x="361" y="1015"/>
                  </a:lnTo>
                  <a:lnTo>
                    <a:pt x="361" y="1018"/>
                  </a:lnTo>
                  <a:lnTo>
                    <a:pt x="362" y="1019"/>
                  </a:lnTo>
                  <a:lnTo>
                    <a:pt x="366" y="1022"/>
                  </a:lnTo>
                  <a:lnTo>
                    <a:pt x="366" y="1022"/>
                  </a:lnTo>
                  <a:lnTo>
                    <a:pt x="380" y="1025"/>
                  </a:lnTo>
                  <a:lnTo>
                    <a:pt x="394" y="1026"/>
                  </a:lnTo>
                  <a:lnTo>
                    <a:pt x="421" y="1029"/>
                  </a:lnTo>
                  <a:lnTo>
                    <a:pt x="421" y="1029"/>
                  </a:lnTo>
                  <a:lnTo>
                    <a:pt x="424" y="1018"/>
                  </a:lnTo>
                  <a:lnTo>
                    <a:pt x="430" y="1007"/>
                  </a:lnTo>
                  <a:lnTo>
                    <a:pt x="437" y="997"/>
                  </a:lnTo>
                  <a:lnTo>
                    <a:pt x="444" y="987"/>
                  </a:lnTo>
                  <a:lnTo>
                    <a:pt x="459" y="970"/>
                  </a:lnTo>
                  <a:lnTo>
                    <a:pt x="465" y="963"/>
                  </a:lnTo>
                  <a:lnTo>
                    <a:pt x="466" y="957"/>
                  </a:lnTo>
                  <a:lnTo>
                    <a:pt x="466" y="957"/>
                  </a:lnTo>
                  <a:lnTo>
                    <a:pt x="479" y="939"/>
                  </a:lnTo>
                  <a:lnTo>
                    <a:pt x="493" y="921"/>
                  </a:lnTo>
                  <a:lnTo>
                    <a:pt x="507" y="903"/>
                  </a:lnTo>
                  <a:lnTo>
                    <a:pt x="514" y="893"/>
                  </a:lnTo>
                  <a:lnTo>
                    <a:pt x="519" y="880"/>
                  </a:lnTo>
                  <a:lnTo>
                    <a:pt x="519" y="880"/>
                  </a:lnTo>
                  <a:lnTo>
                    <a:pt x="500" y="893"/>
                  </a:lnTo>
                  <a:lnTo>
                    <a:pt x="482" y="905"/>
                  </a:lnTo>
                  <a:lnTo>
                    <a:pt x="463" y="918"/>
                  </a:lnTo>
                  <a:lnTo>
                    <a:pt x="446" y="932"/>
                  </a:lnTo>
                  <a:lnTo>
                    <a:pt x="414" y="960"/>
                  </a:lnTo>
                  <a:lnTo>
                    <a:pt x="385" y="988"/>
                  </a:lnTo>
                  <a:lnTo>
                    <a:pt x="385" y="988"/>
                  </a:lnTo>
                  <a:lnTo>
                    <a:pt x="396" y="972"/>
                  </a:lnTo>
                  <a:lnTo>
                    <a:pt x="407" y="956"/>
                  </a:lnTo>
                  <a:lnTo>
                    <a:pt x="420" y="942"/>
                  </a:lnTo>
                  <a:lnTo>
                    <a:pt x="435" y="928"/>
                  </a:lnTo>
                  <a:lnTo>
                    <a:pt x="451" y="915"/>
                  </a:lnTo>
                  <a:lnTo>
                    <a:pt x="467" y="903"/>
                  </a:lnTo>
                  <a:lnTo>
                    <a:pt x="503" y="880"/>
                  </a:lnTo>
                  <a:lnTo>
                    <a:pt x="503" y="880"/>
                  </a:lnTo>
                  <a:lnTo>
                    <a:pt x="480" y="875"/>
                  </a:lnTo>
                  <a:lnTo>
                    <a:pt x="458" y="870"/>
                  </a:lnTo>
                  <a:lnTo>
                    <a:pt x="434" y="868"/>
                  </a:lnTo>
                  <a:lnTo>
                    <a:pt x="408" y="868"/>
                  </a:lnTo>
                  <a:lnTo>
                    <a:pt x="359" y="865"/>
                  </a:lnTo>
                  <a:lnTo>
                    <a:pt x="335" y="862"/>
                  </a:lnTo>
                  <a:lnTo>
                    <a:pt x="313" y="859"/>
                  </a:lnTo>
                  <a:lnTo>
                    <a:pt x="313" y="859"/>
                  </a:lnTo>
                  <a:lnTo>
                    <a:pt x="307" y="872"/>
                  </a:lnTo>
                  <a:lnTo>
                    <a:pt x="297" y="887"/>
                  </a:lnTo>
                  <a:lnTo>
                    <a:pt x="278" y="914"/>
                  </a:lnTo>
                  <a:lnTo>
                    <a:pt x="278" y="914"/>
                  </a:lnTo>
                  <a:lnTo>
                    <a:pt x="252" y="952"/>
                  </a:lnTo>
                  <a:lnTo>
                    <a:pt x="240" y="973"/>
                  </a:lnTo>
                  <a:lnTo>
                    <a:pt x="234" y="983"/>
                  </a:lnTo>
                  <a:lnTo>
                    <a:pt x="231" y="993"/>
                  </a:lnTo>
                  <a:lnTo>
                    <a:pt x="231" y="993"/>
                  </a:lnTo>
                  <a:close/>
                  <a:moveTo>
                    <a:pt x="992" y="986"/>
                  </a:moveTo>
                  <a:lnTo>
                    <a:pt x="992" y="986"/>
                  </a:lnTo>
                  <a:lnTo>
                    <a:pt x="1021" y="956"/>
                  </a:lnTo>
                  <a:lnTo>
                    <a:pt x="1037" y="942"/>
                  </a:lnTo>
                  <a:lnTo>
                    <a:pt x="1053" y="928"/>
                  </a:lnTo>
                  <a:lnTo>
                    <a:pt x="1070" y="914"/>
                  </a:lnTo>
                  <a:lnTo>
                    <a:pt x="1089" y="901"/>
                  </a:lnTo>
                  <a:lnTo>
                    <a:pt x="1110" y="890"/>
                  </a:lnTo>
                  <a:lnTo>
                    <a:pt x="1131" y="879"/>
                  </a:lnTo>
                  <a:lnTo>
                    <a:pt x="1131" y="879"/>
                  </a:lnTo>
                  <a:lnTo>
                    <a:pt x="1129" y="890"/>
                  </a:lnTo>
                  <a:lnTo>
                    <a:pt x="1127" y="901"/>
                  </a:lnTo>
                  <a:lnTo>
                    <a:pt x="1122" y="911"/>
                  </a:lnTo>
                  <a:lnTo>
                    <a:pt x="1115" y="921"/>
                  </a:lnTo>
                  <a:lnTo>
                    <a:pt x="1108" y="931"/>
                  </a:lnTo>
                  <a:lnTo>
                    <a:pt x="1101" y="938"/>
                  </a:lnTo>
                  <a:lnTo>
                    <a:pt x="1090" y="950"/>
                  </a:lnTo>
                  <a:lnTo>
                    <a:pt x="1093" y="949"/>
                  </a:lnTo>
                  <a:lnTo>
                    <a:pt x="1090" y="950"/>
                  </a:lnTo>
                  <a:lnTo>
                    <a:pt x="1090" y="950"/>
                  </a:lnTo>
                  <a:lnTo>
                    <a:pt x="1075" y="973"/>
                  </a:lnTo>
                  <a:lnTo>
                    <a:pt x="1056" y="998"/>
                  </a:lnTo>
                  <a:lnTo>
                    <a:pt x="1039" y="1022"/>
                  </a:lnTo>
                  <a:lnTo>
                    <a:pt x="1024" y="1046"/>
                  </a:lnTo>
                  <a:lnTo>
                    <a:pt x="1024" y="1046"/>
                  </a:lnTo>
                  <a:lnTo>
                    <a:pt x="1032" y="1045"/>
                  </a:lnTo>
                  <a:lnTo>
                    <a:pt x="1037" y="1043"/>
                  </a:lnTo>
                  <a:lnTo>
                    <a:pt x="1037" y="1042"/>
                  </a:lnTo>
                  <a:lnTo>
                    <a:pt x="1035" y="1042"/>
                  </a:lnTo>
                  <a:lnTo>
                    <a:pt x="1030" y="1043"/>
                  </a:lnTo>
                  <a:lnTo>
                    <a:pt x="1030" y="1043"/>
                  </a:lnTo>
                  <a:lnTo>
                    <a:pt x="1042" y="1032"/>
                  </a:lnTo>
                  <a:lnTo>
                    <a:pt x="1053" y="1019"/>
                  </a:lnTo>
                  <a:lnTo>
                    <a:pt x="1065" y="1007"/>
                  </a:lnTo>
                  <a:lnTo>
                    <a:pt x="1070" y="1002"/>
                  </a:lnTo>
                  <a:lnTo>
                    <a:pt x="1077" y="998"/>
                  </a:lnTo>
                  <a:lnTo>
                    <a:pt x="1082" y="994"/>
                  </a:lnTo>
                  <a:lnTo>
                    <a:pt x="1083" y="991"/>
                  </a:lnTo>
                  <a:lnTo>
                    <a:pt x="1083" y="991"/>
                  </a:lnTo>
                  <a:lnTo>
                    <a:pt x="1084" y="988"/>
                  </a:lnTo>
                  <a:lnTo>
                    <a:pt x="1084" y="986"/>
                  </a:lnTo>
                  <a:lnTo>
                    <a:pt x="1084" y="986"/>
                  </a:lnTo>
                  <a:lnTo>
                    <a:pt x="1094" y="974"/>
                  </a:lnTo>
                  <a:lnTo>
                    <a:pt x="1104" y="964"/>
                  </a:lnTo>
                  <a:lnTo>
                    <a:pt x="1125" y="943"/>
                  </a:lnTo>
                  <a:lnTo>
                    <a:pt x="1125" y="943"/>
                  </a:lnTo>
                  <a:lnTo>
                    <a:pt x="1143" y="927"/>
                  </a:lnTo>
                  <a:lnTo>
                    <a:pt x="1164" y="908"/>
                  </a:lnTo>
                  <a:lnTo>
                    <a:pt x="1176" y="900"/>
                  </a:lnTo>
                  <a:lnTo>
                    <a:pt x="1187" y="891"/>
                  </a:lnTo>
                  <a:lnTo>
                    <a:pt x="1200" y="886"/>
                  </a:lnTo>
                  <a:lnTo>
                    <a:pt x="1212" y="879"/>
                  </a:lnTo>
                  <a:lnTo>
                    <a:pt x="1212" y="879"/>
                  </a:lnTo>
                  <a:lnTo>
                    <a:pt x="1209" y="887"/>
                  </a:lnTo>
                  <a:lnTo>
                    <a:pt x="1205" y="896"/>
                  </a:lnTo>
                  <a:lnTo>
                    <a:pt x="1193" y="911"/>
                  </a:lnTo>
                  <a:lnTo>
                    <a:pt x="1181" y="924"/>
                  </a:lnTo>
                  <a:lnTo>
                    <a:pt x="1177" y="927"/>
                  </a:lnTo>
                  <a:lnTo>
                    <a:pt x="1174" y="927"/>
                  </a:lnTo>
                  <a:lnTo>
                    <a:pt x="1174" y="927"/>
                  </a:lnTo>
                  <a:lnTo>
                    <a:pt x="1173" y="927"/>
                  </a:lnTo>
                  <a:lnTo>
                    <a:pt x="1170" y="927"/>
                  </a:lnTo>
                  <a:lnTo>
                    <a:pt x="1167" y="929"/>
                  </a:lnTo>
                  <a:lnTo>
                    <a:pt x="1166" y="934"/>
                  </a:lnTo>
                  <a:lnTo>
                    <a:pt x="1166" y="938"/>
                  </a:lnTo>
                  <a:lnTo>
                    <a:pt x="1172" y="939"/>
                  </a:lnTo>
                  <a:lnTo>
                    <a:pt x="1172" y="939"/>
                  </a:lnTo>
                  <a:lnTo>
                    <a:pt x="1143" y="972"/>
                  </a:lnTo>
                  <a:lnTo>
                    <a:pt x="1131" y="988"/>
                  </a:lnTo>
                  <a:lnTo>
                    <a:pt x="1120" y="1007"/>
                  </a:lnTo>
                  <a:lnTo>
                    <a:pt x="1186" y="942"/>
                  </a:lnTo>
                  <a:lnTo>
                    <a:pt x="1186" y="942"/>
                  </a:lnTo>
                  <a:lnTo>
                    <a:pt x="1204" y="925"/>
                  </a:lnTo>
                  <a:lnTo>
                    <a:pt x="1225" y="907"/>
                  </a:lnTo>
                  <a:lnTo>
                    <a:pt x="1247" y="891"/>
                  </a:lnTo>
                  <a:lnTo>
                    <a:pt x="1259" y="886"/>
                  </a:lnTo>
                  <a:lnTo>
                    <a:pt x="1270" y="880"/>
                  </a:lnTo>
                  <a:lnTo>
                    <a:pt x="1270" y="880"/>
                  </a:lnTo>
                  <a:lnTo>
                    <a:pt x="1274" y="882"/>
                  </a:lnTo>
                  <a:lnTo>
                    <a:pt x="1278" y="883"/>
                  </a:lnTo>
                  <a:lnTo>
                    <a:pt x="1281" y="886"/>
                  </a:lnTo>
                  <a:lnTo>
                    <a:pt x="1281" y="887"/>
                  </a:lnTo>
                  <a:lnTo>
                    <a:pt x="1281" y="889"/>
                  </a:lnTo>
                  <a:lnTo>
                    <a:pt x="1198" y="1004"/>
                  </a:lnTo>
                  <a:lnTo>
                    <a:pt x="1198" y="1004"/>
                  </a:lnTo>
                  <a:lnTo>
                    <a:pt x="1214" y="986"/>
                  </a:lnTo>
                  <a:lnTo>
                    <a:pt x="1231" y="969"/>
                  </a:lnTo>
                  <a:lnTo>
                    <a:pt x="1247" y="953"/>
                  </a:lnTo>
                  <a:lnTo>
                    <a:pt x="1264" y="938"/>
                  </a:lnTo>
                  <a:lnTo>
                    <a:pt x="1283" y="922"/>
                  </a:lnTo>
                  <a:lnTo>
                    <a:pt x="1301" y="908"/>
                  </a:lnTo>
                  <a:lnTo>
                    <a:pt x="1319" y="896"/>
                  </a:lnTo>
                  <a:lnTo>
                    <a:pt x="1339" y="883"/>
                  </a:lnTo>
                  <a:lnTo>
                    <a:pt x="1339" y="883"/>
                  </a:lnTo>
                  <a:lnTo>
                    <a:pt x="1342" y="883"/>
                  </a:lnTo>
                  <a:lnTo>
                    <a:pt x="1343" y="883"/>
                  </a:lnTo>
                  <a:lnTo>
                    <a:pt x="1344" y="884"/>
                  </a:lnTo>
                  <a:lnTo>
                    <a:pt x="1346" y="887"/>
                  </a:lnTo>
                  <a:lnTo>
                    <a:pt x="1347" y="893"/>
                  </a:lnTo>
                  <a:lnTo>
                    <a:pt x="1347" y="896"/>
                  </a:lnTo>
                  <a:lnTo>
                    <a:pt x="1285" y="991"/>
                  </a:lnTo>
                  <a:lnTo>
                    <a:pt x="1285" y="991"/>
                  </a:lnTo>
                  <a:lnTo>
                    <a:pt x="1315" y="963"/>
                  </a:lnTo>
                  <a:lnTo>
                    <a:pt x="1344" y="935"/>
                  </a:lnTo>
                  <a:lnTo>
                    <a:pt x="1377" y="907"/>
                  </a:lnTo>
                  <a:lnTo>
                    <a:pt x="1394" y="894"/>
                  </a:lnTo>
                  <a:lnTo>
                    <a:pt x="1410" y="882"/>
                  </a:lnTo>
                  <a:lnTo>
                    <a:pt x="1410" y="882"/>
                  </a:lnTo>
                  <a:lnTo>
                    <a:pt x="1367" y="879"/>
                  </a:lnTo>
                  <a:lnTo>
                    <a:pt x="1323" y="877"/>
                  </a:lnTo>
                  <a:lnTo>
                    <a:pt x="1235" y="877"/>
                  </a:lnTo>
                  <a:lnTo>
                    <a:pt x="1149" y="877"/>
                  </a:lnTo>
                  <a:lnTo>
                    <a:pt x="1107" y="877"/>
                  </a:lnTo>
                  <a:lnTo>
                    <a:pt x="1065" y="877"/>
                  </a:lnTo>
                  <a:lnTo>
                    <a:pt x="1065" y="877"/>
                  </a:lnTo>
                  <a:lnTo>
                    <a:pt x="1059" y="889"/>
                  </a:lnTo>
                  <a:lnTo>
                    <a:pt x="1052" y="900"/>
                  </a:lnTo>
                  <a:lnTo>
                    <a:pt x="1035" y="922"/>
                  </a:lnTo>
                  <a:lnTo>
                    <a:pt x="1032" y="925"/>
                  </a:lnTo>
                  <a:lnTo>
                    <a:pt x="1032" y="925"/>
                  </a:lnTo>
                  <a:lnTo>
                    <a:pt x="1024" y="941"/>
                  </a:lnTo>
                  <a:lnTo>
                    <a:pt x="1013" y="956"/>
                  </a:lnTo>
                  <a:lnTo>
                    <a:pt x="992" y="986"/>
                  </a:lnTo>
                  <a:lnTo>
                    <a:pt x="992" y="986"/>
                  </a:lnTo>
                  <a:close/>
                  <a:moveTo>
                    <a:pt x="1617" y="898"/>
                  </a:moveTo>
                  <a:lnTo>
                    <a:pt x="1617" y="898"/>
                  </a:lnTo>
                  <a:lnTo>
                    <a:pt x="1593" y="917"/>
                  </a:lnTo>
                  <a:lnTo>
                    <a:pt x="1571" y="935"/>
                  </a:lnTo>
                  <a:lnTo>
                    <a:pt x="1548" y="953"/>
                  </a:lnTo>
                  <a:lnTo>
                    <a:pt x="1527" y="974"/>
                  </a:lnTo>
                  <a:lnTo>
                    <a:pt x="1507" y="994"/>
                  </a:lnTo>
                  <a:lnTo>
                    <a:pt x="1488" y="1016"/>
                  </a:lnTo>
                  <a:lnTo>
                    <a:pt x="1469" y="1039"/>
                  </a:lnTo>
                  <a:lnTo>
                    <a:pt x="1451" y="1063"/>
                  </a:lnTo>
                  <a:lnTo>
                    <a:pt x="1451" y="1063"/>
                  </a:lnTo>
                  <a:lnTo>
                    <a:pt x="1509" y="1066"/>
                  </a:lnTo>
                  <a:lnTo>
                    <a:pt x="1535" y="1067"/>
                  </a:lnTo>
                  <a:lnTo>
                    <a:pt x="1562" y="1066"/>
                  </a:lnTo>
                  <a:lnTo>
                    <a:pt x="1562" y="1066"/>
                  </a:lnTo>
                  <a:lnTo>
                    <a:pt x="1594" y="1026"/>
                  </a:lnTo>
                  <a:lnTo>
                    <a:pt x="1628" y="987"/>
                  </a:lnTo>
                  <a:lnTo>
                    <a:pt x="1645" y="967"/>
                  </a:lnTo>
                  <a:lnTo>
                    <a:pt x="1661" y="946"/>
                  </a:lnTo>
                  <a:lnTo>
                    <a:pt x="1675" y="925"/>
                  </a:lnTo>
                  <a:lnTo>
                    <a:pt x="1687" y="904"/>
                  </a:lnTo>
                  <a:lnTo>
                    <a:pt x="1687" y="904"/>
                  </a:lnTo>
                  <a:lnTo>
                    <a:pt x="1663" y="920"/>
                  </a:lnTo>
                  <a:lnTo>
                    <a:pt x="1639" y="936"/>
                  </a:lnTo>
                  <a:lnTo>
                    <a:pt x="1616" y="953"/>
                  </a:lnTo>
                  <a:lnTo>
                    <a:pt x="1594" y="973"/>
                  </a:lnTo>
                  <a:lnTo>
                    <a:pt x="1572" y="993"/>
                  </a:lnTo>
                  <a:lnTo>
                    <a:pt x="1552" y="1012"/>
                  </a:lnTo>
                  <a:lnTo>
                    <a:pt x="1533" y="1033"/>
                  </a:lnTo>
                  <a:lnTo>
                    <a:pt x="1513" y="1054"/>
                  </a:lnTo>
                  <a:lnTo>
                    <a:pt x="1513" y="1054"/>
                  </a:lnTo>
                  <a:lnTo>
                    <a:pt x="1541" y="1015"/>
                  </a:lnTo>
                  <a:lnTo>
                    <a:pt x="1571" y="974"/>
                  </a:lnTo>
                  <a:lnTo>
                    <a:pt x="1602" y="934"/>
                  </a:lnTo>
                  <a:lnTo>
                    <a:pt x="1632" y="891"/>
                  </a:lnTo>
                  <a:lnTo>
                    <a:pt x="1632" y="891"/>
                  </a:lnTo>
                  <a:lnTo>
                    <a:pt x="1617" y="898"/>
                  </a:lnTo>
                  <a:lnTo>
                    <a:pt x="1617" y="898"/>
                  </a:lnTo>
                  <a:close/>
                  <a:moveTo>
                    <a:pt x="2529" y="905"/>
                  </a:moveTo>
                  <a:lnTo>
                    <a:pt x="2529" y="905"/>
                  </a:lnTo>
                  <a:lnTo>
                    <a:pt x="2512" y="918"/>
                  </a:lnTo>
                  <a:lnTo>
                    <a:pt x="2495" y="931"/>
                  </a:lnTo>
                  <a:lnTo>
                    <a:pt x="2480" y="945"/>
                  </a:lnTo>
                  <a:lnTo>
                    <a:pt x="2464" y="959"/>
                  </a:lnTo>
                  <a:lnTo>
                    <a:pt x="2436" y="988"/>
                  </a:lnTo>
                  <a:lnTo>
                    <a:pt x="2422" y="1001"/>
                  </a:lnTo>
                  <a:lnTo>
                    <a:pt x="2407" y="1014"/>
                  </a:lnTo>
                  <a:lnTo>
                    <a:pt x="2407" y="1014"/>
                  </a:lnTo>
                  <a:lnTo>
                    <a:pt x="2393" y="1028"/>
                  </a:lnTo>
                  <a:lnTo>
                    <a:pt x="2380" y="1045"/>
                  </a:lnTo>
                  <a:lnTo>
                    <a:pt x="2369" y="1061"/>
                  </a:lnTo>
                  <a:lnTo>
                    <a:pt x="2356" y="1077"/>
                  </a:lnTo>
                  <a:lnTo>
                    <a:pt x="2356" y="1077"/>
                  </a:lnTo>
                  <a:lnTo>
                    <a:pt x="2388" y="1077"/>
                  </a:lnTo>
                  <a:lnTo>
                    <a:pt x="2419" y="1077"/>
                  </a:lnTo>
                  <a:lnTo>
                    <a:pt x="2480" y="1074"/>
                  </a:lnTo>
                  <a:lnTo>
                    <a:pt x="2480" y="1074"/>
                  </a:lnTo>
                  <a:lnTo>
                    <a:pt x="2498" y="1046"/>
                  </a:lnTo>
                  <a:lnTo>
                    <a:pt x="2518" y="1019"/>
                  </a:lnTo>
                  <a:lnTo>
                    <a:pt x="2557" y="966"/>
                  </a:lnTo>
                  <a:lnTo>
                    <a:pt x="2560" y="964"/>
                  </a:lnTo>
                  <a:lnTo>
                    <a:pt x="2563" y="962"/>
                  </a:lnTo>
                  <a:lnTo>
                    <a:pt x="2564" y="960"/>
                  </a:lnTo>
                  <a:lnTo>
                    <a:pt x="2567" y="957"/>
                  </a:lnTo>
                  <a:lnTo>
                    <a:pt x="2567" y="957"/>
                  </a:lnTo>
                  <a:lnTo>
                    <a:pt x="2568" y="953"/>
                  </a:lnTo>
                  <a:lnTo>
                    <a:pt x="2570" y="952"/>
                  </a:lnTo>
                  <a:lnTo>
                    <a:pt x="2571" y="952"/>
                  </a:lnTo>
                  <a:lnTo>
                    <a:pt x="2571" y="952"/>
                  </a:lnTo>
                  <a:lnTo>
                    <a:pt x="2573" y="948"/>
                  </a:lnTo>
                  <a:lnTo>
                    <a:pt x="2573" y="948"/>
                  </a:lnTo>
                  <a:lnTo>
                    <a:pt x="2575" y="942"/>
                  </a:lnTo>
                  <a:lnTo>
                    <a:pt x="2581" y="938"/>
                  </a:lnTo>
                  <a:lnTo>
                    <a:pt x="2585" y="935"/>
                  </a:lnTo>
                  <a:lnTo>
                    <a:pt x="2591" y="932"/>
                  </a:lnTo>
                  <a:lnTo>
                    <a:pt x="2591" y="932"/>
                  </a:lnTo>
                  <a:lnTo>
                    <a:pt x="2591" y="931"/>
                  </a:lnTo>
                  <a:lnTo>
                    <a:pt x="2591" y="928"/>
                  </a:lnTo>
                  <a:lnTo>
                    <a:pt x="2592" y="924"/>
                  </a:lnTo>
                  <a:lnTo>
                    <a:pt x="2592" y="920"/>
                  </a:lnTo>
                  <a:lnTo>
                    <a:pt x="2591" y="920"/>
                  </a:lnTo>
                  <a:lnTo>
                    <a:pt x="2589" y="921"/>
                  </a:lnTo>
                  <a:lnTo>
                    <a:pt x="2589" y="921"/>
                  </a:lnTo>
                  <a:lnTo>
                    <a:pt x="2554" y="949"/>
                  </a:lnTo>
                  <a:lnTo>
                    <a:pt x="2519" y="979"/>
                  </a:lnTo>
                  <a:lnTo>
                    <a:pt x="2487" y="1011"/>
                  </a:lnTo>
                  <a:lnTo>
                    <a:pt x="2456" y="1043"/>
                  </a:lnTo>
                  <a:lnTo>
                    <a:pt x="2456" y="1043"/>
                  </a:lnTo>
                  <a:lnTo>
                    <a:pt x="2450" y="1052"/>
                  </a:lnTo>
                  <a:lnTo>
                    <a:pt x="2445" y="1060"/>
                  </a:lnTo>
                  <a:lnTo>
                    <a:pt x="2440" y="1064"/>
                  </a:lnTo>
                  <a:lnTo>
                    <a:pt x="2436" y="1067"/>
                  </a:lnTo>
                  <a:lnTo>
                    <a:pt x="2431" y="1068"/>
                  </a:lnTo>
                  <a:lnTo>
                    <a:pt x="2424" y="1068"/>
                  </a:lnTo>
                  <a:lnTo>
                    <a:pt x="2424" y="1068"/>
                  </a:lnTo>
                  <a:lnTo>
                    <a:pt x="2443" y="1035"/>
                  </a:lnTo>
                  <a:lnTo>
                    <a:pt x="2464" y="1002"/>
                  </a:lnTo>
                  <a:lnTo>
                    <a:pt x="2487" y="972"/>
                  </a:lnTo>
                  <a:lnTo>
                    <a:pt x="2508" y="942"/>
                  </a:lnTo>
                  <a:lnTo>
                    <a:pt x="2508" y="942"/>
                  </a:lnTo>
                  <a:lnTo>
                    <a:pt x="2509" y="938"/>
                  </a:lnTo>
                  <a:lnTo>
                    <a:pt x="2512" y="934"/>
                  </a:lnTo>
                  <a:lnTo>
                    <a:pt x="2519" y="927"/>
                  </a:lnTo>
                  <a:lnTo>
                    <a:pt x="2522" y="924"/>
                  </a:lnTo>
                  <a:lnTo>
                    <a:pt x="2526" y="920"/>
                  </a:lnTo>
                  <a:lnTo>
                    <a:pt x="2528" y="912"/>
                  </a:lnTo>
                  <a:lnTo>
                    <a:pt x="2529" y="905"/>
                  </a:lnTo>
                  <a:lnTo>
                    <a:pt x="2529" y="905"/>
                  </a:lnTo>
                  <a:close/>
                  <a:moveTo>
                    <a:pt x="2329" y="969"/>
                  </a:moveTo>
                  <a:lnTo>
                    <a:pt x="2332" y="964"/>
                  </a:lnTo>
                  <a:lnTo>
                    <a:pt x="2334" y="962"/>
                  </a:lnTo>
                  <a:lnTo>
                    <a:pt x="2336" y="957"/>
                  </a:lnTo>
                  <a:lnTo>
                    <a:pt x="2336" y="957"/>
                  </a:lnTo>
                  <a:lnTo>
                    <a:pt x="2338" y="953"/>
                  </a:lnTo>
                  <a:lnTo>
                    <a:pt x="2339" y="952"/>
                  </a:lnTo>
                  <a:lnTo>
                    <a:pt x="2341" y="950"/>
                  </a:lnTo>
                  <a:lnTo>
                    <a:pt x="2341" y="950"/>
                  </a:lnTo>
                  <a:lnTo>
                    <a:pt x="2345" y="945"/>
                  </a:lnTo>
                  <a:lnTo>
                    <a:pt x="2350" y="939"/>
                  </a:lnTo>
                  <a:lnTo>
                    <a:pt x="2352" y="936"/>
                  </a:lnTo>
                  <a:lnTo>
                    <a:pt x="2353" y="932"/>
                  </a:lnTo>
                  <a:lnTo>
                    <a:pt x="2355" y="929"/>
                  </a:lnTo>
                  <a:lnTo>
                    <a:pt x="2353" y="927"/>
                  </a:lnTo>
                  <a:lnTo>
                    <a:pt x="2353" y="927"/>
                  </a:lnTo>
                  <a:lnTo>
                    <a:pt x="2314" y="962"/>
                  </a:lnTo>
                  <a:lnTo>
                    <a:pt x="2277" y="1000"/>
                  </a:lnTo>
                  <a:lnTo>
                    <a:pt x="2242" y="1039"/>
                  </a:lnTo>
                  <a:lnTo>
                    <a:pt x="2209" y="1081"/>
                  </a:lnTo>
                  <a:lnTo>
                    <a:pt x="2343" y="1077"/>
                  </a:lnTo>
                  <a:lnTo>
                    <a:pt x="2343" y="1077"/>
                  </a:lnTo>
                  <a:lnTo>
                    <a:pt x="2358" y="1050"/>
                  </a:lnTo>
                  <a:lnTo>
                    <a:pt x="2372" y="1026"/>
                  </a:lnTo>
                  <a:lnTo>
                    <a:pt x="2387" y="1004"/>
                  </a:lnTo>
                  <a:lnTo>
                    <a:pt x="2402" y="984"/>
                  </a:lnTo>
                  <a:lnTo>
                    <a:pt x="2405" y="984"/>
                  </a:lnTo>
                  <a:lnTo>
                    <a:pt x="2418" y="969"/>
                  </a:lnTo>
                  <a:lnTo>
                    <a:pt x="2418" y="969"/>
                  </a:lnTo>
                  <a:lnTo>
                    <a:pt x="2418" y="964"/>
                  </a:lnTo>
                  <a:lnTo>
                    <a:pt x="2418" y="964"/>
                  </a:lnTo>
                  <a:lnTo>
                    <a:pt x="2425" y="956"/>
                  </a:lnTo>
                  <a:lnTo>
                    <a:pt x="2429" y="950"/>
                  </a:lnTo>
                  <a:lnTo>
                    <a:pt x="2433" y="946"/>
                  </a:lnTo>
                  <a:lnTo>
                    <a:pt x="2433" y="946"/>
                  </a:lnTo>
                  <a:lnTo>
                    <a:pt x="2433" y="950"/>
                  </a:lnTo>
                  <a:lnTo>
                    <a:pt x="2432" y="952"/>
                  </a:lnTo>
                  <a:lnTo>
                    <a:pt x="2431" y="955"/>
                  </a:lnTo>
                  <a:lnTo>
                    <a:pt x="2429" y="957"/>
                  </a:lnTo>
                  <a:lnTo>
                    <a:pt x="2429" y="957"/>
                  </a:lnTo>
                  <a:lnTo>
                    <a:pt x="2432" y="957"/>
                  </a:lnTo>
                  <a:lnTo>
                    <a:pt x="2435" y="956"/>
                  </a:lnTo>
                  <a:lnTo>
                    <a:pt x="2436" y="953"/>
                  </a:lnTo>
                  <a:lnTo>
                    <a:pt x="2438" y="950"/>
                  </a:lnTo>
                  <a:lnTo>
                    <a:pt x="2438" y="950"/>
                  </a:lnTo>
                  <a:lnTo>
                    <a:pt x="2439" y="943"/>
                  </a:lnTo>
                  <a:lnTo>
                    <a:pt x="2442" y="936"/>
                  </a:lnTo>
                  <a:lnTo>
                    <a:pt x="2446" y="929"/>
                  </a:lnTo>
                  <a:lnTo>
                    <a:pt x="2449" y="921"/>
                  </a:lnTo>
                  <a:lnTo>
                    <a:pt x="2449" y="921"/>
                  </a:lnTo>
                  <a:lnTo>
                    <a:pt x="2402" y="956"/>
                  </a:lnTo>
                  <a:lnTo>
                    <a:pt x="2356" y="993"/>
                  </a:lnTo>
                  <a:lnTo>
                    <a:pt x="2334" y="1011"/>
                  </a:lnTo>
                  <a:lnTo>
                    <a:pt x="2311" y="1031"/>
                  </a:lnTo>
                  <a:lnTo>
                    <a:pt x="2291" y="1052"/>
                  </a:lnTo>
                  <a:lnTo>
                    <a:pt x="2272" y="1073"/>
                  </a:lnTo>
                  <a:lnTo>
                    <a:pt x="2272" y="1073"/>
                  </a:lnTo>
                  <a:lnTo>
                    <a:pt x="2270" y="1074"/>
                  </a:lnTo>
                  <a:lnTo>
                    <a:pt x="2270" y="1073"/>
                  </a:lnTo>
                  <a:lnTo>
                    <a:pt x="2269" y="1068"/>
                  </a:lnTo>
                  <a:lnTo>
                    <a:pt x="2268" y="1064"/>
                  </a:lnTo>
                  <a:lnTo>
                    <a:pt x="2269" y="1060"/>
                  </a:lnTo>
                  <a:lnTo>
                    <a:pt x="2269" y="1060"/>
                  </a:lnTo>
                  <a:lnTo>
                    <a:pt x="2282" y="1036"/>
                  </a:lnTo>
                  <a:lnTo>
                    <a:pt x="2296" y="1014"/>
                  </a:lnTo>
                  <a:lnTo>
                    <a:pt x="2327" y="970"/>
                  </a:lnTo>
                  <a:lnTo>
                    <a:pt x="2329" y="969"/>
                  </a:lnTo>
                  <a:close/>
                  <a:moveTo>
                    <a:pt x="1899" y="1078"/>
                  </a:moveTo>
                  <a:lnTo>
                    <a:pt x="1899" y="1078"/>
                  </a:lnTo>
                  <a:lnTo>
                    <a:pt x="1904" y="1078"/>
                  </a:lnTo>
                  <a:lnTo>
                    <a:pt x="1908" y="1075"/>
                  </a:lnTo>
                  <a:lnTo>
                    <a:pt x="1911" y="1074"/>
                  </a:lnTo>
                  <a:lnTo>
                    <a:pt x="1912" y="1071"/>
                  </a:lnTo>
                  <a:lnTo>
                    <a:pt x="1916" y="1066"/>
                  </a:lnTo>
                  <a:lnTo>
                    <a:pt x="1918" y="1064"/>
                  </a:lnTo>
                  <a:lnTo>
                    <a:pt x="1919" y="1064"/>
                  </a:lnTo>
                  <a:lnTo>
                    <a:pt x="1919" y="1064"/>
                  </a:lnTo>
                  <a:lnTo>
                    <a:pt x="1922" y="1066"/>
                  </a:lnTo>
                  <a:lnTo>
                    <a:pt x="1923" y="1067"/>
                  </a:lnTo>
                  <a:lnTo>
                    <a:pt x="1923" y="1068"/>
                  </a:lnTo>
                  <a:lnTo>
                    <a:pt x="1922" y="1071"/>
                  </a:lnTo>
                  <a:lnTo>
                    <a:pt x="1912" y="1080"/>
                  </a:lnTo>
                  <a:lnTo>
                    <a:pt x="1912" y="1080"/>
                  </a:lnTo>
                  <a:lnTo>
                    <a:pt x="1919" y="1078"/>
                  </a:lnTo>
                  <a:lnTo>
                    <a:pt x="1926" y="1080"/>
                  </a:lnTo>
                  <a:lnTo>
                    <a:pt x="1942" y="1081"/>
                  </a:lnTo>
                  <a:lnTo>
                    <a:pt x="1954" y="1081"/>
                  </a:lnTo>
                  <a:lnTo>
                    <a:pt x="1960" y="1080"/>
                  </a:lnTo>
                  <a:lnTo>
                    <a:pt x="1963" y="1078"/>
                  </a:lnTo>
                  <a:lnTo>
                    <a:pt x="1963" y="1078"/>
                  </a:lnTo>
                  <a:lnTo>
                    <a:pt x="2032" y="994"/>
                  </a:lnTo>
                  <a:lnTo>
                    <a:pt x="2067" y="953"/>
                  </a:lnTo>
                  <a:lnTo>
                    <a:pt x="2099" y="910"/>
                  </a:lnTo>
                  <a:lnTo>
                    <a:pt x="2099" y="910"/>
                  </a:lnTo>
                  <a:lnTo>
                    <a:pt x="2084" y="915"/>
                  </a:lnTo>
                  <a:lnTo>
                    <a:pt x="2076" y="918"/>
                  </a:lnTo>
                  <a:lnTo>
                    <a:pt x="2071" y="922"/>
                  </a:lnTo>
                  <a:lnTo>
                    <a:pt x="1923" y="1057"/>
                  </a:lnTo>
                  <a:lnTo>
                    <a:pt x="1923" y="1057"/>
                  </a:lnTo>
                  <a:lnTo>
                    <a:pt x="1958" y="1018"/>
                  </a:lnTo>
                  <a:lnTo>
                    <a:pt x="1995" y="979"/>
                  </a:lnTo>
                  <a:lnTo>
                    <a:pt x="2034" y="942"/>
                  </a:lnTo>
                  <a:lnTo>
                    <a:pt x="2055" y="925"/>
                  </a:lnTo>
                  <a:lnTo>
                    <a:pt x="2075" y="908"/>
                  </a:lnTo>
                  <a:lnTo>
                    <a:pt x="2075" y="908"/>
                  </a:lnTo>
                  <a:lnTo>
                    <a:pt x="2064" y="905"/>
                  </a:lnTo>
                  <a:lnTo>
                    <a:pt x="2053" y="904"/>
                  </a:lnTo>
                  <a:lnTo>
                    <a:pt x="2029" y="905"/>
                  </a:lnTo>
                  <a:lnTo>
                    <a:pt x="2029" y="905"/>
                  </a:lnTo>
                  <a:lnTo>
                    <a:pt x="2023" y="915"/>
                  </a:lnTo>
                  <a:lnTo>
                    <a:pt x="2016" y="924"/>
                  </a:lnTo>
                  <a:lnTo>
                    <a:pt x="2010" y="932"/>
                  </a:lnTo>
                  <a:lnTo>
                    <a:pt x="2005" y="941"/>
                  </a:lnTo>
                  <a:lnTo>
                    <a:pt x="2003" y="943"/>
                  </a:lnTo>
                  <a:lnTo>
                    <a:pt x="2003" y="943"/>
                  </a:lnTo>
                  <a:lnTo>
                    <a:pt x="1978" y="977"/>
                  </a:lnTo>
                  <a:lnTo>
                    <a:pt x="1951" y="1009"/>
                  </a:lnTo>
                  <a:lnTo>
                    <a:pt x="1925" y="1043"/>
                  </a:lnTo>
                  <a:lnTo>
                    <a:pt x="1899" y="1078"/>
                  </a:lnTo>
                  <a:lnTo>
                    <a:pt x="1899" y="1078"/>
                  </a:lnTo>
                  <a:close/>
                  <a:moveTo>
                    <a:pt x="248" y="839"/>
                  </a:moveTo>
                  <a:lnTo>
                    <a:pt x="248" y="839"/>
                  </a:lnTo>
                  <a:lnTo>
                    <a:pt x="243" y="858"/>
                  </a:lnTo>
                  <a:lnTo>
                    <a:pt x="234" y="877"/>
                  </a:lnTo>
                  <a:lnTo>
                    <a:pt x="224" y="894"/>
                  </a:lnTo>
                  <a:lnTo>
                    <a:pt x="213" y="912"/>
                  </a:lnTo>
                  <a:lnTo>
                    <a:pt x="191" y="945"/>
                  </a:lnTo>
                  <a:lnTo>
                    <a:pt x="168" y="977"/>
                  </a:lnTo>
                  <a:lnTo>
                    <a:pt x="168" y="977"/>
                  </a:lnTo>
                  <a:lnTo>
                    <a:pt x="177" y="970"/>
                  </a:lnTo>
                  <a:lnTo>
                    <a:pt x="184" y="963"/>
                  </a:lnTo>
                  <a:lnTo>
                    <a:pt x="189" y="956"/>
                  </a:lnTo>
                  <a:lnTo>
                    <a:pt x="198" y="949"/>
                  </a:lnTo>
                  <a:lnTo>
                    <a:pt x="203" y="943"/>
                  </a:lnTo>
                  <a:lnTo>
                    <a:pt x="203" y="943"/>
                  </a:lnTo>
                  <a:lnTo>
                    <a:pt x="203" y="945"/>
                  </a:lnTo>
                  <a:lnTo>
                    <a:pt x="203" y="948"/>
                  </a:lnTo>
                  <a:lnTo>
                    <a:pt x="200" y="949"/>
                  </a:lnTo>
                  <a:lnTo>
                    <a:pt x="198" y="949"/>
                  </a:lnTo>
                  <a:lnTo>
                    <a:pt x="198" y="949"/>
                  </a:lnTo>
                  <a:lnTo>
                    <a:pt x="196" y="955"/>
                  </a:lnTo>
                  <a:lnTo>
                    <a:pt x="193" y="960"/>
                  </a:lnTo>
                  <a:lnTo>
                    <a:pt x="188" y="970"/>
                  </a:lnTo>
                  <a:lnTo>
                    <a:pt x="170" y="987"/>
                  </a:lnTo>
                  <a:lnTo>
                    <a:pt x="170" y="987"/>
                  </a:lnTo>
                  <a:lnTo>
                    <a:pt x="181" y="991"/>
                  </a:lnTo>
                  <a:lnTo>
                    <a:pt x="193" y="995"/>
                  </a:lnTo>
                  <a:lnTo>
                    <a:pt x="202" y="995"/>
                  </a:lnTo>
                  <a:lnTo>
                    <a:pt x="206" y="995"/>
                  </a:lnTo>
                  <a:lnTo>
                    <a:pt x="208" y="994"/>
                  </a:lnTo>
                  <a:lnTo>
                    <a:pt x="208" y="994"/>
                  </a:lnTo>
                  <a:lnTo>
                    <a:pt x="229" y="963"/>
                  </a:lnTo>
                  <a:lnTo>
                    <a:pt x="250" y="932"/>
                  </a:lnTo>
                  <a:lnTo>
                    <a:pt x="293" y="875"/>
                  </a:lnTo>
                  <a:lnTo>
                    <a:pt x="293" y="875"/>
                  </a:lnTo>
                  <a:lnTo>
                    <a:pt x="271" y="891"/>
                  </a:lnTo>
                  <a:lnTo>
                    <a:pt x="250" y="910"/>
                  </a:lnTo>
                  <a:lnTo>
                    <a:pt x="229" y="929"/>
                  </a:lnTo>
                  <a:lnTo>
                    <a:pt x="209" y="948"/>
                  </a:lnTo>
                  <a:lnTo>
                    <a:pt x="209" y="948"/>
                  </a:lnTo>
                  <a:lnTo>
                    <a:pt x="219" y="935"/>
                  </a:lnTo>
                  <a:lnTo>
                    <a:pt x="229" y="921"/>
                  </a:lnTo>
                  <a:lnTo>
                    <a:pt x="238" y="908"/>
                  </a:lnTo>
                  <a:lnTo>
                    <a:pt x="251" y="896"/>
                  </a:lnTo>
                  <a:lnTo>
                    <a:pt x="262" y="884"/>
                  </a:lnTo>
                  <a:lnTo>
                    <a:pt x="276" y="873"/>
                  </a:lnTo>
                  <a:lnTo>
                    <a:pt x="290" y="863"/>
                  </a:lnTo>
                  <a:lnTo>
                    <a:pt x="304" y="853"/>
                  </a:lnTo>
                  <a:lnTo>
                    <a:pt x="304" y="853"/>
                  </a:lnTo>
                  <a:lnTo>
                    <a:pt x="267" y="842"/>
                  </a:lnTo>
                  <a:lnTo>
                    <a:pt x="248" y="837"/>
                  </a:lnTo>
                  <a:lnTo>
                    <a:pt x="240" y="832"/>
                  </a:lnTo>
                  <a:lnTo>
                    <a:pt x="233" y="827"/>
                  </a:lnTo>
                  <a:lnTo>
                    <a:pt x="233" y="827"/>
                  </a:lnTo>
                  <a:lnTo>
                    <a:pt x="230" y="832"/>
                  </a:lnTo>
                  <a:lnTo>
                    <a:pt x="226" y="838"/>
                  </a:lnTo>
                  <a:lnTo>
                    <a:pt x="216" y="848"/>
                  </a:lnTo>
                  <a:lnTo>
                    <a:pt x="205" y="858"/>
                  </a:lnTo>
                  <a:lnTo>
                    <a:pt x="200" y="862"/>
                  </a:lnTo>
                  <a:lnTo>
                    <a:pt x="196" y="868"/>
                  </a:lnTo>
                  <a:lnTo>
                    <a:pt x="200" y="869"/>
                  </a:lnTo>
                  <a:lnTo>
                    <a:pt x="200" y="869"/>
                  </a:lnTo>
                  <a:lnTo>
                    <a:pt x="200" y="872"/>
                  </a:lnTo>
                  <a:lnTo>
                    <a:pt x="199" y="875"/>
                  </a:lnTo>
                  <a:lnTo>
                    <a:pt x="140" y="960"/>
                  </a:lnTo>
                  <a:lnTo>
                    <a:pt x="140" y="960"/>
                  </a:lnTo>
                  <a:lnTo>
                    <a:pt x="146" y="959"/>
                  </a:lnTo>
                  <a:lnTo>
                    <a:pt x="150" y="956"/>
                  </a:lnTo>
                  <a:lnTo>
                    <a:pt x="160" y="949"/>
                  </a:lnTo>
                  <a:lnTo>
                    <a:pt x="164" y="946"/>
                  </a:lnTo>
                  <a:lnTo>
                    <a:pt x="168" y="945"/>
                  </a:lnTo>
                  <a:lnTo>
                    <a:pt x="172" y="945"/>
                  </a:lnTo>
                  <a:lnTo>
                    <a:pt x="175" y="946"/>
                  </a:lnTo>
                  <a:lnTo>
                    <a:pt x="175" y="946"/>
                  </a:lnTo>
                  <a:lnTo>
                    <a:pt x="195" y="922"/>
                  </a:lnTo>
                  <a:lnTo>
                    <a:pt x="215" y="896"/>
                  </a:lnTo>
                  <a:lnTo>
                    <a:pt x="231" y="868"/>
                  </a:lnTo>
                  <a:lnTo>
                    <a:pt x="248" y="839"/>
                  </a:lnTo>
                  <a:lnTo>
                    <a:pt x="248" y="839"/>
                  </a:lnTo>
                  <a:close/>
                  <a:moveTo>
                    <a:pt x="2275" y="962"/>
                  </a:moveTo>
                  <a:lnTo>
                    <a:pt x="2276" y="960"/>
                  </a:lnTo>
                  <a:lnTo>
                    <a:pt x="2276" y="960"/>
                  </a:lnTo>
                  <a:lnTo>
                    <a:pt x="2283" y="950"/>
                  </a:lnTo>
                  <a:lnTo>
                    <a:pt x="2289" y="939"/>
                  </a:lnTo>
                  <a:lnTo>
                    <a:pt x="2293" y="929"/>
                  </a:lnTo>
                  <a:lnTo>
                    <a:pt x="2297" y="917"/>
                  </a:lnTo>
                  <a:lnTo>
                    <a:pt x="2297" y="917"/>
                  </a:lnTo>
                  <a:lnTo>
                    <a:pt x="2289" y="921"/>
                  </a:lnTo>
                  <a:lnTo>
                    <a:pt x="2282" y="925"/>
                  </a:lnTo>
                  <a:lnTo>
                    <a:pt x="2282" y="925"/>
                  </a:lnTo>
                  <a:lnTo>
                    <a:pt x="2241" y="960"/>
                  </a:lnTo>
                  <a:lnTo>
                    <a:pt x="2200" y="998"/>
                  </a:lnTo>
                  <a:lnTo>
                    <a:pt x="2162" y="1038"/>
                  </a:lnTo>
                  <a:lnTo>
                    <a:pt x="2124" y="1080"/>
                  </a:lnTo>
                  <a:lnTo>
                    <a:pt x="2124" y="1080"/>
                  </a:lnTo>
                  <a:lnTo>
                    <a:pt x="2144" y="1081"/>
                  </a:lnTo>
                  <a:lnTo>
                    <a:pt x="2161" y="1081"/>
                  </a:lnTo>
                  <a:lnTo>
                    <a:pt x="2178" y="1080"/>
                  </a:lnTo>
                  <a:lnTo>
                    <a:pt x="2193" y="1080"/>
                  </a:lnTo>
                  <a:lnTo>
                    <a:pt x="2193" y="1080"/>
                  </a:lnTo>
                  <a:lnTo>
                    <a:pt x="2210" y="1054"/>
                  </a:lnTo>
                  <a:lnTo>
                    <a:pt x="2227" y="1029"/>
                  </a:lnTo>
                  <a:lnTo>
                    <a:pt x="2244" y="1005"/>
                  </a:lnTo>
                  <a:lnTo>
                    <a:pt x="2263" y="981"/>
                  </a:lnTo>
                  <a:lnTo>
                    <a:pt x="2263" y="977"/>
                  </a:lnTo>
                  <a:lnTo>
                    <a:pt x="2275" y="962"/>
                  </a:lnTo>
                  <a:close/>
                  <a:moveTo>
                    <a:pt x="444" y="1031"/>
                  </a:moveTo>
                  <a:lnTo>
                    <a:pt x="489" y="1033"/>
                  </a:lnTo>
                  <a:lnTo>
                    <a:pt x="489" y="1033"/>
                  </a:lnTo>
                  <a:lnTo>
                    <a:pt x="501" y="1011"/>
                  </a:lnTo>
                  <a:lnTo>
                    <a:pt x="515" y="990"/>
                  </a:lnTo>
                  <a:lnTo>
                    <a:pt x="546" y="950"/>
                  </a:lnTo>
                  <a:lnTo>
                    <a:pt x="546" y="950"/>
                  </a:lnTo>
                  <a:lnTo>
                    <a:pt x="546" y="949"/>
                  </a:lnTo>
                  <a:lnTo>
                    <a:pt x="590" y="893"/>
                  </a:lnTo>
                  <a:lnTo>
                    <a:pt x="590" y="893"/>
                  </a:lnTo>
                  <a:lnTo>
                    <a:pt x="573" y="903"/>
                  </a:lnTo>
                  <a:lnTo>
                    <a:pt x="556" y="915"/>
                  </a:lnTo>
                  <a:lnTo>
                    <a:pt x="539" y="931"/>
                  </a:lnTo>
                  <a:lnTo>
                    <a:pt x="522" y="946"/>
                  </a:lnTo>
                  <a:lnTo>
                    <a:pt x="522" y="946"/>
                  </a:lnTo>
                  <a:lnTo>
                    <a:pt x="501" y="966"/>
                  </a:lnTo>
                  <a:lnTo>
                    <a:pt x="491" y="974"/>
                  </a:lnTo>
                  <a:lnTo>
                    <a:pt x="490" y="974"/>
                  </a:lnTo>
                  <a:lnTo>
                    <a:pt x="490" y="974"/>
                  </a:lnTo>
                  <a:lnTo>
                    <a:pt x="494" y="970"/>
                  </a:lnTo>
                  <a:lnTo>
                    <a:pt x="487" y="966"/>
                  </a:lnTo>
                  <a:lnTo>
                    <a:pt x="487" y="966"/>
                  </a:lnTo>
                  <a:lnTo>
                    <a:pt x="505" y="946"/>
                  </a:lnTo>
                  <a:lnTo>
                    <a:pt x="525" y="928"/>
                  </a:lnTo>
                  <a:lnTo>
                    <a:pt x="566" y="891"/>
                  </a:lnTo>
                  <a:lnTo>
                    <a:pt x="531" y="886"/>
                  </a:lnTo>
                  <a:lnTo>
                    <a:pt x="531" y="886"/>
                  </a:lnTo>
                  <a:lnTo>
                    <a:pt x="511" y="918"/>
                  </a:lnTo>
                  <a:lnTo>
                    <a:pt x="489" y="948"/>
                  </a:lnTo>
                  <a:lnTo>
                    <a:pt x="466" y="977"/>
                  </a:lnTo>
                  <a:lnTo>
                    <a:pt x="444" y="1008"/>
                  </a:lnTo>
                  <a:lnTo>
                    <a:pt x="444" y="1008"/>
                  </a:lnTo>
                  <a:lnTo>
                    <a:pt x="442" y="1011"/>
                  </a:lnTo>
                  <a:lnTo>
                    <a:pt x="444" y="1011"/>
                  </a:lnTo>
                  <a:lnTo>
                    <a:pt x="448" y="1009"/>
                  </a:lnTo>
                  <a:lnTo>
                    <a:pt x="452" y="1008"/>
                  </a:lnTo>
                  <a:lnTo>
                    <a:pt x="458" y="1007"/>
                  </a:lnTo>
                  <a:lnTo>
                    <a:pt x="458" y="1007"/>
                  </a:lnTo>
                  <a:lnTo>
                    <a:pt x="452" y="1012"/>
                  </a:lnTo>
                  <a:lnTo>
                    <a:pt x="446" y="1018"/>
                  </a:lnTo>
                  <a:lnTo>
                    <a:pt x="445" y="1021"/>
                  </a:lnTo>
                  <a:lnTo>
                    <a:pt x="444" y="1023"/>
                  </a:lnTo>
                  <a:lnTo>
                    <a:pt x="442" y="1026"/>
                  </a:lnTo>
                  <a:lnTo>
                    <a:pt x="444" y="1031"/>
                  </a:lnTo>
                  <a:lnTo>
                    <a:pt x="444" y="1031"/>
                  </a:lnTo>
                  <a:close/>
                  <a:moveTo>
                    <a:pt x="1486" y="903"/>
                  </a:moveTo>
                  <a:lnTo>
                    <a:pt x="1486" y="903"/>
                  </a:lnTo>
                  <a:lnTo>
                    <a:pt x="1438" y="936"/>
                  </a:lnTo>
                  <a:lnTo>
                    <a:pt x="1416" y="953"/>
                  </a:lnTo>
                  <a:lnTo>
                    <a:pt x="1395" y="972"/>
                  </a:lnTo>
                  <a:lnTo>
                    <a:pt x="1374" y="991"/>
                  </a:lnTo>
                  <a:lnTo>
                    <a:pt x="1354" y="1012"/>
                  </a:lnTo>
                  <a:lnTo>
                    <a:pt x="1335" y="1035"/>
                  </a:lnTo>
                  <a:lnTo>
                    <a:pt x="1318" y="1059"/>
                  </a:lnTo>
                  <a:lnTo>
                    <a:pt x="1318" y="1059"/>
                  </a:lnTo>
                  <a:lnTo>
                    <a:pt x="1335" y="1061"/>
                  </a:lnTo>
                  <a:lnTo>
                    <a:pt x="1350" y="1063"/>
                  </a:lnTo>
                  <a:lnTo>
                    <a:pt x="1364" y="1063"/>
                  </a:lnTo>
                  <a:lnTo>
                    <a:pt x="1368" y="1061"/>
                  </a:lnTo>
                  <a:lnTo>
                    <a:pt x="1372" y="1059"/>
                  </a:lnTo>
                  <a:lnTo>
                    <a:pt x="1372" y="1059"/>
                  </a:lnTo>
                  <a:lnTo>
                    <a:pt x="1387" y="1039"/>
                  </a:lnTo>
                  <a:lnTo>
                    <a:pt x="1401" y="1019"/>
                  </a:lnTo>
                  <a:lnTo>
                    <a:pt x="1433" y="980"/>
                  </a:lnTo>
                  <a:lnTo>
                    <a:pt x="1464" y="942"/>
                  </a:lnTo>
                  <a:lnTo>
                    <a:pt x="1478" y="922"/>
                  </a:lnTo>
                  <a:lnTo>
                    <a:pt x="1490" y="903"/>
                  </a:lnTo>
                  <a:lnTo>
                    <a:pt x="1490" y="903"/>
                  </a:lnTo>
                  <a:lnTo>
                    <a:pt x="1488" y="903"/>
                  </a:lnTo>
                  <a:lnTo>
                    <a:pt x="1486" y="903"/>
                  </a:lnTo>
                  <a:lnTo>
                    <a:pt x="1486" y="903"/>
                  </a:lnTo>
                  <a:close/>
                  <a:moveTo>
                    <a:pt x="505" y="866"/>
                  </a:moveTo>
                  <a:lnTo>
                    <a:pt x="505" y="866"/>
                  </a:lnTo>
                  <a:lnTo>
                    <a:pt x="529" y="872"/>
                  </a:lnTo>
                  <a:lnTo>
                    <a:pt x="556" y="876"/>
                  </a:lnTo>
                  <a:lnTo>
                    <a:pt x="609" y="882"/>
                  </a:lnTo>
                  <a:lnTo>
                    <a:pt x="664" y="884"/>
                  </a:lnTo>
                  <a:lnTo>
                    <a:pt x="722" y="884"/>
                  </a:lnTo>
                  <a:lnTo>
                    <a:pt x="779" y="883"/>
                  </a:lnTo>
                  <a:lnTo>
                    <a:pt x="837" y="879"/>
                  </a:lnTo>
                  <a:lnTo>
                    <a:pt x="893" y="875"/>
                  </a:lnTo>
                  <a:lnTo>
                    <a:pt x="948" y="869"/>
                  </a:lnTo>
                  <a:lnTo>
                    <a:pt x="948" y="869"/>
                  </a:lnTo>
                  <a:lnTo>
                    <a:pt x="869" y="866"/>
                  </a:lnTo>
                  <a:lnTo>
                    <a:pt x="792" y="863"/>
                  </a:lnTo>
                  <a:lnTo>
                    <a:pt x="713" y="860"/>
                  </a:lnTo>
                  <a:lnTo>
                    <a:pt x="674" y="860"/>
                  </a:lnTo>
                  <a:lnTo>
                    <a:pt x="633" y="862"/>
                  </a:lnTo>
                  <a:lnTo>
                    <a:pt x="633" y="862"/>
                  </a:lnTo>
                  <a:lnTo>
                    <a:pt x="570" y="863"/>
                  </a:lnTo>
                  <a:lnTo>
                    <a:pt x="538" y="865"/>
                  </a:lnTo>
                  <a:lnTo>
                    <a:pt x="505" y="866"/>
                  </a:lnTo>
                  <a:lnTo>
                    <a:pt x="505" y="866"/>
                  </a:lnTo>
                  <a:close/>
                  <a:moveTo>
                    <a:pt x="2050" y="1008"/>
                  </a:moveTo>
                  <a:lnTo>
                    <a:pt x="2050" y="1008"/>
                  </a:lnTo>
                  <a:lnTo>
                    <a:pt x="2016" y="1042"/>
                  </a:lnTo>
                  <a:lnTo>
                    <a:pt x="1999" y="1059"/>
                  </a:lnTo>
                  <a:lnTo>
                    <a:pt x="1984" y="1077"/>
                  </a:lnTo>
                  <a:lnTo>
                    <a:pt x="1984" y="1077"/>
                  </a:lnTo>
                  <a:lnTo>
                    <a:pt x="1991" y="1080"/>
                  </a:lnTo>
                  <a:lnTo>
                    <a:pt x="1998" y="1081"/>
                  </a:lnTo>
                  <a:lnTo>
                    <a:pt x="2005" y="1081"/>
                  </a:lnTo>
                  <a:lnTo>
                    <a:pt x="2012" y="1081"/>
                  </a:lnTo>
                  <a:lnTo>
                    <a:pt x="2027" y="1080"/>
                  </a:lnTo>
                  <a:lnTo>
                    <a:pt x="2034" y="1080"/>
                  </a:lnTo>
                  <a:lnTo>
                    <a:pt x="2041" y="1081"/>
                  </a:lnTo>
                  <a:lnTo>
                    <a:pt x="2041" y="1081"/>
                  </a:lnTo>
                  <a:lnTo>
                    <a:pt x="2071" y="1040"/>
                  </a:lnTo>
                  <a:lnTo>
                    <a:pt x="2102" y="1001"/>
                  </a:lnTo>
                  <a:lnTo>
                    <a:pt x="2166" y="918"/>
                  </a:lnTo>
                  <a:lnTo>
                    <a:pt x="2166" y="918"/>
                  </a:lnTo>
                  <a:lnTo>
                    <a:pt x="2166" y="917"/>
                  </a:lnTo>
                  <a:lnTo>
                    <a:pt x="2165" y="912"/>
                  </a:lnTo>
                  <a:lnTo>
                    <a:pt x="2162" y="910"/>
                  </a:lnTo>
                  <a:lnTo>
                    <a:pt x="2161" y="910"/>
                  </a:lnTo>
                  <a:lnTo>
                    <a:pt x="2159" y="910"/>
                  </a:lnTo>
                  <a:lnTo>
                    <a:pt x="2159" y="910"/>
                  </a:lnTo>
                  <a:lnTo>
                    <a:pt x="2130" y="935"/>
                  </a:lnTo>
                  <a:lnTo>
                    <a:pt x="2102" y="959"/>
                  </a:lnTo>
                  <a:lnTo>
                    <a:pt x="2075" y="984"/>
                  </a:lnTo>
                  <a:lnTo>
                    <a:pt x="2050" y="1008"/>
                  </a:lnTo>
                  <a:lnTo>
                    <a:pt x="2050" y="1008"/>
                  </a:lnTo>
                  <a:close/>
                  <a:moveTo>
                    <a:pt x="1558" y="893"/>
                  </a:moveTo>
                  <a:lnTo>
                    <a:pt x="1558" y="893"/>
                  </a:lnTo>
                  <a:lnTo>
                    <a:pt x="1533" y="911"/>
                  </a:lnTo>
                  <a:lnTo>
                    <a:pt x="1507" y="929"/>
                  </a:lnTo>
                  <a:lnTo>
                    <a:pt x="1485" y="949"/>
                  </a:lnTo>
                  <a:lnTo>
                    <a:pt x="1462" y="970"/>
                  </a:lnTo>
                  <a:lnTo>
                    <a:pt x="1443" y="991"/>
                  </a:lnTo>
                  <a:lnTo>
                    <a:pt x="1423" y="1014"/>
                  </a:lnTo>
                  <a:lnTo>
                    <a:pt x="1405" y="1038"/>
                  </a:lnTo>
                  <a:lnTo>
                    <a:pt x="1388" y="1061"/>
                  </a:lnTo>
                  <a:lnTo>
                    <a:pt x="1388" y="1061"/>
                  </a:lnTo>
                  <a:lnTo>
                    <a:pt x="1416" y="1063"/>
                  </a:lnTo>
                  <a:lnTo>
                    <a:pt x="1430" y="1064"/>
                  </a:lnTo>
                  <a:lnTo>
                    <a:pt x="1436" y="1063"/>
                  </a:lnTo>
                  <a:lnTo>
                    <a:pt x="1438" y="1061"/>
                  </a:lnTo>
                  <a:lnTo>
                    <a:pt x="1513" y="962"/>
                  </a:lnTo>
                  <a:lnTo>
                    <a:pt x="1513" y="962"/>
                  </a:lnTo>
                  <a:lnTo>
                    <a:pt x="1535" y="931"/>
                  </a:lnTo>
                  <a:lnTo>
                    <a:pt x="1548" y="914"/>
                  </a:lnTo>
                  <a:lnTo>
                    <a:pt x="1552" y="904"/>
                  </a:lnTo>
                  <a:lnTo>
                    <a:pt x="1558" y="893"/>
                  </a:lnTo>
                  <a:lnTo>
                    <a:pt x="1558" y="893"/>
                  </a:lnTo>
                  <a:close/>
                  <a:moveTo>
                    <a:pt x="2788" y="931"/>
                  </a:moveTo>
                  <a:lnTo>
                    <a:pt x="2788" y="931"/>
                  </a:lnTo>
                  <a:lnTo>
                    <a:pt x="2786" y="929"/>
                  </a:lnTo>
                  <a:lnTo>
                    <a:pt x="2786" y="927"/>
                  </a:lnTo>
                  <a:lnTo>
                    <a:pt x="2788" y="924"/>
                  </a:lnTo>
                  <a:lnTo>
                    <a:pt x="2790" y="922"/>
                  </a:lnTo>
                  <a:lnTo>
                    <a:pt x="2796" y="921"/>
                  </a:lnTo>
                  <a:lnTo>
                    <a:pt x="2796" y="921"/>
                  </a:lnTo>
                  <a:lnTo>
                    <a:pt x="2796" y="915"/>
                  </a:lnTo>
                  <a:lnTo>
                    <a:pt x="2799" y="911"/>
                  </a:lnTo>
                  <a:lnTo>
                    <a:pt x="2806" y="903"/>
                  </a:lnTo>
                  <a:lnTo>
                    <a:pt x="2814" y="893"/>
                  </a:lnTo>
                  <a:lnTo>
                    <a:pt x="2818" y="886"/>
                  </a:lnTo>
                  <a:lnTo>
                    <a:pt x="2821" y="879"/>
                  </a:lnTo>
                  <a:lnTo>
                    <a:pt x="2821" y="879"/>
                  </a:lnTo>
                  <a:lnTo>
                    <a:pt x="2793" y="898"/>
                  </a:lnTo>
                  <a:lnTo>
                    <a:pt x="2765" y="918"/>
                  </a:lnTo>
                  <a:lnTo>
                    <a:pt x="2740" y="939"/>
                  </a:lnTo>
                  <a:lnTo>
                    <a:pt x="2714" y="962"/>
                  </a:lnTo>
                  <a:lnTo>
                    <a:pt x="2692" y="984"/>
                  </a:lnTo>
                  <a:lnTo>
                    <a:pt x="2669" y="1009"/>
                  </a:lnTo>
                  <a:lnTo>
                    <a:pt x="2648" y="1035"/>
                  </a:lnTo>
                  <a:lnTo>
                    <a:pt x="2629" y="1060"/>
                  </a:lnTo>
                  <a:lnTo>
                    <a:pt x="2629" y="1060"/>
                  </a:lnTo>
                  <a:lnTo>
                    <a:pt x="2647" y="1057"/>
                  </a:lnTo>
                  <a:lnTo>
                    <a:pt x="2662" y="1053"/>
                  </a:lnTo>
                  <a:lnTo>
                    <a:pt x="2677" y="1047"/>
                  </a:lnTo>
                  <a:lnTo>
                    <a:pt x="2689" y="1043"/>
                  </a:lnTo>
                  <a:lnTo>
                    <a:pt x="2776" y="941"/>
                  </a:lnTo>
                  <a:lnTo>
                    <a:pt x="2776" y="941"/>
                  </a:lnTo>
                  <a:lnTo>
                    <a:pt x="2780" y="939"/>
                  </a:lnTo>
                  <a:lnTo>
                    <a:pt x="2785" y="938"/>
                  </a:lnTo>
                  <a:lnTo>
                    <a:pt x="2788" y="935"/>
                  </a:lnTo>
                  <a:lnTo>
                    <a:pt x="2788" y="931"/>
                  </a:lnTo>
                  <a:lnTo>
                    <a:pt x="2788" y="931"/>
                  </a:lnTo>
                  <a:close/>
                  <a:moveTo>
                    <a:pt x="1167" y="1049"/>
                  </a:moveTo>
                  <a:lnTo>
                    <a:pt x="1167" y="1049"/>
                  </a:lnTo>
                  <a:lnTo>
                    <a:pt x="1181" y="1053"/>
                  </a:lnTo>
                  <a:lnTo>
                    <a:pt x="1197" y="1056"/>
                  </a:lnTo>
                  <a:lnTo>
                    <a:pt x="1211" y="1057"/>
                  </a:lnTo>
                  <a:lnTo>
                    <a:pt x="1223" y="1057"/>
                  </a:lnTo>
                  <a:lnTo>
                    <a:pt x="1223" y="1057"/>
                  </a:lnTo>
                  <a:lnTo>
                    <a:pt x="1249" y="1021"/>
                  </a:lnTo>
                  <a:lnTo>
                    <a:pt x="1274" y="986"/>
                  </a:lnTo>
                  <a:lnTo>
                    <a:pt x="1323" y="915"/>
                  </a:lnTo>
                  <a:lnTo>
                    <a:pt x="1323" y="915"/>
                  </a:lnTo>
                  <a:lnTo>
                    <a:pt x="1329" y="907"/>
                  </a:lnTo>
                  <a:lnTo>
                    <a:pt x="1330" y="903"/>
                  </a:lnTo>
                  <a:lnTo>
                    <a:pt x="1332" y="897"/>
                  </a:lnTo>
                  <a:lnTo>
                    <a:pt x="1332" y="897"/>
                  </a:lnTo>
                  <a:lnTo>
                    <a:pt x="1315" y="908"/>
                  </a:lnTo>
                  <a:lnTo>
                    <a:pt x="1298" y="921"/>
                  </a:lnTo>
                  <a:lnTo>
                    <a:pt x="1283" y="934"/>
                  </a:lnTo>
                  <a:lnTo>
                    <a:pt x="1267" y="948"/>
                  </a:lnTo>
                  <a:lnTo>
                    <a:pt x="1239" y="976"/>
                  </a:lnTo>
                  <a:lnTo>
                    <a:pt x="1211" y="1007"/>
                  </a:lnTo>
                  <a:lnTo>
                    <a:pt x="1208" y="1000"/>
                  </a:lnTo>
                  <a:lnTo>
                    <a:pt x="1208" y="1000"/>
                  </a:lnTo>
                  <a:lnTo>
                    <a:pt x="1198" y="1011"/>
                  </a:lnTo>
                  <a:lnTo>
                    <a:pt x="1188" y="1023"/>
                  </a:lnTo>
                  <a:lnTo>
                    <a:pt x="1179" y="1036"/>
                  </a:lnTo>
                  <a:lnTo>
                    <a:pt x="1167" y="1049"/>
                  </a:lnTo>
                  <a:lnTo>
                    <a:pt x="1167" y="1049"/>
                  </a:lnTo>
                  <a:close/>
                  <a:moveTo>
                    <a:pt x="1263" y="1026"/>
                  </a:moveTo>
                  <a:lnTo>
                    <a:pt x="1263" y="1026"/>
                  </a:lnTo>
                  <a:lnTo>
                    <a:pt x="1259" y="1032"/>
                  </a:lnTo>
                  <a:lnTo>
                    <a:pt x="1253" y="1040"/>
                  </a:lnTo>
                  <a:lnTo>
                    <a:pt x="1250" y="1050"/>
                  </a:lnTo>
                  <a:lnTo>
                    <a:pt x="1250" y="1054"/>
                  </a:lnTo>
                  <a:lnTo>
                    <a:pt x="1250" y="1060"/>
                  </a:lnTo>
                  <a:lnTo>
                    <a:pt x="1250" y="1060"/>
                  </a:lnTo>
                  <a:lnTo>
                    <a:pt x="1266" y="1059"/>
                  </a:lnTo>
                  <a:lnTo>
                    <a:pt x="1281" y="1060"/>
                  </a:lnTo>
                  <a:lnTo>
                    <a:pt x="1304" y="1061"/>
                  </a:lnTo>
                  <a:lnTo>
                    <a:pt x="1304" y="1061"/>
                  </a:lnTo>
                  <a:lnTo>
                    <a:pt x="1313" y="1040"/>
                  </a:lnTo>
                  <a:lnTo>
                    <a:pt x="1326" y="1021"/>
                  </a:lnTo>
                  <a:lnTo>
                    <a:pt x="1351" y="980"/>
                  </a:lnTo>
                  <a:lnTo>
                    <a:pt x="1377" y="943"/>
                  </a:lnTo>
                  <a:lnTo>
                    <a:pt x="1403" y="910"/>
                  </a:lnTo>
                  <a:lnTo>
                    <a:pt x="1403" y="910"/>
                  </a:lnTo>
                  <a:lnTo>
                    <a:pt x="1405" y="907"/>
                  </a:lnTo>
                  <a:lnTo>
                    <a:pt x="1405" y="904"/>
                  </a:lnTo>
                  <a:lnTo>
                    <a:pt x="1403" y="898"/>
                  </a:lnTo>
                  <a:lnTo>
                    <a:pt x="1403" y="898"/>
                  </a:lnTo>
                  <a:lnTo>
                    <a:pt x="1367" y="929"/>
                  </a:lnTo>
                  <a:lnTo>
                    <a:pt x="1330" y="962"/>
                  </a:lnTo>
                  <a:lnTo>
                    <a:pt x="1294" y="994"/>
                  </a:lnTo>
                  <a:lnTo>
                    <a:pt x="1263" y="1026"/>
                  </a:lnTo>
                  <a:lnTo>
                    <a:pt x="1263" y="1026"/>
                  </a:lnTo>
                  <a:close/>
                  <a:moveTo>
                    <a:pt x="1104" y="904"/>
                  </a:moveTo>
                  <a:lnTo>
                    <a:pt x="1104" y="904"/>
                  </a:lnTo>
                  <a:lnTo>
                    <a:pt x="1082" y="920"/>
                  </a:lnTo>
                  <a:lnTo>
                    <a:pt x="1062" y="936"/>
                  </a:lnTo>
                  <a:lnTo>
                    <a:pt x="1041" y="953"/>
                  </a:lnTo>
                  <a:lnTo>
                    <a:pt x="1021" y="970"/>
                  </a:lnTo>
                  <a:lnTo>
                    <a:pt x="1003" y="988"/>
                  </a:lnTo>
                  <a:lnTo>
                    <a:pt x="985" y="1007"/>
                  </a:lnTo>
                  <a:lnTo>
                    <a:pt x="966" y="1026"/>
                  </a:lnTo>
                  <a:lnTo>
                    <a:pt x="949" y="1046"/>
                  </a:lnTo>
                  <a:lnTo>
                    <a:pt x="949" y="1046"/>
                  </a:lnTo>
                  <a:lnTo>
                    <a:pt x="964" y="1047"/>
                  </a:lnTo>
                  <a:lnTo>
                    <a:pt x="978" y="1047"/>
                  </a:lnTo>
                  <a:lnTo>
                    <a:pt x="1010" y="1047"/>
                  </a:lnTo>
                  <a:lnTo>
                    <a:pt x="1010" y="1047"/>
                  </a:lnTo>
                  <a:lnTo>
                    <a:pt x="1011" y="1046"/>
                  </a:lnTo>
                  <a:lnTo>
                    <a:pt x="1014" y="1045"/>
                  </a:lnTo>
                  <a:lnTo>
                    <a:pt x="1017" y="1039"/>
                  </a:lnTo>
                  <a:lnTo>
                    <a:pt x="1020" y="1032"/>
                  </a:lnTo>
                  <a:lnTo>
                    <a:pt x="1024" y="1026"/>
                  </a:lnTo>
                  <a:lnTo>
                    <a:pt x="1024" y="1026"/>
                  </a:lnTo>
                  <a:lnTo>
                    <a:pt x="1069" y="964"/>
                  </a:lnTo>
                  <a:lnTo>
                    <a:pt x="1091" y="934"/>
                  </a:lnTo>
                  <a:lnTo>
                    <a:pt x="1110" y="903"/>
                  </a:lnTo>
                  <a:lnTo>
                    <a:pt x="1110" y="903"/>
                  </a:lnTo>
                  <a:lnTo>
                    <a:pt x="1105" y="903"/>
                  </a:lnTo>
                  <a:lnTo>
                    <a:pt x="1104" y="904"/>
                  </a:lnTo>
                  <a:lnTo>
                    <a:pt x="1104" y="904"/>
                  </a:lnTo>
                  <a:close/>
                  <a:moveTo>
                    <a:pt x="1107" y="1032"/>
                  </a:moveTo>
                  <a:lnTo>
                    <a:pt x="1107" y="1032"/>
                  </a:lnTo>
                  <a:lnTo>
                    <a:pt x="1103" y="1033"/>
                  </a:lnTo>
                  <a:lnTo>
                    <a:pt x="1101" y="1035"/>
                  </a:lnTo>
                  <a:lnTo>
                    <a:pt x="1100" y="1038"/>
                  </a:lnTo>
                  <a:lnTo>
                    <a:pt x="1098" y="1042"/>
                  </a:lnTo>
                  <a:lnTo>
                    <a:pt x="1098" y="1042"/>
                  </a:lnTo>
                  <a:lnTo>
                    <a:pt x="1098" y="1046"/>
                  </a:lnTo>
                  <a:lnTo>
                    <a:pt x="1098" y="1049"/>
                  </a:lnTo>
                  <a:lnTo>
                    <a:pt x="1101" y="1052"/>
                  </a:lnTo>
                  <a:lnTo>
                    <a:pt x="1104" y="1053"/>
                  </a:lnTo>
                  <a:lnTo>
                    <a:pt x="1111" y="1056"/>
                  </a:lnTo>
                  <a:lnTo>
                    <a:pt x="1121" y="1057"/>
                  </a:lnTo>
                  <a:lnTo>
                    <a:pt x="1129" y="1057"/>
                  </a:lnTo>
                  <a:lnTo>
                    <a:pt x="1138" y="1056"/>
                  </a:lnTo>
                  <a:lnTo>
                    <a:pt x="1145" y="1053"/>
                  </a:lnTo>
                  <a:lnTo>
                    <a:pt x="1149" y="1052"/>
                  </a:lnTo>
                  <a:lnTo>
                    <a:pt x="1261" y="898"/>
                  </a:lnTo>
                  <a:lnTo>
                    <a:pt x="1261" y="898"/>
                  </a:lnTo>
                  <a:lnTo>
                    <a:pt x="1257" y="898"/>
                  </a:lnTo>
                  <a:lnTo>
                    <a:pt x="1256" y="897"/>
                  </a:lnTo>
                  <a:lnTo>
                    <a:pt x="1254" y="896"/>
                  </a:lnTo>
                  <a:lnTo>
                    <a:pt x="1256" y="894"/>
                  </a:lnTo>
                  <a:lnTo>
                    <a:pt x="1233" y="908"/>
                  </a:lnTo>
                  <a:lnTo>
                    <a:pt x="1238" y="908"/>
                  </a:lnTo>
                  <a:lnTo>
                    <a:pt x="1240" y="905"/>
                  </a:lnTo>
                  <a:lnTo>
                    <a:pt x="1238" y="908"/>
                  </a:lnTo>
                  <a:lnTo>
                    <a:pt x="1238" y="908"/>
                  </a:lnTo>
                  <a:lnTo>
                    <a:pt x="1222" y="921"/>
                  </a:lnTo>
                  <a:lnTo>
                    <a:pt x="1208" y="934"/>
                  </a:lnTo>
                  <a:lnTo>
                    <a:pt x="1180" y="962"/>
                  </a:lnTo>
                  <a:lnTo>
                    <a:pt x="1152" y="990"/>
                  </a:lnTo>
                  <a:lnTo>
                    <a:pt x="1136" y="1002"/>
                  </a:lnTo>
                  <a:lnTo>
                    <a:pt x="1122" y="1014"/>
                  </a:lnTo>
                  <a:lnTo>
                    <a:pt x="1122" y="1014"/>
                  </a:lnTo>
                  <a:lnTo>
                    <a:pt x="1118" y="1015"/>
                  </a:lnTo>
                  <a:lnTo>
                    <a:pt x="1114" y="1015"/>
                  </a:lnTo>
                  <a:lnTo>
                    <a:pt x="1114" y="1015"/>
                  </a:lnTo>
                  <a:lnTo>
                    <a:pt x="1115" y="1021"/>
                  </a:lnTo>
                  <a:lnTo>
                    <a:pt x="1115" y="1026"/>
                  </a:lnTo>
                  <a:lnTo>
                    <a:pt x="1112" y="1031"/>
                  </a:lnTo>
                  <a:lnTo>
                    <a:pt x="1107" y="1032"/>
                  </a:lnTo>
                  <a:lnTo>
                    <a:pt x="1107" y="1032"/>
                  </a:lnTo>
                  <a:close/>
                  <a:moveTo>
                    <a:pt x="663" y="1039"/>
                  </a:moveTo>
                  <a:lnTo>
                    <a:pt x="663" y="1039"/>
                  </a:lnTo>
                  <a:lnTo>
                    <a:pt x="695" y="1042"/>
                  </a:lnTo>
                  <a:lnTo>
                    <a:pt x="711" y="1042"/>
                  </a:lnTo>
                  <a:lnTo>
                    <a:pt x="725" y="1042"/>
                  </a:lnTo>
                  <a:lnTo>
                    <a:pt x="725" y="1042"/>
                  </a:lnTo>
                  <a:lnTo>
                    <a:pt x="747" y="1005"/>
                  </a:lnTo>
                  <a:lnTo>
                    <a:pt x="770" y="970"/>
                  </a:lnTo>
                  <a:lnTo>
                    <a:pt x="792" y="938"/>
                  </a:lnTo>
                  <a:lnTo>
                    <a:pt x="816" y="910"/>
                  </a:lnTo>
                  <a:lnTo>
                    <a:pt x="816" y="910"/>
                  </a:lnTo>
                  <a:lnTo>
                    <a:pt x="817" y="907"/>
                  </a:lnTo>
                  <a:lnTo>
                    <a:pt x="817" y="904"/>
                  </a:lnTo>
                  <a:lnTo>
                    <a:pt x="817" y="898"/>
                  </a:lnTo>
                  <a:lnTo>
                    <a:pt x="817" y="898"/>
                  </a:lnTo>
                  <a:lnTo>
                    <a:pt x="799" y="910"/>
                  </a:lnTo>
                  <a:lnTo>
                    <a:pt x="782" y="922"/>
                  </a:lnTo>
                  <a:lnTo>
                    <a:pt x="765" y="935"/>
                  </a:lnTo>
                  <a:lnTo>
                    <a:pt x="750" y="949"/>
                  </a:lnTo>
                  <a:lnTo>
                    <a:pt x="720" y="979"/>
                  </a:lnTo>
                  <a:lnTo>
                    <a:pt x="691" y="1008"/>
                  </a:lnTo>
                  <a:lnTo>
                    <a:pt x="688" y="1007"/>
                  </a:lnTo>
                  <a:lnTo>
                    <a:pt x="688" y="1007"/>
                  </a:lnTo>
                  <a:lnTo>
                    <a:pt x="682" y="1009"/>
                  </a:lnTo>
                  <a:lnTo>
                    <a:pt x="678" y="1012"/>
                  </a:lnTo>
                  <a:lnTo>
                    <a:pt x="674" y="1016"/>
                  </a:lnTo>
                  <a:lnTo>
                    <a:pt x="671" y="1021"/>
                  </a:lnTo>
                  <a:lnTo>
                    <a:pt x="667" y="1031"/>
                  </a:lnTo>
                  <a:lnTo>
                    <a:pt x="663" y="1039"/>
                  </a:lnTo>
                  <a:lnTo>
                    <a:pt x="663" y="1039"/>
                  </a:lnTo>
                  <a:close/>
                  <a:moveTo>
                    <a:pt x="2196" y="964"/>
                  </a:moveTo>
                  <a:lnTo>
                    <a:pt x="2196" y="964"/>
                  </a:lnTo>
                  <a:lnTo>
                    <a:pt x="2200" y="957"/>
                  </a:lnTo>
                  <a:lnTo>
                    <a:pt x="2203" y="953"/>
                  </a:lnTo>
                  <a:lnTo>
                    <a:pt x="2210" y="945"/>
                  </a:lnTo>
                  <a:lnTo>
                    <a:pt x="2217" y="936"/>
                  </a:lnTo>
                  <a:lnTo>
                    <a:pt x="2220" y="931"/>
                  </a:lnTo>
                  <a:lnTo>
                    <a:pt x="2221" y="922"/>
                  </a:lnTo>
                  <a:lnTo>
                    <a:pt x="2221" y="922"/>
                  </a:lnTo>
                  <a:lnTo>
                    <a:pt x="2200" y="939"/>
                  </a:lnTo>
                  <a:lnTo>
                    <a:pt x="2179" y="956"/>
                  </a:lnTo>
                  <a:lnTo>
                    <a:pt x="2159" y="973"/>
                  </a:lnTo>
                  <a:lnTo>
                    <a:pt x="2140" y="991"/>
                  </a:lnTo>
                  <a:lnTo>
                    <a:pt x="2102" y="1028"/>
                  </a:lnTo>
                  <a:lnTo>
                    <a:pt x="2068" y="1067"/>
                  </a:lnTo>
                  <a:lnTo>
                    <a:pt x="2068" y="1067"/>
                  </a:lnTo>
                  <a:lnTo>
                    <a:pt x="2065" y="1073"/>
                  </a:lnTo>
                  <a:lnTo>
                    <a:pt x="2064" y="1077"/>
                  </a:lnTo>
                  <a:lnTo>
                    <a:pt x="2064" y="1078"/>
                  </a:lnTo>
                  <a:lnTo>
                    <a:pt x="2065" y="1080"/>
                  </a:lnTo>
                  <a:lnTo>
                    <a:pt x="2068" y="1081"/>
                  </a:lnTo>
                  <a:lnTo>
                    <a:pt x="2071" y="1081"/>
                  </a:lnTo>
                  <a:lnTo>
                    <a:pt x="2071" y="1081"/>
                  </a:lnTo>
                  <a:lnTo>
                    <a:pt x="2093" y="1080"/>
                  </a:lnTo>
                  <a:lnTo>
                    <a:pt x="2103" y="1080"/>
                  </a:lnTo>
                  <a:lnTo>
                    <a:pt x="2113" y="1080"/>
                  </a:lnTo>
                  <a:lnTo>
                    <a:pt x="2193" y="969"/>
                  </a:lnTo>
                  <a:lnTo>
                    <a:pt x="2196" y="964"/>
                  </a:lnTo>
                  <a:close/>
                  <a:moveTo>
                    <a:pt x="1741" y="910"/>
                  </a:moveTo>
                  <a:lnTo>
                    <a:pt x="1741" y="910"/>
                  </a:lnTo>
                  <a:lnTo>
                    <a:pt x="1720" y="927"/>
                  </a:lnTo>
                  <a:lnTo>
                    <a:pt x="1698" y="945"/>
                  </a:lnTo>
                  <a:lnTo>
                    <a:pt x="1679" y="964"/>
                  </a:lnTo>
                  <a:lnTo>
                    <a:pt x="1661" y="984"/>
                  </a:lnTo>
                  <a:lnTo>
                    <a:pt x="1624" y="1026"/>
                  </a:lnTo>
                  <a:lnTo>
                    <a:pt x="1589" y="1068"/>
                  </a:lnTo>
                  <a:lnTo>
                    <a:pt x="1589" y="1068"/>
                  </a:lnTo>
                  <a:lnTo>
                    <a:pt x="1596" y="1073"/>
                  </a:lnTo>
                  <a:lnTo>
                    <a:pt x="1604" y="1074"/>
                  </a:lnTo>
                  <a:lnTo>
                    <a:pt x="1611" y="1074"/>
                  </a:lnTo>
                  <a:lnTo>
                    <a:pt x="1616" y="1071"/>
                  </a:lnTo>
                  <a:lnTo>
                    <a:pt x="1616" y="1071"/>
                  </a:lnTo>
                  <a:lnTo>
                    <a:pt x="1655" y="1032"/>
                  </a:lnTo>
                  <a:lnTo>
                    <a:pt x="1693" y="991"/>
                  </a:lnTo>
                  <a:lnTo>
                    <a:pt x="1711" y="970"/>
                  </a:lnTo>
                  <a:lnTo>
                    <a:pt x="1728" y="949"/>
                  </a:lnTo>
                  <a:lnTo>
                    <a:pt x="1743" y="927"/>
                  </a:lnTo>
                  <a:lnTo>
                    <a:pt x="1759" y="904"/>
                  </a:lnTo>
                  <a:lnTo>
                    <a:pt x="1759" y="904"/>
                  </a:lnTo>
                  <a:lnTo>
                    <a:pt x="1749" y="905"/>
                  </a:lnTo>
                  <a:lnTo>
                    <a:pt x="1741" y="910"/>
                  </a:lnTo>
                  <a:lnTo>
                    <a:pt x="1741" y="910"/>
                  </a:lnTo>
                  <a:close/>
                  <a:moveTo>
                    <a:pt x="1836" y="1078"/>
                  </a:moveTo>
                  <a:lnTo>
                    <a:pt x="1836" y="1078"/>
                  </a:lnTo>
                  <a:lnTo>
                    <a:pt x="1852" y="1081"/>
                  </a:lnTo>
                  <a:lnTo>
                    <a:pt x="1870" y="1084"/>
                  </a:lnTo>
                  <a:lnTo>
                    <a:pt x="1878" y="1083"/>
                  </a:lnTo>
                  <a:lnTo>
                    <a:pt x="1887" y="1081"/>
                  </a:lnTo>
                  <a:lnTo>
                    <a:pt x="1892" y="1078"/>
                  </a:lnTo>
                  <a:lnTo>
                    <a:pt x="1898" y="1074"/>
                  </a:lnTo>
                  <a:lnTo>
                    <a:pt x="1898" y="1074"/>
                  </a:lnTo>
                  <a:lnTo>
                    <a:pt x="1908" y="1059"/>
                  </a:lnTo>
                  <a:lnTo>
                    <a:pt x="1912" y="1052"/>
                  </a:lnTo>
                  <a:lnTo>
                    <a:pt x="1915" y="1043"/>
                  </a:lnTo>
                  <a:lnTo>
                    <a:pt x="1915" y="1043"/>
                  </a:lnTo>
                  <a:lnTo>
                    <a:pt x="1915" y="1042"/>
                  </a:lnTo>
                  <a:lnTo>
                    <a:pt x="1916" y="1038"/>
                  </a:lnTo>
                  <a:lnTo>
                    <a:pt x="1923" y="1028"/>
                  </a:lnTo>
                  <a:lnTo>
                    <a:pt x="1942" y="1007"/>
                  </a:lnTo>
                  <a:lnTo>
                    <a:pt x="1942" y="1007"/>
                  </a:lnTo>
                  <a:lnTo>
                    <a:pt x="1943" y="1007"/>
                  </a:lnTo>
                  <a:lnTo>
                    <a:pt x="2015" y="908"/>
                  </a:lnTo>
                  <a:lnTo>
                    <a:pt x="2015" y="908"/>
                  </a:lnTo>
                  <a:lnTo>
                    <a:pt x="1980" y="938"/>
                  </a:lnTo>
                  <a:lnTo>
                    <a:pt x="1946" y="967"/>
                  </a:lnTo>
                  <a:lnTo>
                    <a:pt x="1913" y="1000"/>
                  </a:lnTo>
                  <a:lnTo>
                    <a:pt x="1881" y="1032"/>
                  </a:lnTo>
                  <a:lnTo>
                    <a:pt x="1880" y="1026"/>
                  </a:lnTo>
                  <a:lnTo>
                    <a:pt x="1880" y="1026"/>
                  </a:lnTo>
                  <a:lnTo>
                    <a:pt x="1874" y="1032"/>
                  </a:lnTo>
                  <a:lnTo>
                    <a:pt x="1869" y="1038"/>
                  </a:lnTo>
                  <a:lnTo>
                    <a:pt x="1860" y="1052"/>
                  </a:lnTo>
                  <a:lnTo>
                    <a:pt x="1849" y="1066"/>
                  </a:lnTo>
                  <a:lnTo>
                    <a:pt x="1843" y="1073"/>
                  </a:lnTo>
                  <a:lnTo>
                    <a:pt x="1836" y="1078"/>
                  </a:lnTo>
                  <a:lnTo>
                    <a:pt x="1836" y="1078"/>
                  </a:lnTo>
                  <a:close/>
                  <a:moveTo>
                    <a:pt x="2650" y="918"/>
                  </a:moveTo>
                  <a:lnTo>
                    <a:pt x="2650" y="918"/>
                  </a:lnTo>
                  <a:lnTo>
                    <a:pt x="2608" y="952"/>
                  </a:lnTo>
                  <a:lnTo>
                    <a:pt x="2588" y="970"/>
                  </a:lnTo>
                  <a:lnTo>
                    <a:pt x="2568" y="988"/>
                  </a:lnTo>
                  <a:lnTo>
                    <a:pt x="2549" y="1008"/>
                  </a:lnTo>
                  <a:lnTo>
                    <a:pt x="2530" y="1028"/>
                  </a:lnTo>
                  <a:lnTo>
                    <a:pt x="2512" y="1049"/>
                  </a:lnTo>
                  <a:lnTo>
                    <a:pt x="2495" y="1071"/>
                  </a:lnTo>
                  <a:lnTo>
                    <a:pt x="2495" y="1071"/>
                  </a:lnTo>
                  <a:lnTo>
                    <a:pt x="2509" y="1071"/>
                  </a:lnTo>
                  <a:lnTo>
                    <a:pt x="2525" y="1073"/>
                  </a:lnTo>
                  <a:lnTo>
                    <a:pt x="2533" y="1073"/>
                  </a:lnTo>
                  <a:lnTo>
                    <a:pt x="2540" y="1071"/>
                  </a:lnTo>
                  <a:lnTo>
                    <a:pt x="2544" y="1070"/>
                  </a:lnTo>
                  <a:lnTo>
                    <a:pt x="2549" y="1067"/>
                  </a:lnTo>
                  <a:lnTo>
                    <a:pt x="2549" y="1067"/>
                  </a:lnTo>
                  <a:lnTo>
                    <a:pt x="2570" y="1033"/>
                  </a:lnTo>
                  <a:lnTo>
                    <a:pt x="2592" y="1001"/>
                  </a:lnTo>
                  <a:lnTo>
                    <a:pt x="2603" y="986"/>
                  </a:lnTo>
                  <a:lnTo>
                    <a:pt x="2616" y="972"/>
                  </a:lnTo>
                  <a:lnTo>
                    <a:pt x="2629" y="957"/>
                  </a:lnTo>
                  <a:lnTo>
                    <a:pt x="2643" y="945"/>
                  </a:lnTo>
                  <a:lnTo>
                    <a:pt x="2643" y="945"/>
                  </a:lnTo>
                  <a:lnTo>
                    <a:pt x="2644" y="943"/>
                  </a:lnTo>
                  <a:lnTo>
                    <a:pt x="2641" y="946"/>
                  </a:lnTo>
                  <a:lnTo>
                    <a:pt x="2639" y="948"/>
                  </a:lnTo>
                  <a:lnTo>
                    <a:pt x="2640" y="945"/>
                  </a:lnTo>
                  <a:lnTo>
                    <a:pt x="2640" y="945"/>
                  </a:lnTo>
                  <a:lnTo>
                    <a:pt x="2644" y="939"/>
                  </a:lnTo>
                  <a:lnTo>
                    <a:pt x="2648" y="931"/>
                  </a:lnTo>
                  <a:lnTo>
                    <a:pt x="2650" y="924"/>
                  </a:lnTo>
                  <a:lnTo>
                    <a:pt x="2654" y="917"/>
                  </a:lnTo>
                  <a:lnTo>
                    <a:pt x="2654" y="917"/>
                  </a:lnTo>
                  <a:lnTo>
                    <a:pt x="2650" y="918"/>
                  </a:lnTo>
                  <a:lnTo>
                    <a:pt x="2650" y="918"/>
                  </a:lnTo>
                  <a:close/>
                  <a:moveTo>
                    <a:pt x="23" y="461"/>
                  </a:moveTo>
                  <a:lnTo>
                    <a:pt x="23" y="461"/>
                  </a:lnTo>
                  <a:lnTo>
                    <a:pt x="35" y="439"/>
                  </a:lnTo>
                  <a:lnTo>
                    <a:pt x="46" y="415"/>
                  </a:lnTo>
                  <a:lnTo>
                    <a:pt x="71" y="370"/>
                  </a:lnTo>
                  <a:lnTo>
                    <a:pt x="71" y="370"/>
                  </a:lnTo>
                  <a:lnTo>
                    <a:pt x="61" y="380"/>
                  </a:lnTo>
                  <a:lnTo>
                    <a:pt x="53" y="391"/>
                  </a:lnTo>
                  <a:lnTo>
                    <a:pt x="45" y="401"/>
                  </a:lnTo>
                  <a:lnTo>
                    <a:pt x="35" y="409"/>
                  </a:lnTo>
                  <a:lnTo>
                    <a:pt x="35" y="409"/>
                  </a:lnTo>
                  <a:lnTo>
                    <a:pt x="39" y="394"/>
                  </a:lnTo>
                  <a:lnTo>
                    <a:pt x="45" y="378"/>
                  </a:lnTo>
                  <a:lnTo>
                    <a:pt x="57" y="349"/>
                  </a:lnTo>
                  <a:lnTo>
                    <a:pt x="73" y="319"/>
                  </a:lnTo>
                  <a:lnTo>
                    <a:pt x="87" y="293"/>
                  </a:lnTo>
                  <a:lnTo>
                    <a:pt x="52" y="339"/>
                  </a:lnTo>
                  <a:lnTo>
                    <a:pt x="52" y="339"/>
                  </a:lnTo>
                  <a:lnTo>
                    <a:pt x="49" y="342"/>
                  </a:lnTo>
                  <a:lnTo>
                    <a:pt x="47" y="343"/>
                  </a:lnTo>
                  <a:lnTo>
                    <a:pt x="46" y="341"/>
                  </a:lnTo>
                  <a:lnTo>
                    <a:pt x="45" y="339"/>
                  </a:lnTo>
                  <a:lnTo>
                    <a:pt x="45" y="332"/>
                  </a:lnTo>
                  <a:lnTo>
                    <a:pt x="46" y="326"/>
                  </a:lnTo>
                  <a:lnTo>
                    <a:pt x="46" y="326"/>
                  </a:lnTo>
                  <a:lnTo>
                    <a:pt x="68" y="290"/>
                  </a:lnTo>
                  <a:lnTo>
                    <a:pt x="89" y="252"/>
                  </a:lnTo>
                  <a:lnTo>
                    <a:pt x="111" y="214"/>
                  </a:lnTo>
                  <a:lnTo>
                    <a:pt x="132" y="178"/>
                  </a:lnTo>
                  <a:lnTo>
                    <a:pt x="122" y="185"/>
                  </a:lnTo>
                  <a:lnTo>
                    <a:pt x="122" y="185"/>
                  </a:lnTo>
                  <a:lnTo>
                    <a:pt x="99" y="208"/>
                  </a:lnTo>
                  <a:lnTo>
                    <a:pt x="78" y="235"/>
                  </a:lnTo>
                  <a:lnTo>
                    <a:pt x="68" y="251"/>
                  </a:lnTo>
                  <a:lnTo>
                    <a:pt x="60" y="266"/>
                  </a:lnTo>
                  <a:lnTo>
                    <a:pt x="52" y="282"/>
                  </a:lnTo>
                  <a:lnTo>
                    <a:pt x="43" y="298"/>
                  </a:lnTo>
                  <a:lnTo>
                    <a:pt x="37" y="315"/>
                  </a:lnTo>
                  <a:lnTo>
                    <a:pt x="32" y="334"/>
                  </a:lnTo>
                  <a:lnTo>
                    <a:pt x="26" y="353"/>
                  </a:lnTo>
                  <a:lnTo>
                    <a:pt x="23" y="373"/>
                  </a:lnTo>
                  <a:lnTo>
                    <a:pt x="21" y="394"/>
                  </a:lnTo>
                  <a:lnTo>
                    <a:pt x="21" y="415"/>
                  </a:lnTo>
                  <a:lnTo>
                    <a:pt x="21" y="438"/>
                  </a:lnTo>
                  <a:lnTo>
                    <a:pt x="23" y="461"/>
                  </a:lnTo>
                  <a:lnTo>
                    <a:pt x="23" y="461"/>
                  </a:lnTo>
                  <a:close/>
                  <a:moveTo>
                    <a:pt x="926" y="1002"/>
                  </a:moveTo>
                  <a:lnTo>
                    <a:pt x="926" y="1002"/>
                  </a:lnTo>
                  <a:lnTo>
                    <a:pt x="919" y="1005"/>
                  </a:lnTo>
                  <a:lnTo>
                    <a:pt x="913" y="1008"/>
                  </a:lnTo>
                  <a:lnTo>
                    <a:pt x="906" y="1012"/>
                  </a:lnTo>
                  <a:lnTo>
                    <a:pt x="900" y="1018"/>
                  </a:lnTo>
                  <a:lnTo>
                    <a:pt x="895" y="1025"/>
                  </a:lnTo>
                  <a:lnTo>
                    <a:pt x="890" y="1032"/>
                  </a:lnTo>
                  <a:lnTo>
                    <a:pt x="888" y="1040"/>
                  </a:lnTo>
                  <a:lnTo>
                    <a:pt x="886" y="1049"/>
                  </a:lnTo>
                  <a:lnTo>
                    <a:pt x="886" y="1049"/>
                  </a:lnTo>
                  <a:lnTo>
                    <a:pt x="909" y="1050"/>
                  </a:lnTo>
                  <a:lnTo>
                    <a:pt x="923" y="1050"/>
                  </a:lnTo>
                  <a:lnTo>
                    <a:pt x="928" y="1050"/>
                  </a:lnTo>
                  <a:lnTo>
                    <a:pt x="931" y="1049"/>
                  </a:lnTo>
                  <a:lnTo>
                    <a:pt x="931" y="1049"/>
                  </a:lnTo>
                  <a:lnTo>
                    <a:pt x="935" y="1046"/>
                  </a:lnTo>
                  <a:lnTo>
                    <a:pt x="940" y="1040"/>
                  </a:lnTo>
                  <a:lnTo>
                    <a:pt x="949" y="1028"/>
                  </a:lnTo>
                  <a:lnTo>
                    <a:pt x="965" y="1004"/>
                  </a:lnTo>
                  <a:lnTo>
                    <a:pt x="965" y="1004"/>
                  </a:lnTo>
                  <a:lnTo>
                    <a:pt x="985" y="977"/>
                  </a:lnTo>
                  <a:lnTo>
                    <a:pt x="1006" y="949"/>
                  </a:lnTo>
                  <a:lnTo>
                    <a:pt x="1024" y="920"/>
                  </a:lnTo>
                  <a:lnTo>
                    <a:pt x="1041" y="891"/>
                  </a:lnTo>
                  <a:lnTo>
                    <a:pt x="1041" y="891"/>
                  </a:lnTo>
                  <a:lnTo>
                    <a:pt x="1010" y="917"/>
                  </a:lnTo>
                  <a:lnTo>
                    <a:pt x="980" y="942"/>
                  </a:lnTo>
                  <a:lnTo>
                    <a:pt x="952" y="972"/>
                  </a:lnTo>
                  <a:lnTo>
                    <a:pt x="926" y="1002"/>
                  </a:lnTo>
                  <a:lnTo>
                    <a:pt x="926" y="1002"/>
                  </a:lnTo>
                  <a:close/>
                  <a:moveTo>
                    <a:pt x="948" y="901"/>
                  </a:moveTo>
                  <a:lnTo>
                    <a:pt x="948" y="901"/>
                  </a:lnTo>
                  <a:lnTo>
                    <a:pt x="930" y="914"/>
                  </a:lnTo>
                  <a:lnTo>
                    <a:pt x="913" y="929"/>
                  </a:lnTo>
                  <a:lnTo>
                    <a:pt x="879" y="960"/>
                  </a:lnTo>
                  <a:lnTo>
                    <a:pt x="845" y="991"/>
                  </a:lnTo>
                  <a:lnTo>
                    <a:pt x="829" y="1005"/>
                  </a:lnTo>
                  <a:lnTo>
                    <a:pt x="810" y="1021"/>
                  </a:lnTo>
                  <a:lnTo>
                    <a:pt x="810" y="1021"/>
                  </a:lnTo>
                  <a:lnTo>
                    <a:pt x="810" y="1023"/>
                  </a:lnTo>
                  <a:lnTo>
                    <a:pt x="810" y="1026"/>
                  </a:lnTo>
                  <a:lnTo>
                    <a:pt x="808" y="1031"/>
                  </a:lnTo>
                  <a:lnTo>
                    <a:pt x="803" y="1033"/>
                  </a:lnTo>
                  <a:lnTo>
                    <a:pt x="798" y="1035"/>
                  </a:lnTo>
                  <a:lnTo>
                    <a:pt x="798" y="1035"/>
                  </a:lnTo>
                  <a:lnTo>
                    <a:pt x="795" y="1036"/>
                  </a:lnTo>
                  <a:lnTo>
                    <a:pt x="793" y="1038"/>
                  </a:lnTo>
                  <a:lnTo>
                    <a:pt x="793" y="1040"/>
                  </a:lnTo>
                  <a:lnTo>
                    <a:pt x="793" y="1040"/>
                  </a:lnTo>
                  <a:lnTo>
                    <a:pt x="795" y="1042"/>
                  </a:lnTo>
                  <a:lnTo>
                    <a:pt x="796" y="1040"/>
                  </a:lnTo>
                  <a:lnTo>
                    <a:pt x="798" y="1039"/>
                  </a:lnTo>
                  <a:lnTo>
                    <a:pt x="798" y="1039"/>
                  </a:lnTo>
                  <a:lnTo>
                    <a:pt x="802" y="1042"/>
                  </a:lnTo>
                  <a:lnTo>
                    <a:pt x="809" y="1043"/>
                  </a:lnTo>
                  <a:lnTo>
                    <a:pt x="816" y="1045"/>
                  </a:lnTo>
                  <a:lnTo>
                    <a:pt x="824" y="1045"/>
                  </a:lnTo>
                  <a:lnTo>
                    <a:pt x="840" y="1043"/>
                  </a:lnTo>
                  <a:lnTo>
                    <a:pt x="855" y="1043"/>
                  </a:lnTo>
                  <a:lnTo>
                    <a:pt x="855" y="1043"/>
                  </a:lnTo>
                  <a:lnTo>
                    <a:pt x="867" y="1023"/>
                  </a:lnTo>
                  <a:lnTo>
                    <a:pt x="879" y="1005"/>
                  </a:lnTo>
                  <a:lnTo>
                    <a:pt x="906" y="967"/>
                  </a:lnTo>
                  <a:lnTo>
                    <a:pt x="933" y="931"/>
                  </a:lnTo>
                  <a:lnTo>
                    <a:pt x="959" y="898"/>
                  </a:lnTo>
                  <a:lnTo>
                    <a:pt x="959" y="898"/>
                  </a:lnTo>
                  <a:lnTo>
                    <a:pt x="954" y="898"/>
                  </a:lnTo>
                  <a:lnTo>
                    <a:pt x="948" y="901"/>
                  </a:lnTo>
                  <a:lnTo>
                    <a:pt x="948" y="901"/>
                  </a:lnTo>
                  <a:close/>
                  <a:moveTo>
                    <a:pt x="2724" y="912"/>
                  </a:moveTo>
                  <a:lnTo>
                    <a:pt x="2724" y="912"/>
                  </a:lnTo>
                  <a:lnTo>
                    <a:pt x="2702" y="929"/>
                  </a:lnTo>
                  <a:lnTo>
                    <a:pt x="2679" y="946"/>
                  </a:lnTo>
                  <a:lnTo>
                    <a:pt x="2658" y="964"/>
                  </a:lnTo>
                  <a:lnTo>
                    <a:pt x="2639" y="983"/>
                  </a:lnTo>
                  <a:lnTo>
                    <a:pt x="2619" y="1002"/>
                  </a:lnTo>
                  <a:lnTo>
                    <a:pt x="2599" y="1023"/>
                  </a:lnTo>
                  <a:lnTo>
                    <a:pt x="2581" y="1046"/>
                  </a:lnTo>
                  <a:lnTo>
                    <a:pt x="2564" y="1068"/>
                  </a:lnTo>
                  <a:lnTo>
                    <a:pt x="2564" y="1068"/>
                  </a:lnTo>
                  <a:lnTo>
                    <a:pt x="2578" y="1068"/>
                  </a:lnTo>
                  <a:lnTo>
                    <a:pt x="2591" y="1070"/>
                  </a:lnTo>
                  <a:lnTo>
                    <a:pt x="2602" y="1068"/>
                  </a:lnTo>
                  <a:lnTo>
                    <a:pt x="2606" y="1067"/>
                  </a:lnTo>
                  <a:lnTo>
                    <a:pt x="2609" y="1064"/>
                  </a:lnTo>
                  <a:lnTo>
                    <a:pt x="2692" y="962"/>
                  </a:lnTo>
                  <a:lnTo>
                    <a:pt x="2692" y="962"/>
                  </a:lnTo>
                  <a:lnTo>
                    <a:pt x="2698" y="959"/>
                  </a:lnTo>
                  <a:lnTo>
                    <a:pt x="2703" y="953"/>
                  </a:lnTo>
                  <a:lnTo>
                    <a:pt x="2709" y="948"/>
                  </a:lnTo>
                  <a:lnTo>
                    <a:pt x="2714" y="941"/>
                  </a:lnTo>
                  <a:lnTo>
                    <a:pt x="2720" y="932"/>
                  </a:lnTo>
                  <a:lnTo>
                    <a:pt x="2724" y="924"/>
                  </a:lnTo>
                  <a:lnTo>
                    <a:pt x="2729" y="915"/>
                  </a:lnTo>
                  <a:lnTo>
                    <a:pt x="2730" y="907"/>
                  </a:lnTo>
                  <a:lnTo>
                    <a:pt x="2730" y="907"/>
                  </a:lnTo>
                  <a:lnTo>
                    <a:pt x="2724" y="912"/>
                  </a:lnTo>
                  <a:lnTo>
                    <a:pt x="2724" y="912"/>
                  </a:lnTo>
                  <a:close/>
                  <a:moveTo>
                    <a:pt x="81" y="737"/>
                  </a:moveTo>
                  <a:lnTo>
                    <a:pt x="81" y="737"/>
                  </a:lnTo>
                  <a:lnTo>
                    <a:pt x="75" y="747"/>
                  </a:lnTo>
                  <a:lnTo>
                    <a:pt x="71" y="757"/>
                  </a:lnTo>
                  <a:lnTo>
                    <a:pt x="71" y="757"/>
                  </a:lnTo>
                  <a:lnTo>
                    <a:pt x="92" y="730"/>
                  </a:lnTo>
                  <a:lnTo>
                    <a:pt x="113" y="703"/>
                  </a:lnTo>
                  <a:lnTo>
                    <a:pt x="136" y="679"/>
                  </a:lnTo>
                  <a:lnTo>
                    <a:pt x="161" y="657"/>
                  </a:lnTo>
                  <a:lnTo>
                    <a:pt x="161" y="657"/>
                  </a:lnTo>
                  <a:lnTo>
                    <a:pt x="160" y="601"/>
                  </a:lnTo>
                  <a:lnTo>
                    <a:pt x="158" y="574"/>
                  </a:lnTo>
                  <a:lnTo>
                    <a:pt x="156" y="549"/>
                  </a:lnTo>
                  <a:lnTo>
                    <a:pt x="156" y="549"/>
                  </a:lnTo>
                  <a:lnTo>
                    <a:pt x="151" y="558"/>
                  </a:lnTo>
                  <a:lnTo>
                    <a:pt x="144" y="570"/>
                  </a:lnTo>
                  <a:lnTo>
                    <a:pt x="137" y="577"/>
                  </a:lnTo>
                  <a:lnTo>
                    <a:pt x="136" y="578"/>
                  </a:lnTo>
                  <a:lnTo>
                    <a:pt x="134" y="577"/>
                  </a:lnTo>
                  <a:lnTo>
                    <a:pt x="134" y="577"/>
                  </a:lnTo>
                  <a:lnTo>
                    <a:pt x="132" y="577"/>
                  </a:lnTo>
                  <a:lnTo>
                    <a:pt x="130" y="578"/>
                  </a:lnTo>
                  <a:lnTo>
                    <a:pt x="129" y="581"/>
                  </a:lnTo>
                  <a:lnTo>
                    <a:pt x="130" y="584"/>
                  </a:lnTo>
                  <a:lnTo>
                    <a:pt x="130" y="589"/>
                  </a:lnTo>
                  <a:lnTo>
                    <a:pt x="130" y="589"/>
                  </a:lnTo>
                  <a:lnTo>
                    <a:pt x="101" y="636"/>
                  </a:lnTo>
                  <a:lnTo>
                    <a:pt x="87" y="661"/>
                  </a:lnTo>
                  <a:lnTo>
                    <a:pt x="73" y="686"/>
                  </a:lnTo>
                  <a:lnTo>
                    <a:pt x="73" y="686"/>
                  </a:lnTo>
                  <a:lnTo>
                    <a:pt x="87" y="668"/>
                  </a:lnTo>
                  <a:lnTo>
                    <a:pt x="101" y="653"/>
                  </a:lnTo>
                  <a:lnTo>
                    <a:pt x="130" y="622"/>
                  </a:lnTo>
                  <a:lnTo>
                    <a:pt x="130" y="622"/>
                  </a:lnTo>
                  <a:lnTo>
                    <a:pt x="136" y="616"/>
                  </a:lnTo>
                  <a:lnTo>
                    <a:pt x="141" y="612"/>
                  </a:lnTo>
                  <a:lnTo>
                    <a:pt x="146" y="610"/>
                  </a:lnTo>
                  <a:lnTo>
                    <a:pt x="148" y="610"/>
                  </a:lnTo>
                  <a:lnTo>
                    <a:pt x="151" y="610"/>
                  </a:lnTo>
                  <a:lnTo>
                    <a:pt x="156" y="613"/>
                  </a:lnTo>
                  <a:lnTo>
                    <a:pt x="112" y="683"/>
                  </a:lnTo>
                  <a:lnTo>
                    <a:pt x="112" y="683"/>
                  </a:lnTo>
                  <a:lnTo>
                    <a:pt x="111" y="682"/>
                  </a:lnTo>
                  <a:lnTo>
                    <a:pt x="112" y="679"/>
                  </a:lnTo>
                  <a:lnTo>
                    <a:pt x="113" y="675"/>
                  </a:lnTo>
                  <a:lnTo>
                    <a:pt x="113" y="672"/>
                  </a:lnTo>
                  <a:lnTo>
                    <a:pt x="94" y="706"/>
                  </a:lnTo>
                  <a:lnTo>
                    <a:pt x="94" y="707"/>
                  </a:lnTo>
                  <a:lnTo>
                    <a:pt x="92" y="712"/>
                  </a:lnTo>
                  <a:lnTo>
                    <a:pt x="89" y="713"/>
                  </a:lnTo>
                  <a:lnTo>
                    <a:pt x="89" y="713"/>
                  </a:lnTo>
                  <a:lnTo>
                    <a:pt x="84" y="717"/>
                  </a:lnTo>
                  <a:lnTo>
                    <a:pt x="82" y="720"/>
                  </a:lnTo>
                  <a:lnTo>
                    <a:pt x="84" y="723"/>
                  </a:lnTo>
                  <a:lnTo>
                    <a:pt x="85" y="723"/>
                  </a:lnTo>
                  <a:lnTo>
                    <a:pt x="85" y="723"/>
                  </a:lnTo>
                  <a:lnTo>
                    <a:pt x="82" y="727"/>
                  </a:lnTo>
                  <a:lnTo>
                    <a:pt x="81" y="733"/>
                  </a:lnTo>
                  <a:lnTo>
                    <a:pt x="81" y="733"/>
                  </a:lnTo>
                  <a:lnTo>
                    <a:pt x="81" y="737"/>
                  </a:lnTo>
                  <a:lnTo>
                    <a:pt x="81" y="737"/>
                  </a:lnTo>
                  <a:close/>
                  <a:moveTo>
                    <a:pt x="147" y="324"/>
                  </a:moveTo>
                  <a:lnTo>
                    <a:pt x="60" y="433"/>
                  </a:lnTo>
                  <a:lnTo>
                    <a:pt x="60" y="433"/>
                  </a:lnTo>
                  <a:lnTo>
                    <a:pt x="42" y="454"/>
                  </a:lnTo>
                  <a:lnTo>
                    <a:pt x="35" y="467"/>
                  </a:lnTo>
                  <a:lnTo>
                    <a:pt x="28" y="478"/>
                  </a:lnTo>
                  <a:lnTo>
                    <a:pt x="22" y="492"/>
                  </a:lnTo>
                  <a:lnTo>
                    <a:pt x="19" y="506"/>
                  </a:lnTo>
                  <a:lnTo>
                    <a:pt x="19" y="515"/>
                  </a:lnTo>
                  <a:lnTo>
                    <a:pt x="19" y="523"/>
                  </a:lnTo>
                  <a:lnTo>
                    <a:pt x="21" y="532"/>
                  </a:lnTo>
                  <a:lnTo>
                    <a:pt x="23" y="540"/>
                  </a:lnTo>
                  <a:lnTo>
                    <a:pt x="125" y="370"/>
                  </a:lnTo>
                  <a:lnTo>
                    <a:pt x="125" y="370"/>
                  </a:lnTo>
                  <a:lnTo>
                    <a:pt x="130" y="360"/>
                  </a:lnTo>
                  <a:lnTo>
                    <a:pt x="139" y="349"/>
                  </a:lnTo>
                  <a:lnTo>
                    <a:pt x="143" y="342"/>
                  </a:lnTo>
                  <a:lnTo>
                    <a:pt x="146" y="336"/>
                  </a:lnTo>
                  <a:lnTo>
                    <a:pt x="148" y="331"/>
                  </a:lnTo>
                  <a:lnTo>
                    <a:pt x="147" y="324"/>
                  </a:lnTo>
                  <a:lnTo>
                    <a:pt x="147" y="324"/>
                  </a:lnTo>
                  <a:close/>
                  <a:moveTo>
                    <a:pt x="883" y="898"/>
                  </a:moveTo>
                  <a:lnTo>
                    <a:pt x="883" y="898"/>
                  </a:lnTo>
                  <a:lnTo>
                    <a:pt x="844" y="929"/>
                  </a:lnTo>
                  <a:lnTo>
                    <a:pt x="824" y="946"/>
                  </a:lnTo>
                  <a:lnTo>
                    <a:pt x="805" y="963"/>
                  </a:lnTo>
                  <a:lnTo>
                    <a:pt x="788" y="981"/>
                  </a:lnTo>
                  <a:lnTo>
                    <a:pt x="771" y="1001"/>
                  </a:lnTo>
                  <a:lnTo>
                    <a:pt x="756" y="1021"/>
                  </a:lnTo>
                  <a:lnTo>
                    <a:pt x="742" y="1043"/>
                  </a:lnTo>
                  <a:lnTo>
                    <a:pt x="775" y="1045"/>
                  </a:lnTo>
                  <a:lnTo>
                    <a:pt x="775" y="1045"/>
                  </a:lnTo>
                  <a:lnTo>
                    <a:pt x="782" y="1033"/>
                  </a:lnTo>
                  <a:lnTo>
                    <a:pt x="789" y="1022"/>
                  </a:lnTo>
                  <a:lnTo>
                    <a:pt x="799" y="1011"/>
                  </a:lnTo>
                  <a:lnTo>
                    <a:pt x="809" y="1002"/>
                  </a:lnTo>
                  <a:lnTo>
                    <a:pt x="809" y="1000"/>
                  </a:lnTo>
                  <a:lnTo>
                    <a:pt x="809" y="1000"/>
                  </a:lnTo>
                  <a:lnTo>
                    <a:pt x="829" y="976"/>
                  </a:lnTo>
                  <a:lnTo>
                    <a:pt x="850" y="952"/>
                  </a:lnTo>
                  <a:lnTo>
                    <a:pt x="868" y="925"/>
                  </a:lnTo>
                  <a:lnTo>
                    <a:pt x="883" y="898"/>
                  </a:lnTo>
                  <a:lnTo>
                    <a:pt x="883" y="898"/>
                  </a:lnTo>
                  <a:close/>
                  <a:moveTo>
                    <a:pt x="25" y="554"/>
                  </a:moveTo>
                  <a:lnTo>
                    <a:pt x="25" y="554"/>
                  </a:lnTo>
                  <a:lnTo>
                    <a:pt x="23" y="558"/>
                  </a:lnTo>
                  <a:lnTo>
                    <a:pt x="22" y="564"/>
                  </a:lnTo>
                  <a:lnTo>
                    <a:pt x="22" y="577"/>
                  </a:lnTo>
                  <a:lnTo>
                    <a:pt x="22" y="603"/>
                  </a:lnTo>
                  <a:lnTo>
                    <a:pt x="22" y="603"/>
                  </a:lnTo>
                  <a:lnTo>
                    <a:pt x="39" y="579"/>
                  </a:lnTo>
                  <a:lnTo>
                    <a:pt x="56" y="554"/>
                  </a:lnTo>
                  <a:lnTo>
                    <a:pt x="88" y="502"/>
                  </a:lnTo>
                  <a:lnTo>
                    <a:pt x="119" y="449"/>
                  </a:lnTo>
                  <a:lnTo>
                    <a:pt x="151" y="398"/>
                  </a:lnTo>
                  <a:lnTo>
                    <a:pt x="151" y="398"/>
                  </a:lnTo>
                  <a:lnTo>
                    <a:pt x="133" y="415"/>
                  </a:lnTo>
                  <a:lnTo>
                    <a:pt x="116" y="433"/>
                  </a:lnTo>
                  <a:lnTo>
                    <a:pt x="99" y="452"/>
                  </a:lnTo>
                  <a:lnTo>
                    <a:pt x="82" y="471"/>
                  </a:lnTo>
                  <a:lnTo>
                    <a:pt x="67" y="491"/>
                  </a:lnTo>
                  <a:lnTo>
                    <a:pt x="53" y="512"/>
                  </a:lnTo>
                  <a:lnTo>
                    <a:pt x="39" y="533"/>
                  </a:lnTo>
                  <a:lnTo>
                    <a:pt x="25" y="554"/>
                  </a:lnTo>
                  <a:lnTo>
                    <a:pt x="25" y="554"/>
                  </a:lnTo>
                  <a:close/>
                  <a:moveTo>
                    <a:pt x="527" y="1033"/>
                  </a:moveTo>
                  <a:lnTo>
                    <a:pt x="527" y="1033"/>
                  </a:lnTo>
                  <a:lnTo>
                    <a:pt x="549" y="1038"/>
                  </a:lnTo>
                  <a:lnTo>
                    <a:pt x="560" y="1038"/>
                  </a:lnTo>
                  <a:lnTo>
                    <a:pt x="564" y="1038"/>
                  </a:lnTo>
                  <a:lnTo>
                    <a:pt x="566" y="1035"/>
                  </a:lnTo>
                  <a:lnTo>
                    <a:pt x="566" y="1035"/>
                  </a:lnTo>
                  <a:lnTo>
                    <a:pt x="576" y="1022"/>
                  </a:lnTo>
                  <a:lnTo>
                    <a:pt x="584" y="1009"/>
                  </a:lnTo>
                  <a:lnTo>
                    <a:pt x="605" y="987"/>
                  </a:lnTo>
                  <a:lnTo>
                    <a:pt x="626" y="964"/>
                  </a:lnTo>
                  <a:lnTo>
                    <a:pt x="636" y="952"/>
                  </a:lnTo>
                  <a:lnTo>
                    <a:pt x="645" y="939"/>
                  </a:lnTo>
                  <a:lnTo>
                    <a:pt x="645" y="939"/>
                  </a:lnTo>
                  <a:lnTo>
                    <a:pt x="652" y="929"/>
                  </a:lnTo>
                  <a:lnTo>
                    <a:pt x="659" y="922"/>
                  </a:lnTo>
                  <a:lnTo>
                    <a:pt x="666" y="915"/>
                  </a:lnTo>
                  <a:lnTo>
                    <a:pt x="668" y="911"/>
                  </a:lnTo>
                  <a:lnTo>
                    <a:pt x="670" y="904"/>
                  </a:lnTo>
                  <a:lnTo>
                    <a:pt x="670" y="904"/>
                  </a:lnTo>
                  <a:lnTo>
                    <a:pt x="654" y="914"/>
                  </a:lnTo>
                  <a:lnTo>
                    <a:pt x="639" y="925"/>
                  </a:lnTo>
                  <a:lnTo>
                    <a:pt x="609" y="948"/>
                  </a:lnTo>
                  <a:lnTo>
                    <a:pt x="581" y="973"/>
                  </a:lnTo>
                  <a:lnTo>
                    <a:pt x="555" y="998"/>
                  </a:lnTo>
                  <a:lnTo>
                    <a:pt x="555" y="998"/>
                  </a:lnTo>
                  <a:lnTo>
                    <a:pt x="550" y="998"/>
                  </a:lnTo>
                  <a:lnTo>
                    <a:pt x="546" y="1001"/>
                  </a:lnTo>
                  <a:lnTo>
                    <a:pt x="543" y="1005"/>
                  </a:lnTo>
                  <a:lnTo>
                    <a:pt x="539" y="1011"/>
                  </a:lnTo>
                  <a:lnTo>
                    <a:pt x="527" y="1033"/>
                  </a:lnTo>
                  <a:lnTo>
                    <a:pt x="527" y="1033"/>
                  </a:lnTo>
                  <a:close/>
                  <a:moveTo>
                    <a:pt x="1916" y="949"/>
                  </a:moveTo>
                  <a:lnTo>
                    <a:pt x="1916" y="949"/>
                  </a:lnTo>
                  <a:lnTo>
                    <a:pt x="1915" y="955"/>
                  </a:lnTo>
                  <a:lnTo>
                    <a:pt x="1913" y="959"/>
                  </a:lnTo>
                  <a:lnTo>
                    <a:pt x="1906" y="969"/>
                  </a:lnTo>
                  <a:lnTo>
                    <a:pt x="1906" y="969"/>
                  </a:lnTo>
                  <a:lnTo>
                    <a:pt x="1888" y="993"/>
                  </a:lnTo>
                  <a:lnTo>
                    <a:pt x="1870" y="1016"/>
                  </a:lnTo>
                  <a:lnTo>
                    <a:pt x="1852" y="1043"/>
                  </a:lnTo>
                  <a:lnTo>
                    <a:pt x="1835" y="1071"/>
                  </a:lnTo>
                  <a:lnTo>
                    <a:pt x="1835" y="1071"/>
                  </a:lnTo>
                  <a:lnTo>
                    <a:pt x="1839" y="1070"/>
                  </a:lnTo>
                  <a:lnTo>
                    <a:pt x="1842" y="1067"/>
                  </a:lnTo>
                  <a:lnTo>
                    <a:pt x="1843" y="1063"/>
                  </a:lnTo>
                  <a:lnTo>
                    <a:pt x="1843" y="1063"/>
                  </a:lnTo>
                  <a:lnTo>
                    <a:pt x="1861" y="1040"/>
                  </a:lnTo>
                  <a:lnTo>
                    <a:pt x="1880" y="1019"/>
                  </a:lnTo>
                  <a:lnTo>
                    <a:pt x="1919" y="979"/>
                  </a:lnTo>
                  <a:lnTo>
                    <a:pt x="1961" y="941"/>
                  </a:lnTo>
                  <a:lnTo>
                    <a:pt x="2002" y="903"/>
                  </a:lnTo>
                  <a:lnTo>
                    <a:pt x="1951" y="903"/>
                  </a:lnTo>
                  <a:lnTo>
                    <a:pt x="1951" y="903"/>
                  </a:lnTo>
                  <a:lnTo>
                    <a:pt x="1943" y="915"/>
                  </a:lnTo>
                  <a:lnTo>
                    <a:pt x="1932" y="927"/>
                  </a:lnTo>
                  <a:lnTo>
                    <a:pt x="1920" y="938"/>
                  </a:lnTo>
                  <a:lnTo>
                    <a:pt x="1909" y="949"/>
                  </a:lnTo>
                  <a:lnTo>
                    <a:pt x="1916" y="949"/>
                  </a:lnTo>
                  <a:close/>
                  <a:moveTo>
                    <a:pt x="144" y="488"/>
                  </a:moveTo>
                  <a:lnTo>
                    <a:pt x="144" y="488"/>
                  </a:lnTo>
                  <a:lnTo>
                    <a:pt x="129" y="504"/>
                  </a:lnTo>
                  <a:lnTo>
                    <a:pt x="113" y="519"/>
                  </a:lnTo>
                  <a:lnTo>
                    <a:pt x="85" y="550"/>
                  </a:lnTo>
                  <a:lnTo>
                    <a:pt x="59" y="584"/>
                  </a:lnTo>
                  <a:lnTo>
                    <a:pt x="33" y="619"/>
                  </a:lnTo>
                  <a:lnTo>
                    <a:pt x="33" y="619"/>
                  </a:lnTo>
                  <a:lnTo>
                    <a:pt x="29" y="626"/>
                  </a:lnTo>
                  <a:lnTo>
                    <a:pt x="26" y="631"/>
                  </a:lnTo>
                  <a:lnTo>
                    <a:pt x="23" y="645"/>
                  </a:lnTo>
                  <a:lnTo>
                    <a:pt x="22" y="662"/>
                  </a:lnTo>
                  <a:lnTo>
                    <a:pt x="18" y="681"/>
                  </a:lnTo>
                  <a:lnTo>
                    <a:pt x="18" y="681"/>
                  </a:lnTo>
                  <a:lnTo>
                    <a:pt x="64" y="620"/>
                  </a:lnTo>
                  <a:lnTo>
                    <a:pt x="85" y="589"/>
                  </a:lnTo>
                  <a:lnTo>
                    <a:pt x="94" y="574"/>
                  </a:lnTo>
                  <a:lnTo>
                    <a:pt x="102" y="557"/>
                  </a:lnTo>
                  <a:lnTo>
                    <a:pt x="102" y="557"/>
                  </a:lnTo>
                  <a:lnTo>
                    <a:pt x="125" y="523"/>
                  </a:lnTo>
                  <a:lnTo>
                    <a:pt x="134" y="506"/>
                  </a:lnTo>
                  <a:lnTo>
                    <a:pt x="144" y="488"/>
                  </a:lnTo>
                  <a:lnTo>
                    <a:pt x="144" y="488"/>
                  </a:lnTo>
                  <a:close/>
                  <a:moveTo>
                    <a:pt x="871" y="1045"/>
                  </a:moveTo>
                  <a:lnTo>
                    <a:pt x="871" y="1045"/>
                  </a:lnTo>
                  <a:lnTo>
                    <a:pt x="909" y="1001"/>
                  </a:lnTo>
                  <a:lnTo>
                    <a:pt x="948" y="959"/>
                  </a:lnTo>
                  <a:lnTo>
                    <a:pt x="990" y="918"/>
                  </a:lnTo>
                  <a:lnTo>
                    <a:pt x="1032" y="880"/>
                  </a:lnTo>
                  <a:lnTo>
                    <a:pt x="1032" y="880"/>
                  </a:lnTo>
                  <a:lnTo>
                    <a:pt x="1023" y="877"/>
                  </a:lnTo>
                  <a:lnTo>
                    <a:pt x="1010" y="876"/>
                  </a:lnTo>
                  <a:lnTo>
                    <a:pt x="1004" y="876"/>
                  </a:lnTo>
                  <a:lnTo>
                    <a:pt x="999" y="877"/>
                  </a:lnTo>
                  <a:lnTo>
                    <a:pt x="994" y="879"/>
                  </a:lnTo>
                  <a:lnTo>
                    <a:pt x="990" y="882"/>
                  </a:lnTo>
                  <a:lnTo>
                    <a:pt x="990" y="882"/>
                  </a:lnTo>
                  <a:lnTo>
                    <a:pt x="958" y="921"/>
                  </a:lnTo>
                  <a:lnTo>
                    <a:pt x="927" y="960"/>
                  </a:lnTo>
                  <a:lnTo>
                    <a:pt x="897" y="1002"/>
                  </a:lnTo>
                  <a:lnTo>
                    <a:pt x="883" y="1023"/>
                  </a:lnTo>
                  <a:lnTo>
                    <a:pt x="871" y="1045"/>
                  </a:lnTo>
                  <a:lnTo>
                    <a:pt x="871" y="1045"/>
                  </a:lnTo>
                  <a:close/>
                  <a:moveTo>
                    <a:pt x="638" y="1032"/>
                  </a:moveTo>
                  <a:lnTo>
                    <a:pt x="638" y="1032"/>
                  </a:lnTo>
                  <a:lnTo>
                    <a:pt x="643" y="1031"/>
                  </a:lnTo>
                  <a:lnTo>
                    <a:pt x="647" y="1026"/>
                  </a:lnTo>
                  <a:lnTo>
                    <a:pt x="654" y="1016"/>
                  </a:lnTo>
                  <a:lnTo>
                    <a:pt x="661" y="1007"/>
                  </a:lnTo>
                  <a:lnTo>
                    <a:pt x="670" y="995"/>
                  </a:lnTo>
                  <a:lnTo>
                    <a:pt x="670" y="993"/>
                  </a:lnTo>
                  <a:lnTo>
                    <a:pt x="670" y="993"/>
                  </a:lnTo>
                  <a:lnTo>
                    <a:pt x="675" y="983"/>
                  </a:lnTo>
                  <a:lnTo>
                    <a:pt x="678" y="979"/>
                  </a:lnTo>
                  <a:lnTo>
                    <a:pt x="682" y="976"/>
                  </a:lnTo>
                  <a:lnTo>
                    <a:pt x="685" y="973"/>
                  </a:lnTo>
                  <a:lnTo>
                    <a:pt x="685" y="973"/>
                  </a:lnTo>
                  <a:lnTo>
                    <a:pt x="690" y="966"/>
                  </a:lnTo>
                  <a:lnTo>
                    <a:pt x="695" y="959"/>
                  </a:lnTo>
                  <a:lnTo>
                    <a:pt x="706" y="946"/>
                  </a:lnTo>
                  <a:lnTo>
                    <a:pt x="718" y="932"/>
                  </a:lnTo>
                  <a:lnTo>
                    <a:pt x="722" y="924"/>
                  </a:lnTo>
                  <a:lnTo>
                    <a:pt x="725" y="915"/>
                  </a:lnTo>
                  <a:lnTo>
                    <a:pt x="725" y="915"/>
                  </a:lnTo>
                  <a:lnTo>
                    <a:pt x="698" y="934"/>
                  </a:lnTo>
                  <a:lnTo>
                    <a:pt x="673" y="953"/>
                  </a:lnTo>
                  <a:lnTo>
                    <a:pt x="650" y="976"/>
                  </a:lnTo>
                  <a:lnTo>
                    <a:pt x="629" y="998"/>
                  </a:lnTo>
                  <a:lnTo>
                    <a:pt x="629" y="998"/>
                  </a:lnTo>
                  <a:lnTo>
                    <a:pt x="628" y="1000"/>
                  </a:lnTo>
                  <a:lnTo>
                    <a:pt x="628" y="998"/>
                  </a:lnTo>
                  <a:lnTo>
                    <a:pt x="629" y="994"/>
                  </a:lnTo>
                  <a:lnTo>
                    <a:pt x="629" y="993"/>
                  </a:lnTo>
                  <a:lnTo>
                    <a:pt x="629" y="991"/>
                  </a:lnTo>
                  <a:lnTo>
                    <a:pt x="626" y="991"/>
                  </a:lnTo>
                  <a:lnTo>
                    <a:pt x="623" y="995"/>
                  </a:lnTo>
                  <a:lnTo>
                    <a:pt x="623" y="995"/>
                  </a:lnTo>
                  <a:lnTo>
                    <a:pt x="616" y="1005"/>
                  </a:lnTo>
                  <a:lnTo>
                    <a:pt x="611" y="1015"/>
                  </a:lnTo>
                  <a:lnTo>
                    <a:pt x="604" y="1025"/>
                  </a:lnTo>
                  <a:lnTo>
                    <a:pt x="597" y="1033"/>
                  </a:lnTo>
                  <a:lnTo>
                    <a:pt x="597" y="1033"/>
                  </a:lnTo>
                  <a:lnTo>
                    <a:pt x="602" y="1036"/>
                  </a:lnTo>
                  <a:lnTo>
                    <a:pt x="607" y="1038"/>
                  </a:lnTo>
                  <a:lnTo>
                    <a:pt x="616" y="1038"/>
                  </a:lnTo>
                  <a:lnTo>
                    <a:pt x="628" y="1036"/>
                  </a:lnTo>
                  <a:lnTo>
                    <a:pt x="638" y="1032"/>
                  </a:lnTo>
                  <a:lnTo>
                    <a:pt x="638" y="1032"/>
                  </a:lnTo>
                  <a:close/>
                  <a:moveTo>
                    <a:pt x="50" y="891"/>
                  </a:moveTo>
                  <a:lnTo>
                    <a:pt x="50" y="891"/>
                  </a:lnTo>
                  <a:lnTo>
                    <a:pt x="53" y="893"/>
                  </a:lnTo>
                  <a:lnTo>
                    <a:pt x="53" y="894"/>
                  </a:lnTo>
                  <a:lnTo>
                    <a:pt x="54" y="896"/>
                  </a:lnTo>
                  <a:lnTo>
                    <a:pt x="53" y="897"/>
                  </a:lnTo>
                  <a:lnTo>
                    <a:pt x="50" y="898"/>
                  </a:lnTo>
                  <a:lnTo>
                    <a:pt x="46" y="898"/>
                  </a:lnTo>
                  <a:lnTo>
                    <a:pt x="54" y="908"/>
                  </a:lnTo>
                  <a:lnTo>
                    <a:pt x="94" y="849"/>
                  </a:lnTo>
                  <a:lnTo>
                    <a:pt x="94" y="849"/>
                  </a:lnTo>
                  <a:lnTo>
                    <a:pt x="123" y="806"/>
                  </a:lnTo>
                  <a:lnTo>
                    <a:pt x="139" y="782"/>
                  </a:lnTo>
                  <a:lnTo>
                    <a:pt x="144" y="771"/>
                  </a:lnTo>
                  <a:lnTo>
                    <a:pt x="150" y="759"/>
                  </a:lnTo>
                  <a:lnTo>
                    <a:pt x="150" y="759"/>
                  </a:lnTo>
                  <a:lnTo>
                    <a:pt x="122" y="783"/>
                  </a:lnTo>
                  <a:lnTo>
                    <a:pt x="95" y="807"/>
                  </a:lnTo>
                  <a:lnTo>
                    <a:pt x="70" y="834"/>
                  </a:lnTo>
                  <a:lnTo>
                    <a:pt x="49" y="860"/>
                  </a:lnTo>
                  <a:lnTo>
                    <a:pt x="49" y="860"/>
                  </a:lnTo>
                  <a:lnTo>
                    <a:pt x="50" y="860"/>
                  </a:lnTo>
                  <a:lnTo>
                    <a:pt x="50" y="863"/>
                  </a:lnTo>
                  <a:lnTo>
                    <a:pt x="47" y="872"/>
                  </a:lnTo>
                  <a:lnTo>
                    <a:pt x="45" y="880"/>
                  </a:lnTo>
                  <a:lnTo>
                    <a:pt x="45" y="886"/>
                  </a:lnTo>
                  <a:lnTo>
                    <a:pt x="46" y="889"/>
                  </a:lnTo>
                  <a:lnTo>
                    <a:pt x="46" y="889"/>
                  </a:lnTo>
                  <a:lnTo>
                    <a:pt x="50" y="891"/>
                  </a:lnTo>
                  <a:lnTo>
                    <a:pt x="50" y="891"/>
                  </a:lnTo>
                  <a:close/>
                  <a:moveTo>
                    <a:pt x="101" y="943"/>
                  </a:moveTo>
                  <a:lnTo>
                    <a:pt x="101" y="943"/>
                  </a:lnTo>
                  <a:lnTo>
                    <a:pt x="104" y="952"/>
                  </a:lnTo>
                  <a:lnTo>
                    <a:pt x="105" y="957"/>
                  </a:lnTo>
                  <a:lnTo>
                    <a:pt x="109" y="963"/>
                  </a:lnTo>
                  <a:lnTo>
                    <a:pt x="116" y="969"/>
                  </a:lnTo>
                  <a:lnTo>
                    <a:pt x="116" y="969"/>
                  </a:lnTo>
                  <a:lnTo>
                    <a:pt x="119" y="969"/>
                  </a:lnTo>
                  <a:lnTo>
                    <a:pt x="123" y="969"/>
                  </a:lnTo>
                  <a:lnTo>
                    <a:pt x="126" y="966"/>
                  </a:lnTo>
                  <a:lnTo>
                    <a:pt x="129" y="963"/>
                  </a:lnTo>
                  <a:lnTo>
                    <a:pt x="129" y="963"/>
                  </a:lnTo>
                  <a:lnTo>
                    <a:pt x="167" y="904"/>
                  </a:lnTo>
                  <a:lnTo>
                    <a:pt x="185" y="875"/>
                  </a:lnTo>
                  <a:lnTo>
                    <a:pt x="206" y="846"/>
                  </a:lnTo>
                  <a:lnTo>
                    <a:pt x="206" y="846"/>
                  </a:lnTo>
                  <a:lnTo>
                    <a:pt x="209" y="846"/>
                  </a:lnTo>
                  <a:lnTo>
                    <a:pt x="212" y="846"/>
                  </a:lnTo>
                  <a:lnTo>
                    <a:pt x="215" y="845"/>
                  </a:lnTo>
                  <a:lnTo>
                    <a:pt x="216" y="842"/>
                  </a:lnTo>
                  <a:lnTo>
                    <a:pt x="216" y="842"/>
                  </a:lnTo>
                  <a:lnTo>
                    <a:pt x="212" y="844"/>
                  </a:lnTo>
                  <a:lnTo>
                    <a:pt x="209" y="844"/>
                  </a:lnTo>
                  <a:lnTo>
                    <a:pt x="209" y="842"/>
                  </a:lnTo>
                  <a:lnTo>
                    <a:pt x="212" y="839"/>
                  </a:lnTo>
                  <a:lnTo>
                    <a:pt x="212" y="839"/>
                  </a:lnTo>
                  <a:lnTo>
                    <a:pt x="213" y="838"/>
                  </a:lnTo>
                  <a:lnTo>
                    <a:pt x="215" y="835"/>
                  </a:lnTo>
                  <a:lnTo>
                    <a:pt x="215" y="828"/>
                  </a:lnTo>
                  <a:lnTo>
                    <a:pt x="215" y="828"/>
                  </a:lnTo>
                  <a:lnTo>
                    <a:pt x="184" y="855"/>
                  </a:lnTo>
                  <a:lnTo>
                    <a:pt x="154" y="883"/>
                  </a:lnTo>
                  <a:lnTo>
                    <a:pt x="126" y="912"/>
                  </a:lnTo>
                  <a:lnTo>
                    <a:pt x="101" y="943"/>
                  </a:lnTo>
                  <a:lnTo>
                    <a:pt x="101" y="943"/>
                  </a:lnTo>
                  <a:close/>
                  <a:moveTo>
                    <a:pt x="2304" y="1023"/>
                  </a:moveTo>
                  <a:lnTo>
                    <a:pt x="2446" y="908"/>
                  </a:lnTo>
                  <a:lnTo>
                    <a:pt x="2446" y="908"/>
                  </a:lnTo>
                  <a:lnTo>
                    <a:pt x="2410" y="910"/>
                  </a:lnTo>
                  <a:lnTo>
                    <a:pt x="2393" y="911"/>
                  </a:lnTo>
                  <a:lnTo>
                    <a:pt x="2377" y="910"/>
                  </a:lnTo>
                  <a:lnTo>
                    <a:pt x="2377" y="910"/>
                  </a:lnTo>
                  <a:lnTo>
                    <a:pt x="2360" y="939"/>
                  </a:lnTo>
                  <a:lnTo>
                    <a:pt x="2342" y="967"/>
                  </a:lnTo>
                  <a:lnTo>
                    <a:pt x="2304" y="1023"/>
                  </a:lnTo>
                  <a:lnTo>
                    <a:pt x="2304" y="1023"/>
                  </a:lnTo>
                  <a:close/>
                  <a:moveTo>
                    <a:pt x="583" y="924"/>
                  </a:moveTo>
                  <a:lnTo>
                    <a:pt x="583" y="924"/>
                  </a:lnTo>
                  <a:lnTo>
                    <a:pt x="580" y="928"/>
                  </a:lnTo>
                  <a:lnTo>
                    <a:pt x="576" y="929"/>
                  </a:lnTo>
                  <a:lnTo>
                    <a:pt x="573" y="928"/>
                  </a:lnTo>
                  <a:lnTo>
                    <a:pt x="570" y="927"/>
                  </a:lnTo>
                  <a:lnTo>
                    <a:pt x="570" y="927"/>
                  </a:lnTo>
                  <a:lnTo>
                    <a:pt x="566" y="934"/>
                  </a:lnTo>
                  <a:lnTo>
                    <a:pt x="564" y="938"/>
                  </a:lnTo>
                  <a:lnTo>
                    <a:pt x="566" y="941"/>
                  </a:lnTo>
                  <a:lnTo>
                    <a:pt x="569" y="939"/>
                  </a:lnTo>
                  <a:lnTo>
                    <a:pt x="569" y="939"/>
                  </a:lnTo>
                  <a:lnTo>
                    <a:pt x="536" y="983"/>
                  </a:lnTo>
                  <a:lnTo>
                    <a:pt x="519" y="1005"/>
                  </a:lnTo>
                  <a:lnTo>
                    <a:pt x="505" y="1029"/>
                  </a:lnTo>
                  <a:lnTo>
                    <a:pt x="505" y="1029"/>
                  </a:lnTo>
                  <a:lnTo>
                    <a:pt x="508" y="1029"/>
                  </a:lnTo>
                  <a:lnTo>
                    <a:pt x="512" y="1029"/>
                  </a:lnTo>
                  <a:lnTo>
                    <a:pt x="515" y="1026"/>
                  </a:lnTo>
                  <a:lnTo>
                    <a:pt x="515" y="1025"/>
                  </a:lnTo>
                  <a:lnTo>
                    <a:pt x="515" y="1022"/>
                  </a:lnTo>
                  <a:lnTo>
                    <a:pt x="515" y="1022"/>
                  </a:lnTo>
                  <a:lnTo>
                    <a:pt x="548" y="990"/>
                  </a:lnTo>
                  <a:lnTo>
                    <a:pt x="581" y="959"/>
                  </a:lnTo>
                  <a:lnTo>
                    <a:pt x="616" y="928"/>
                  </a:lnTo>
                  <a:lnTo>
                    <a:pt x="635" y="914"/>
                  </a:lnTo>
                  <a:lnTo>
                    <a:pt x="653" y="901"/>
                  </a:lnTo>
                  <a:lnTo>
                    <a:pt x="600" y="898"/>
                  </a:lnTo>
                  <a:lnTo>
                    <a:pt x="600" y="898"/>
                  </a:lnTo>
                  <a:lnTo>
                    <a:pt x="595" y="904"/>
                  </a:lnTo>
                  <a:lnTo>
                    <a:pt x="591" y="911"/>
                  </a:lnTo>
                  <a:lnTo>
                    <a:pt x="586" y="917"/>
                  </a:lnTo>
                  <a:lnTo>
                    <a:pt x="583" y="924"/>
                  </a:lnTo>
                  <a:lnTo>
                    <a:pt x="583" y="924"/>
                  </a:lnTo>
                  <a:close/>
                  <a:moveTo>
                    <a:pt x="140" y="863"/>
                  </a:moveTo>
                  <a:lnTo>
                    <a:pt x="144" y="862"/>
                  </a:lnTo>
                  <a:lnTo>
                    <a:pt x="144" y="862"/>
                  </a:lnTo>
                  <a:lnTo>
                    <a:pt x="151" y="855"/>
                  </a:lnTo>
                  <a:lnTo>
                    <a:pt x="153" y="853"/>
                  </a:lnTo>
                  <a:lnTo>
                    <a:pt x="151" y="853"/>
                  </a:lnTo>
                  <a:lnTo>
                    <a:pt x="144" y="856"/>
                  </a:lnTo>
                  <a:lnTo>
                    <a:pt x="144" y="856"/>
                  </a:lnTo>
                  <a:lnTo>
                    <a:pt x="153" y="841"/>
                  </a:lnTo>
                  <a:lnTo>
                    <a:pt x="164" y="827"/>
                  </a:lnTo>
                  <a:lnTo>
                    <a:pt x="175" y="811"/>
                  </a:lnTo>
                  <a:lnTo>
                    <a:pt x="179" y="804"/>
                  </a:lnTo>
                  <a:lnTo>
                    <a:pt x="184" y="796"/>
                  </a:lnTo>
                  <a:lnTo>
                    <a:pt x="184" y="796"/>
                  </a:lnTo>
                  <a:lnTo>
                    <a:pt x="156" y="824"/>
                  </a:lnTo>
                  <a:lnTo>
                    <a:pt x="129" y="852"/>
                  </a:lnTo>
                  <a:lnTo>
                    <a:pt x="80" y="908"/>
                  </a:lnTo>
                  <a:lnTo>
                    <a:pt x="80" y="908"/>
                  </a:lnTo>
                  <a:lnTo>
                    <a:pt x="71" y="915"/>
                  </a:lnTo>
                  <a:lnTo>
                    <a:pt x="70" y="915"/>
                  </a:lnTo>
                  <a:lnTo>
                    <a:pt x="71" y="914"/>
                  </a:lnTo>
                  <a:lnTo>
                    <a:pt x="71" y="914"/>
                  </a:lnTo>
                  <a:lnTo>
                    <a:pt x="66" y="918"/>
                  </a:lnTo>
                  <a:lnTo>
                    <a:pt x="64" y="922"/>
                  </a:lnTo>
                  <a:lnTo>
                    <a:pt x="64" y="927"/>
                  </a:lnTo>
                  <a:lnTo>
                    <a:pt x="66" y="931"/>
                  </a:lnTo>
                  <a:lnTo>
                    <a:pt x="68" y="935"/>
                  </a:lnTo>
                  <a:lnTo>
                    <a:pt x="73" y="939"/>
                  </a:lnTo>
                  <a:lnTo>
                    <a:pt x="84" y="948"/>
                  </a:lnTo>
                  <a:lnTo>
                    <a:pt x="137" y="865"/>
                  </a:lnTo>
                  <a:lnTo>
                    <a:pt x="140" y="863"/>
                  </a:lnTo>
                  <a:close/>
                  <a:moveTo>
                    <a:pt x="1419" y="903"/>
                  </a:moveTo>
                  <a:lnTo>
                    <a:pt x="1354" y="997"/>
                  </a:lnTo>
                  <a:lnTo>
                    <a:pt x="1354" y="997"/>
                  </a:lnTo>
                  <a:lnTo>
                    <a:pt x="1387" y="967"/>
                  </a:lnTo>
                  <a:lnTo>
                    <a:pt x="1420" y="938"/>
                  </a:lnTo>
                  <a:lnTo>
                    <a:pt x="1438" y="922"/>
                  </a:lnTo>
                  <a:lnTo>
                    <a:pt x="1455" y="910"/>
                  </a:lnTo>
                  <a:lnTo>
                    <a:pt x="1475" y="897"/>
                  </a:lnTo>
                  <a:lnTo>
                    <a:pt x="1495" y="884"/>
                  </a:lnTo>
                  <a:lnTo>
                    <a:pt x="1495" y="884"/>
                  </a:lnTo>
                  <a:lnTo>
                    <a:pt x="1479" y="887"/>
                  </a:lnTo>
                  <a:lnTo>
                    <a:pt x="1461" y="886"/>
                  </a:lnTo>
                  <a:lnTo>
                    <a:pt x="1444" y="886"/>
                  </a:lnTo>
                  <a:lnTo>
                    <a:pt x="1429" y="883"/>
                  </a:lnTo>
                  <a:lnTo>
                    <a:pt x="1429" y="883"/>
                  </a:lnTo>
                  <a:lnTo>
                    <a:pt x="1424" y="894"/>
                  </a:lnTo>
                  <a:lnTo>
                    <a:pt x="1419" y="903"/>
                  </a:lnTo>
                  <a:lnTo>
                    <a:pt x="1419" y="903"/>
                  </a:lnTo>
                  <a:close/>
                  <a:moveTo>
                    <a:pt x="1075" y="1008"/>
                  </a:moveTo>
                  <a:lnTo>
                    <a:pt x="1075" y="1008"/>
                  </a:lnTo>
                  <a:lnTo>
                    <a:pt x="1075" y="1007"/>
                  </a:lnTo>
                  <a:lnTo>
                    <a:pt x="1076" y="1005"/>
                  </a:lnTo>
                  <a:lnTo>
                    <a:pt x="1079" y="1001"/>
                  </a:lnTo>
                  <a:lnTo>
                    <a:pt x="1080" y="1000"/>
                  </a:lnTo>
                  <a:lnTo>
                    <a:pt x="1079" y="998"/>
                  </a:lnTo>
                  <a:lnTo>
                    <a:pt x="1077" y="998"/>
                  </a:lnTo>
                  <a:lnTo>
                    <a:pt x="1077" y="998"/>
                  </a:lnTo>
                  <a:lnTo>
                    <a:pt x="1068" y="1008"/>
                  </a:lnTo>
                  <a:lnTo>
                    <a:pt x="1058" y="1021"/>
                  </a:lnTo>
                  <a:lnTo>
                    <a:pt x="1049" y="1033"/>
                  </a:lnTo>
                  <a:lnTo>
                    <a:pt x="1046" y="1040"/>
                  </a:lnTo>
                  <a:lnTo>
                    <a:pt x="1044" y="1047"/>
                  </a:lnTo>
                  <a:lnTo>
                    <a:pt x="1044" y="1047"/>
                  </a:lnTo>
                  <a:lnTo>
                    <a:pt x="1053" y="1050"/>
                  </a:lnTo>
                  <a:lnTo>
                    <a:pt x="1063" y="1050"/>
                  </a:lnTo>
                  <a:lnTo>
                    <a:pt x="1069" y="1050"/>
                  </a:lnTo>
                  <a:lnTo>
                    <a:pt x="1075" y="1047"/>
                  </a:lnTo>
                  <a:lnTo>
                    <a:pt x="1079" y="1045"/>
                  </a:lnTo>
                  <a:lnTo>
                    <a:pt x="1083" y="1039"/>
                  </a:lnTo>
                  <a:lnTo>
                    <a:pt x="1083" y="1039"/>
                  </a:lnTo>
                  <a:lnTo>
                    <a:pt x="1103" y="1008"/>
                  </a:lnTo>
                  <a:lnTo>
                    <a:pt x="1125" y="979"/>
                  </a:lnTo>
                  <a:lnTo>
                    <a:pt x="1169" y="920"/>
                  </a:lnTo>
                  <a:lnTo>
                    <a:pt x="1169" y="920"/>
                  </a:lnTo>
                  <a:lnTo>
                    <a:pt x="1148" y="936"/>
                  </a:lnTo>
                  <a:lnTo>
                    <a:pt x="1128" y="955"/>
                  </a:lnTo>
                  <a:lnTo>
                    <a:pt x="1110" y="974"/>
                  </a:lnTo>
                  <a:lnTo>
                    <a:pt x="1091" y="994"/>
                  </a:lnTo>
                  <a:lnTo>
                    <a:pt x="1091" y="994"/>
                  </a:lnTo>
                  <a:lnTo>
                    <a:pt x="1089" y="995"/>
                  </a:lnTo>
                  <a:lnTo>
                    <a:pt x="1086" y="995"/>
                  </a:lnTo>
                  <a:lnTo>
                    <a:pt x="1086" y="995"/>
                  </a:lnTo>
                  <a:lnTo>
                    <a:pt x="1084" y="1000"/>
                  </a:lnTo>
                  <a:lnTo>
                    <a:pt x="1082" y="1004"/>
                  </a:lnTo>
                  <a:lnTo>
                    <a:pt x="1075" y="1008"/>
                  </a:lnTo>
                  <a:lnTo>
                    <a:pt x="1073" y="1011"/>
                  </a:lnTo>
                  <a:lnTo>
                    <a:pt x="1075" y="1008"/>
                  </a:lnTo>
                  <a:close/>
                  <a:moveTo>
                    <a:pt x="25" y="699"/>
                  </a:moveTo>
                  <a:lnTo>
                    <a:pt x="25" y="699"/>
                  </a:lnTo>
                  <a:lnTo>
                    <a:pt x="23" y="705"/>
                  </a:lnTo>
                  <a:lnTo>
                    <a:pt x="22" y="709"/>
                  </a:lnTo>
                  <a:lnTo>
                    <a:pt x="23" y="720"/>
                  </a:lnTo>
                  <a:lnTo>
                    <a:pt x="25" y="731"/>
                  </a:lnTo>
                  <a:lnTo>
                    <a:pt x="26" y="742"/>
                  </a:lnTo>
                  <a:lnTo>
                    <a:pt x="26" y="742"/>
                  </a:lnTo>
                  <a:lnTo>
                    <a:pt x="75" y="655"/>
                  </a:lnTo>
                  <a:lnTo>
                    <a:pt x="101" y="613"/>
                  </a:lnTo>
                  <a:lnTo>
                    <a:pt x="129" y="571"/>
                  </a:lnTo>
                  <a:lnTo>
                    <a:pt x="129" y="571"/>
                  </a:lnTo>
                  <a:lnTo>
                    <a:pt x="101" y="601"/>
                  </a:lnTo>
                  <a:lnTo>
                    <a:pt x="74" y="631"/>
                  </a:lnTo>
                  <a:lnTo>
                    <a:pt x="49" y="664"/>
                  </a:lnTo>
                  <a:lnTo>
                    <a:pt x="25" y="699"/>
                  </a:lnTo>
                  <a:lnTo>
                    <a:pt x="25" y="699"/>
                  </a:lnTo>
                  <a:close/>
                  <a:moveTo>
                    <a:pt x="67" y="821"/>
                  </a:moveTo>
                  <a:lnTo>
                    <a:pt x="119" y="769"/>
                  </a:lnTo>
                  <a:lnTo>
                    <a:pt x="119" y="769"/>
                  </a:lnTo>
                  <a:lnTo>
                    <a:pt x="129" y="761"/>
                  </a:lnTo>
                  <a:lnTo>
                    <a:pt x="141" y="752"/>
                  </a:lnTo>
                  <a:lnTo>
                    <a:pt x="153" y="745"/>
                  </a:lnTo>
                  <a:lnTo>
                    <a:pt x="165" y="741"/>
                  </a:lnTo>
                  <a:lnTo>
                    <a:pt x="161" y="683"/>
                  </a:lnTo>
                  <a:lnTo>
                    <a:pt x="148" y="697"/>
                  </a:lnTo>
                  <a:lnTo>
                    <a:pt x="148" y="697"/>
                  </a:lnTo>
                  <a:lnTo>
                    <a:pt x="146" y="697"/>
                  </a:lnTo>
                  <a:lnTo>
                    <a:pt x="141" y="699"/>
                  </a:lnTo>
                  <a:lnTo>
                    <a:pt x="139" y="703"/>
                  </a:lnTo>
                  <a:lnTo>
                    <a:pt x="136" y="707"/>
                  </a:lnTo>
                  <a:lnTo>
                    <a:pt x="134" y="710"/>
                  </a:lnTo>
                  <a:lnTo>
                    <a:pt x="134" y="713"/>
                  </a:lnTo>
                  <a:lnTo>
                    <a:pt x="136" y="714"/>
                  </a:lnTo>
                  <a:lnTo>
                    <a:pt x="139" y="713"/>
                  </a:lnTo>
                  <a:lnTo>
                    <a:pt x="139" y="713"/>
                  </a:lnTo>
                  <a:lnTo>
                    <a:pt x="120" y="740"/>
                  </a:lnTo>
                  <a:lnTo>
                    <a:pt x="102" y="768"/>
                  </a:lnTo>
                  <a:lnTo>
                    <a:pt x="84" y="794"/>
                  </a:lnTo>
                  <a:lnTo>
                    <a:pt x="67" y="821"/>
                  </a:lnTo>
                  <a:lnTo>
                    <a:pt x="67" y="821"/>
                  </a:lnTo>
                  <a:close/>
                  <a:moveTo>
                    <a:pt x="801" y="896"/>
                  </a:moveTo>
                  <a:lnTo>
                    <a:pt x="801" y="896"/>
                  </a:lnTo>
                  <a:lnTo>
                    <a:pt x="785" y="897"/>
                  </a:lnTo>
                  <a:lnTo>
                    <a:pt x="772" y="898"/>
                  </a:lnTo>
                  <a:lnTo>
                    <a:pt x="758" y="898"/>
                  </a:lnTo>
                  <a:lnTo>
                    <a:pt x="747" y="900"/>
                  </a:lnTo>
                  <a:lnTo>
                    <a:pt x="747" y="900"/>
                  </a:lnTo>
                  <a:lnTo>
                    <a:pt x="742" y="911"/>
                  </a:lnTo>
                  <a:lnTo>
                    <a:pt x="736" y="922"/>
                  </a:lnTo>
                  <a:lnTo>
                    <a:pt x="729" y="932"/>
                  </a:lnTo>
                  <a:lnTo>
                    <a:pt x="720" y="942"/>
                  </a:lnTo>
                  <a:lnTo>
                    <a:pt x="712" y="950"/>
                  </a:lnTo>
                  <a:lnTo>
                    <a:pt x="704" y="959"/>
                  </a:lnTo>
                  <a:lnTo>
                    <a:pt x="685" y="973"/>
                  </a:lnTo>
                  <a:lnTo>
                    <a:pt x="682" y="976"/>
                  </a:lnTo>
                  <a:lnTo>
                    <a:pt x="677" y="988"/>
                  </a:lnTo>
                  <a:lnTo>
                    <a:pt x="677" y="988"/>
                  </a:lnTo>
                  <a:lnTo>
                    <a:pt x="684" y="984"/>
                  </a:lnTo>
                  <a:lnTo>
                    <a:pt x="687" y="983"/>
                  </a:lnTo>
                  <a:lnTo>
                    <a:pt x="685" y="986"/>
                  </a:lnTo>
                  <a:lnTo>
                    <a:pt x="685" y="986"/>
                  </a:lnTo>
                  <a:lnTo>
                    <a:pt x="674" y="1001"/>
                  </a:lnTo>
                  <a:lnTo>
                    <a:pt x="668" y="1009"/>
                  </a:lnTo>
                  <a:lnTo>
                    <a:pt x="664" y="1019"/>
                  </a:lnTo>
                  <a:lnTo>
                    <a:pt x="664" y="1019"/>
                  </a:lnTo>
                  <a:lnTo>
                    <a:pt x="697" y="987"/>
                  </a:lnTo>
                  <a:lnTo>
                    <a:pt x="729" y="955"/>
                  </a:lnTo>
                  <a:lnTo>
                    <a:pt x="764" y="924"/>
                  </a:lnTo>
                  <a:lnTo>
                    <a:pt x="801" y="896"/>
                  </a:lnTo>
                  <a:lnTo>
                    <a:pt x="801" y="896"/>
                  </a:lnTo>
                  <a:close/>
                  <a:moveTo>
                    <a:pt x="40" y="959"/>
                  </a:moveTo>
                  <a:lnTo>
                    <a:pt x="40" y="959"/>
                  </a:lnTo>
                  <a:lnTo>
                    <a:pt x="81" y="980"/>
                  </a:lnTo>
                  <a:lnTo>
                    <a:pt x="101" y="990"/>
                  </a:lnTo>
                  <a:lnTo>
                    <a:pt x="122" y="1000"/>
                  </a:lnTo>
                  <a:lnTo>
                    <a:pt x="146" y="1007"/>
                  </a:lnTo>
                  <a:lnTo>
                    <a:pt x="170" y="1012"/>
                  </a:lnTo>
                  <a:lnTo>
                    <a:pt x="196" y="1016"/>
                  </a:lnTo>
                  <a:lnTo>
                    <a:pt x="224" y="1016"/>
                  </a:lnTo>
                  <a:lnTo>
                    <a:pt x="224" y="1016"/>
                  </a:lnTo>
                  <a:lnTo>
                    <a:pt x="199" y="1014"/>
                  </a:lnTo>
                  <a:lnTo>
                    <a:pt x="174" y="1008"/>
                  </a:lnTo>
                  <a:lnTo>
                    <a:pt x="151" y="1001"/>
                  </a:lnTo>
                  <a:lnTo>
                    <a:pt x="129" y="993"/>
                  </a:lnTo>
                  <a:lnTo>
                    <a:pt x="108" y="983"/>
                  </a:lnTo>
                  <a:lnTo>
                    <a:pt x="88" y="973"/>
                  </a:lnTo>
                  <a:lnTo>
                    <a:pt x="50" y="949"/>
                  </a:lnTo>
                  <a:lnTo>
                    <a:pt x="50" y="949"/>
                  </a:lnTo>
                  <a:lnTo>
                    <a:pt x="37" y="920"/>
                  </a:lnTo>
                  <a:lnTo>
                    <a:pt x="29" y="903"/>
                  </a:lnTo>
                  <a:lnTo>
                    <a:pt x="25" y="897"/>
                  </a:lnTo>
                  <a:lnTo>
                    <a:pt x="21" y="893"/>
                  </a:lnTo>
                  <a:lnTo>
                    <a:pt x="21" y="893"/>
                  </a:lnTo>
                  <a:lnTo>
                    <a:pt x="25" y="911"/>
                  </a:lnTo>
                  <a:lnTo>
                    <a:pt x="29" y="928"/>
                  </a:lnTo>
                  <a:lnTo>
                    <a:pt x="35" y="945"/>
                  </a:lnTo>
                  <a:lnTo>
                    <a:pt x="40" y="959"/>
                  </a:lnTo>
                  <a:lnTo>
                    <a:pt x="40" y="959"/>
                  </a:lnTo>
                  <a:close/>
                  <a:moveTo>
                    <a:pt x="26" y="783"/>
                  </a:moveTo>
                  <a:lnTo>
                    <a:pt x="26" y="783"/>
                  </a:lnTo>
                  <a:lnTo>
                    <a:pt x="25" y="789"/>
                  </a:lnTo>
                  <a:lnTo>
                    <a:pt x="25" y="796"/>
                  </a:lnTo>
                  <a:lnTo>
                    <a:pt x="26" y="801"/>
                  </a:lnTo>
                  <a:lnTo>
                    <a:pt x="28" y="804"/>
                  </a:lnTo>
                  <a:lnTo>
                    <a:pt x="32" y="807"/>
                  </a:lnTo>
                  <a:lnTo>
                    <a:pt x="32" y="807"/>
                  </a:lnTo>
                  <a:lnTo>
                    <a:pt x="52" y="766"/>
                  </a:lnTo>
                  <a:lnTo>
                    <a:pt x="73" y="726"/>
                  </a:lnTo>
                  <a:lnTo>
                    <a:pt x="95" y="688"/>
                  </a:lnTo>
                  <a:lnTo>
                    <a:pt x="119" y="651"/>
                  </a:lnTo>
                  <a:lnTo>
                    <a:pt x="119" y="651"/>
                  </a:lnTo>
                  <a:lnTo>
                    <a:pt x="92" y="681"/>
                  </a:lnTo>
                  <a:lnTo>
                    <a:pt x="78" y="695"/>
                  </a:lnTo>
                  <a:lnTo>
                    <a:pt x="66" y="710"/>
                  </a:lnTo>
                  <a:lnTo>
                    <a:pt x="54" y="727"/>
                  </a:lnTo>
                  <a:lnTo>
                    <a:pt x="43" y="744"/>
                  </a:lnTo>
                  <a:lnTo>
                    <a:pt x="33" y="764"/>
                  </a:lnTo>
                  <a:lnTo>
                    <a:pt x="26" y="783"/>
                  </a:lnTo>
                  <a:lnTo>
                    <a:pt x="26" y="783"/>
                  </a:lnTo>
                  <a:close/>
                  <a:moveTo>
                    <a:pt x="59" y="418"/>
                  </a:moveTo>
                  <a:lnTo>
                    <a:pt x="59" y="418"/>
                  </a:lnTo>
                  <a:lnTo>
                    <a:pt x="81" y="390"/>
                  </a:lnTo>
                  <a:lnTo>
                    <a:pt x="94" y="376"/>
                  </a:lnTo>
                  <a:lnTo>
                    <a:pt x="105" y="362"/>
                  </a:lnTo>
                  <a:lnTo>
                    <a:pt x="105" y="362"/>
                  </a:lnTo>
                  <a:lnTo>
                    <a:pt x="112" y="352"/>
                  </a:lnTo>
                  <a:lnTo>
                    <a:pt x="120" y="342"/>
                  </a:lnTo>
                  <a:lnTo>
                    <a:pt x="137" y="324"/>
                  </a:lnTo>
                  <a:lnTo>
                    <a:pt x="144" y="312"/>
                  </a:lnTo>
                  <a:lnTo>
                    <a:pt x="150" y="300"/>
                  </a:lnTo>
                  <a:lnTo>
                    <a:pt x="151" y="293"/>
                  </a:lnTo>
                  <a:lnTo>
                    <a:pt x="153" y="286"/>
                  </a:lnTo>
                  <a:lnTo>
                    <a:pt x="153" y="276"/>
                  </a:lnTo>
                  <a:lnTo>
                    <a:pt x="153" y="266"/>
                  </a:lnTo>
                  <a:lnTo>
                    <a:pt x="153" y="266"/>
                  </a:lnTo>
                  <a:lnTo>
                    <a:pt x="148" y="275"/>
                  </a:lnTo>
                  <a:lnTo>
                    <a:pt x="143" y="282"/>
                  </a:lnTo>
                  <a:lnTo>
                    <a:pt x="132" y="293"/>
                  </a:lnTo>
                  <a:lnTo>
                    <a:pt x="122" y="305"/>
                  </a:lnTo>
                  <a:lnTo>
                    <a:pt x="118" y="312"/>
                  </a:lnTo>
                  <a:lnTo>
                    <a:pt x="113" y="319"/>
                  </a:lnTo>
                  <a:lnTo>
                    <a:pt x="113" y="319"/>
                  </a:lnTo>
                  <a:lnTo>
                    <a:pt x="101" y="345"/>
                  </a:lnTo>
                  <a:lnTo>
                    <a:pt x="85" y="369"/>
                  </a:lnTo>
                  <a:lnTo>
                    <a:pt x="71" y="393"/>
                  </a:lnTo>
                  <a:lnTo>
                    <a:pt x="59" y="418"/>
                  </a:lnTo>
                  <a:lnTo>
                    <a:pt x="59" y="418"/>
                  </a:lnTo>
                  <a:close/>
                  <a:moveTo>
                    <a:pt x="129" y="439"/>
                  </a:moveTo>
                  <a:lnTo>
                    <a:pt x="137" y="442"/>
                  </a:lnTo>
                  <a:lnTo>
                    <a:pt x="70" y="553"/>
                  </a:lnTo>
                  <a:lnTo>
                    <a:pt x="70" y="553"/>
                  </a:lnTo>
                  <a:lnTo>
                    <a:pt x="82" y="536"/>
                  </a:lnTo>
                  <a:lnTo>
                    <a:pt x="97" y="520"/>
                  </a:lnTo>
                  <a:lnTo>
                    <a:pt x="129" y="488"/>
                  </a:lnTo>
                  <a:lnTo>
                    <a:pt x="129" y="488"/>
                  </a:lnTo>
                  <a:lnTo>
                    <a:pt x="136" y="484"/>
                  </a:lnTo>
                  <a:lnTo>
                    <a:pt x="143" y="478"/>
                  </a:lnTo>
                  <a:lnTo>
                    <a:pt x="150" y="471"/>
                  </a:lnTo>
                  <a:lnTo>
                    <a:pt x="154" y="461"/>
                  </a:lnTo>
                  <a:lnTo>
                    <a:pt x="157" y="452"/>
                  </a:lnTo>
                  <a:lnTo>
                    <a:pt x="158" y="440"/>
                  </a:lnTo>
                  <a:lnTo>
                    <a:pt x="157" y="429"/>
                  </a:lnTo>
                  <a:lnTo>
                    <a:pt x="154" y="418"/>
                  </a:lnTo>
                  <a:lnTo>
                    <a:pt x="154" y="418"/>
                  </a:lnTo>
                  <a:lnTo>
                    <a:pt x="151" y="422"/>
                  </a:lnTo>
                  <a:lnTo>
                    <a:pt x="148" y="425"/>
                  </a:lnTo>
                  <a:lnTo>
                    <a:pt x="146" y="428"/>
                  </a:lnTo>
                  <a:lnTo>
                    <a:pt x="143" y="429"/>
                  </a:lnTo>
                  <a:lnTo>
                    <a:pt x="136" y="432"/>
                  </a:lnTo>
                  <a:lnTo>
                    <a:pt x="132" y="435"/>
                  </a:lnTo>
                  <a:lnTo>
                    <a:pt x="129" y="439"/>
                  </a:lnTo>
                  <a:lnTo>
                    <a:pt x="129" y="439"/>
                  </a:lnTo>
                  <a:close/>
                  <a:moveTo>
                    <a:pt x="146" y="215"/>
                  </a:moveTo>
                  <a:lnTo>
                    <a:pt x="146" y="215"/>
                  </a:lnTo>
                  <a:lnTo>
                    <a:pt x="134" y="231"/>
                  </a:lnTo>
                  <a:lnTo>
                    <a:pt x="125" y="248"/>
                  </a:lnTo>
                  <a:lnTo>
                    <a:pt x="105" y="282"/>
                  </a:lnTo>
                  <a:lnTo>
                    <a:pt x="88" y="317"/>
                  </a:lnTo>
                  <a:lnTo>
                    <a:pt x="71" y="352"/>
                  </a:lnTo>
                  <a:lnTo>
                    <a:pt x="71" y="352"/>
                  </a:lnTo>
                  <a:lnTo>
                    <a:pt x="89" y="326"/>
                  </a:lnTo>
                  <a:lnTo>
                    <a:pt x="108" y="301"/>
                  </a:lnTo>
                  <a:lnTo>
                    <a:pt x="129" y="276"/>
                  </a:lnTo>
                  <a:lnTo>
                    <a:pt x="140" y="263"/>
                  </a:lnTo>
                  <a:lnTo>
                    <a:pt x="151" y="252"/>
                  </a:lnTo>
                  <a:lnTo>
                    <a:pt x="151" y="252"/>
                  </a:lnTo>
                  <a:lnTo>
                    <a:pt x="153" y="249"/>
                  </a:lnTo>
                  <a:lnTo>
                    <a:pt x="154" y="246"/>
                  </a:lnTo>
                  <a:lnTo>
                    <a:pt x="153" y="235"/>
                  </a:lnTo>
                  <a:lnTo>
                    <a:pt x="151" y="211"/>
                  </a:lnTo>
                  <a:lnTo>
                    <a:pt x="151" y="211"/>
                  </a:lnTo>
                  <a:lnTo>
                    <a:pt x="146" y="215"/>
                  </a:lnTo>
                  <a:lnTo>
                    <a:pt x="146" y="215"/>
                  </a:lnTo>
                  <a:close/>
                  <a:moveTo>
                    <a:pt x="75" y="900"/>
                  </a:moveTo>
                  <a:lnTo>
                    <a:pt x="75" y="900"/>
                  </a:lnTo>
                  <a:lnTo>
                    <a:pt x="97" y="872"/>
                  </a:lnTo>
                  <a:lnTo>
                    <a:pt x="120" y="845"/>
                  </a:lnTo>
                  <a:lnTo>
                    <a:pt x="146" y="818"/>
                  </a:lnTo>
                  <a:lnTo>
                    <a:pt x="171" y="794"/>
                  </a:lnTo>
                  <a:lnTo>
                    <a:pt x="171" y="794"/>
                  </a:lnTo>
                  <a:lnTo>
                    <a:pt x="175" y="790"/>
                  </a:lnTo>
                  <a:lnTo>
                    <a:pt x="177" y="785"/>
                  </a:lnTo>
                  <a:lnTo>
                    <a:pt x="177" y="780"/>
                  </a:lnTo>
                  <a:lnTo>
                    <a:pt x="175" y="775"/>
                  </a:lnTo>
                  <a:lnTo>
                    <a:pt x="171" y="766"/>
                  </a:lnTo>
                  <a:lnTo>
                    <a:pt x="167" y="758"/>
                  </a:lnTo>
                  <a:lnTo>
                    <a:pt x="167" y="758"/>
                  </a:lnTo>
                  <a:lnTo>
                    <a:pt x="161" y="769"/>
                  </a:lnTo>
                  <a:lnTo>
                    <a:pt x="154" y="779"/>
                  </a:lnTo>
                  <a:lnTo>
                    <a:pt x="139" y="800"/>
                  </a:lnTo>
                  <a:lnTo>
                    <a:pt x="136" y="803"/>
                  </a:lnTo>
                  <a:lnTo>
                    <a:pt x="134" y="808"/>
                  </a:lnTo>
                  <a:lnTo>
                    <a:pt x="134" y="808"/>
                  </a:lnTo>
                  <a:lnTo>
                    <a:pt x="104" y="853"/>
                  </a:lnTo>
                  <a:lnTo>
                    <a:pt x="88" y="876"/>
                  </a:lnTo>
                  <a:lnTo>
                    <a:pt x="75" y="900"/>
                  </a:lnTo>
                  <a:lnTo>
                    <a:pt x="75" y="900"/>
                  </a:lnTo>
                  <a:close/>
                  <a:moveTo>
                    <a:pt x="40" y="824"/>
                  </a:moveTo>
                  <a:lnTo>
                    <a:pt x="40" y="824"/>
                  </a:lnTo>
                  <a:lnTo>
                    <a:pt x="32" y="821"/>
                  </a:lnTo>
                  <a:lnTo>
                    <a:pt x="29" y="820"/>
                  </a:lnTo>
                  <a:lnTo>
                    <a:pt x="28" y="821"/>
                  </a:lnTo>
                  <a:lnTo>
                    <a:pt x="28" y="823"/>
                  </a:lnTo>
                  <a:lnTo>
                    <a:pt x="28" y="827"/>
                  </a:lnTo>
                  <a:lnTo>
                    <a:pt x="28" y="827"/>
                  </a:lnTo>
                  <a:lnTo>
                    <a:pt x="29" y="832"/>
                  </a:lnTo>
                  <a:lnTo>
                    <a:pt x="30" y="841"/>
                  </a:lnTo>
                  <a:lnTo>
                    <a:pt x="30" y="855"/>
                  </a:lnTo>
                  <a:lnTo>
                    <a:pt x="30" y="855"/>
                  </a:lnTo>
                  <a:lnTo>
                    <a:pt x="57" y="814"/>
                  </a:lnTo>
                  <a:lnTo>
                    <a:pt x="85" y="773"/>
                  </a:lnTo>
                  <a:lnTo>
                    <a:pt x="112" y="733"/>
                  </a:lnTo>
                  <a:lnTo>
                    <a:pt x="139" y="693"/>
                  </a:lnTo>
                  <a:lnTo>
                    <a:pt x="139" y="693"/>
                  </a:lnTo>
                  <a:lnTo>
                    <a:pt x="112" y="723"/>
                  </a:lnTo>
                  <a:lnTo>
                    <a:pt x="85" y="754"/>
                  </a:lnTo>
                  <a:lnTo>
                    <a:pt x="73" y="771"/>
                  </a:lnTo>
                  <a:lnTo>
                    <a:pt x="61" y="787"/>
                  </a:lnTo>
                  <a:lnTo>
                    <a:pt x="50" y="804"/>
                  </a:lnTo>
                  <a:lnTo>
                    <a:pt x="40" y="824"/>
                  </a:lnTo>
                  <a:lnTo>
                    <a:pt x="40" y="824"/>
                  </a:lnTo>
                  <a:close/>
                  <a:moveTo>
                    <a:pt x="2481" y="1001"/>
                  </a:moveTo>
                  <a:lnTo>
                    <a:pt x="2481" y="1001"/>
                  </a:lnTo>
                  <a:lnTo>
                    <a:pt x="2532" y="955"/>
                  </a:lnTo>
                  <a:lnTo>
                    <a:pt x="2560" y="931"/>
                  </a:lnTo>
                  <a:lnTo>
                    <a:pt x="2587" y="908"/>
                  </a:lnTo>
                  <a:lnTo>
                    <a:pt x="2587" y="908"/>
                  </a:lnTo>
                  <a:lnTo>
                    <a:pt x="2580" y="910"/>
                  </a:lnTo>
                  <a:lnTo>
                    <a:pt x="2574" y="910"/>
                  </a:lnTo>
                  <a:lnTo>
                    <a:pt x="2560" y="908"/>
                  </a:lnTo>
                  <a:lnTo>
                    <a:pt x="2550" y="908"/>
                  </a:lnTo>
                  <a:lnTo>
                    <a:pt x="2546" y="910"/>
                  </a:lnTo>
                  <a:lnTo>
                    <a:pt x="2543" y="911"/>
                  </a:lnTo>
                  <a:lnTo>
                    <a:pt x="2481" y="1001"/>
                  </a:lnTo>
                  <a:close/>
                  <a:moveTo>
                    <a:pt x="333" y="936"/>
                  </a:moveTo>
                  <a:lnTo>
                    <a:pt x="333" y="929"/>
                  </a:lnTo>
                  <a:lnTo>
                    <a:pt x="333" y="929"/>
                  </a:lnTo>
                  <a:lnTo>
                    <a:pt x="344" y="920"/>
                  </a:lnTo>
                  <a:lnTo>
                    <a:pt x="354" y="907"/>
                  </a:lnTo>
                  <a:lnTo>
                    <a:pt x="363" y="893"/>
                  </a:lnTo>
                  <a:lnTo>
                    <a:pt x="371" y="877"/>
                  </a:lnTo>
                  <a:lnTo>
                    <a:pt x="371" y="877"/>
                  </a:lnTo>
                  <a:lnTo>
                    <a:pt x="371" y="872"/>
                  </a:lnTo>
                  <a:lnTo>
                    <a:pt x="369" y="870"/>
                  </a:lnTo>
                  <a:lnTo>
                    <a:pt x="365" y="869"/>
                  </a:lnTo>
                  <a:lnTo>
                    <a:pt x="362" y="870"/>
                  </a:lnTo>
                  <a:lnTo>
                    <a:pt x="362" y="870"/>
                  </a:lnTo>
                  <a:lnTo>
                    <a:pt x="335" y="889"/>
                  </a:lnTo>
                  <a:lnTo>
                    <a:pt x="323" y="900"/>
                  </a:lnTo>
                  <a:lnTo>
                    <a:pt x="312" y="910"/>
                  </a:lnTo>
                  <a:lnTo>
                    <a:pt x="300" y="922"/>
                  </a:lnTo>
                  <a:lnTo>
                    <a:pt x="289" y="935"/>
                  </a:lnTo>
                  <a:lnTo>
                    <a:pt x="279" y="948"/>
                  </a:lnTo>
                  <a:lnTo>
                    <a:pt x="271" y="962"/>
                  </a:lnTo>
                  <a:lnTo>
                    <a:pt x="351" y="889"/>
                  </a:lnTo>
                  <a:lnTo>
                    <a:pt x="351" y="889"/>
                  </a:lnTo>
                  <a:lnTo>
                    <a:pt x="348" y="896"/>
                  </a:lnTo>
                  <a:lnTo>
                    <a:pt x="344" y="903"/>
                  </a:lnTo>
                  <a:lnTo>
                    <a:pt x="335" y="915"/>
                  </a:lnTo>
                  <a:lnTo>
                    <a:pt x="327" y="927"/>
                  </a:lnTo>
                  <a:lnTo>
                    <a:pt x="323" y="934"/>
                  </a:lnTo>
                  <a:lnTo>
                    <a:pt x="320" y="941"/>
                  </a:lnTo>
                  <a:lnTo>
                    <a:pt x="333" y="936"/>
                  </a:lnTo>
                  <a:close/>
                  <a:moveTo>
                    <a:pt x="1122" y="1014"/>
                  </a:moveTo>
                  <a:lnTo>
                    <a:pt x="1122" y="1014"/>
                  </a:lnTo>
                  <a:lnTo>
                    <a:pt x="1136" y="1002"/>
                  </a:lnTo>
                  <a:lnTo>
                    <a:pt x="1152" y="990"/>
                  </a:lnTo>
                  <a:lnTo>
                    <a:pt x="1180" y="962"/>
                  </a:lnTo>
                  <a:lnTo>
                    <a:pt x="1208" y="934"/>
                  </a:lnTo>
                  <a:lnTo>
                    <a:pt x="1222" y="921"/>
                  </a:lnTo>
                  <a:lnTo>
                    <a:pt x="1238" y="908"/>
                  </a:lnTo>
                  <a:lnTo>
                    <a:pt x="1233" y="908"/>
                  </a:lnTo>
                  <a:lnTo>
                    <a:pt x="1256" y="894"/>
                  </a:lnTo>
                  <a:lnTo>
                    <a:pt x="1256" y="894"/>
                  </a:lnTo>
                  <a:lnTo>
                    <a:pt x="1260" y="889"/>
                  </a:lnTo>
                  <a:lnTo>
                    <a:pt x="1263" y="887"/>
                  </a:lnTo>
                  <a:lnTo>
                    <a:pt x="1266" y="887"/>
                  </a:lnTo>
                  <a:lnTo>
                    <a:pt x="1266" y="887"/>
                  </a:lnTo>
                  <a:lnTo>
                    <a:pt x="1266" y="884"/>
                  </a:lnTo>
                  <a:lnTo>
                    <a:pt x="1267" y="883"/>
                  </a:lnTo>
                  <a:lnTo>
                    <a:pt x="1270" y="880"/>
                  </a:lnTo>
                  <a:lnTo>
                    <a:pt x="1270" y="880"/>
                  </a:lnTo>
                  <a:lnTo>
                    <a:pt x="1259" y="886"/>
                  </a:lnTo>
                  <a:lnTo>
                    <a:pt x="1247" y="891"/>
                  </a:lnTo>
                  <a:lnTo>
                    <a:pt x="1225" y="907"/>
                  </a:lnTo>
                  <a:lnTo>
                    <a:pt x="1204" y="925"/>
                  </a:lnTo>
                  <a:lnTo>
                    <a:pt x="1186" y="942"/>
                  </a:lnTo>
                  <a:lnTo>
                    <a:pt x="1120" y="1007"/>
                  </a:lnTo>
                  <a:lnTo>
                    <a:pt x="1117" y="1009"/>
                  </a:lnTo>
                  <a:lnTo>
                    <a:pt x="1114" y="1015"/>
                  </a:lnTo>
                  <a:lnTo>
                    <a:pt x="1114" y="1015"/>
                  </a:lnTo>
                  <a:lnTo>
                    <a:pt x="1118" y="1015"/>
                  </a:lnTo>
                  <a:lnTo>
                    <a:pt x="1122" y="1014"/>
                  </a:lnTo>
                  <a:lnTo>
                    <a:pt x="1122" y="1014"/>
                  </a:lnTo>
                  <a:close/>
                  <a:moveTo>
                    <a:pt x="200" y="776"/>
                  </a:moveTo>
                  <a:lnTo>
                    <a:pt x="200" y="776"/>
                  </a:lnTo>
                  <a:lnTo>
                    <a:pt x="200" y="783"/>
                  </a:lnTo>
                  <a:lnTo>
                    <a:pt x="203" y="789"/>
                  </a:lnTo>
                  <a:lnTo>
                    <a:pt x="208" y="793"/>
                  </a:lnTo>
                  <a:lnTo>
                    <a:pt x="212" y="797"/>
                  </a:lnTo>
                  <a:lnTo>
                    <a:pt x="223" y="803"/>
                  </a:lnTo>
                  <a:lnTo>
                    <a:pt x="234" y="807"/>
                  </a:lnTo>
                  <a:lnTo>
                    <a:pt x="234" y="807"/>
                  </a:lnTo>
                  <a:lnTo>
                    <a:pt x="224" y="794"/>
                  </a:lnTo>
                  <a:lnTo>
                    <a:pt x="216" y="780"/>
                  </a:lnTo>
                  <a:lnTo>
                    <a:pt x="209" y="765"/>
                  </a:lnTo>
                  <a:lnTo>
                    <a:pt x="202" y="748"/>
                  </a:lnTo>
                  <a:lnTo>
                    <a:pt x="189" y="716"/>
                  </a:lnTo>
                  <a:lnTo>
                    <a:pt x="178" y="681"/>
                  </a:lnTo>
                  <a:lnTo>
                    <a:pt x="178" y="681"/>
                  </a:lnTo>
                  <a:lnTo>
                    <a:pt x="178" y="706"/>
                  </a:lnTo>
                  <a:lnTo>
                    <a:pt x="181" y="730"/>
                  </a:lnTo>
                  <a:lnTo>
                    <a:pt x="184" y="752"/>
                  </a:lnTo>
                  <a:lnTo>
                    <a:pt x="191" y="772"/>
                  </a:lnTo>
                  <a:lnTo>
                    <a:pt x="191" y="772"/>
                  </a:lnTo>
                  <a:lnTo>
                    <a:pt x="192" y="775"/>
                  </a:lnTo>
                  <a:lnTo>
                    <a:pt x="196" y="775"/>
                  </a:lnTo>
                  <a:lnTo>
                    <a:pt x="199" y="775"/>
                  </a:lnTo>
                  <a:lnTo>
                    <a:pt x="200" y="776"/>
                  </a:lnTo>
                  <a:lnTo>
                    <a:pt x="200" y="776"/>
                  </a:lnTo>
                  <a:close/>
                  <a:moveTo>
                    <a:pt x="907" y="887"/>
                  </a:moveTo>
                  <a:lnTo>
                    <a:pt x="861" y="960"/>
                  </a:lnTo>
                  <a:lnTo>
                    <a:pt x="861" y="960"/>
                  </a:lnTo>
                  <a:lnTo>
                    <a:pt x="883" y="939"/>
                  </a:lnTo>
                  <a:lnTo>
                    <a:pt x="907" y="920"/>
                  </a:lnTo>
                  <a:lnTo>
                    <a:pt x="931" y="900"/>
                  </a:lnTo>
                  <a:lnTo>
                    <a:pt x="958" y="882"/>
                  </a:lnTo>
                  <a:lnTo>
                    <a:pt x="958" y="882"/>
                  </a:lnTo>
                  <a:lnTo>
                    <a:pt x="935" y="884"/>
                  </a:lnTo>
                  <a:lnTo>
                    <a:pt x="926" y="884"/>
                  </a:lnTo>
                  <a:lnTo>
                    <a:pt x="916" y="884"/>
                  </a:lnTo>
                  <a:lnTo>
                    <a:pt x="916" y="884"/>
                  </a:lnTo>
                  <a:lnTo>
                    <a:pt x="907" y="887"/>
                  </a:lnTo>
                  <a:lnTo>
                    <a:pt x="907" y="887"/>
                  </a:lnTo>
                  <a:close/>
                  <a:moveTo>
                    <a:pt x="2720" y="903"/>
                  </a:moveTo>
                  <a:lnTo>
                    <a:pt x="2720" y="903"/>
                  </a:lnTo>
                  <a:lnTo>
                    <a:pt x="2709" y="901"/>
                  </a:lnTo>
                  <a:lnTo>
                    <a:pt x="2699" y="901"/>
                  </a:lnTo>
                  <a:lnTo>
                    <a:pt x="2675" y="903"/>
                  </a:lnTo>
                  <a:lnTo>
                    <a:pt x="2675" y="903"/>
                  </a:lnTo>
                  <a:lnTo>
                    <a:pt x="2664" y="922"/>
                  </a:lnTo>
                  <a:lnTo>
                    <a:pt x="2653" y="942"/>
                  </a:lnTo>
                  <a:lnTo>
                    <a:pt x="2627" y="980"/>
                  </a:lnTo>
                  <a:lnTo>
                    <a:pt x="2627" y="980"/>
                  </a:lnTo>
                  <a:lnTo>
                    <a:pt x="2671" y="941"/>
                  </a:lnTo>
                  <a:lnTo>
                    <a:pt x="2695" y="921"/>
                  </a:lnTo>
                  <a:lnTo>
                    <a:pt x="2720" y="903"/>
                  </a:lnTo>
                  <a:lnTo>
                    <a:pt x="2720" y="903"/>
                  </a:lnTo>
                  <a:close/>
                  <a:moveTo>
                    <a:pt x="2737" y="51"/>
                  </a:moveTo>
                  <a:lnTo>
                    <a:pt x="2744" y="47"/>
                  </a:lnTo>
                  <a:lnTo>
                    <a:pt x="2744" y="47"/>
                  </a:lnTo>
                  <a:lnTo>
                    <a:pt x="2712" y="44"/>
                  </a:lnTo>
                  <a:lnTo>
                    <a:pt x="2675" y="41"/>
                  </a:lnTo>
                  <a:lnTo>
                    <a:pt x="2591" y="36"/>
                  </a:lnTo>
                  <a:lnTo>
                    <a:pt x="2516" y="34"/>
                  </a:lnTo>
                  <a:lnTo>
                    <a:pt x="2491" y="34"/>
                  </a:lnTo>
                  <a:lnTo>
                    <a:pt x="2477" y="36"/>
                  </a:lnTo>
                  <a:lnTo>
                    <a:pt x="2737" y="51"/>
                  </a:lnTo>
                  <a:close/>
                  <a:moveTo>
                    <a:pt x="725" y="898"/>
                  </a:moveTo>
                  <a:lnTo>
                    <a:pt x="725" y="898"/>
                  </a:lnTo>
                  <a:lnTo>
                    <a:pt x="711" y="898"/>
                  </a:lnTo>
                  <a:lnTo>
                    <a:pt x="705" y="898"/>
                  </a:lnTo>
                  <a:lnTo>
                    <a:pt x="698" y="900"/>
                  </a:lnTo>
                  <a:lnTo>
                    <a:pt x="698" y="900"/>
                  </a:lnTo>
                  <a:lnTo>
                    <a:pt x="697" y="904"/>
                  </a:lnTo>
                  <a:lnTo>
                    <a:pt x="697" y="905"/>
                  </a:lnTo>
                  <a:lnTo>
                    <a:pt x="695" y="905"/>
                  </a:lnTo>
                  <a:lnTo>
                    <a:pt x="694" y="903"/>
                  </a:lnTo>
                  <a:lnTo>
                    <a:pt x="694" y="900"/>
                  </a:lnTo>
                  <a:lnTo>
                    <a:pt x="694" y="900"/>
                  </a:lnTo>
                  <a:lnTo>
                    <a:pt x="684" y="907"/>
                  </a:lnTo>
                  <a:lnTo>
                    <a:pt x="678" y="914"/>
                  </a:lnTo>
                  <a:lnTo>
                    <a:pt x="666" y="932"/>
                  </a:lnTo>
                  <a:lnTo>
                    <a:pt x="666" y="932"/>
                  </a:lnTo>
                  <a:lnTo>
                    <a:pt x="660" y="938"/>
                  </a:lnTo>
                  <a:lnTo>
                    <a:pt x="654" y="942"/>
                  </a:lnTo>
                  <a:lnTo>
                    <a:pt x="649" y="942"/>
                  </a:lnTo>
                  <a:lnTo>
                    <a:pt x="647" y="941"/>
                  </a:lnTo>
                  <a:lnTo>
                    <a:pt x="645" y="939"/>
                  </a:lnTo>
                  <a:lnTo>
                    <a:pt x="645" y="939"/>
                  </a:lnTo>
                  <a:lnTo>
                    <a:pt x="646" y="945"/>
                  </a:lnTo>
                  <a:lnTo>
                    <a:pt x="646" y="948"/>
                  </a:lnTo>
                  <a:lnTo>
                    <a:pt x="646" y="950"/>
                  </a:lnTo>
                  <a:lnTo>
                    <a:pt x="646" y="950"/>
                  </a:lnTo>
                  <a:lnTo>
                    <a:pt x="642" y="957"/>
                  </a:lnTo>
                  <a:lnTo>
                    <a:pt x="638" y="964"/>
                  </a:lnTo>
                  <a:lnTo>
                    <a:pt x="628" y="977"/>
                  </a:lnTo>
                  <a:lnTo>
                    <a:pt x="616" y="991"/>
                  </a:lnTo>
                  <a:lnTo>
                    <a:pt x="608" y="1004"/>
                  </a:lnTo>
                  <a:lnTo>
                    <a:pt x="608" y="1004"/>
                  </a:lnTo>
                  <a:lnTo>
                    <a:pt x="635" y="976"/>
                  </a:lnTo>
                  <a:lnTo>
                    <a:pt x="663" y="949"/>
                  </a:lnTo>
                  <a:lnTo>
                    <a:pt x="694" y="922"/>
                  </a:lnTo>
                  <a:lnTo>
                    <a:pt x="725" y="898"/>
                  </a:lnTo>
                  <a:lnTo>
                    <a:pt x="725" y="898"/>
                  </a:lnTo>
                  <a:close/>
                  <a:moveTo>
                    <a:pt x="2397" y="1012"/>
                  </a:moveTo>
                  <a:lnTo>
                    <a:pt x="2397" y="1012"/>
                  </a:lnTo>
                  <a:lnTo>
                    <a:pt x="2449" y="962"/>
                  </a:lnTo>
                  <a:lnTo>
                    <a:pt x="2476" y="936"/>
                  </a:lnTo>
                  <a:lnTo>
                    <a:pt x="2502" y="912"/>
                  </a:lnTo>
                  <a:lnTo>
                    <a:pt x="2502" y="912"/>
                  </a:lnTo>
                  <a:lnTo>
                    <a:pt x="2494" y="910"/>
                  </a:lnTo>
                  <a:lnTo>
                    <a:pt x="2485" y="908"/>
                  </a:lnTo>
                  <a:lnTo>
                    <a:pt x="2477" y="908"/>
                  </a:lnTo>
                  <a:lnTo>
                    <a:pt x="2474" y="908"/>
                  </a:lnTo>
                  <a:lnTo>
                    <a:pt x="2471" y="911"/>
                  </a:lnTo>
                  <a:lnTo>
                    <a:pt x="2397" y="1012"/>
                  </a:lnTo>
                  <a:close/>
                  <a:moveTo>
                    <a:pt x="2128" y="981"/>
                  </a:moveTo>
                  <a:lnTo>
                    <a:pt x="2128" y="981"/>
                  </a:lnTo>
                  <a:lnTo>
                    <a:pt x="2133" y="983"/>
                  </a:lnTo>
                  <a:lnTo>
                    <a:pt x="2133" y="983"/>
                  </a:lnTo>
                  <a:lnTo>
                    <a:pt x="2173" y="948"/>
                  </a:lnTo>
                  <a:lnTo>
                    <a:pt x="2195" y="929"/>
                  </a:lnTo>
                  <a:lnTo>
                    <a:pt x="2218" y="914"/>
                  </a:lnTo>
                  <a:lnTo>
                    <a:pt x="2179" y="911"/>
                  </a:lnTo>
                  <a:lnTo>
                    <a:pt x="2140" y="969"/>
                  </a:lnTo>
                  <a:lnTo>
                    <a:pt x="2137" y="972"/>
                  </a:lnTo>
                  <a:lnTo>
                    <a:pt x="2140" y="969"/>
                  </a:lnTo>
                  <a:lnTo>
                    <a:pt x="2140" y="969"/>
                  </a:lnTo>
                  <a:lnTo>
                    <a:pt x="2141" y="963"/>
                  </a:lnTo>
                  <a:lnTo>
                    <a:pt x="2144" y="959"/>
                  </a:lnTo>
                  <a:lnTo>
                    <a:pt x="2147" y="955"/>
                  </a:lnTo>
                  <a:lnTo>
                    <a:pt x="2148" y="949"/>
                  </a:lnTo>
                  <a:lnTo>
                    <a:pt x="2148" y="949"/>
                  </a:lnTo>
                  <a:lnTo>
                    <a:pt x="2141" y="955"/>
                  </a:lnTo>
                  <a:lnTo>
                    <a:pt x="2137" y="963"/>
                  </a:lnTo>
                  <a:lnTo>
                    <a:pt x="2128" y="979"/>
                  </a:lnTo>
                  <a:lnTo>
                    <a:pt x="2128" y="979"/>
                  </a:lnTo>
                  <a:lnTo>
                    <a:pt x="2131" y="979"/>
                  </a:lnTo>
                  <a:lnTo>
                    <a:pt x="2131" y="980"/>
                  </a:lnTo>
                  <a:lnTo>
                    <a:pt x="2131" y="981"/>
                  </a:lnTo>
                  <a:lnTo>
                    <a:pt x="2128" y="981"/>
                  </a:lnTo>
                  <a:lnTo>
                    <a:pt x="2128" y="981"/>
                  </a:lnTo>
                  <a:close/>
                  <a:moveTo>
                    <a:pt x="2352" y="912"/>
                  </a:moveTo>
                  <a:lnTo>
                    <a:pt x="2313" y="911"/>
                  </a:lnTo>
                  <a:lnTo>
                    <a:pt x="2313" y="911"/>
                  </a:lnTo>
                  <a:lnTo>
                    <a:pt x="2306" y="931"/>
                  </a:lnTo>
                  <a:lnTo>
                    <a:pt x="2294" y="949"/>
                  </a:lnTo>
                  <a:lnTo>
                    <a:pt x="2284" y="967"/>
                  </a:lnTo>
                  <a:lnTo>
                    <a:pt x="2275" y="984"/>
                  </a:lnTo>
                  <a:lnTo>
                    <a:pt x="2352" y="912"/>
                  </a:lnTo>
                  <a:close/>
                  <a:moveTo>
                    <a:pt x="2279" y="914"/>
                  </a:moveTo>
                  <a:lnTo>
                    <a:pt x="2279" y="914"/>
                  </a:lnTo>
                  <a:lnTo>
                    <a:pt x="2269" y="911"/>
                  </a:lnTo>
                  <a:lnTo>
                    <a:pt x="2258" y="911"/>
                  </a:lnTo>
                  <a:lnTo>
                    <a:pt x="2249" y="912"/>
                  </a:lnTo>
                  <a:lnTo>
                    <a:pt x="2247" y="914"/>
                  </a:lnTo>
                  <a:lnTo>
                    <a:pt x="2244" y="915"/>
                  </a:lnTo>
                  <a:lnTo>
                    <a:pt x="2244" y="915"/>
                  </a:lnTo>
                  <a:lnTo>
                    <a:pt x="2237" y="928"/>
                  </a:lnTo>
                  <a:lnTo>
                    <a:pt x="2228" y="941"/>
                  </a:lnTo>
                  <a:lnTo>
                    <a:pt x="2218" y="952"/>
                  </a:lnTo>
                  <a:lnTo>
                    <a:pt x="2209" y="962"/>
                  </a:lnTo>
                  <a:lnTo>
                    <a:pt x="2195" y="987"/>
                  </a:lnTo>
                  <a:lnTo>
                    <a:pt x="2279" y="914"/>
                  </a:lnTo>
                  <a:close/>
                  <a:moveTo>
                    <a:pt x="2051" y="993"/>
                  </a:moveTo>
                  <a:lnTo>
                    <a:pt x="2141" y="912"/>
                  </a:lnTo>
                  <a:lnTo>
                    <a:pt x="2110" y="911"/>
                  </a:lnTo>
                  <a:lnTo>
                    <a:pt x="2110" y="911"/>
                  </a:lnTo>
                  <a:lnTo>
                    <a:pt x="2096" y="932"/>
                  </a:lnTo>
                  <a:lnTo>
                    <a:pt x="2081" y="952"/>
                  </a:lnTo>
                  <a:lnTo>
                    <a:pt x="2065" y="972"/>
                  </a:lnTo>
                  <a:lnTo>
                    <a:pt x="2051" y="993"/>
                  </a:lnTo>
                  <a:lnTo>
                    <a:pt x="2051" y="993"/>
                  </a:lnTo>
                  <a:close/>
                  <a:moveTo>
                    <a:pt x="1571" y="891"/>
                  </a:moveTo>
                  <a:lnTo>
                    <a:pt x="1571" y="891"/>
                  </a:lnTo>
                  <a:lnTo>
                    <a:pt x="1568" y="901"/>
                  </a:lnTo>
                  <a:lnTo>
                    <a:pt x="1564" y="910"/>
                  </a:lnTo>
                  <a:lnTo>
                    <a:pt x="1559" y="918"/>
                  </a:lnTo>
                  <a:lnTo>
                    <a:pt x="1554" y="927"/>
                  </a:lnTo>
                  <a:lnTo>
                    <a:pt x="1548" y="934"/>
                  </a:lnTo>
                  <a:lnTo>
                    <a:pt x="1542" y="939"/>
                  </a:lnTo>
                  <a:lnTo>
                    <a:pt x="1535" y="945"/>
                  </a:lnTo>
                  <a:lnTo>
                    <a:pt x="1528" y="948"/>
                  </a:lnTo>
                  <a:lnTo>
                    <a:pt x="1528" y="948"/>
                  </a:lnTo>
                  <a:lnTo>
                    <a:pt x="1527" y="949"/>
                  </a:lnTo>
                  <a:lnTo>
                    <a:pt x="1527" y="948"/>
                  </a:lnTo>
                  <a:lnTo>
                    <a:pt x="1530" y="946"/>
                  </a:lnTo>
                  <a:lnTo>
                    <a:pt x="1533" y="945"/>
                  </a:lnTo>
                  <a:lnTo>
                    <a:pt x="1534" y="945"/>
                  </a:lnTo>
                  <a:lnTo>
                    <a:pt x="1535" y="946"/>
                  </a:lnTo>
                  <a:lnTo>
                    <a:pt x="1537" y="949"/>
                  </a:lnTo>
                  <a:lnTo>
                    <a:pt x="1537" y="949"/>
                  </a:lnTo>
                  <a:lnTo>
                    <a:pt x="1554" y="935"/>
                  </a:lnTo>
                  <a:lnTo>
                    <a:pt x="1573" y="918"/>
                  </a:lnTo>
                  <a:lnTo>
                    <a:pt x="1596" y="901"/>
                  </a:lnTo>
                  <a:lnTo>
                    <a:pt x="1607" y="893"/>
                  </a:lnTo>
                  <a:lnTo>
                    <a:pt x="1618" y="887"/>
                  </a:lnTo>
                  <a:lnTo>
                    <a:pt x="1568" y="890"/>
                  </a:lnTo>
                  <a:lnTo>
                    <a:pt x="1571" y="891"/>
                  </a:lnTo>
                  <a:close/>
                  <a:moveTo>
                    <a:pt x="98" y="438"/>
                  </a:moveTo>
                  <a:lnTo>
                    <a:pt x="98" y="438"/>
                  </a:lnTo>
                  <a:lnTo>
                    <a:pt x="125" y="408"/>
                  </a:lnTo>
                  <a:lnTo>
                    <a:pt x="139" y="393"/>
                  </a:lnTo>
                  <a:lnTo>
                    <a:pt x="154" y="378"/>
                  </a:lnTo>
                  <a:lnTo>
                    <a:pt x="154" y="378"/>
                  </a:lnTo>
                  <a:lnTo>
                    <a:pt x="156" y="376"/>
                  </a:lnTo>
                  <a:lnTo>
                    <a:pt x="157" y="371"/>
                  </a:lnTo>
                  <a:lnTo>
                    <a:pt x="157" y="362"/>
                  </a:lnTo>
                  <a:lnTo>
                    <a:pt x="153" y="338"/>
                  </a:lnTo>
                  <a:lnTo>
                    <a:pt x="153" y="338"/>
                  </a:lnTo>
                  <a:lnTo>
                    <a:pt x="150" y="346"/>
                  </a:lnTo>
                  <a:lnTo>
                    <a:pt x="146" y="353"/>
                  </a:lnTo>
                  <a:lnTo>
                    <a:pt x="139" y="366"/>
                  </a:lnTo>
                  <a:lnTo>
                    <a:pt x="139" y="366"/>
                  </a:lnTo>
                  <a:lnTo>
                    <a:pt x="136" y="367"/>
                  </a:lnTo>
                  <a:lnTo>
                    <a:pt x="98" y="438"/>
                  </a:lnTo>
                  <a:close/>
                  <a:moveTo>
                    <a:pt x="146" y="876"/>
                  </a:moveTo>
                  <a:lnTo>
                    <a:pt x="146" y="876"/>
                  </a:lnTo>
                  <a:lnTo>
                    <a:pt x="163" y="860"/>
                  </a:lnTo>
                  <a:lnTo>
                    <a:pt x="179" y="845"/>
                  </a:lnTo>
                  <a:lnTo>
                    <a:pt x="213" y="817"/>
                  </a:lnTo>
                  <a:lnTo>
                    <a:pt x="213" y="817"/>
                  </a:lnTo>
                  <a:lnTo>
                    <a:pt x="209" y="813"/>
                  </a:lnTo>
                  <a:lnTo>
                    <a:pt x="203" y="810"/>
                  </a:lnTo>
                  <a:lnTo>
                    <a:pt x="199" y="807"/>
                  </a:lnTo>
                  <a:lnTo>
                    <a:pt x="195" y="804"/>
                  </a:lnTo>
                  <a:lnTo>
                    <a:pt x="195" y="804"/>
                  </a:lnTo>
                  <a:lnTo>
                    <a:pt x="179" y="820"/>
                  </a:lnTo>
                  <a:lnTo>
                    <a:pt x="168" y="837"/>
                  </a:lnTo>
                  <a:lnTo>
                    <a:pt x="157" y="855"/>
                  </a:lnTo>
                  <a:lnTo>
                    <a:pt x="146" y="876"/>
                  </a:lnTo>
                  <a:lnTo>
                    <a:pt x="146" y="876"/>
                  </a:lnTo>
                  <a:close/>
                  <a:moveTo>
                    <a:pt x="874" y="889"/>
                  </a:moveTo>
                  <a:lnTo>
                    <a:pt x="874" y="889"/>
                  </a:lnTo>
                  <a:lnTo>
                    <a:pt x="864" y="890"/>
                  </a:lnTo>
                  <a:lnTo>
                    <a:pt x="855" y="891"/>
                  </a:lnTo>
                  <a:lnTo>
                    <a:pt x="845" y="894"/>
                  </a:lnTo>
                  <a:lnTo>
                    <a:pt x="837" y="897"/>
                  </a:lnTo>
                  <a:lnTo>
                    <a:pt x="837" y="897"/>
                  </a:lnTo>
                  <a:lnTo>
                    <a:pt x="833" y="901"/>
                  </a:lnTo>
                  <a:lnTo>
                    <a:pt x="829" y="905"/>
                  </a:lnTo>
                  <a:lnTo>
                    <a:pt x="820" y="917"/>
                  </a:lnTo>
                  <a:lnTo>
                    <a:pt x="812" y="928"/>
                  </a:lnTo>
                  <a:lnTo>
                    <a:pt x="808" y="932"/>
                  </a:lnTo>
                  <a:lnTo>
                    <a:pt x="803" y="936"/>
                  </a:lnTo>
                  <a:lnTo>
                    <a:pt x="808" y="936"/>
                  </a:lnTo>
                  <a:lnTo>
                    <a:pt x="808" y="936"/>
                  </a:lnTo>
                  <a:lnTo>
                    <a:pt x="798" y="950"/>
                  </a:lnTo>
                  <a:lnTo>
                    <a:pt x="793" y="957"/>
                  </a:lnTo>
                  <a:lnTo>
                    <a:pt x="789" y="964"/>
                  </a:lnTo>
                  <a:lnTo>
                    <a:pt x="789" y="964"/>
                  </a:lnTo>
                  <a:lnTo>
                    <a:pt x="830" y="925"/>
                  </a:lnTo>
                  <a:lnTo>
                    <a:pt x="851" y="905"/>
                  </a:lnTo>
                  <a:lnTo>
                    <a:pt x="862" y="897"/>
                  </a:lnTo>
                  <a:lnTo>
                    <a:pt x="874" y="889"/>
                  </a:lnTo>
                  <a:lnTo>
                    <a:pt x="874" y="889"/>
                  </a:lnTo>
                  <a:close/>
                  <a:moveTo>
                    <a:pt x="1683" y="943"/>
                  </a:moveTo>
                  <a:lnTo>
                    <a:pt x="1749" y="891"/>
                  </a:lnTo>
                  <a:lnTo>
                    <a:pt x="1749" y="891"/>
                  </a:lnTo>
                  <a:lnTo>
                    <a:pt x="1741" y="891"/>
                  </a:lnTo>
                  <a:lnTo>
                    <a:pt x="1735" y="893"/>
                  </a:lnTo>
                  <a:lnTo>
                    <a:pt x="1729" y="894"/>
                  </a:lnTo>
                  <a:lnTo>
                    <a:pt x="1725" y="894"/>
                  </a:lnTo>
                  <a:lnTo>
                    <a:pt x="1725" y="894"/>
                  </a:lnTo>
                  <a:lnTo>
                    <a:pt x="1717" y="891"/>
                  </a:lnTo>
                  <a:lnTo>
                    <a:pt x="1708" y="890"/>
                  </a:lnTo>
                  <a:lnTo>
                    <a:pt x="1704" y="891"/>
                  </a:lnTo>
                  <a:lnTo>
                    <a:pt x="1701" y="893"/>
                  </a:lnTo>
                  <a:lnTo>
                    <a:pt x="1700" y="896"/>
                  </a:lnTo>
                  <a:lnTo>
                    <a:pt x="1700" y="900"/>
                  </a:lnTo>
                  <a:lnTo>
                    <a:pt x="1700" y="900"/>
                  </a:lnTo>
                  <a:lnTo>
                    <a:pt x="1700" y="907"/>
                  </a:lnTo>
                  <a:lnTo>
                    <a:pt x="1698" y="914"/>
                  </a:lnTo>
                  <a:lnTo>
                    <a:pt x="1694" y="920"/>
                  </a:lnTo>
                  <a:lnTo>
                    <a:pt x="1691" y="925"/>
                  </a:lnTo>
                  <a:lnTo>
                    <a:pt x="1684" y="935"/>
                  </a:lnTo>
                  <a:lnTo>
                    <a:pt x="1683" y="939"/>
                  </a:lnTo>
                  <a:lnTo>
                    <a:pt x="1683" y="943"/>
                  </a:lnTo>
                  <a:lnTo>
                    <a:pt x="1683" y="943"/>
                  </a:lnTo>
                  <a:close/>
                  <a:moveTo>
                    <a:pt x="115" y="550"/>
                  </a:moveTo>
                  <a:lnTo>
                    <a:pt x="115" y="550"/>
                  </a:lnTo>
                  <a:lnTo>
                    <a:pt x="122" y="540"/>
                  </a:lnTo>
                  <a:lnTo>
                    <a:pt x="125" y="537"/>
                  </a:lnTo>
                  <a:lnTo>
                    <a:pt x="127" y="534"/>
                  </a:lnTo>
                  <a:lnTo>
                    <a:pt x="127" y="534"/>
                  </a:lnTo>
                  <a:lnTo>
                    <a:pt x="122" y="546"/>
                  </a:lnTo>
                  <a:lnTo>
                    <a:pt x="115" y="558"/>
                  </a:lnTo>
                  <a:lnTo>
                    <a:pt x="106" y="571"/>
                  </a:lnTo>
                  <a:lnTo>
                    <a:pt x="99" y="584"/>
                  </a:lnTo>
                  <a:lnTo>
                    <a:pt x="99" y="584"/>
                  </a:lnTo>
                  <a:lnTo>
                    <a:pt x="125" y="557"/>
                  </a:lnTo>
                  <a:lnTo>
                    <a:pt x="137" y="546"/>
                  </a:lnTo>
                  <a:lnTo>
                    <a:pt x="150" y="534"/>
                  </a:lnTo>
                  <a:lnTo>
                    <a:pt x="150" y="534"/>
                  </a:lnTo>
                  <a:lnTo>
                    <a:pt x="153" y="530"/>
                  </a:lnTo>
                  <a:lnTo>
                    <a:pt x="156" y="526"/>
                  </a:lnTo>
                  <a:lnTo>
                    <a:pt x="156" y="522"/>
                  </a:lnTo>
                  <a:lnTo>
                    <a:pt x="156" y="518"/>
                  </a:lnTo>
                  <a:lnTo>
                    <a:pt x="154" y="509"/>
                  </a:lnTo>
                  <a:lnTo>
                    <a:pt x="153" y="502"/>
                  </a:lnTo>
                  <a:lnTo>
                    <a:pt x="153" y="502"/>
                  </a:lnTo>
                  <a:lnTo>
                    <a:pt x="148" y="508"/>
                  </a:lnTo>
                  <a:lnTo>
                    <a:pt x="144" y="513"/>
                  </a:lnTo>
                  <a:lnTo>
                    <a:pt x="133" y="523"/>
                  </a:lnTo>
                  <a:lnTo>
                    <a:pt x="127" y="527"/>
                  </a:lnTo>
                  <a:lnTo>
                    <a:pt x="123" y="534"/>
                  </a:lnTo>
                  <a:lnTo>
                    <a:pt x="119" y="542"/>
                  </a:lnTo>
                  <a:lnTo>
                    <a:pt x="115" y="550"/>
                  </a:lnTo>
                  <a:lnTo>
                    <a:pt x="115" y="550"/>
                  </a:lnTo>
                  <a:close/>
                  <a:moveTo>
                    <a:pt x="1607" y="946"/>
                  </a:moveTo>
                  <a:lnTo>
                    <a:pt x="1607" y="946"/>
                  </a:lnTo>
                  <a:lnTo>
                    <a:pt x="1645" y="917"/>
                  </a:lnTo>
                  <a:lnTo>
                    <a:pt x="1663" y="903"/>
                  </a:lnTo>
                  <a:lnTo>
                    <a:pt x="1683" y="891"/>
                  </a:lnTo>
                  <a:lnTo>
                    <a:pt x="1683" y="891"/>
                  </a:lnTo>
                  <a:lnTo>
                    <a:pt x="1673" y="889"/>
                  </a:lnTo>
                  <a:lnTo>
                    <a:pt x="1662" y="887"/>
                  </a:lnTo>
                  <a:lnTo>
                    <a:pt x="1651" y="887"/>
                  </a:lnTo>
                  <a:lnTo>
                    <a:pt x="1646" y="889"/>
                  </a:lnTo>
                  <a:lnTo>
                    <a:pt x="1644" y="891"/>
                  </a:lnTo>
                  <a:lnTo>
                    <a:pt x="1644" y="891"/>
                  </a:lnTo>
                  <a:lnTo>
                    <a:pt x="1634" y="903"/>
                  </a:lnTo>
                  <a:lnTo>
                    <a:pt x="1625" y="915"/>
                  </a:lnTo>
                  <a:lnTo>
                    <a:pt x="1617" y="931"/>
                  </a:lnTo>
                  <a:lnTo>
                    <a:pt x="1607" y="946"/>
                  </a:lnTo>
                  <a:lnTo>
                    <a:pt x="1607" y="946"/>
                  </a:lnTo>
                  <a:close/>
                  <a:moveTo>
                    <a:pt x="2613" y="912"/>
                  </a:moveTo>
                  <a:lnTo>
                    <a:pt x="2613" y="912"/>
                  </a:lnTo>
                  <a:lnTo>
                    <a:pt x="2603" y="928"/>
                  </a:lnTo>
                  <a:lnTo>
                    <a:pt x="2591" y="943"/>
                  </a:lnTo>
                  <a:lnTo>
                    <a:pt x="2580" y="957"/>
                  </a:lnTo>
                  <a:lnTo>
                    <a:pt x="2570" y="973"/>
                  </a:lnTo>
                  <a:lnTo>
                    <a:pt x="2570" y="973"/>
                  </a:lnTo>
                  <a:lnTo>
                    <a:pt x="2606" y="939"/>
                  </a:lnTo>
                  <a:lnTo>
                    <a:pt x="2626" y="924"/>
                  </a:lnTo>
                  <a:lnTo>
                    <a:pt x="2647" y="908"/>
                  </a:lnTo>
                  <a:lnTo>
                    <a:pt x="2647" y="908"/>
                  </a:lnTo>
                  <a:lnTo>
                    <a:pt x="2637" y="908"/>
                  </a:lnTo>
                  <a:lnTo>
                    <a:pt x="2627" y="910"/>
                  </a:lnTo>
                  <a:lnTo>
                    <a:pt x="2627" y="910"/>
                  </a:lnTo>
                  <a:lnTo>
                    <a:pt x="2623" y="910"/>
                  </a:lnTo>
                  <a:lnTo>
                    <a:pt x="2620" y="910"/>
                  </a:lnTo>
                  <a:lnTo>
                    <a:pt x="2616" y="910"/>
                  </a:lnTo>
                  <a:lnTo>
                    <a:pt x="2613" y="912"/>
                  </a:lnTo>
                  <a:lnTo>
                    <a:pt x="2613" y="912"/>
                  </a:lnTo>
                  <a:close/>
                  <a:moveTo>
                    <a:pt x="1510" y="894"/>
                  </a:moveTo>
                  <a:lnTo>
                    <a:pt x="1510" y="894"/>
                  </a:lnTo>
                  <a:lnTo>
                    <a:pt x="1505" y="904"/>
                  </a:lnTo>
                  <a:lnTo>
                    <a:pt x="1499" y="914"/>
                  </a:lnTo>
                  <a:lnTo>
                    <a:pt x="1490" y="924"/>
                  </a:lnTo>
                  <a:lnTo>
                    <a:pt x="1483" y="935"/>
                  </a:lnTo>
                  <a:lnTo>
                    <a:pt x="1483" y="935"/>
                  </a:lnTo>
                  <a:lnTo>
                    <a:pt x="1499" y="922"/>
                  </a:lnTo>
                  <a:lnTo>
                    <a:pt x="1516" y="910"/>
                  </a:lnTo>
                  <a:lnTo>
                    <a:pt x="1533" y="897"/>
                  </a:lnTo>
                  <a:lnTo>
                    <a:pt x="1548" y="887"/>
                  </a:lnTo>
                  <a:lnTo>
                    <a:pt x="1548" y="887"/>
                  </a:lnTo>
                  <a:lnTo>
                    <a:pt x="1526" y="887"/>
                  </a:lnTo>
                  <a:lnTo>
                    <a:pt x="1517" y="887"/>
                  </a:lnTo>
                  <a:lnTo>
                    <a:pt x="1510" y="889"/>
                  </a:lnTo>
                  <a:lnTo>
                    <a:pt x="1510" y="889"/>
                  </a:lnTo>
                  <a:lnTo>
                    <a:pt x="1510" y="894"/>
                  </a:lnTo>
                  <a:lnTo>
                    <a:pt x="1510" y="894"/>
                  </a:lnTo>
                  <a:close/>
                  <a:moveTo>
                    <a:pt x="2731" y="1011"/>
                  </a:moveTo>
                  <a:lnTo>
                    <a:pt x="2731" y="1011"/>
                  </a:lnTo>
                  <a:lnTo>
                    <a:pt x="2751" y="993"/>
                  </a:lnTo>
                  <a:lnTo>
                    <a:pt x="2769" y="973"/>
                  </a:lnTo>
                  <a:lnTo>
                    <a:pt x="2788" y="950"/>
                  </a:lnTo>
                  <a:lnTo>
                    <a:pt x="2803" y="929"/>
                  </a:lnTo>
                  <a:lnTo>
                    <a:pt x="2803" y="929"/>
                  </a:lnTo>
                  <a:lnTo>
                    <a:pt x="2803" y="924"/>
                  </a:lnTo>
                  <a:lnTo>
                    <a:pt x="2771" y="960"/>
                  </a:lnTo>
                  <a:lnTo>
                    <a:pt x="2771" y="960"/>
                  </a:lnTo>
                  <a:lnTo>
                    <a:pt x="2759" y="973"/>
                  </a:lnTo>
                  <a:lnTo>
                    <a:pt x="2751" y="986"/>
                  </a:lnTo>
                  <a:lnTo>
                    <a:pt x="2731" y="1011"/>
                  </a:lnTo>
                  <a:lnTo>
                    <a:pt x="2731" y="1011"/>
                  </a:lnTo>
                  <a:close/>
                  <a:moveTo>
                    <a:pt x="2751" y="896"/>
                  </a:moveTo>
                  <a:lnTo>
                    <a:pt x="2751" y="896"/>
                  </a:lnTo>
                  <a:lnTo>
                    <a:pt x="2738" y="918"/>
                  </a:lnTo>
                  <a:lnTo>
                    <a:pt x="2724" y="939"/>
                  </a:lnTo>
                  <a:lnTo>
                    <a:pt x="2783" y="891"/>
                  </a:lnTo>
                  <a:lnTo>
                    <a:pt x="2783" y="891"/>
                  </a:lnTo>
                  <a:lnTo>
                    <a:pt x="2776" y="891"/>
                  </a:lnTo>
                  <a:lnTo>
                    <a:pt x="2769" y="891"/>
                  </a:lnTo>
                  <a:lnTo>
                    <a:pt x="2754" y="894"/>
                  </a:lnTo>
                  <a:lnTo>
                    <a:pt x="2754" y="894"/>
                  </a:lnTo>
                  <a:lnTo>
                    <a:pt x="2751" y="896"/>
                  </a:lnTo>
                  <a:lnTo>
                    <a:pt x="2751" y="896"/>
                  </a:lnTo>
                  <a:close/>
                  <a:moveTo>
                    <a:pt x="151" y="151"/>
                  </a:moveTo>
                  <a:lnTo>
                    <a:pt x="151" y="151"/>
                  </a:lnTo>
                  <a:lnTo>
                    <a:pt x="156" y="155"/>
                  </a:lnTo>
                  <a:lnTo>
                    <a:pt x="157" y="155"/>
                  </a:lnTo>
                  <a:lnTo>
                    <a:pt x="157" y="155"/>
                  </a:lnTo>
                  <a:lnTo>
                    <a:pt x="158" y="148"/>
                  </a:lnTo>
                  <a:lnTo>
                    <a:pt x="158" y="148"/>
                  </a:lnTo>
                  <a:lnTo>
                    <a:pt x="160" y="142"/>
                  </a:lnTo>
                  <a:lnTo>
                    <a:pt x="158" y="138"/>
                  </a:lnTo>
                  <a:lnTo>
                    <a:pt x="158" y="13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0" y="140"/>
                  </a:lnTo>
                  <a:lnTo>
                    <a:pt x="140" y="149"/>
                  </a:lnTo>
                  <a:lnTo>
                    <a:pt x="122" y="172"/>
                  </a:lnTo>
                  <a:lnTo>
                    <a:pt x="122" y="172"/>
                  </a:lnTo>
                  <a:lnTo>
                    <a:pt x="120" y="173"/>
                  </a:lnTo>
                  <a:lnTo>
                    <a:pt x="120" y="175"/>
                  </a:lnTo>
                  <a:lnTo>
                    <a:pt x="120" y="175"/>
                  </a:lnTo>
                  <a:lnTo>
                    <a:pt x="129" y="172"/>
                  </a:lnTo>
                  <a:lnTo>
                    <a:pt x="137" y="166"/>
                  </a:lnTo>
                  <a:lnTo>
                    <a:pt x="146" y="161"/>
                  </a:lnTo>
                  <a:lnTo>
                    <a:pt x="148" y="156"/>
                  </a:lnTo>
                  <a:lnTo>
                    <a:pt x="151" y="151"/>
                  </a:lnTo>
                  <a:lnTo>
                    <a:pt x="151" y="151"/>
                  </a:lnTo>
                  <a:close/>
                  <a:moveTo>
                    <a:pt x="1625" y="1074"/>
                  </a:moveTo>
                  <a:lnTo>
                    <a:pt x="1625" y="1074"/>
                  </a:lnTo>
                  <a:lnTo>
                    <a:pt x="1631" y="1075"/>
                  </a:lnTo>
                  <a:lnTo>
                    <a:pt x="1637" y="1075"/>
                  </a:lnTo>
                  <a:lnTo>
                    <a:pt x="1642" y="1074"/>
                  </a:lnTo>
                  <a:lnTo>
                    <a:pt x="1645" y="1073"/>
                  </a:lnTo>
                  <a:lnTo>
                    <a:pt x="1646" y="1071"/>
                  </a:lnTo>
                  <a:lnTo>
                    <a:pt x="1646" y="1071"/>
                  </a:lnTo>
                  <a:lnTo>
                    <a:pt x="1659" y="1050"/>
                  </a:lnTo>
                  <a:lnTo>
                    <a:pt x="1665" y="1039"/>
                  </a:lnTo>
                  <a:lnTo>
                    <a:pt x="1668" y="1032"/>
                  </a:lnTo>
                  <a:lnTo>
                    <a:pt x="1668" y="1032"/>
                  </a:lnTo>
                  <a:lnTo>
                    <a:pt x="1656" y="1043"/>
                  </a:lnTo>
                  <a:lnTo>
                    <a:pt x="1645" y="1053"/>
                  </a:lnTo>
                  <a:lnTo>
                    <a:pt x="1635" y="1063"/>
                  </a:lnTo>
                  <a:lnTo>
                    <a:pt x="1625" y="1074"/>
                  </a:lnTo>
                  <a:lnTo>
                    <a:pt x="1625" y="1074"/>
                  </a:lnTo>
                  <a:close/>
                  <a:moveTo>
                    <a:pt x="132" y="210"/>
                  </a:moveTo>
                  <a:lnTo>
                    <a:pt x="132" y="210"/>
                  </a:lnTo>
                  <a:lnTo>
                    <a:pt x="137" y="207"/>
                  </a:lnTo>
                  <a:lnTo>
                    <a:pt x="141" y="201"/>
                  </a:lnTo>
                  <a:lnTo>
                    <a:pt x="150" y="187"/>
                  </a:lnTo>
                  <a:lnTo>
                    <a:pt x="150" y="187"/>
                  </a:lnTo>
                  <a:lnTo>
                    <a:pt x="153" y="182"/>
                  </a:lnTo>
                  <a:lnTo>
                    <a:pt x="154" y="173"/>
                  </a:lnTo>
                  <a:lnTo>
                    <a:pt x="153" y="168"/>
                  </a:lnTo>
                  <a:lnTo>
                    <a:pt x="151" y="165"/>
                  </a:lnTo>
                  <a:lnTo>
                    <a:pt x="150" y="165"/>
                  </a:lnTo>
                  <a:lnTo>
                    <a:pt x="150" y="165"/>
                  </a:lnTo>
                  <a:lnTo>
                    <a:pt x="150" y="166"/>
                  </a:lnTo>
                  <a:lnTo>
                    <a:pt x="150" y="169"/>
                  </a:lnTo>
                  <a:lnTo>
                    <a:pt x="147" y="175"/>
                  </a:lnTo>
                  <a:lnTo>
                    <a:pt x="139" y="192"/>
                  </a:lnTo>
                  <a:lnTo>
                    <a:pt x="130" y="207"/>
                  </a:lnTo>
                  <a:lnTo>
                    <a:pt x="130" y="211"/>
                  </a:lnTo>
                  <a:lnTo>
                    <a:pt x="130" y="211"/>
                  </a:lnTo>
                  <a:lnTo>
                    <a:pt x="132" y="210"/>
                  </a:lnTo>
                  <a:lnTo>
                    <a:pt x="132" y="210"/>
                  </a:lnTo>
                  <a:close/>
                  <a:moveTo>
                    <a:pt x="140" y="977"/>
                  </a:moveTo>
                  <a:lnTo>
                    <a:pt x="140" y="977"/>
                  </a:lnTo>
                  <a:lnTo>
                    <a:pt x="144" y="980"/>
                  </a:lnTo>
                  <a:lnTo>
                    <a:pt x="150" y="980"/>
                  </a:lnTo>
                  <a:lnTo>
                    <a:pt x="156" y="977"/>
                  </a:lnTo>
                  <a:lnTo>
                    <a:pt x="157" y="974"/>
                  </a:lnTo>
                  <a:lnTo>
                    <a:pt x="158" y="973"/>
                  </a:lnTo>
                  <a:lnTo>
                    <a:pt x="158" y="973"/>
                  </a:lnTo>
                  <a:lnTo>
                    <a:pt x="161" y="967"/>
                  </a:lnTo>
                  <a:lnTo>
                    <a:pt x="165" y="962"/>
                  </a:lnTo>
                  <a:lnTo>
                    <a:pt x="172" y="952"/>
                  </a:lnTo>
                  <a:lnTo>
                    <a:pt x="172" y="952"/>
                  </a:lnTo>
                  <a:lnTo>
                    <a:pt x="163" y="957"/>
                  </a:lnTo>
                  <a:lnTo>
                    <a:pt x="153" y="962"/>
                  </a:lnTo>
                  <a:lnTo>
                    <a:pt x="148" y="964"/>
                  </a:lnTo>
                  <a:lnTo>
                    <a:pt x="144" y="969"/>
                  </a:lnTo>
                  <a:lnTo>
                    <a:pt x="141" y="973"/>
                  </a:lnTo>
                  <a:lnTo>
                    <a:pt x="140" y="977"/>
                  </a:lnTo>
                  <a:lnTo>
                    <a:pt x="140" y="977"/>
                  </a:lnTo>
                  <a:close/>
                  <a:moveTo>
                    <a:pt x="473" y="981"/>
                  </a:moveTo>
                  <a:lnTo>
                    <a:pt x="473" y="981"/>
                  </a:lnTo>
                  <a:lnTo>
                    <a:pt x="467" y="984"/>
                  </a:lnTo>
                  <a:lnTo>
                    <a:pt x="462" y="991"/>
                  </a:lnTo>
                  <a:lnTo>
                    <a:pt x="458" y="998"/>
                  </a:lnTo>
                  <a:lnTo>
                    <a:pt x="456" y="1002"/>
                  </a:lnTo>
                  <a:lnTo>
                    <a:pt x="458" y="1007"/>
                  </a:lnTo>
                  <a:lnTo>
                    <a:pt x="458" y="1007"/>
                  </a:lnTo>
                  <a:lnTo>
                    <a:pt x="462" y="1005"/>
                  </a:lnTo>
                  <a:lnTo>
                    <a:pt x="465" y="1002"/>
                  </a:lnTo>
                  <a:lnTo>
                    <a:pt x="466" y="1000"/>
                  </a:lnTo>
                  <a:lnTo>
                    <a:pt x="467" y="995"/>
                  </a:lnTo>
                  <a:lnTo>
                    <a:pt x="470" y="988"/>
                  </a:lnTo>
                  <a:lnTo>
                    <a:pt x="472" y="984"/>
                  </a:lnTo>
                  <a:lnTo>
                    <a:pt x="473" y="981"/>
                  </a:lnTo>
                  <a:lnTo>
                    <a:pt x="473" y="981"/>
                  </a:lnTo>
                  <a:close/>
                  <a:moveTo>
                    <a:pt x="313" y="983"/>
                  </a:moveTo>
                  <a:lnTo>
                    <a:pt x="313" y="983"/>
                  </a:lnTo>
                  <a:lnTo>
                    <a:pt x="312" y="988"/>
                  </a:lnTo>
                  <a:lnTo>
                    <a:pt x="309" y="991"/>
                  </a:lnTo>
                  <a:lnTo>
                    <a:pt x="307" y="994"/>
                  </a:lnTo>
                  <a:lnTo>
                    <a:pt x="307" y="998"/>
                  </a:lnTo>
                  <a:lnTo>
                    <a:pt x="324" y="983"/>
                  </a:lnTo>
                  <a:lnTo>
                    <a:pt x="324" y="983"/>
                  </a:lnTo>
                  <a:lnTo>
                    <a:pt x="327" y="976"/>
                  </a:lnTo>
                  <a:lnTo>
                    <a:pt x="328" y="972"/>
                  </a:lnTo>
                  <a:lnTo>
                    <a:pt x="327" y="972"/>
                  </a:lnTo>
                  <a:lnTo>
                    <a:pt x="324" y="974"/>
                  </a:lnTo>
                  <a:lnTo>
                    <a:pt x="317" y="980"/>
                  </a:lnTo>
                  <a:lnTo>
                    <a:pt x="314" y="983"/>
                  </a:lnTo>
                  <a:lnTo>
                    <a:pt x="313" y="983"/>
                  </a:lnTo>
                  <a:lnTo>
                    <a:pt x="313" y="983"/>
                  </a:lnTo>
                  <a:close/>
                  <a:moveTo>
                    <a:pt x="2824" y="898"/>
                  </a:moveTo>
                  <a:lnTo>
                    <a:pt x="2824" y="898"/>
                  </a:lnTo>
                  <a:lnTo>
                    <a:pt x="2830" y="891"/>
                  </a:lnTo>
                  <a:lnTo>
                    <a:pt x="2834" y="886"/>
                  </a:lnTo>
                  <a:lnTo>
                    <a:pt x="2838" y="879"/>
                  </a:lnTo>
                  <a:lnTo>
                    <a:pt x="2841" y="870"/>
                  </a:lnTo>
                  <a:lnTo>
                    <a:pt x="2841" y="870"/>
                  </a:lnTo>
                  <a:lnTo>
                    <a:pt x="2835" y="877"/>
                  </a:lnTo>
                  <a:lnTo>
                    <a:pt x="2830" y="883"/>
                  </a:lnTo>
                  <a:lnTo>
                    <a:pt x="2827" y="891"/>
                  </a:lnTo>
                  <a:lnTo>
                    <a:pt x="2824" y="898"/>
                  </a:lnTo>
                  <a:lnTo>
                    <a:pt x="2824" y="898"/>
                  </a:lnTo>
                  <a:close/>
                  <a:moveTo>
                    <a:pt x="2332" y="969"/>
                  </a:moveTo>
                  <a:lnTo>
                    <a:pt x="2332" y="969"/>
                  </a:lnTo>
                  <a:lnTo>
                    <a:pt x="2342" y="960"/>
                  </a:lnTo>
                  <a:lnTo>
                    <a:pt x="2346" y="955"/>
                  </a:lnTo>
                  <a:lnTo>
                    <a:pt x="2349" y="949"/>
                  </a:lnTo>
                  <a:lnTo>
                    <a:pt x="2349" y="949"/>
                  </a:lnTo>
                  <a:lnTo>
                    <a:pt x="2348" y="948"/>
                  </a:lnTo>
                  <a:lnTo>
                    <a:pt x="2346" y="948"/>
                  </a:lnTo>
                  <a:lnTo>
                    <a:pt x="2343" y="949"/>
                  </a:lnTo>
                  <a:lnTo>
                    <a:pt x="2341" y="950"/>
                  </a:lnTo>
                  <a:lnTo>
                    <a:pt x="2341" y="950"/>
                  </a:lnTo>
                  <a:lnTo>
                    <a:pt x="2339" y="955"/>
                  </a:lnTo>
                  <a:lnTo>
                    <a:pt x="2338" y="957"/>
                  </a:lnTo>
                  <a:lnTo>
                    <a:pt x="2336" y="957"/>
                  </a:lnTo>
                  <a:lnTo>
                    <a:pt x="2334" y="962"/>
                  </a:lnTo>
                  <a:lnTo>
                    <a:pt x="2332" y="964"/>
                  </a:lnTo>
                  <a:lnTo>
                    <a:pt x="2332" y="969"/>
                  </a:lnTo>
                  <a:close/>
                  <a:moveTo>
                    <a:pt x="136" y="803"/>
                  </a:moveTo>
                  <a:lnTo>
                    <a:pt x="139" y="800"/>
                  </a:lnTo>
                  <a:lnTo>
                    <a:pt x="139" y="800"/>
                  </a:lnTo>
                  <a:lnTo>
                    <a:pt x="139" y="796"/>
                  </a:lnTo>
                  <a:lnTo>
                    <a:pt x="137" y="793"/>
                  </a:lnTo>
                  <a:lnTo>
                    <a:pt x="136" y="793"/>
                  </a:lnTo>
                  <a:lnTo>
                    <a:pt x="133" y="796"/>
                  </a:lnTo>
                  <a:lnTo>
                    <a:pt x="133" y="796"/>
                  </a:lnTo>
                  <a:lnTo>
                    <a:pt x="129" y="806"/>
                  </a:lnTo>
                  <a:lnTo>
                    <a:pt x="126" y="810"/>
                  </a:lnTo>
                  <a:lnTo>
                    <a:pt x="126" y="814"/>
                  </a:lnTo>
                  <a:lnTo>
                    <a:pt x="134" y="808"/>
                  </a:lnTo>
                  <a:lnTo>
                    <a:pt x="136" y="803"/>
                  </a:lnTo>
                  <a:close/>
                  <a:moveTo>
                    <a:pt x="71" y="364"/>
                  </a:moveTo>
                  <a:lnTo>
                    <a:pt x="71" y="364"/>
                  </a:lnTo>
                  <a:lnTo>
                    <a:pt x="78" y="360"/>
                  </a:lnTo>
                  <a:lnTo>
                    <a:pt x="84" y="353"/>
                  </a:lnTo>
                  <a:lnTo>
                    <a:pt x="88" y="346"/>
                  </a:lnTo>
                  <a:lnTo>
                    <a:pt x="88" y="343"/>
                  </a:lnTo>
                  <a:lnTo>
                    <a:pt x="87" y="342"/>
                  </a:lnTo>
                  <a:lnTo>
                    <a:pt x="87" y="342"/>
                  </a:lnTo>
                  <a:lnTo>
                    <a:pt x="78" y="353"/>
                  </a:lnTo>
                  <a:lnTo>
                    <a:pt x="75" y="359"/>
                  </a:lnTo>
                  <a:lnTo>
                    <a:pt x="71" y="364"/>
                  </a:lnTo>
                  <a:lnTo>
                    <a:pt x="71" y="364"/>
                  </a:lnTo>
                  <a:close/>
                  <a:moveTo>
                    <a:pt x="538" y="964"/>
                  </a:moveTo>
                  <a:lnTo>
                    <a:pt x="538" y="964"/>
                  </a:lnTo>
                  <a:lnTo>
                    <a:pt x="541" y="964"/>
                  </a:lnTo>
                  <a:lnTo>
                    <a:pt x="545" y="963"/>
                  </a:lnTo>
                  <a:lnTo>
                    <a:pt x="550" y="956"/>
                  </a:lnTo>
                  <a:lnTo>
                    <a:pt x="553" y="953"/>
                  </a:lnTo>
                  <a:lnTo>
                    <a:pt x="553" y="950"/>
                  </a:lnTo>
                  <a:lnTo>
                    <a:pt x="550" y="950"/>
                  </a:lnTo>
                  <a:lnTo>
                    <a:pt x="546" y="950"/>
                  </a:lnTo>
                  <a:lnTo>
                    <a:pt x="538" y="964"/>
                  </a:lnTo>
                  <a:close/>
                  <a:moveTo>
                    <a:pt x="2571" y="957"/>
                  </a:moveTo>
                  <a:lnTo>
                    <a:pt x="2571" y="957"/>
                  </a:lnTo>
                  <a:lnTo>
                    <a:pt x="2581" y="949"/>
                  </a:lnTo>
                  <a:lnTo>
                    <a:pt x="2584" y="945"/>
                  </a:lnTo>
                  <a:lnTo>
                    <a:pt x="2585" y="942"/>
                  </a:lnTo>
                  <a:lnTo>
                    <a:pt x="2585" y="939"/>
                  </a:lnTo>
                  <a:lnTo>
                    <a:pt x="2571" y="952"/>
                  </a:lnTo>
                  <a:lnTo>
                    <a:pt x="2571" y="957"/>
                  </a:lnTo>
                  <a:close/>
                  <a:moveTo>
                    <a:pt x="2421" y="967"/>
                  </a:moveTo>
                  <a:lnTo>
                    <a:pt x="2428" y="960"/>
                  </a:lnTo>
                  <a:lnTo>
                    <a:pt x="2429" y="957"/>
                  </a:lnTo>
                  <a:lnTo>
                    <a:pt x="2429" y="957"/>
                  </a:lnTo>
                  <a:lnTo>
                    <a:pt x="2431" y="955"/>
                  </a:lnTo>
                  <a:lnTo>
                    <a:pt x="2432" y="952"/>
                  </a:lnTo>
                  <a:lnTo>
                    <a:pt x="2433" y="950"/>
                  </a:lnTo>
                  <a:lnTo>
                    <a:pt x="2433" y="946"/>
                  </a:lnTo>
                  <a:lnTo>
                    <a:pt x="2433" y="946"/>
                  </a:lnTo>
                  <a:lnTo>
                    <a:pt x="2429" y="950"/>
                  </a:lnTo>
                  <a:lnTo>
                    <a:pt x="2425" y="956"/>
                  </a:lnTo>
                  <a:lnTo>
                    <a:pt x="2418" y="964"/>
                  </a:lnTo>
                  <a:lnTo>
                    <a:pt x="2418" y="964"/>
                  </a:lnTo>
                  <a:lnTo>
                    <a:pt x="2418" y="969"/>
                  </a:lnTo>
                  <a:lnTo>
                    <a:pt x="2421" y="967"/>
                  </a:lnTo>
                  <a:close/>
                  <a:moveTo>
                    <a:pt x="198" y="685"/>
                  </a:moveTo>
                  <a:lnTo>
                    <a:pt x="198" y="685"/>
                  </a:lnTo>
                  <a:lnTo>
                    <a:pt x="198" y="676"/>
                  </a:lnTo>
                  <a:lnTo>
                    <a:pt x="195" y="669"/>
                  </a:lnTo>
                  <a:lnTo>
                    <a:pt x="191" y="657"/>
                  </a:lnTo>
                  <a:lnTo>
                    <a:pt x="191" y="657"/>
                  </a:lnTo>
                  <a:lnTo>
                    <a:pt x="189" y="657"/>
                  </a:lnTo>
                  <a:lnTo>
                    <a:pt x="189" y="660"/>
                  </a:lnTo>
                  <a:lnTo>
                    <a:pt x="191" y="665"/>
                  </a:lnTo>
                  <a:lnTo>
                    <a:pt x="191" y="665"/>
                  </a:lnTo>
                  <a:lnTo>
                    <a:pt x="193" y="675"/>
                  </a:lnTo>
                  <a:lnTo>
                    <a:pt x="195" y="679"/>
                  </a:lnTo>
                  <a:lnTo>
                    <a:pt x="198" y="685"/>
                  </a:lnTo>
                  <a:lnTo>
                    <a:pt x="198" y="685"/>
                  </a:lnTo>
                  <a:close/>
                  <a:moveTo>
                    <a:pt x="861" y="948"/>
                  </a:moveTo>
                  <a:lnTo>
                    <a:pt x="861" y="948"/>
                  </a:lnTo>
                  <a:lnTo>
                    <a:pt x="872" y="936"/>
                  </a:lnTo>
                  <a:lnTo>
                    <a:pt x="876" y="931"/>
                  </a:lnTo>
                  <a:lnTo>
                    <a:pt x="875" y="931"/>
                  </a:lnTo>
                  <a:lnTo>
                    <a:pt x="874" y="932"/>
                  </a:lnTo>
                  <a:lnTo>
                    <a:pt x="874" y="932"/>
                  </a:lnTo>
                  <a:lnTo>
                    <a:pt x="864" y="941"/>
                  </a:lnTo>
                  <a:lnTo>
                    <a:pt x="862" y="943"/>
                  </a:lnTo>
                  <a:lnTo>
                    <a:pt x="861" y="948"/>
                  </a:lnTo>
                  <a:lnTo>
                    <a:pt x="861" y="948"/>
                  </a:lnTo>
                  <a:close/>
                  <a:moveTo>
                    <a:pt x="2209" y="962"/>
                  </a:moveTo>
                  <a:lnTo>
                    <a:pt x="2209" y="962"/>
                  </a:lnTo>
                  <a:lnTo>
                    <a:pt x="2209" y="959"/>
                  </a:lnTo>
                  <a:lnTo>
                    <a:pt x="2209" y="956"/>
                  </a:lnTo>
                  <a:lnTo>
                    <a:pt x="2207" y="956"/>
                  </a:lnTo>
                  <a:lnTo>
                    <a:pt x="2206" y="957"/>
                  </a:lnTo>
                  <a:lnTo>
                    <a:pt x="2203" y="960"/>
                  </a:lnTo>
                  <a:lnTo>
                    <a:pt x="2200" y="963"/>
                  </a:lnTo>
                  <a:lnTo>
                    <a:pt x="2196" y="964"/>
                  </a:lnTo>
                  <a:lnTo>
                    <a:pt x="2193" y="969"/>
                  </a:lnTo>
                  <a:lnTo>
                    <a:pt x="2193" y="969"/>
                  </a:lnTo>
                  <a:lnTo>
                    <a:pt x="2196" y="969"/>
                  </a:lnTo>
                  <a:lnTo>
                    <a:pt x="2199" y="969"/>
                  </a:lnTo>
                  <a:lnTo>
                    <a:pt x="2202" y="967"/>
                  </a:lnTo>
                  <a:lnTo>
                    <a:pt x="2204" y="964"/>
                  </a:lnTo>
                  <a:lnTo>
                    <a:pt x="2209" y="962"/>
                  </a:lnTo>
                  <a:lnTo>
                    <a:pt x="2209" y="962"/>
                  </a:lnTo>
                  <a:close/>
                  <a:moveTo>
                    <a:pt x="1086" y="995"/>
                  </a:moveTo>
                  <a:lnTo>
                    <a:pt x="1082" y="994"/>
                  </a:lnTo>
                  <a:lnTo>
                    <a:pt x="1077" y="998"/>
                  </a:lnTo>
                  <a:lnTo>
                    <a:pt x="1077" y="998"/>
                  </a:lnTo>
                  <a:lnTo>
                    <a:pt x="1079" y="998"/>
                  </a:lnTo>
                  <a:lnTo>
                    <a:pt x="1080" y="1000"/>
                  </a:lnTo>
                  <a:lnTo>
                    <a:pt x="1079" y="1001"/>
                  </a:lnTo>
                  <a:lnTo>
                    <a:pt x="1076" y="1005"/>
                  </a:lnTo>
                  <a:lnTo>
                    <a:pt x="1075" y="1007"/>
                  </a:lnTo>
                  <a:lnTo>
                    <a:pt x="1075" y="1008"/>
                  </a:lnTo>
                  <a:lnTo>
                    <a:pt x="1075" y="1008"/>
                  </a:lnTo>
                  <a:lnTo>
                    <a:pt x="1082" y="1004"/>
                  </a:lnTo>
                  <a:lnTo>
                    <a:pt x="1084" y="1000"/>
                  </a:lnTo>
                  <a:lnTo>
                    <a:pt x="1086" y="995"/>
                  </a:lnTo>
                  <a:lnTo>
                    <a:pt x="1086" y="995"/>
                  </a:lnTo>
                  <a:close/>
                  <a:moveTo>
                    <a:pt x="671" y="994"/>
                  </a:moveTo>
                  <a:lnTo>
                    <a:pt x="674" y="991"/>
                  </a:lnTo>
                  <a:lnTo>
                    <a:pt x="677" y="988"/>
                  </a:lnTo>
                  <a:lnTo>
                    <a:pt x="682" y="976"/>
                  </a:lnTo>
                  <a:lnTo>
                    <a:pt x="682" y="976"/>
                  </a:lnTo>
                  <a:lnTo>
                    <a:pt x="678" y="979"/>
                  </a:lnTo>
                  <a:lnTo>
                    <a:pt x="675" y="983"/>
                  </a:lnTo>
                  <a:lnTo>
                    <a:pt x="670" y="993"/>
                  </a:lnTo>
                  <a:lnTo>
                    <a:pt x="671" y="994"/>
                  </a:lnTo>
                  <a:close/>
                  <a:moveTo>
                    <a:pt x="46" y="898"/>
                  </a:moveTo>
                  <a:lnTo>
                    <a:pt x="46" y="898"/>
                  </a:lnTo>
                  <a:lnTo>
                    <a:pt x="50" y="898"/>
                  </a:lnTo>
                  <a:lnTo>
                    <a:pt x="53" y="897"/>
                  </a:lnTo>
                  <a:lnTo>
                    <a:pt x="54" y="896"/>
                  </a:lnTo>
                  <a:lnTo>
                    <a:pt x="53" y="894"/>
                  </a:lnTo>
                  <a:lnTo>
                    <a:pt x="53" y="893"/>
                  </a:lnTo>
                  <a:lnTo>
                    <a:pt x="50" y="891"/>
                  </a:lnTo>
                  <a:lnTo>
                    <a:pt x="50" y="891"/>
                  </a:lnTo>
                  <a:lnTo>
                    <a:pt x="46" y="889"/>
                  </a:lnTo>
                  <a:lnTo>
                    <a:pt x="46" y="898"/>
                  </a:lnTo>
                  <a:close/>
                  <a:moveTo>
                    <a:pt x="42" y="894"/>
                  </a:moveTo>
                  <a:lnTo>
                    <a:pt x="46" y="898"/>
                  </a:lnTo>
                  <a:lnTo>
                    <a:pt x="46" y="889"/>
                  </a:lnTo>
                  <a:lnTo>
                    <a:pt x="42" y="894"/>
                  </a:lnTo>
                  <a:close/>
                  <a:moveTo>
                    <a:pt x="269" y="915"/>
                  </a:moveTo>
                  <a:lnTo>
                    <a:pt x="269" y="915"/>
                  </a:lnTo>
                  <a:lnTo>
                    <a:pt x="269" y="920"/>
                  </a:lnTo>
                  <a:lnTo>
                    <a:pt x="269" y="920"/>
                  </a:lnTo>
                  <a:lnTo>
                    <a:pt x="272" y="920"/>
                  </a:lnTo>
                  <a:lnTo>
                    <a:pt x="275" y="915"/>
                  </a:lnTo>
                  <a:lnTo>
                    <a:pt x="278" y="914"/>
                  </a:lnTo>
                  <a:lnTo>
                    <a:pt x="278" y="914"/>
                  </a:lnTo>
                  <a:lnTo>
                    <a:pt x="278" y="911"/>
                  </a:lnTo>
                  <a:lnTo>
                    <a:pt x="276" y="908"/>
                  </a:lnTo>
                  <a:lnTo>
                    <a:pt x="275" y="908"/>
                  </a:lnTo>
                  <a:lnTo>
                    <a:pt x="274" y="908"/>
                  </a:lnTo>
                  <a:lnTo>
                    <a:pt x="272" y="912"/>
                  </a:lnTo>
                  <a:lnTo>
                    <a:pt x="269" y="915"/>
                  </a:lnTo>
                  <a:lnTo>
                    <a:pt x="269" y="915"/>
                  </a:lnTo>
                  <a:close/>
                  <a:moveTo>
                    <a:pt x="2776" y="941"/>
                  </a:moveTo>
                  <a:lnTo>
                    <a:pt x="2776" y="941"/>
                  </a:lnTo>
                  <a:lnTo>
                    <a:pt x="2771" y="950"/>
                  </a:lnTo>
                  <a:lnTo>
                    <a:pt x="2769" y="955"/>
                  </a:lnTo>
                  <a:lnTo>
                    <a:pt x="2769" y="957"/>
                  </a:lnTo>
                  <a:lnTo>
                    <a:pt x="2771" y="960"/>
                  </a:lnTo>
                  <a:lnTo>
                    <a:pt x="2771" y="960"/>
                  </a:lnTo>
                  <a:lnTo>
                    <a:pt x="2772" y="955"/>
                  </a:lnTo>
                  <a:lnTo>
                    <a:pt x="2773" y="950"/>
                  </a:lnTo>
                  <a:lnTo>
                    <a:pt x="2776" y="946"/>
                  </a:lnTo>
                  <a:lnTo>
                    <a:pt x="2776" y="941"/>
                  </a:lnTo>
                  <a:lnTo>
                    <a:pt x="2776" y="941"/>
                  </a:lnTo>
                  <a:close/>
                  <a:moveTo>
                    <a:pt x="2283" y="955"/>
                  </a:moveTo>
                  <a:lnTo>
                    <a:pt x="2276" y="960"/>
                  </a:lnTo>
                  <a:lnTo>
                    <a:pt x="2275" y="962"/>
                  </a:lnTo>
                  <a:lnTo>
                    <a:pt x="2272" y="972"/>
                  </a:lnTo>
                  <a:lnTo>
                    <a:pt x="2272" y="972"/>
                  </a:lnTo>
                  <a:lnTo>
                    <a:pt x="2276" y="969"/>
                  </a:lnTo>
                  <a:lnTo>
                    <a:pt x="2279" y="964"/>
                  </a:lnTo>
                  <a:lnTo>
                    <a:pt x="2283" y="955"/>
                  </a:lnTo>
                  <a:lnTo>
                    <a:pt x="2283" y="955"/>
                  </a:lnTo>
                  <a:close/>
                  <a:moveTo>
                    <a:pt x="584" y="1026"/>
                  </a:moveTo>
                  <a:lnTo>
                    <a:pt x="584" y="1026"/>
                  </a:lnTo>
                  <a:lnTo>
                    <a:pt x="586" y="1029"/>
                  </a:lnTo>
                  <a:lnTo>
                    <a:pt x="587" y="1032"/>
                  </a:lnTo>
                  <a:lnTo>
                    <a:pt x="590" y="1032"/>
                  </a:lnTo>
                  <a:lnTo>
                    <a:pt x="594" y="1032"/>
                  </a:lnTo>
                  <a:lnTo>
                    <a:pt x="597" y="1033"/>
                  </a:lnTo>
                  <a:lnTo>
                    <a:pt x="597" y="1033"/>
                  </a:lnTo>
                  <a:lnTo>
                    <a:pt x="597" y="1026"/>
                  </a:lnTo>
                  <a:lnTo>
                    <a:pt x="597" y="1026"/>
                  </a:lnTo>
                  <a:lnTo>
                    <a:pt x="595" y="1026"/>
                  </a:lnTo>
                  <a:lnTo>
                    <a:pt x="591" y="1028"/>
                  </a:lnTo>
                  <a:lnTo>
                    <a:pt x="588" y="1028"/>
                  </a:lnTo>
                  <a:lnTo>
                    <a:pt x="584" y="1026"/>
                  </a:lnTo>
                  <a:lnTo>
                    <a:pt x="584" y="1026"/>
                  </a:lnTo>
                  <a:close/>
                  <a:moveTo>
                    <a:pt x="2521" y="931"/>
                  </a:moveTo>
                  <a:lnTo>
                    <a:pt x="2521" y="931"/>
                  </a:lnTo>
                  <a:lnTo>
                    <a:pt x="2518" y="934"/>
                  </a:lnTo>
                  <a:lnTo>
                    <a:pt x="2516" y="936"/>
                  </a:lnTo>
                  <a:lnTo>
                    <a:pt x="2514" y="942"/>
                  </a:lnTo>
                  <a:lnTo>
                    <a:pt x="2514" y="942"/>
                  </a:lnTo>
                  <a:lnTo>
                    <a:pt x="2518" y="941"/>
                  </a:lnTo>
                  <a:lnTo>
                    <a:pt x="2521" y="938"/>
                  </a:lnTo>
                  <a:lnTo>
                    <a:pt x="2522" y="934"/>
                  </a:lnTo>
                  <a:lnTo>
                    <a:pt x="2521" y="931"/>
                  </a:lnTo>
                  <a:lnTo>
                    <a:pt x="2521" y="931"/>
                  </a:lnTo>
                  <a:close/>
                  <a:moveTo>
                    <a:pt x="2270" y="973"/>
                  </a:moveTo>
                  <a:lnTo>
                    <a:pt x="2272" y="972"/>
                  </a:lnTo>
                  <a:lnTo>
                    <a:pt x="2275" y="962"/>
                  </a:lnTo>
                  <a:lnTo>
                    <a:pt x="2263" y="977"/>
                  </a:lnTo>
                  <a:lnTo>
                    <a:pt x="2270" y="973"/>
                  </a:lnTo>
                  <a:close/>
                  <a:moveTo>
                    <a:pt x="81" y="733"/>
                  </a:moveTo>
                  <a:lnTo>
                    <a:pt x="82" y="727"/>
                  </a:lnTo>
                  <a:lnTo>
                    <a:pt x="84" y="723"/>
                  </a:lnTo>
                  <a:lnTo>
                    <a:pt x="84" y="723"/>
                  </a:lnTo>
                  <a:lnTo>
                    <a:pt x="78" y="730"/>
                  </a:lnTo>
                  <a:lnTo>
                    <a:pt x="75" y="733"/>
                  </a:lnTo>
                  <a:lnTo>
                    <a:pt x="74" y="737"/>
                  </a:lnTo>
                  <a:lnTo>
                    <a:pt x="81" y="733"/>
                  </a:lnTo>
                  <a:close/>
                  <a:moveTo>
                    <a:pt x="1646" y="973"/>
                  </a:moveTo>
                  <a:lnTo>
                    <a:pt x="1646" y="973"/>
                  </a:lnTo>
                  <a:lnTo>
                    <a:pt x="1654" y="967"/>
                  </a:lnTo>
                  <a:lnTo>
                    <a:pt x="1656" y="964"/>
                  </a:lnTo>
                  <a:lnTo>
                    <a:pt x="1658" y="960"/>
                  </a:lnTo>
                  <a:lnTo>
                    <a:pt x="1658" y="960"/>
                  </a:lnTo>
                  <a:lnTo>
                    <a:pt x="1649" y="966"/>
                  </a:lnTo>
                  <a:lnTo>
                    <a:pt x="1648" y="969"/>
                  </a:lnTo>
                  <a:lnTo>
                    <a:pt x="1646" y="973"/>
                  </a:lnTo>
                  <a:lnTo>
                    <a:pt x="1646" y="973"/>
                  </a:lnTo>
                  <a:close/>
                  <a:moveTo>
                    <a:pt x="1235" y="942"/>
                  </a:moveTo>
                  <a:lnTo>
                    <a:pt x="1235" y="942"/>
                  </a:lnTo>
                  <a:lnTo>
                    <a:pt x="1239" y="938"/>
                  </a:lnTo>
                  <a:lnTo>
                    <a:pt x="1243" y="934"/>
                  </a:lnTo>
                  <a:lnTo>
                    <a:pt x="1243" y="932"/>
                  </a:lnTo>
                  <a:lnTo>
                    <a:pt x="1242" y="932"/>
                  </a:lnTo>
                  <a:lnTo>
                    <a:pt x="1235" y="936"/>
                  </a:lnTo>
                  <a:lnTo>
                    <a:pt x="1235" y="936"/>
                  </a:lnTo>
                  <a:lnTo>
                    <a:pt x="1235" y="942"/>
                  </a:lnTo>
                  <a:lnTo>
                    <a:pt x="1235" y="942"/>
                  </a:lnTo>
                  <a:close/>
                  <a:moveTo>
                    <a:pt x="1035" y="922"/>
                  </a:moveTo>
                  <a:lnTo>
                    <a:pt x="1035" y="922"/>
                  </a:lnTo>
                  <a:lnTo>
                    <a:pt x="1037" y="918"/>
                  </a:lnTo>
                  <a:lnTo>
                    <a:pt x="1035" y="917"/>
                  </a:lnTo>
                  <a:lnTo>
                    <a:pt x="1035" y="917"/>
                  </a:lnTo>
                  <a:lnTo>
                    <a:pt x="1032" y="917"/>
                  </a:lnTo>
                  <a:lnTo>
                    <a:pt x="1030" y="921"/>
                  </a:lnTo>
                  <a:lnTo>
                    <a:pt x="1028" y="924"/>
                  </a:lnTo>
                  <a:lnTo>
                    <a:pt x="1028" y="924"/>
                  </a:lnTo>
                  <a:lnTo>
                    <a:pt x="1028" y="925"/>
                  </a:lnTo>
                  <a:lnTo>
                    <a:pt x="1030" y="927"/>
                  </a:lnTo>
                  <a:lnTo>
                    <a:pt x="1032" y="925"/>
                  </a:lnTo>
                  <a:lnTo>
                    <a:pt x="1035" y="922"/>
                  </a:lnTo>
                  <a:close/>
                  <a:moveTo>
                    <a:pt x="1935" y="920"/>
                  </a:moveTo>
                  <a:lnTo>
                    <a:pt x="1935" y="920"/>
                  </a:lnTo>
                  <a:lnTo>
                    <a:pt x="1933" y="918"/>
                  </a:lnTo>
                  <a:lnTo>
                    <a:pt x="1933" y="917"/>
                  </a:lnTo>
                  <a:lnTo>
                    <a:pt x="1932" y="915"/>
                  </a:lnTo>
                  <a:lnTo>
                    <a:pt x="1930" y="915"/>
                  </a:lnTo>
                  <a:lnTo>
                    <a:pt x="1926" y="918"/>
                  </a:lnTo>
                  <a:lnTo>
                    <a:pt x="1926" y="918"/>
                  </a:lnTo>
                  <a:lnTo>
                    <a:pt x="1926" y="920"/>
                  </a:lnTo>
                  <a:lnTo>
                    <a:pt x="1928" y="922"/>
                  </a:lnTo>
                  <a:lnTo>
                    <a:pt x="1928" y="924"/>
                  </a:lnTo>
                  <a:lnTo>
                    <a:pt x="1929" y="924"/>
                  </a:lnTo>
                  <a:lnTo>
                    <a:pt x="1930" y="922"/>
                  </a:lnTo>
                  <a:lnTo>
                    <a:pt x="1935" y="920"/>
                  </a:lnTo>
                  <a:lnTo>
                    <a:pt x="1935" y="920"/>
                  </a:lnTo>
                  <a:close/>
                  <a:moveTo>
                    <a:pt x="659" y="1038"/>
                  </a:moveTo>
                  <a:lnTo>
                    <a:pt x="659" y="1038"/>
                  </a:lnTo>
                  <a:lnTo>
                    <a:pt x="659" y="1032"/>
                  </a:lnTo>
                  <a:lnTo>
                    <a:pt x="659" y="1029"/>
                  </a:lnTo>
                  <a:lnTo>
                    <a:pt x="657" y="1028"/>
                  </a:lnTo>
                  <a:lnTo>
                    <a:pt x="657" y="1028"/>
                  </a:lnTo>
                  <a:lnTo>
                    <a:pt x="657" y="1029"/>
                  </a:lnTo>
                  <a:lnTo>
                    <a:pt x="656" y="1031"/>
                  </a:lnTo>
                  <a:lnTo>
                    <a:pt x="653" y="1035"/>
                  </a:lnTo>
                  <a:lnTo>
                    <a:pt x="652" y="1038"/>
                  </a:lnTo>
                  <a:lnTo>
                    <a:pt x="653" y="1038"/>
                  </a:lnTo>
                  <a:lnTo>
                    <a:pt x="654" y="1039"/>
                  </a:lnTo>
                  <a:lnTo>
                    <a:pt x="659" y="1038"/>
                  </a:lnTo>
                  <a:lnTo>
                    <a:pt x="659" y="1038"/>
                  </a:lnTo>
                  <a:close/>
                  <a:moveTo>
                    <a:pt x="2811" y="914"/>
                  </a:moveTo>
                  <a:lnTo>
                    <a:pt x="2811" y="914"/>
                  </a:lnTo>
                  <a:lnTo>
                    <a:pt x="2806" y="918"/>
                  </a:lnTo>
                  <a:lnTo>
                    <a:pt x="2804" y="921"/>
                  </a:lnTo>
                  <a:lnTo>
                    <a:pt x="2803" y="924"/>
                  </a:lnTo>
                  <a:lnTo>
                    <a:pt x="2803" y="924"/>
                  </a:lnTo>
                  <a:lnTo>
                    <a:pt x="2807" y="922"/>
                  </a:lnTo>
                  <a:lnTo>
                    <a:pt x="2810" y="921"/>
                  </a:lnTo>
                  <a:lnTo>
                    <a:pt x="2811" y="917"/>
                  </a:lnTo>
                  <a:lnTo>
                    <a:pt x="2811" y="914"/>
                  </a:lnTo>
                  <a:lnTo>
                    <a:pt x="2811" y="914"/>
                  </a:lnTo>
                  <a:close/>
                  <a:moveTo>
                    <a:pt x="213" y="735"/>
                  </a:moveTo>
                  <a:lnTo>
                    <a:pt x="213" y="735"/>
                  </a:lnTo>
                  <a:lnTo>
                    <a:pt x="215" y="734"/>
                  </a:lnTo>
                  <a:lnTo>
                    <a:pt x="215" y="731"/>
                  </a:lnTo>
                  <a:lnTo>
                    <a:pt x="213" y="726"/>
                  </a:lnTo>
                  <a:lnTo>
                    <a:pt x="210" y="723"/>
                  </a:lnTo>
                  <a:lnTo>
                    <a:pt x="210" y="723"/>
                  </a:lnTo>
                  <a:lnTo>
                    <a:pt x="210" y="727"/>
                  </a:lnTo>
                  <a:lnTo>
                    <a:pt x="210" y="727"/>
                  </a:lnTo>
                  <a:lnTo>
                    <a:pt x="212" y="733"/>
                  </a:lnTo>
                  <a:lnTo>
                    <a:pt x="213" y="735"/>
                  </a:lnTo>
                  <a:lnTo>
                    <a:pt x="213" y="7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2" name="Freeform 128"/>
            <p:cNvSpPr>
              <a:spLocks noEditPoints="1"/>
            </p:cNvSpPr>
            <p:nvPr/>
          </p:nvSpPr>
          <p:spPr bwMode="auto">
            <a:xfrm rot="16872957">
              <a:off x="4156477" y="3319924"/>
              <a:ext cx="1738323" cy="968685"/>
            </a:xfrm>
            <a:custGeom>
              <a:avLst/>
              <a:gdLst/>
              <a:ahLst/>
              <a:cxnLst>
                <a:cxn ang="0">
                  <a:pos x="7" y="475"/>
                </a:cxn>
                <a:cxn ang="0">
                  <a:pos x="2824" y="83"/>
                </a:cxn>
                <a:cxn ang="0">
                  <a:pos x="649" y="1056"/>
                </a:cxn>
                <a:cxn ang="0">
                  <a:pos x="2076" y="27"/>
                </a:cxn>
                <a:cxn ang="0">
                  <a:pos x="172" y="526"/>
                </a:cxn>
                <a:cxn ang="0">
                  <a:pos x="1718" y="1039"/>
                </a:cxn>
                <a:cxn ang="0">
                  <a:pos x="1774" y="1068"/>
                </a:cxn>
                <a:cxn ang="0">
                  <a:pos x="1781" y="1032"/>
                </a:cxn>
                <a:cxn ang="0">
                  <a:pos x="333" y="936"/>
                </a:cxn>
                <a:cxn ang="0">
                  <a:pos x="392" y="925"/>
                </a:cxn>
                <a:cxn ang="0">
                  <a:pos x="363" y="1000"/>
                </a:cxn>
                <a:cxn ang="0">
                  <a:pos x="503" y="880"/>
                </a:cxn>
                <a:cxn ang="0">
                  <a:pos x="1070" y="1002"/>
                </a:cxn>
                <a:cxn ang="0">
                  <a:pos x="1231" y="969"/>
                </a:cxn>
                <a:cxn ang="0">
                  <a:pos x="1562" y="1066"/>
                </a:cxn>
                <a:cxn ang="0">
                  <a:pos x="2570" y="952"/>
                </a:cxn>
                <a:cxn ang="0">
                  <a:pos x="2350" y="939"/>
                </a:cxn>
                <a:cxn ang="0">
                  <a:pos x="2269" y="1060"/>
                </a:cxn>
                <a:cxn ang="0">
                  <a:pos x="2003" y="943"/>
                </a:cxn>
                <a:cxn ang="0">
                  <a:pos x="290" y="863"/>
                </a:cxn>
                <a:cxn ang="0">
                  <a:pos x="2193" y="1080"/>
                </a:cxn>
                <a:cxn ang="0">
                  <a:pos x="444" y="1031"/>
                </a:cxn>
                <a:cxn ang="0">
                  <a:pos x="1999" y="1059"/>
                </a:cxn>
                <a:cxn ang="0">
                  <a:pos x="2788" y="924"/>
                </a:cxn>
                <a:cxn ang="0">
                  <a:pos x="1208" y="1000"/>
                </a:cxn>
                <a:cxn ang="0">
                  <a:pos x="1020" y="1032"/>
                </a:cxn>
                <a:cxn ang="0">
                  <a:pos x="1107" y="1032"/>
                </a:cxn>
                <a:cxn ang="0">
                  <a:pos x="2071" y="1081"/>
                </a:cxn>
                <a:cxn ang="0">
                  <a:pos x="1980" y="938"/>
                </a:cxn>
                <a:cxn ang="0">
                  <a:pos x="46" y="415"/>
                </a:cxn>
                <a:cxn ang="0">
                  <a:pos x="886" y="1049"/>
                </a:cxn>
                <a:cxn ang="0">
                  <a:pos x="867" y="1023"/>
                </a:cxn>
                <a:cxn ang="0">
                  <a:pos x="151" y="558"/>
                </a:cxn>
                <a:cxn ang="0">
                  <a:pos x="28" y="478"/>
                </a:cxn>
                <a:cxn ang="0">
                  <a:pos x="116" y="433"/>
                </a:cxn>
                <a:cxn ang="0">
                  <a:pos x="1842" y="1067"/>
                </a:cxn>
                <a:cxn ang="0">
                  <a:pos x="958" y="921"/>
                </a:cxn>
                <a:cxn ang="0">
                  <a:pos x="50" y="891"/>
                </a:cxn>
                <a:cxn ang="0">
                  <a:pos x="209" y="842"/>
                </a:cxn>
                <a:cxn ang="0">
                  <a:pos x="595" y="904"/>
                </a:cxn>
                <a:cxn ang="0">
                  <a:pos x="1419" y="903"/>
                </a:cxn>
                <a:cxn ang="0">
                  <a:pos x="129" y="571"/>
                </a:cxn>
                <a:cxn ang="0">
                  <a:pos x="668" y="1009"/>
                </a:cxn>
                <a:cxn ang="0">
                  <a:pos x="54" y="727"/>
                </a:cxn>
                <a:cxn ang="0">
                  <a:pos x="146" y="428"/>
                </a:cxn>
                <a:cxn ang="0">
                  <a:pos x="40" y="824"/>
                </a:cxn>
                <a:cxn ang="0">
                  <a:pos x="300" y="922"/>
                </a:cxn>
                <a:cxn ang="0">
                  <a:pos x="234" y="807"/>
                </a:cxn>
                <a:cxn ang="0">
                  <a:pos x="2516" y="34"/>
                </a:cxn>
                <a:cxn ang="0">
                  <a:pos x="2397" y="1012"/>
                </a:cxn>
                <a:cxn ang="0">
                  <a:pos x="2110" y="911"/>
                </a:cxn>
                <a:cxn ang="0">
                  <a:pos x="179" y="845"/>
                </a:cxn>
                <a:cxn ang="0">
                  <a:pos x="1700" y="907"/>
                </a:cxn>
                <a:cxn ang="0">
                  <a:pos x="1617" y="931"/>
                </a:cxn>
                <a:cxn ang="0">
                  <a:pos x="2731" y="1011"/>
                </a:cxn>
                <a:cxn ang="0">
                  <a:pos x="1645" y="1053"/>
                </a:cxn>
                <a:cxn ang="0">
                  <a:pos x="462" y="1005"/>
                </a:cxn>
                <a:cxn ang="0">
                  <a:pos x="2332" y="969"/>
                </a:cxn>
                <a:cxn ang="0">
                  <a:pos x="2433" y="946"/>
                </a:cxn>
                <a:cxn ang="0">
                  <a:pos x="1077" y="998"/>
                </a:cxn>
                <a:cxn ang="0">
                  <a:pos x="2776" y="941"/>
                </a:cxn>
                <a:cxn ang="0">
                  <a:pos x="82" y="727"/>
                </a:cxn>
                <a:cxn ang="0">
                  <a:pos x="1930" y="922"/>
                </a:cxn>
              </a:cxnLst>
              <a:rect l="0" t="0" r="r" b="b"/>
              <a:pathLst>
                <a:path w="2921" h="1098">
                  <a:moveTo>
                    <a:pt x="633" y="1063"/>
                  </a:moveTo>
                  <a:lnTo>
                    <a:pt x="633" y="1063"/>
                  </a:lnTo>
                  <a:lnTo>
                    <a:pt x="629" y="1063"/>
                  </a:lnTo>
                  <a:lnTo>
                    <a:pt x="626" y="1063"/>
                  </a:lnTo>
                  <a:lnTo>
                    <a:pt x="625" y="1060"/>
                  </a:lnTo>
                  <a:lnTo>
                    <a:pt x="626" y="1054"/>
                  </a:lnTo>
                  <a:lnTo>
                    <a:pt x="626" y="1054"/>
                  </a:lnTo>
                  <a:lnTo>
                    <a:pt x="586" y="1053"/>
                  </a:lnTo>
                  <a:lnTo>
                    <a:pt x="542" y="1053"/>
                  </a:lnTo>
                  <a:lnTo>
                    <a:pt x="452" y="1052"/>
                  </a:lnTo>
                  <a:lnTo>
                    <a:pt x="406" y="1050"/>
                  </a:lnTo>
                  <a:lnTo>
                    <a:pt x="362" y="1046"/>
                  </a:lnTo>
                  <a:lnTo>
                    <a:pt x="320" y="1042"/>
                  </a:lnTo>
                  <a:lnTo>
                    <a:pt x="279" y="1035"/>
                  </a:lnTo>
                  <a:lnTo>
                    <a:pt x="279" y="1035"/>
                  </a:lnTo>
                  <a:lnTo>
                    <a:pt x="278" y="1035"/>
                  </a:lnTo>
                  <a:lnTo>
                    <a:pt x="275" y="1036"/>
                  </a:lnTo>
                  <a:lnTo>
                    <a:pt x="268" y="1042"/>
                  </a:lnTo>
                  <a:lnTo>
                    <a:pt x="265" y="1043"/>
                  </a:lnTo>
                  <a:lnTo>
                    <a:pt x="262" y="1043"/>
                  </a:lnTo>
                  <a:lnTo>
                    <a:pt x="260" y="1043"/>
                  </a:lnTo>
                  <a:lnTo>
                    <a:pt x="257" y="1039"/>
                  </a:lnTo>
                  <a:lnTo>
                    <a:pt x="257" y="1039"/>
                  </a:lnTo>
                  <a:lnTo>
                    <a:pt x="254" y="1036"/>
                  </a:lnTo>
                  <a:lnTo>
                    <a:pt x="250" y="1033"/>
                  </a:lnTo>
                  <a:lnTo>
                    <a:pt x="243" y="1032"/>
                  </a:lnTo>
                  <a:lnTo>
                    <a:pt x="237" y="1032"/>
                  </a:lnTo>
                  <a:lnTo>
                    <a:pt x="223" y="1033"/>
                  </a:lnTo>
                  <a:lnTo>
                    <a:pt x="210" y="1033"/>
                  </a:lnTo>
                  <a:lnTo>
                    <a:pt x="210" y="1033"/>
                  </a:lnTo>
                  <a:lnTo>
                    <a:pt x="181" y="1031"/>
                  </a:lnTo>
                  <a:lnTo>
                    <a:pt x="154" y="1025"/>
                  </a:lnTo>
                  <a:lnTo>
                    <a:pt x="130" y="1018"/>
                  </a:lnTo>
                  <a:lnTo>
                    <a:pt x="106" y="1008"/>
                  </a:lnTo>
                  <a:lnTo>
                    <a:pt x="85" y="998"/>
                  </a:lnTo>
                  <a:lnTo>
                    <a:pt x="64" y="987"/>
                  </a:lnTo>
                  <a:lnTo>
                    <a:pt x="45" y="974"/>
                  </a:lnTo>
                  <a:lnTo>
                    <a:pt x="26" y="962"/>
                  </a:lnTo>
                  <a:lnTo>
                    <a:pt x="26" y="962"/>
                  </a:lnTo>
                  <a:lnTo>
                    <a:pt x="18" y="934"/>
                  </a:lnTo>
                  <a:lnTo>
                    <a:pt x="11" y="904"/>
                  </a:lnTo>
                  <a:lnTo>
                    <a:pt x="7" y="875"/>
                  </a:lnTo>
                  <a:lnTo>
                    <a:pt x="4" y="845"/>
                  </a:lnTo>
                  <a:lnTo>
                    <a:pt x="2" y="814"/>
                  </a:lnTo>
                  <a:lnTo>
                    <a:pt x="4" y="785"/>
                  </a:lnTo>
                  <a:lnTo>
                    <a:pt x="7" y="755"/>
                  </a:lnTo>
                  <a:lnTo>
                    <a:pt x="11" y="727"/>
                  </a:lnTo>
                  <a:lnTo>
                    <a:pt x="11" y="727"/>
                  </a:lnTo>
                  <a:lnTo>
                    <a:pt x="7" y="629"/>
                  </a:lnTo>
                  <a:lnTo>
                    <a:pt x="5" y="578"/>
                  </a:lnTo>
                  <a:lnTo>
                    <a:pt x="5" y="526"/>
                  </a:lnTo>
                  <a:lnTo>
                    <a:pt x="7" y="475"/>
                  </a:lnTo>
                  <a:lnTo>
                    <a:pt x="8" y="423"/>
                  </a:lnTo>
                  <a:lnTo>
                    <a:pt x="11" y="374"/>
                  </a:lnTo>
                  <a:lnTo>
                    <a:pt x="16" y="326"/>
                  </a:lnTo>
                  <a:lnTo>
                    <a:pt x="16" y="326"/>
                  </a:lnTo>
                  <a:lnTo>
                    <a:pt x="14" y="331"/>
                  </a:lnTo>
                  <a:lnTo>
                    <a:pt x="11" y="335"/>
                  </a:lnTo>
                  <a:lnTo>
                    <a:pt x="7" y="339"/>
                  </a:lnTo>
                  <a:lnTo>
                    <a:pt x="4" y="341"/>
                  </a:lnTo>
                  <a:lnTo>
                    <a:pt x="0" y="341"/>
                  </a:lnTo>
                  <a:lnTo>
                    <a:pt x="0" y="341"/>
                  </a:lnTo>
                  <a:lnTo>
                    <a:pt x="40" y="273"/>
                  </a:lnTo>
                  <a:lnTo>
                    <a:pt x="82" y="208"/>
                  </a:lnTo>
                  <a:lnTo>
                    <a:pt x="104" y="178"/>
                  </a:lnTo>
                  <a:lnTo>
                    <a:pt x="126" y="147"/>
                  </a:lnTo>
                  <a:lnTo>
                    <a:pt x="148" y="117"/>
                  </a:lnTo>
                  <a:lnTo>
                    <a:pt x="172" y="89"/>
                  </a:lnTo>
                  <a:lnTo>
                    <a:pt x="172" y="89"/>
                  </a:lnTo>
                  <a:lnTo>
                    <a:pt x="178" y="74"/>
                  </a:lnTo>
                  <a:lnTo>
                    <a:pt x="185" y="61"/>
                  </a:lnTo>
                  <a:lnTo>
                    <a:pt x="195" y="51"/>
                  </a:lnTo>
                  <a:lnTo>
                    <a:pt x="205" y="41"/>
                  </a:lnTo>
                  <a:lnTo>
                    <a:pt x="217" y="34"/>
                  </a:lnTo>
                  <a:lnTo>
                    <a:pt x="231" y="29"/>
                  </a:lnTo>
                  <a:lnTo>
                    <a:pt x="245" y="23"/>
                  </a:lnTo>
                  <a:lnTo>
                    <a:pt x="262" y="19"/>
                  </a:lnTo>
                  <a:lnTo>
                    <a:pt x="262" y="19"/>
                  </a:lnTo>
                  <a:lnTo>
                    <a:pt x="281" y="13"/>
                  </a:lnTo>
                  <a:lnTo>
                    <a:pt x="299" y="10"/>
                  </a:lnTo>
                  <a:lnTo>
                    <a:pt x="340" y="5"/>
                  </a:lnTo>
                  <a:lnTo>
                    <a:pt x="383" y="2"/>
                  </a:lnTo>
                  <a:lnTo>
                    <a:pt x="428" y="0"/>
                  </a:lnTo>
                  <a:lnTo>
                    <a:pt x="475" y="0"/>
                  </a:lnTo>
                  <a:lnTo>
                    <a:pt x="519" y="3"/>
                  </a:lnTo>
                  <a:lnTo>
                    <a:pt x="608" y="9"/>
                  </a:lnTo>
                  <a:lnTo>
                    <a:pt x="608" y="9"/>
                  </a:lnTo>
                  <a:lnTo>
                    <a:pt x="715" y="6"/>
                  </a:lnTo>
                  <a:lnTo>
                    <a:pt x="819" y="6"/>
                  </a:lnTo>
                  <a:lnTo>
                    <a:pt x="1030" y="8"/>
                  </a:lnTo>
                  <a:lnTo>
                    <a:pt x="1134" y="8"/>
                  </a:lnTo>
                  <a:lnTo>
                    <a:pt x="1239" y="8"/>
                  </a:lnTo>
                  <a:lnTo>
                    <a:pt x="1346" y="5"/>
                  </a:lnTo>
                  <a:lnTo>
                    <a:pt x="1451" y="0"/>
                  </a:lnTo>
                  <a:lnTo>
                    <a:pt x="2653" y="23"/>
                  </a:lnTo>
                  <a:lnTo>
                    <a:pt x="2653" y="23"/>
                  </a:lnTo>
                  <a:lnTo>
                    <a:pt x="2681" y="24"/>
                  </a:lnTo>
                  <a:lnTo>
                    <a:pt x="2706" y="27"/>
                  </a:lnTo>
                  <a:lnTo>
                    <a:pt x="2730" y="33"/>
                  </a:lnTo>
                  <a:lnTo>
                    <a:pt x="2752" y="40"/>
                  </a:lnTo>
                  <a:lnTo>
                    <a:pt x="2772" y="48"/>
                  </a:lnTo>
                  <a:lnTo>
                    <a:pt x="2790" y="58"/>
                  </a:lnTo>
                  <a:lnTo>
                    <a:pt x="2809" y="69"/>
                  </a:lnTo>
                  <a:lnTo>
                    <a:pt x="2824" y="83"/>
                  </a:lnTo>
                  <a:lnTo>
                    <a:pt x="2838" y="97"/>
                  </a:lnTo>
                  <a:lnTo>
                    <a:pt x="2849" y="114"/>
                  </a:lnTo>
                  <a:lnTo>
                    <a:pt x="2861" y="131"/>
                  </a:lnTo>
                  <a:lnTo>
                    <a:pt x="2870" y="151"/>
                  </a:lnTo>
                  <a:lnTo>
                    <a:pt x="2879" y="171"/>
                  </a:lnTo>
                  <a:lnTo>
                    <a:pt x="2884" y="193"/>
                  </a:lnTo>
                  <a:lnTo>
                    <a:pt x="2890" y="215"/>
                  </a:lnTo>
                  <a:lnTo>
                    <a:pt x="2894" y="239"/>
                  </a:lnTo>
                  <a:lnTo>
                    <a:pt x="2894" y="239"/>
                  </a:lnTo>
                  <a:lnTo>
                    <a:pt x="2893" y="270"/>
                  </a:lnTo>
                  <a:lnTo>
                    <a:pt x="2893" y="301"/>
                  </a:lnTo>
                  <a:lnTo>
                    <a:pt x="2896" y="363"/>
                  </a:lnTo>
                  <a:lnTo>
                    <a:pt x="2901" y="423"/>
                  </a:lnTo>
                  <a:lnTo>
                    <a:pt x="2907" y="482"/>
                  </a:lnTo>
                  <a:lnTo>
                    <a:pt x="2907" y="482"/>
                  </a:lnTo>
                  <a:lnTo>
                    <a:pt x="2910" y="516"/>
                  </a:lnTo>
                  <a:lnTo>
                    <a:pt x="2911" y="551"/>
                  </a:lnTo>
                  <a:lnTo>
                    <a:pt x="2913" y="619"/>
                  </a:lnTo>
                  <a:lnTo>
                    <a:pt x="2914" y="688"/>
                  </a:lnTo>
                  <a:lnTo>
                    <a:pt x="2917" y="723"/>
                  </a:lnTo>
                  <a:lnTo>
                    <a:pt x="2921" y="758"/>
                  </a:lnTo>
                  <a:lnTo>
                    <a:pt x="2921" y="758"/>
                  </a:lnTo>
                  <a:lnTo>
                    <a:pt x="2900" y="800"/>
                  </a:lnTo>
                  <a:lnTo>
                    <a:pt x="2879" y="841"/>
                  </a:lnTo>
                  <a:lnTo>
                    <a:pt x="2855" y="882"/>
                  </a:lnTo>
                  <a:lnTo>
                    <a:pt x="2831" y="920"/>
                  </a:lnTo>
                  <a:lnTo>
                    <a:pt x="2804" y="956"/>
                  </a:lnTo>
                  <a:lnTo>
                    <a:pt x="2790" y="973"/>
                  </a:lnTo>
                  <a:lnTo>
                    <a:pt x="2775" y="990"/>
                  </a:lnTo>
                  <a:lnTo>
                    <a:pt x="2759" y="1005"/>
                  </a:lnTo>
                  <a:lnTo>
                    <a:pt x="2743" y="1021"/>
                  </a:lnTo>
                  <a:lnTo>
                    <a:pt x="2726" y="1036"/>
                  </a:lnTo>
                  <a:lnTo>
                    <a:pt x="2709" y="1050"/>
                  </a:lnTo>
                  <a:lnTo>
                    <a:pt x="2709" y="1050"/>
                  </a:lnTo>
                  <a:lnTo>
                    <a:pt x="2699" y="1056"/>
                  </a:lnTo>
                  <a:lnTo>
                    <a:pt x="2689" y="1061"/>
                  </a:lnTo>
                  <a:lnTo>
                    <a:pt x="2668" y="1070"/>
                  </a:lnTo>
                  <a:lnTo>
                    <a:pt x="2644" y="1077"/>
                  </a:lnTo>
                  <a:lnTo>
                    <a:pt x="2619" y="1081"/>
                  </a:lnTo>
                  <a:lnTo>
                    <a:pt x="2594" y="1085"/>
                  </a:lnTo>
                  <a:lnTo>
                    <a:pt x="2565" y="1087"/>
                  </a:lnTo>
                  <a:lnTo>
                    <a:pt x="2508" y="1090"/>
                  </a:lnTo>
                  <a:lnTo>
                    <a:pt x="2508" y="1090"/>
                  </a:lnTo>
                  <a:lnTo>
                    <a:pt x="2363" y="1092"/>
                  </a:lnTo>
                  <a:lnTo>
                    <a:pt x="2224" y="1095"/>
                  </a:lnTo>
                  <a:lnTo>
                    <a:pt x="1942" y="1098"/>
                  </a:lnTo>
                  <a:lnTo>
                    <a:pt x="1942" y="1098"/>
                  </a:lnTo>
                  <a:lnTo>
                    <a:pt x="1909" y="1098"/>
                  </a:lnTo>
                  <a:lnTo>
                    <a:pt x="1880" y="1098"/>
                  </a:lnTo>
                  <a:lnTo>
                    <a:pt x="1818" y="1095"/>
                  </a:lnTo>
                  <a:lnTo>
                    <a:pt x="649" y="1056"/>
                  </a:lnTo>
                  <a:lnTo>
                    <a:pt x="649" y="1056"/>
                  </a:lnTo>
                  <a:lnTo>
                    <a:pt x="645" y="1057"/>
                  </a:lnTo>
                  <a:lnTo>
                    <a:pt x="640" y="1059"/>
                  </a:lnTo>
                  <a:lnTo>
                    <a:pt x="633" y="1063"/>
                  </a:lnTo>
                  <a:lnTo>
                    <a:pt x="633" y="1063"/>
                  </a:lnTo>
                  <a:close/>
                  <a:moveTo>
                    <a:pt x="2785" y="862"/>
                  </a:moveTo>
                  <a:lnTo>
                    <a:pt x="2785" y="862"/>
                  </a:lnTo>
                  <a:lnTo>
                    <a:pt x="2797" y="860"/>
                  </a:lnTo>
                  <a:lnTo>
                    <a:pt x="2809" y="858"/>
                  </a:lnTo>
                  <a:lnTo>
                    <a:pt x="2820" y="853"/>
                  </a:lnTo>
                  <a:lnTo>
                    <a:pt x="2830" y="849"/>
                  </a:lnTo>
                  <a:lnTo>
                    <a:pt x="2838" y="844"/>
                  </a:lnTo>
                  <a:lnTo>
                    <a:pt x="2848" y="838"/>
                  </a:lnTo>
                  <a:lnTo>
                    <a:pt x="2855" y="832"/>
                  </a:lnTo>
                  <a:lnTo>
                    <a:pt x="2862" y="824"/>
                  </a:lnTo>
                  <a:lnTo>
                    <a:pt x="2869" y="817"/>
                  </a:lnTo>
                  <a:lnTo>
                    <a:pt x="2875" y="808"/>
                  </a:lnTo>
                  <a:lnTo>
                    <a:pt x="2886" y="790"/>
                  </a:lnTo>
                  <a:lnTo>
                    <a:pt x="2893" y="769"/>
                  </a:lnTo>
                  <a:lnTo>
                    <a:pt x="2900" y="748"/>
                  </a:lnTo>
                  <a:lnTo>
                    <a:pt x="2900" y="748"/>
                  </a:lnTo>
                  <a:lnTo>
                    <a:pt x="2899" y="688"/>
                  </a:lnTo>
                  <a:lnTo>
                    <a:pt x="2897" y="629"/>
                  </a:lnTo>
                  <a:lnTo>
                    <a:pt x="2893" y="512"/>
                  </a:lnTo>
                  <a:lnTo>
                    <a:pt x="2884" y="395"/>
                  </a:lnTo>
                  <a:lnTo>
                    <a:pt x="2877" y="279"/>
                  </a:lnTo>
                  <a:lnTo>
                    <a:pt x="2877" y="279"/>
                  </a:lnTo>
                  <a:lnTo>
                    <a:pt x="2877" y="260"/>
                  </a:lnTo>
                  <a:lnTo>
                    <a:pt x="2877" y="244"/>
                  </a:lnTo>
                  <a:lnTo>
                    <a:pt x="2876" y="227"/>
                  </a:lnTo>
                  <a:lnTo>
                    <a:pt x="2873" y="211"/>
                  </a:lnTo>
                  <a:lnTo>
                    <a:pt x="2869" y="196"/>
                  </a:lnTo>
                  <a:lnTo>
                    <a:pt x="2865" y="182"/>
                  </a:lnTo>
                  <a:lnTo>
                    <a:pt x="2861" y="169"/>
                  </a:lnTo>
                  <a:lnTo>
                    <a:pt x="2854" y="155"/>
                  </a:lnTo>
                  <a:lnTo>
                    <a:pt x="2848" y="144"/>
                  </a:lnTo>
                  <a:lnTo>
                    <a:pt x="2840" y="133"/>
                  </a:lnTo>
                  <a:lnTo>
                    <a:pt x="2824" y="111"/>
                  </a:lnTo>
                  <a:lnTo>
                    <a:pt x="2806" y="92"/>
                  </a:lnTo>
                  <a:lnTo>
                    <a:pt x="2786" y="75"/>
                  </a:lnTo>
                  <a:lnTo>
                    <a:pt x="2786" y="75"/>
                  </a:lnTo>
                  <a:lnTo>
                    <a:pt x="2734" y="68"/>
                  </a:lnTo>
                  <a:lnTo>
                    <a:pt x="2682" y="62"/>
                  </a:lnTo>
                  <a:lnTo>
                    <a:pt x="2629" y="60"/>
                  </a:lnTo>
                  <a:lnTo>
                    <a:pt x="2574" y="55"/>
                  </a:lnTo>
                  <a:lnTo>
                    <a:pt x="2466" y="50"/>
                  </a:lnTo>
                  <a:lnTo>
                    <a:pt x="2412" y="45"/>
                  </a:lnTo>
                  <a:lnTo>
                    <a:pt x="2360" y="41"/>
                  </a:lnTo>
                  <a:lnTo>
                    <a:pt x="2360" y="41"/>
                  </a:lnTo>
                  <a:lnTo>
                    <a:pt x="2314" y="37"/>
                  </a:lnTo>
                  <a:lnTo>
                    <a:pt x="2268" y="34"/>
                  </a:lnTo>
                  <a:lnTo>
                    <a:pt x="2172" y="30"/>
                  </a:lnTo>
                  <a:lnTo>
                    <a:pt x="2076" y="27"/>
                  </a:lnTo>
                  <a:lnTo>
                    <a:pt x="1980" y="27"/>
                  </a:lnTo>
                  <a:lnTo>
                    <a:pt x="1786" y="27"/>
                  </a:lnTo>
                  <a:lnTo>
                    <a:pt x="1689" y="26"/>
                  </a:lnTo>
                  <a:lnTo>
                    <a:pt x="1593" y="22"/>
                  </a:lnTo>
                  <a:lnTo>
                    <a:pt x="1593" y="22"/>
                  </a:lnTo>
                  <a:lnTo>
                    <a:pt x="1550" y="20"/>
                  </a:lnTo>
                  <a:lnTo>
                    <a:pt x="1505" y="19"/>
                  </a:lnTo>
                  <a:lnTo>
                    <a:pt x="1416" y="19"/>
                  </a:lnTo>
                  <a:lnTo>
                    <a:pt x="1329" y="22"/>
                  </a:lnTo>
                  <a:lnTo>
                    <a:pt x="1243" y="24"/>
                  </a:lnTo>
                  <a:lnTo>
                    <a:pt x="1157" y="27"/>
                  </a:lnTo>
                  <a:lnTo>
                    <a:pt x="1070" y="30"/>
                  </a:lnTo>
                  <a:lnTo>
                    <a:pt x="986" y="30"/>
                  </a:lnTo>
                  <a:lnTo>
                    <a:pt x="942" y="29"/>
                  </a:lnTo>
                  <a:lnTo>
                    <a:pt x="900" y="27"/>
                  </a:lnTo>
                  <a:lnTo>
                    <a:pt x="900" y="27"/>
                  </a:lnTo>
                  <a:lnTo>
                    <a:pt x="848" y="26"/>
                  </a:lnTo>
                  <a:lnTo>
                    <a:pt x="796" y="24"/>
                  </a:lnTo>
                  <a:lnTo>
                    <a:pt x="694" y="26"/>
                  </a:lnTo>
                  <a:lnTo>
                    <a:pt x="642" y="27"/>
                  </a:lnTo>
                  <a:lnTo>
                    <a:pt x="590" y="27"/>
                  </a:lnTo>
                  <a:lnTo>
                    <a:pt x="536" y="26"/>
                  </a:lnTo>
                  <a:lnTo>
                    <a:pt x="483" y="22"/>
                  </a:lnTo>
                  <a:lnTo>
                    <a:pt x="483" y="22"/>
                  </a:lnTo>
                  <a:lnTo>
                    <a:pt x="487" y="24"/>
                  </a:lnTo>
                  <a:lnTo>
                    <a:pt x="493" y="27"/>
                  </a:lnTo>
                  <a:lnTo>
                    <a:pt x="493" y="27"/>
                  </a:lnTo>
                  <a:lnTo>
                    <a:pt x="489" y="29"/>
                  </a:lnTo>
                  <a:lnTo>
                    <a:pt x="484" y="27"/>
                  </a:lnTo>
                  <a:lnTo>
                    <a:pt x="477" y="26"/>
                  </a:lnTo>
                  <a:lnTo>
                    <a:pt x="477" y="26"/>
                  </a:lnTo>
                  <a:lnTo>
                    <a:pt x="448" y="24"/>
                  </a:lnTo>
                  <a:lnTo>
                    <a:pt x="418" y="26"/>
                  </a:lnTo>
                  <a:lnTo>
                    <a:pt x="359" y="29"/>
                  </a:lnTo>
                  <a:lnTo>
                    <a:pt x="302" y="33"/>
                  </a:lnTo>
                  <a:lnTo>
                    <a:pt x="248" y="38"/>
                  </a:lnTo>
                  <a:lnTo>
                    <a:pt x="248" y="38"/>
                  </a:lnTo>
                  <a:lnTo>
                    <a:pt x="240" y="44"/>
                  </a:lnTo>
                  <a:lnTo>
                    <a:pt x="231" y="50"/>
                  </a:lnTo>
                  <a:lnTo>
                    <a:pt x="217" y="64"/>
                  </a:lnTo>
                  <a:lnTo>
                    <a:pt x="193" y="90"/>
                  </a:lnTo>
                  <a:lnTo>
                    <a:pt x="193" y="90"/>
                  </a:lnTo>
                  <a:lnTo>
                    <a:pt x="188" y="106"/>
                  </a:lnTo>
                  <a:lnTo>
                    <a:pt x="185" y="123"/>
                  </a:lnTo>
                  <a:lnTo>
                    <a:pt x="181" y="138"/>
                  </a:lnTo>
                  <a:lnTo>
                    <a:pt x="175" y="155"/>
                  </a:lnTo>
                  <a:lnTo>
                    <a:pt x="175" y="155"/>
                  </a:lnTo>
                  <a:lnTo>
                    <a:pt x="171" y="275"/>
                  </a:lnTo>
                  <a:lnTo>
                    <a:pt x="170" y="336"/>
                  </a:lnTo>
                  <a:lnTo>
                    <a:pt x="170" y="400"/>
                  </a:lnTo>
                  <a:lnTo>
                    <a:pt x="171" y="463"/>
                  </a:lnTo>
                  <a:lnTo>
                    <a:pt x="172" y="526"/>
                  </a:lnTo>
                  <a:lnTo>
                    <a:pt x="177" y="588"/>
                  </a:lnTo>
                  <a:lnTo>
                    <a:pt x="182" y="648"/>
                  </a:lnTo>
                  <a:lnTo>
                    <a:pt x="182" y="648"/>
                  </a:lnTo>
                  <a:lnTo>
                    <a:pt x="189" y="676"/>
                  </a:lnTo>
                  <a:lnTo>
                    <a:pt x="198" y="705"/>
                  </a:lnTo>
                  <a:lnTo>
                    <a:pt x="208" y="731"/>
                  </a:lnTo>
                  <a:lnTo>
                    <a:pt x="219" y="755"/>
                  </a:lnTo>
                  <a:lnTo>
                    <a:pt x="231" y="779"/>
                  </a:lnTo>
                  <a:lnTo>
                    <a:pt x="245" y="799"/>
                  </a:lnTo>
                  <a:lnTo>
                    <a:pt x="254" y="808"/>
                  </a:lnTo>
                  <a:lnTo>
                    <a:pt x="262" y="817"/>
                  </a:lnTo>
                  <a:lnTo>
                    <a:pt x="271" y="824"/>
                  </a:lnTo>
                  <a:lnTo>
                    <a:pt x="281" y="831"/>
                  </a:lnTo>
                  <a:lnTo>
                    <a:pt x="281" y="831"/>
                  </a:lnTo>
                  <a:lnTo>
                    <a:pt x="302" y="837"/>
                  </a:lnTo>
                  <a:lnTo>
                    <a:pt x="321" y="841"/>
                  </a:lnTo>
                  <a:lnTo>
                    <a:pt x="363" y="846"/>
                  </a:lnTo>
                  <a:lnTo>
                    <a:pt x="408" y="849"/>
                  </a:lnTo>
                  <a:lnTo>
                    <a:pt x="453" y="851"/>
                  </a:lnTo>
                  <a:lnTo>
                    <a:pt x="498" y="851"/>
                  </a:lnTo>
                  <a:lnTo>
                    <a:pt x="543" y="849"/>
                  </a:lnTo>
                  <a:lnTo>
                    <a:pt x="632" y="848"/>
                  </a:lnTo>
                  <a:lnTo>
                    <a:pt x="632" y="848"/>
                  </a:lnTo>
                  <a:lnTo>
                    <a:pt x="791" y="849"/>
                  </a:lnTo>
                  <a:lnTo>
                    <a:pt x="948" y="852"/>
                  </a:lnTo>
                  <a:lnTo>
                    <a:pt x="1104" y="855"/>
                  </a:lnTo>
                  <a:lnTo>
                    <a:pt x="1259" y="859"/>
                  </a:lnTo>
                  <a:lnTo>
                    <a:pt x="1569" y="870"/>
                  </a:lnTo>
                  <a:lnTo>
                    <a:pt x="1883" y="883"/>
                  </a:lnTo>
                  <a:lnTo>
                    <a:pt x="1883" y="883"/>
                  </a:lnTo>
                  <a:lnTo>
                    <a:pt x="2019" y="889"/>
                  </a:lnTo>
                  <a:lnTo>
                    <a:pt x="2157" y="893"/>
                  </a:lnTo>
                  <a:lnTo>
                    <a:pt x="2296" y="896"/>
                  </a:lnTo>
                  <a:lnTo>
                    <a:pt x="2366" y="896"/>
                  </a:lnTo>
                  <a:lnTo>
                    <a:pt x="2436" y="894"/>
                  </a:lnTo>
                  <a:lnTo>
                    <a:pt x="2436" y="894"/>
                  </a:lnTo>
                  <a:lnTo>
                    <a:pt x="2516" y="893"/>
                  </a:lnTo>
                  <a:lnTo>
                    <a:pt x="2596" y="891"/>
                  </a:lnTo>
                  <a:lnTo>
                    <a:pt x="2637" y="890"/>
                  </a:lnTo>
                  <a:lnTo>
                    <a:pt x="2679" y="887"/>
                  </a:lnTo>
                  <a:lnTo>
                    <a:pt x="2720" y="883"/>
                  </a:lnTo>
                  <a:lnTo>
                    <a:pt x="2761" y="877"/>
                  </a:lnTo>
                  <a:lnTo>
                    <a:pt x="2761" y="877"/>
                  </a:lnTo>
                  <a:lnTo>
                    <a:pt x="2762" y="872"/>
                  </a:lnTo>
                  <a:lnTo>
                    <a:pt x="2765" y="868"/>
                  </a:lnTo>
                  <a:lnTo>
                    <a:pt x="2768" y="866"/>
                  </a:lnTo>
                  <a:lnTo>
                    <a:pt x="2771" y="863"/>
                  </a:lnTo>
                  <a:lnTo>
                    <a:pt x="2778" y="862"/>
                  </a:lnTo>
                  <a:lnTo>
                    <a:pt x="2785" y="862"/>
                  </a:lnTo>
                  <a:lnTo>
                    <a:pt x="2785" y="862"/>
                  </a:lnTo>
                  <a:close/>
                  <a:moveTo>
                    <a:pt x="1718" y="1039"/>
                  </a:moveTo>
                  <a:lnTo>
                    <a:pt x="1718" y="1039"/>
                  </a:lnTo>
                  <a:lnTo>
                    <a:pt x="1727" y="1025"/>
                  </a:lnTo>
                  <a:lnTo>
                    <a:pt x="1734" y="1012"/>
                  </a:lnTo>
                  <a:lnTo>
                    <a:pt x="1748" y="983"/>
                  </a:lnTo>
                  <a:lnTo>
                    <a:pt x="1763" y="955"/>
                  </a:lnTo>
                  <a:lnTo>
                    <a:pt x="1772" y="942"/>
                  </a:lnTo>
                  <a:lnTo>
                    <a:pt x="1781" y="929"/>
                  </a:lnTo>
                  <a:lnTo>
                    <a:pt x="1749" y="998"/>
                  </a:lnTo>
                  <a:lnTo>
                    <a:pt x="1749" y="998"/>
                  </a:lnTo>
                  <a:lnTo>
                    <a:pt x="1798" y="945"/>
                  </a:lnTo>
                  <a:lnTo>
                    <a:pt x="1824" y="921"/>
                  </a:lnTo>
                  <a:lnTo>
                    <a:pt x="1850" y="897"/>
                  </a:lnTo>
                  <a:lnTo>
                    <a:pt x="1850" y="897"/>
                  </a:lnTo>
                  <a:lnTo>
                    <a:pt x="1842" y="896"/>
                  </a:lnTo>
                  <a:lnTo>
                    <a:pt x="1831" y="896"/>
                  </a:lnTo>
                  <a:lnTo>
                    <a:pt x="1809" y="896"/>
                  </a:lnTo>
                  <a:lnTo>
                    <a:pt x="1809" y="896"/>
                  </a:lnTo>
                  <a:lnTo>
                    <a:pt x="1807" y="896"/>
                  </a:lnTo>
                  <a:lnTo>
                    <a:pt x="1804" y="897"/>
                  </a:lnTo>
                  <a:lnTo>
                    <a:pt x="1801" y="901"/>
                  </a:lnTo>
                  <a:lnTo>
                    <a:pt x="1800" y="907"/>
                  </a:lnTo>
                  <a:lnTo>
                    <a:pt x="1798" y="910"/>
                  </a:lnTo>
                  <a:lnTo>
                    <a:pt x="1795" y="912"/>
                  </a:lnTo>
                  <a:lnTo>
                    <a:pt x="1795" y="912"/>
                  </a:lnTo>
                  <a:lnTo>
                    <a:pt x="1794" y="910"/>
                  </a:lnTo>
                  <a:lnTo>
                    <a:pt x="1794" y="907"/>
                  </a:lnTo>
                  <a:lnTo>
                    <a:pt x="1795" y="901"/>
                  </a:lnTo>
                  <a:lnTo>
                    <a:pt x="1798" y="897"/>
                  </a:lnTo>
                  <a:lnTo>
                    <a:pt x="1798" y="896"/>
                  </a:lnTo>
                  <a:lnTo>
                    <a:pt x="1797" y="894"/>
                  </a:lnTo>
                  <a:lnTo>
                    <a:pt x="1797" y="894"/>
                  </a:lnTo>
                  <a:lnTo>
                    <a:pt x="1791" y="893"/>
                  </a:lnTo>
                  <a:lnTo>
                    <a:pt x="1783" y="893"/>
                  </a:lnTo>
                  <a:lnTo>
                    <a:pt x="1770" y="894"/>
                  </a:lnTo>
                  <a:lnTo>
                    <a:pt x="1770" y="894"/>
                  </a:lnTo>
                  <a:lnTo>
                    <a:pt x="1773" y="898"/>
                  </a:lnTo>
                  <a:lnTo>
                    <a:pt x="1772" y="903"/>
                  </a:lnTo>
                  <a:lnTo>
                    <a:pt x="1770" y="907"/>
                  </a:lnTo>
                  <a:lnTo>
                    <a:pt x="1769" y="911"/>
                  </a:lnTo>
                  <a:lnTo>
                    <a:pt x="1769" y="911"/>
                  </a:lnTo>
                  <a:lnTo>
                    <a:pt x="1739" y="952"/>
                  </a:lnTo>
                  <a:lnTo>
                    <a:pt x="1710" y="991"/>
                  </a:lnTo>
                  <a:lnTo>
                    <a:pt x="1682" y="1032"/>
                  </a:lnTo>
                  <a:lnTo>
                    <a:pt x="1668" y="1053"/>
                  </a:lnTo>
                  <a:lnTo>
                    <a:pt x="1655" y="1074"/>
                  </a:lnTo>
                  <a:lnTo>
                    <a:pt x="1655" y="1074"/>
                  </a:lnTo>
                  <a:lnTo>
                    <a:pt x="1673" y="1077"/>
                  </a:lnTo>
                  <a:lnTo>
                    <a:pt x="1691" y="1078"/>
                  </a:lnTo>
                  <a:lnTo>
                    <a:pt x="1710" y="1078"/>
                  </a:lnTo>
                  <a:lnTo>
                    <a:pt x="1728" y="1078"/>
                  </a:lnTo>
                  <a:lnTo>
                    <a:pt x="1745" y="1077"/>
                  </a:lnTo>
                  <a:lnTo>
                    <a:pt x="1760" y="1074"/>
                  </a:lnTo>
                  <a:lnTo>
                    <a:pt x="1774" y="1068"/>
                  </a:lnTo>
                  <a:lnTo>
                    <a:pt x="1784" y="1063"/>
                  </a:lnTo>
                  <a:lnTo>
                    <a:pt x="1784" y="1063"/>
                  </a:lnTo>
                  <a:lnTo>
                    <a:pt x="1783" y="1060"/>
                  </a:lnTo>
                  <a:lnTo>
                    <a:pt x="1784" y="1057"/>
                  </a:lnTo>
                  <a:lnTo>
                    <a:pt x="1786" y="1056"/>
                  </a:lnTo>
                  <a:lnTo>
                    <a:pt x="1788" y="1054"/>
                  </a:lnTo>
                  <a:lnTo>
                    <a:pt x="1790" y="1053"/>
                  </a:lnTo>
                  <a:lnTo>
                    <a:pt x="1793" y="1053"/>
                  </a:lnTo>
                  <a:lnTo>
                    <a:pt x="1794" y="1054"/>
                  </a:lnTo>
                  <a:lnTo>
                    <a:pt x="1793" y="1057"/>
                  </a:lnTo>
                  <a:lnTo>
                    <a:pt x="1793" y="1057"/>
                  </a:lnTo>
                  <a:lnTo>
                    <a:pt x="1788" y="1064"/>
                  </a:lnTo>
                  <a:lnTo>
                    <a:pt x="1783" y="1070"/>
                  </a:lnTo>
                  <a:lnTo>
                    <a:pt x="1772" y="1080"/>
                  </a:lnTo>
                  <a:lnTo>
                    <a:pt x="1822" y="1080"/>
                  </a:lnTo>
                  <a:lnTo>
                    <a:pt x="1822" y="1080"/>
                  </a:lnTo>
                  <a:lnTo>
                    <a:pt x="1832" y="1061"/>
                  </a:lnTo>
                  <a:lnTo>
                    <a:pt x="1843" y="1045"/>
                  </a:lnTo>
                  <a:lnTo>
                    <a:pt x="1866" y="1011"/>
                  </a:lnTo>
                  <a:lnTo>
                    <a:pt x="1866" y="1011"/>
                  </a:lnTo>
                  <a:lnTo>
                    <a:pt x="1866" y="1011"/>
                  </a:lnTo>
                  <a:lnTo>
                    <a:pt x="1870" y="1008"/>
                  </a:lnTo>
                  <a:lnTo>
                    <a:pt x="1873" y="1004"/>
                  </a:lnTo>
                  <a:lnTo>
                    <a:pt x="1878" y="993"/>
                  </a:lnTo>
                  <a:lnTo>
                    <a:pt x="1874" y="993"/>
                  </a:lnTo>
                  <a:lnTo>
                    <a:pt x="1874" y="993"/>
                  </a:lnTo>
                  <a:lnTo>
                    <a:pt x="1888" y="976"/>
                  </a:lnTo>
                  <a:lnTo>
                    <a:pt x="1901" y="957"/>
                  </a:lnTo>
                  <a:lnTo>
                    <a:pt x="1912" y="939"/>
                  </a:lnTo>
                  <a:lnTo>
                    <a:pt x="1923" y="921"/>
                  </a:lnTo>
                  <a:lnTo>
                    <a:pt x="1791" y="1049"/>
                  </a:lnTo>
                  <a:lnTo>
                    <a:pt x="1791" y="1049"/>
                  </a:lnTo>
                  <a:lnTo>
                    <a:pt x="1824" y="1009"/>
                  </a:lnTo>
                  <a:lnTo>
                    <a:pt x="1857" y="972"/>
                  </a:lnTo>
                  <a:lnTo>
                    <a:pt x="1892" y="936"/>
                  </a:lnTo>
                  <a:lnTo>
                    <a:pt x="1929" y="901"/>
                  </a:lnTo>
                  <a:lnTo>
                    <a:pt x="1929" y="901"/>
                  </a:lnTo>
                  <a:lnTo>
                    <a:pt x="1918" y="898"/>
                  </a:lnTo>
                  <a:lnTo>
                    <a:pt x="1905" y="898"/>
                  </a:lnTo>
                  <a:lnTo>
                    <a:pt x="1878" y="898"/>
                  </a:lnTo>
                  <a:lnTo>
                    <a:pt x="1878" y="898"/>
                  </a:lnTo>
                  <a:lnTo>
                    <a:pt x="1866" y="921"/>
                  </a:lnTo>
                  <a:lnTo>
                    <a:pt x="1853" y="943"/>
                  </a:lnTo>
                  <a:lnTo>
                    <a:pt x="1825" y="987"/>
                  </a:lnTo>
                  <a:lnTo>
                    <a:pt x="1825" y="987"/>
                  </a:lnTo>
                  <a:lnTo>
                    <a:pt x="1821" y="984"/>
                  </a:lnTo>
                  <a:lnTo>
                    <a:pt x="1818" y="984"/>
                  </a:lnTo>
                  <a:lnTo>
                    <a:pt x="1818" y="984"/>
                  </a:lnTo>
                  <a:lnTo>
                    <a:pt x="1818" y="984"/>
                  </a:lnTo>
                  <a:lnTo>
                    <a:pt x="1800" y="1011"/>
                  </a:lnTo>
                  <a:lnTo>
                    <a:pt x="1788" y="1023"/>
                  </a:lnTo>
                  <a:lnTo>
                    <a:pt x="1781" y="1032"/>
                  </a:lnTo>
                  <a:lnTo>
                    <a:pt x="1781" y="1032"/>
                  </a:lnTo>
                  <a:lnTo>
                    <a:pt x="1793" y="1014"/>
                  </a:lnTo>
                  <a:lnTo>
                    <a:pt x="1804" y="997"/>
                  </a:lnTo>
                  <a:lnTo>
                    <a:pt x="1817" y="980"/>
                  </a:lnTo>
                  <a:lnTo>
                    <a:pt x="1831" y="966"/>
                  </a:lnTo>
                  <a:lnTo>
                    <a:pt x="1829" y="962"/>
                  </a:lnTo>
                  <a:lnTo>
                    <a:pt x="1829" y="962"/>
                  </a:lnTo>
                  <a:lnTo>
                    <a:pt x="1838" y="949"/>
                  </a:lnTo>
                  <a:lnTo>
                    <a:pt x="1846" y="936"/>
                  </a:lnTo>
                  <a:lnTo>
                    <a:pt x="1854" y="922"/>
                  </a:lnTo>
                  <a:lnTo>
                    <a:pt x="1863" y="908"/>
                  </a:lnTo>
                  <a:lnTo>
                    <a:pt x="1863" y="908"/>
                  </a:lnTo>
                  <a:lnTo>
                    <a:pt x="1864" y="904"/>
                  </a:lnTo>
                  <a:lnTo>
                    <a:pt x="1863" y="903"/>
                  </a:lnTo>
                  <a:lnTo>
                    <a:pt x="1860" y="903"/>
                  </a:lnTo>
                  <a:lnTo>
                    <a:pt x="1856" y="905"/>
                  </a:lnTo>
                  <a:lnTo>
                    <a:pt x="1856" y="905"/>
                  </a:lnTo>
                  <a:lnTo>
                    <a:pt x="1818" y="941"/>
                  </a:lnTo>
                  <a:lnTo>
                    <a:pt x="1780" y="977"/>
                  </a:lnTo>
                  <a:lnTo>
                    <a:pt x="1745" y="1014"/>
                  </a:lnTo>
                  <a:lnTo>
                    <a:pt x="1711" y="1053"/>
                  </a:lnTo>
                  <a:lnTo>
                    <a:pt x="1711" y="1053"/>
                  </a:lnTo>
                  <a:lnTo>
                    <a:pt x="1711" y="1049"/>
                  </a:lnTo>
                  <a:lnTo>
                    <a:pt x="1711" y="1042"/>
                  </a:lnTo>
                  <a:lnTo>
                    <a:pt x="1711" y="1040"/>
                  </a:lnTo>
                  <a:lnTo>
                    <a:pt x="1713" y="1038"/>
                  </a:lnTo>
                  <a:lnTo>
                    <a:pt x="1714" y="1038"/>
                  </a:lnTo>
                  <a:lnTo>
                    <a:pt x="1718" y="1039"/>
                  </a:lnTo>
                  <a:lnTo>
                    <a:pt x="1718" y="1039"/>
                  </a:lnTo>
                  <a:close/>
                  <a:moveTo>
                    <a:pt x="231" y="993"/>
                  </a:moveTo>
                  <a:lnTo>
                    <a:pt x="231" y="993"/>
                  </a:lnTo>
                  <a:lnTo>
                    <a:pt x="236" y="990"/>
                  </a:lnTo>
                  <a:lnTo>
                    <a:pt x="240" y="986"/>
                  </a:lnTo>
                  <a:lnTo>
                    <a:pt x="248" y="974"/>
                  </a:lnTo>
                  <a:lnTo>
                    <a:pt x="257" y="964"/>
                  </a:lnTo>
                  <a:lnTo>
                    <a:pt x="261" y="959"/>
                  </a:lnTo>
                  <a:lnTo>
                    <a:pt x="267" y="955"/>
                  </a:lnTo>
                  <a:lnTo>
                    <a:pt x="267" y="955"/>
                  </a:lnTo>
                  <a:lnTo>
                    <a:pt x="260" y="967"/>
                  </a:lnTo>
                  <a:lnTo>
                    <a:pt x="254" y="977"/>
                  </a:lnTo>
                  <a:lnTo>
                    <a:pt x="248" y="988"/>
                  </a:lnTo>
                  <a:lnTo>
                    <a:pt x="244" y="994"/>
                  </a:lnTo>
                  <a:lnTo>
                    <a:pt x="237" y="1000"/>
                  </a:lnTo>
                  <a:lnTo>
                    <a:pt x="237" y="1000"/>
                  </a:lnTo>
                  <a:lnTo>
                    <a:pt x="245" y="1001"/>
                  </a:lnTo>
                  <a:lnTo>
                    <a:pt x="255" y="1002"/>
                  </a:lnTo>
                  <a:lnTo>
                    <a:pt x="275" y="1005"/>
                  </a:lnTo>
                  <a:lnTo>
                    <a:pt x="275" y="1005"/>
                  </a:lnTo>
                  <a:lnTo>
                    <a:pt x="286" y="984"/>
                  </a:lnTo>
                  <a:lnTo>
                    <a:pt x="300" y="966"/>
                  </a:lnTo>
                  <a:lnTo>
                    <a:pt x="316" y="950"/>
                  </a:lnTo>
                  <a:lnTo>
                    <a:pt x="333" y="936"/>
                  </a:lnTo>
                  <a:lnTo>
                    <a:pt x="320" y="941"/>
                  </a:lnTo>
                  <a:lnTo>
                    <a:pt x="317" y="942"/>
                  </a:lnTo>
                  <a:lnTo>
                    <a:pt x="316" y="946"/>
                  </a:lnTo>
                  <a:lnTo>
                    <a:pt x="317" y="942"/>
                  </a:lnTo>
                  <a:lnTo>
                    <a:pt x="320" y="941"/>
                  </a:lnTo>
                  <a:lnTo>
                    <a:pt x="320" y="941"/>
                  </a:lnTo>
                  <a:lnTo>
                    <a:pt x="323" y="934"/>
                  </a:lnTo>
                  <a:lnTo>
                    <a:pt x="327" y="927"/>
                  </a:lnTo>
                  <a:lnTo>
                    <a:pt x="335" y="915"/>
                  </a:lnTo>
                  <a:lnTo>
                    <a:pt x="344" y="903"/>
                  </a:lnTo>
                  <a:lnTo>
                    <a:pt x="348" y="896"/>
                  </a:lnTo>
                  <a:lnTo>
                    <a:pt x="351" y="889"/>
                  </a:lnTo>
                  <a:lnTo>
                    <a:pt x="271" y="962"/>
                  </a:lnTo>
                  <a:lnTo>
                    <a:pt x="271" y="962"/>
                  </a:lnTo>
                  <a:lnTo>
                    <a:pt x="279" y="948"/>
                  </a:lnTo>
                  <a:lnTo>
                    <a:pt x="289" y="935"/>
                  </a:lnTo>
                  <a:lnTo>
                    <a:pt x="300" y="922"/>
                  </a:lnTo>
                  <a:lnTo>
                    <a:pt x="312" y="910"/>
                  </a:lnTo>
                  <a:lnTo>
                    <a:pt x="323" y="900"/>
                  </a:lnTo>
                  <a:lnTo>
                    <a:pt x="335" y="889"/>
                  </a:lnTo>
                  <a:lnTo>
                    <a:pt x="362" y="870"/>
                  </a:lnTo>
                  <a:lnTo>
                    <a:pt x="362" y="870"/>
                  </a:lnTo>
                  <a:lnTo>
                    <a:pt x="365" y="869"/>
                  </a:lnTo>
                  <a:lnTo>
                    <a:pt x="369" y="870"/>
                  </a:lnTo>
                  <a:lnTo>
                    <a:pt x="371" y="872"/>
                  </a:lnTo>
                  <a:lnTo>
                    <a:pt x="371" y="877"/>
                  </a:lnTo>
                  <a:lnTo>
                    <a:pt x="371" y="877"/>
                  </a:lnTo>
                  <a:lnTo>
                    <a:pt x="363" y="893"/>
                  </a:lnTo>
                  <a:lnTo>
                    <a:pt x="354" y="907"/>
                  </a:lnTo>
                  <a:lnTo>
                    <a:pt x="344" y="920"/>
                  </a:lnTo>
                  <a:lnTo>
                    <a:pt x="333" y="929"/>
                  </a:lnTo>
                  <a:lnTo>
                    <a:pt x="337" y="929"/>
                  </a:lnTo>
                  <a:lnTo>
                    <a:pt x="292" y="1001"/>
                  </a:lnTo>
                  <a:lnTo>
                    <a:pt x="292" y="1001"/>
                  </a:lnTo>
                  <a:lnTo>
                    <a:pt x="290" y="1005"/>
                  </a:lnTo>
                  <a:lnTo>
                    <a:pt x="290" y="1009"/>
                  </a:lnTo>
                  <a:lnTo>
                    <a:pt x="292" y="1009"/>
                  </a:lnTo>
                  <a:lnTo>
                    <a:pt x="293" y="1009"/>
                  </a:lnTo>
                  <a:lnTo>
                    <a:pt x="296" y="1005"/>
                  </a:lnTo>
                  <a:lnTo>
                    <a:pt x="296" y="1005"/>
                  </a:lnTo>
                  <a:lnTo>
                    <a:pt x="297" y="1002"/>
                  </a:lnTo>
                  <a:lnTo>
                    <a:pt x="299" y="1001"/>
                  </a:lnTo>
                  <a:lnTo>
                    <a:pt x="300" y="1001"/>
                  </a:lnTo>
                  <a:lnTo>
                    <a:pt x="302" y="1002"/>
                  </a:lnTo>
                  <a:lnTo>
                    <a:pt x="303" y="1005"/>
                  </a:lnTo>
                  <a:lnTo>
                    <a:pt x="303" y="1009"/>
                  </a:lnTo>
                  <a:lnTo>
                    <a:pt x="303" y="1009"/>
                  </a:lnTo>
                  <a:lnTo>
                    <a:pt x="309" y="1012"/>
                  </a:lnTo>
                  <a:lnTo>
                    <a:pt x="314" y="1014"/>
                  </a:lnTo>
                  <a:lnTo>
                    <a:pt x="320" y="1015"/>
                  </a:lnTo>
                  <a:lnTo>
                    <a:pt x="327" y="1015"/>
                  </a:lnTo>
                  <a:lnTo>
                    <a:pt x="392" y="925"/>
                  </a:lnTo>
                  <a:lnTo>
                    <a:pt x="392" y="925"/>
                  </a:lnTo>
                  <a:lnTo>
                    <a:pt x="375" y="939"/>
                  </a:lnTo>
                  <a:lnTo>
                    <a:pt x="358" y="956"/>
                  </a:lnTo>
                  <a:lnTo>
                    <a:pt x="342" y="972"/>
                  </a:lnTo>
                  <a:lnTo>
                    <a:pt x="326" y="988"/>
                  </a:lnTo>
                  <a:lnTo>
                    <a:pt x="324" y="983"/>
                  </a:lnTo>
                  <a:lnTo>
                    <a:pt x="307" y="998"/>
                  </a:lnTo>
                  <a:lnTo>
                    <a:pt x="307" y="998"/>
                  </a:lnTo>
                  <a:lnTo>
                    <a:pt x="307" y="994"/>
                  </a:lnTo>
                  <a:lnTo>
                    <a:pt x="309" y="991"/>
                  </a:lnTo>
                  <a:lnTo>
                    <a:pt x="312" y="988"/>
                  </a:lnTo>
                  <a:lnTo>
                    <a:pt x="313" y="983"/>
                  </a:lnTo>
                  <a:lnTo>
                    <a:pt x="313" y="983"/>
                  </a:lnTo>
                  <a:lnTo>
                    <a:pt x="314" y="983"/>
                  </a:lnTo>
                  <a:lnTo>
                    <a:pt x="317" y="980"/>
                  </a:lnTo>
                  <a:lnTo>
                    <a:pt x="324" y="974"/>
                  </a:lnTo>
                  <a:lnTo>
                    <a:pt x="327" y="972"/>
                  </a:lnTo>
                  <a:lnTo>
                    <a:pt x="328" y="972"/>
                  </a:lnTo>
                  <a:lnTo>
                    <a:pt x="327" y="976"/>
                  </a:lnTo>
                  <a:lnTo>
                    <a:pt x="324" y="983"/>
                  </a:lnTo>
                  <a:lnTo>
                    <a:pt x="324" y="983"/>
                  </a:lnTo>
                  <a:lnTo>
                    <a:pt x="328" y="980"/>
                  </a:lnTo>
                  <a:lnTo>
                    <a:pt x="333" y="976"/>
                  </a:lnTo>
                  <a:lnTo>
                    <a:pt x="338" y="967"/>
                  </a:lnTo>
                  <a:lnTo>
                    <a:pt x="338" y="964"/>
                  </a:lnTo>
                  <a:lnTo>
                    <a:pt x="338" y="964"/>
                  </a:lnTo>
                  <a:lnTo>
                    <a:pt x="340" y="960"/>
                  </a:lnTo>
                  <a:lnTo>
                    <a:pt x="340" y="960"/>
                  </a:lnTo>
                  <a:lnTo>
                    <a:pt x="362" y="936"/>
                  </a:lnTo>
                  <a:lnTo>
                    <a:pt x="386" y="914"/>
                  </a:lnTo>
                  <a:lnTo>
                    <a:pt x="411" y="893"/>
                  </a:lnTo>
                  <a:lnTo>
                    <a:pt x="439" y="875"/>
                  </a:lnTo>
                  <a:lnTo>
                    <a:pt x="439" y="875"/>
                  </a:lnTo>
                  <a:lnTo>
                    <a:pt x="437" y="882"/>
                  </a:lnTo>
                  <a:lnTo>
                    <a:pt x="432" y="890"/>
                  </a:lnTo>
                  <a:lnTo>
                    <a:pt x="421" y="907"/>
                  </a:lnTo>
                  <a:lnTo>
                    <a:pt x="407" y="922"/>
                  </a:lnTo>
                  <a:lnTo>
                    <a:pt x="394" y="935"/>
                  </a:lnTo>
                  <a:lnTo>
                    <a:pt x="394" y="935"/>
                  </a:lnTo>
                  <a:lnTo>
                    <a:pt x="396" y="939"/>
                  </a:lnTo>
                  <a:lnTo>
                    <a:pt x="396" y="942"/>
                  </a:lnTo>
                  <a:lnTo>
                    <a:pt x="392" y="949"/>
                  </a:lnTo>
                  <a:lnTo>
                    <a:pt x="392" y="949"/>
                  </a:lnTo>
                  <a:lnTo>
                    <a:pt x="379" y="964"/>
                  </a:lnTo>
                  <a:lnTo>
                    <a:pt x="366" y="981"/>
                  </a:lnTo>
                  <a:lnTo>
                    <a:pt x="354" y="1000"/>
                  </a:lnTo>
                  <a:lnTo>
                    <a:pt x="342" y="1019"/>
                  </a:lnTo>
                  <a:lnTo>
                    <a:pt x="342" y="1019"/>
                  </a:lnTo>
                  <a:lnTo>
                    <a:pt x="349" y="1015"/>
                  </a:lnTo>
                  <a:lnTo>
                    <a:pt x="355" y="1011"/>
                  </a:lnTo>
                  <a:lnTo>
                    <a:pt x="359" y="1005"/>
                  </a:lnTo>
                  <a:lnTo>
                    <a:pt x="363" y="1000"/>
                  </a:lnTo>
                  <a:lnTo>
                    <a:pt x="372" y="988"/>
                  </a:lnTo>
                  <a:lnTo>
                    <a:pt x="376" y="984"/>
                  </a:lnTo>
                  <a:lnTo>
                    <a:pt x="383" y="979"/>
                  </a:lnTo>
                  <a:lnTo>
                    <a:pt x="383" y="979"/>
                  </a:lnTo>
                  <a:lnTo>
                    <a:pt x="383" y="981"/>
                  </a:lnTo>
                  <a:lnTo>
                    <a:pt x="382" y="986"/>
                  </a:lnTo>
                  <a:lnTo>
                    <a:pt x="378" y="991"/>
                  </a:lnTo>
                  <a:lnTo>
                    <a:pt x="373" y="997"/>
                  </a:lnTo>
                  <a:lnTo>
                    <a:pt x="372" y="1001"/>
                  </a:lnTo>
                  <a:lnTo>
                    <a:pt x="372" y="1005"/>
                  </a:lnTo>
                  <a:lnTo>
                    <a:pt x="372" y="1005"/>
                  </a:lnTo>
                  <a:lnTo>
                    <a:pt x="371" y="1007"/>
                  </a:lnTo>
                  <a:lnTo>
                    <a:pt x="368" y="1008"/>
                  </a:lnTo>
                  <a:lnTo>
                    <a:pt x="362" y="1014"/>
                  </a:lnTo>
                  <a:lnTo>
                    <a:pt x="361" y="1015"/>
                  </a:lnTo>
                  <a:lnTo>
                    <a:pt x="361" y="1018"/>
                  </a:lnTo>
                  <a:lnTo>
                    <a:pt x="362" y="1019"/>
                  </a:lnTo>
                  <a:lnTo>
                    <a:pt x="366" y="1022"/>
                  </a:lnTo>
                  <a:lnTo>
                    <a:pt x="366" y="1022"/>
                  </a:lnTo>
                  <a:lnTo>
                    <a:pt x="380" y="1025"/>
                  </a:lnTo>
                  <a:lnTo>
                    <a:pt x="394" y="1026"/>
                  </a:lnTo>
                  <a:lnTo>
                    <a:pt x="421" y="1029"/>
                  </a:lnTo>
                  <a:lnTo>
                    <a:pt x="421" y="1029"/>
                  </a:lnTo>
                  <a:lnTo>
                    <a:pt x="424" y="1018"/>
                  </a:lnTo>
                  <a:lnTo>
                    <a:pt x="430" y="1007"/>
                  </a:lnTo>
                  <a:lnTo>
                    <a:pt x="437" y="997"/>
                  </a:lnTo>
                  <a:lnTo>
                    <a:pt x="444" y="987"/>
                  </a:lnTo>
                  <a:lnTo>
                    <a:pt x="459" y="970"/>
                  </a:lnTo>
                  <a:lnTo>
                    <a:pt x="465" y="963"/>
                  </a:lnTo>
                  <a:lnTo>
                    <a:pt x="466" y="957"/>
                  </a:lnTo>
                  <a:lnTo>
                    <a:pt x="466" y="957"/>
                  </a:lnTo>
                  <a:lnTo>
                    <a:pt x="479" y="939"/>
                  </a:lnTo>
                  <a:lnTo>
                    <a:pt x="493" y="921"/>
                  </a:lnTo>
                  <a:lnTo>
                    <a:pt x="507" y="903"/>
                  </a:lnTo>
                  <a:lnTo>
                    <a:pt x="514" y="893"/>
                  </a:lnTo>
                  <a:lnTo>
                    <a:pt x="519" y="880"/>
                  </a:lnTo>
                  <a:lnTo>
                    <a:pt x="519" y="880"/>
                  </a:lnTo>
                  <a:lnTo>
                    <a:pt x="500" y="893"/>
                  </a:lnTo>
                  <a:lnTo>
                    <a:pt x="482" y="905"/>
                  </a:lnTo>
                  <a:lnTo>
                    <a:pt x="463" y="918"/>
                  </a:lnTo>
                  <a:lnTo>
                    <a:pt x="446" y="932"/>
                  </a:lnTo>
                  <a:lnTo>
                    <a:pt x="414" y="960"/>
                  </a:lnTo>
                  <a:lnTo>
                    <a:pt x="385" y="988"/>
                  </a:lnTo>
                  <a:lnTo>
                    <a:pt x="385" y="988"/>
                  </a:lnTo>
                  <a:lnTo>
                    <a:pt x="396" y="972"/>
                  </a:lnTo>
                  <a:lnTo>
                    <a:pt x="407" y="956"/>
                  </a:lnTo>
                  <a:lnTo>
                    <a:pt x="420" y="942"/>
                  </a:lnTo>
                  <a:lnTo>
                    <a:pt x="435" y="928"/>
                  </a:lnTo>
                  <a:lnTo>
                    <a:pt x="451" y="915"/>
                  </a:lnTo>
                  <a:lnTo>
                    <a:pt x="467" y="903"/>
                  </a:lnTo>
                  <a:lnTo>
                    <a:pt x="503" y="880"/>
                  </a:lnTo>
                  <a:lnTo>
                    <a:pt x="503" y="880"/>
                  </a:lnTo>
                  <a:lnTo>
                    <a:pt x="480" y="875"/>
                  </a:lnTo>
                  <a:lnTo>
                    <a:pt x="458" y="870"/>
                  </a:lnTo>
                  <a:lnTo>
                    <a:pt x="434" y="868"/>
                  </a:lnTo>
                  <a:lnTo>
                    <a:pt x="408" y="868"/>
                  </a:lnTo>
                  <a:lnTo>
                    <a:pt x="359" y="865"/>
                  </a:lnTo>
                  <a:lnTo>
                    <a:pt x="335" y="862"/>
                  </a:lnTo>
                  <a:lnTo>
                    <a:pt x="313" y="859"/>
                  </a:lnTo>
                  <a:lnTo>
                    <a:pt x="313" y="859"/>
                  </a:lnTo>
                  <a:lnTo>
                    <a:pt x="307" y="872"/>
                  </a:lnTo>
                  <a:lnTo>
                    <a:pt x="297" y="887"/>
                  </a:lnTo>
                  <a:lnTo>
                    <a:pt x="278" y="914"/>
                  </a:lnTo>
                  <a:lnTo>
                    <a:pt x="278" y="914"/>
                  </a:lnTo>
                  <a:lnTo>
                    <a:pt x="252" y="952"/>
                  </a:lnTo>
                  <a:lnTo>
                    <a:pt x="240" y="973"/>
                  </a:lnTo>
                  <a:lnTo>
                    <a:pt x="234" y="983"/>
                  </a:lnTo>
                  <a:lnTo>
                    <a:pt x="231" y="993"/>
                  </a:lnTo>
                  <a:lnTo>
                    <a:pt x="231" y="993"/>
                  </a:lnTo>
                  <a:close/>
                  <a:moveTo>
                    <a:pt x="992" y="986"/>
                  </a:moveTo>
                  <a:lnTo>
                    <a:pt x="992" y="986"/>
                  </a:lnTo>
                  <a:lnTo>
                    <a:pt x="1021" y="956"/>
                  </a:lnTo>
                  <a:lnTo>
                    <a:pt x="1037" y="942"/>
                  </a:lnTo>
                  <a:lnTo>
                    <a:pt x="1053" y="928"/>
                  </a:lnTo>
                  <a:lnTo>
                    <a:pt x="1070" y="914"/>
                  </a:lnTo>
                  <a:lnTo>
                    <a:pt x="1089" y="901"/>
                  </a:lnTo>
                  <a:lnTo>
                    <a:pt x="1110" y="890"/>
                  </a:lnTo>
                  <a:lnTo>
                    <a:pt x="1131" y="879"/>
                  </a:lnTo>
                  <a:lnTo>
                    <a:pt x="1131" y="879"/>
                  </a:lnTo>
                  <a:lnTo>
                    <a:pt x="1129" y="890"/>
                  </a:lnTo>
                  <a:lnTo>
                    <a:pt x="1127" y="901"/>
                  </a:lnTo>
                  <a:lnTo>
                    <a:pt x="1122" y="911"/>
                  </a:lnTo>
                  <a:lnTo>
                    <a:pt x="1115" y="921"/>
                  </a:lnTo>
                  <a:lnTo>
                    <a:pt x="1108" y="931"/>
                  </a:lnTo>
                  <a:lnTo>
                    <a:pt x="1101" y="938"/>
                  </a:lnTo>
                  <a:lnTo>
                    <a:pt x="1090" y="950"/>
                  </a:lnTo>
                  <a:lnTo>
                    <a:pt x="1093" y="949"/>
                  </a:lnTo>
                  <a:lnTo>
                    <a:pt x="1090" y="950"/>
                  </a:lnTo>
                  <a:lnTo>
                    <a:pt x="1090" y="950"/>
                  </a:lnTo>
                  <a:lnTo>
                    <a:pt x="1075" y="973"/>
                  </a:lnTo>
                  <a:lnTo>
                    <a:pt x="1056" y="998"/>
                  </a:lnTo>
                  <a:lnTo>
                    <a:pt x="1039" y="1022"/>
                  </a:lnTo>
                  <a:lnTo>
                    <a:pt x="1024" y="1046"/>
                  </a:lnTo>
                  <a:lnTo>
                    <a:pt x="1024" y="1046"/>
                  </a:lnTo>
                  <a:lnTo>
                    <a:pt x="1032" y="1045"/>
                  </a:lnTo>
                  <a:lnTo>
                    <a:pt x="1037" y="1043"/>
                  </a:lnTo>
                  <a:lnTo>
                    <a:pt x="1037" y="1042"/>
                  </a:lnTo>
                  <a:lnTo>
                    <a:pt x="1035" y="1042"/>
                  </a:lnTo>
                  <a:lnTo>
                    <a:pt x="1030" y="1043"/>
                  </a:lnTo>
                  <a:lnTo>
                    <a:pt x="1030" y="1043"/>
                  </a:lnTo>
                  <a:lnTo>
                    <a:pt x="1042" y="1032"/>
                  </a:lnTo>
                  <a:lnTo>
                    <a:pt x="1053" y="1019"/>
                  </a:lnTo>
                  <a:lnTo>
                    <a:pt x="1065" y="1007"/>
                  </a:lnTo>
                  <a:lnTo>
                    <a:pt x="1070" y="1002"/>
                  </a:lnTo>
                  <a:lnTo>
                    <a:pt x="1077" y="998"/>
                  </a:lnTo>
                  <a:lnTo>
                    <a:pt x="1082" y="994"/>
                  </a:lnTo>
                  <a:lnTo>
                    <a:pt x="1083" y="991"/>
                  </a:lnTo>
                  <a:lnTo>
                    <a:pt x="1083" y="991"/>
                  </a:lnTo>
                  <a:lnTo>
                    <a:pt x="1084" y="988"/>
                  </a:lnTo>
                  <a:lnTo>
                    <a:pt x="1084" y="986"/>
                  </a:lnTo>
                  <a:lnTo>
                    <a:pt x="1084" y="986"/>
                  </a:lnTo>
                  <a:lnTo>
                    <a:pt x="1094" y="974"/>
                  </a:lnTo>
                  <a:lnTo>
                    <a:pt x="1104" y="964"/>
                  </a:lnTo>
                  <a:lnTo>
                    <a:pt x="1125" y="943"/>
                  </a:lnTo>
                  <a:lnTo>
                    <a:pt x="1125" y="943"/>
                  </a:lnTo>
                  <a:lnTo>
                    <a:pt x="1143" y="927"/>
                  </a:lnTo>
                  <a:lnTo>
                    <a:pt x="1164" y="908"/>
                  </a:lnTo>
                  <a:lnTo>
                    <a:pt x="1176" y="900"/>
                  </a:lnTo>
                  <a:lnTo>
                    <a:pt x="1187" y="891"/>
                  </a:lnTo>
                  <a:lnTo>
                    <a:pt x="1200" y="886"/>
                  </a:lnTo>
                  <a:lnTo>
                    <a:pt x="1212" y="879"/>
                  </a:lnTo>
                  <a:lnTo>
                    <a:pt x="1212" y="879"/>
                  </a:lnTo>
                  <a:lnTo>
                    <a:pt x="1209" y="887"/>
                  </a:lnTo>
                  <a:lnTo>
                    <a:pt x="1205" y="896"/>
                  </a:lnTo>
                  <a:lnTo>
                    <a:pt x="1193" y="911"/>
                  </a:lnTo>
                  <a:lnTo>
                    <a:pt x="1181" y="924"/>
                  </a:lnTo>
                  <a:lnTo>
                    <a:pt x="1177" y="927"/>
                  </a:lnTo>
                  <a:lnTo>
                    <a:pt x="1174" y="927"/>
                  </a:lnTo>
                  <a:lnTo>
                    <a:pt x="1174" y="927"/>
                  </a:lnTo>
                  <a:lnTo>
                    <a:pt x="1173" y="927"/>
                  </a:lnTo>
                  <a:lnTo>
                    <a:pt x="1170" y="927"/>
                  </a:lnTo>
                  <a:lnTo>
                    <a:pt x="1167" y="929"/>
                  </a:lnTo>
                  <a:lnTo>
                    <a:pt x="1166" y="934"/>
                  </a:lnTo>
                  <a:lnTo>
                    <a:pt x="1166" y="938"/>
                  </a:lnTo>
                  <a:lnTo>
                    <a:pt x="1172" y="939"/>
                  </a:lnTo>
                  <a:lnTo>
                    <a:pt x="1172" y="939"/>
                  </a:lnTo>
                  <a:lnTo>
                    <a:pt x="1143" y="972"/>
                  </a:lnTo>
                  <a:lnTo>
                    <a:pt x="1131" y="988"/>
                  </a:lnTo>
                  <a:lnTo>
                    <a:pt x="1120" y="1007"/>
                  </a:lnTo>
                  <a:lnTo>
                    <a:pt x="1186" y="942"/>
                  </a:lnTo>
                  <a:lnTo>
                    <a:pt x="1186" y="942"/>
                  </a:lnTo>
                  <a:lnTo>
                    <a:pt x="1204" y="925"/>
                  </a:lnTo>
                  <a:lnTo>
                    <a:pt x="1225" y="907"/>
                  </a:lnTo>
                  <a:lnTo>
                    <a:pt x="1247" y="891"/>
                  </a:lnTo>
                  <a:lnTo>
                    <a:pt x="1259" y="886"/>
                  </a:lnTo>
                  <a:lnTo>
                    <a:pt x="1270" y="880"/>
                  </a:lnTo>
                  <a:lnTo>
                    <a:pt x="1270" y="880"/>
                  </a:lnTo>
                  <a:lnTo>
                    <a:pt x="1274" y="882"/>
                  </a:lnTo>
                  <a:lnTo>
                    <a:pt x="1278" y="883"/>
                  </a:lnTo>
                  <a:lnTo>
                    <a:pt x="1281" y="886"/>
                  </a:lnTo>
                  <a:lnTo>
                    <a:pt x="1281" y="887"/>
                  </a:lnTo>
                  <a:lnTo>
                    <a:pt x="1281" y="889"/>
                  </a:lnTo>
                  <a:lnTo>
                    <a:pt x="1198" y="1004"/>
                  </a:lnTo>
                  <a:lnTo>
                    <a:pt x="1198" y="1004"/>
                  </a:lnTo>
                  <a:lnTo>
                    <a:pt x="1214" y="986"/>
                  </a:lnTo>
                  <a:lnTo>
                    <a:pt x="1231" y="969"/>
                  </a:lnTo>
                  <a:lnTo>
                    <a:pt x="1247" y="953"/>
                  </a:lnTo>
                  <a:lnTo>
                    <a:pt x="1264" y="938"/>
                  </a:lnTo>
                  <a:lnTo>
                    <a:pt x="1283" y="922"/>
                  </a:lnTo>
                  <a:lnTo>
                    <a:pt x="1301" y="908"/>
                  </a:lnTo>
                  <a:lnTo>
                    <a:pt x="1319" y="896"/>
                  </a:lnTo>
                  <a:lnTo>
                    <a:pt x="1339" y="883"/>
                  </a:lnTo>
                  <a:lnTo>
                    <a:pt x="1339" y="883"/>
                  </a:lnTo>
                  <a:lnTo>
                    <a:pt x="1342" y="883"/>
                  </a:lnTo>
                  <a:lnTo>
                    <a:pt x="1343" y="883"/>
                  </a:lnTo>
                  <a:lnTo>
                    <a:pt x="1344" y="884"/>
                  </a:lnTo>
                  <a:lnTo>
                    <a:pt x="1346" y="887"/>
                  </a:lnTo>
                  <a:lnTo>
                    <a:pt x="1347" y="893"/>
                  </a:lnTo>
                  <a:lnTo>
                    <a:pt x="1347" y="896"/>
                  </a:lnTo>
                  <a:lnTo>
                    <a:pt x="1285" y="991"/>
                  </a:lnTo>
                  <a:lnTo>
                    <a:pt x="1285" y="991"/>
                  </a:lnTo>
                  <a:lnTo>
                    <a:pt x="1315" y="963"/>
                  </a:lnTo>
                  <a:lnTo>
                    <a:pt x="1344" y="935"/>
                  </a:lnTo>
                  <a:lnTo>
                    <a:pt x="1377" y="907"/>
                  </a:lnTo>
                  <a:lnTo>
                    <a:pt x="1394" y="894"/>
                  </a:lnTo>
                  <a:lnTo>
                    <a:pt x="1410" y="882"/>
                  </a:lnTo>
                  <a:lnTo>
                    <a:pt x="1410" y="882"/>
                  </a:lnTo>
                  <a:lnTo>
                    <a:pt x="1367" y="879"/>
                  </a:lnTo>
                  <a:lnTo>
                    <a:pt x="1323" y="877"/>
                  </a:lnTo>
                  <a:lnTo>
                    <a:pt x="1235" y="877"/>
                  </a:lnTo>
                  <a:lnTo>
                    <a:pt x="1149" y="877"/>
                  </a:lnTo>
                  <a:lnTo>
                    <a:pt x="1107" y="877"/>
                  </a:lnTo>
                  <a:lnTo>
                    <a:pt x="1065" y="877"/>
                  </a:lnTo>
                  <a:lnTo>
                    <a:pt x="1065" y="877"/>
                  </a:lnTo>
                  <a:lnTo>
                    <a:pt x="1059" y="889"/>
                  </a:lnTo>
                  <a:lnTo>
                    <a:pt x="1052" y="900"/>
                  </a:lnTo>
                  <a:lnTo>
                    <a:pt x="1035" y="922"/>
                  </a:lnTo>
                  <a:lnTo>
                    <a:pt x="1032" y="925"/>
                  </a:lnTo>
                  <a:lnTo>
                    <a:pt x="1032" y="925"/>
                  </a:lnTo>
                  <a:lnTo>
                    <a:pt x="1024" y="941"/>
                  </a:lnTo>
                  <a:lnTo>
                    <a:pt x="1013" y="956"/>
                  </a:lnTo>
                  <a:lnTo>
                    <a:pt x="992" y="986"/>
                  </a:lnTo>
                  <a:lnTo>
                    <a:pt x="992" y="986"/>
                  </a:lnTo>
                  <a:close/>
                  <a:moveTo>
                    <a:pt x="1617" y="898"/>
                  </a:moveTo>
                  <a:lnTo>
                    <a:pt x="1617" y="898"/>
                  </a:lnTo>
                  <a:lnTo>
                    <a:pt x="1593" y="917"/>
                  </a:lnTo>
                  <a:lnTo>
                    <a:pt x="1571" y="935"/>
                  </a:lnTo>
                  <a:lnTo>
                    <a:pt x="1548" y="953"/>
                  </a:lnTo>
                  <a:lnTo>
                    <a:pt x="1527" y="974"/>
                  </a:lnTo>
                  <a:lnTo>
                    <a:pt x="1507" y="994"/>
                  </a:lnTo>
                  <a:lnTo>
                    <a:pt x="1488" y="1016"/>
                  </a:lnTo>
                  <a:lnTo>
                    <a:pt x="1469" y="1039"/>
                  </a:lnTo>
                  <a:lnTo>
                    <a:pt x="1451" y="1063"/>
                  </a:lnTo>
                  <a:lnTo>
                    <a:pt x="1451" y="1063"/>
                  </a:lnTo>
                  <a:lnTo>
                    <a:pt x="1509" y="1066"/>
                  </a:lnTo>
                  <a:lnTo>
                    <a:pt x="1535" y="1067"/>
                  </a:lnTo>
                  <a:lnTo>
                    <a:pt x="1562" y="1066"/>
                  </a:lnTo>
                  <a:lnTo>
                    <a:pt x="1562" y="1066"/>
                  </a:lnTo>
                  <a:lnTo>
                    <a:pt x="1594" y="1026"/>
                  </a:lnTo>
                  <a:lnTo>
                    <a:pt x="1628" y="987"/>
                  </a:lnTo>
                  <a:lnTo>
                    <a:pt x="1645" y="967"/>
                  </a:lnTo>
                  <a:lnTo>
                    <a:pt x="1661" y="946"/>
                  </a:lnTo>
                  <a:lnTo>
                    <a:pt x="1675" y="925"/>
                  </a:lnTo>
                  <a:lnTo>
                    <a:pt x="1687" y="904"/>
                  </a:lnTo>
                  <a:lnTo>
                    <a:pt x="1687" y="904"/>
                  </a:lnTo>
                  <a:lnTo>
                    <a:pt x="1663" y="920"/>
                  </a:lnTo>
                  <a:lnTo>
                    <a:pt x="1639" y="936"/>
                  </a:lnTo>
                  <a:lnTo>
                    <a:pt x="1616" y="953"/>
                  </a:lnTo>
                  <a:lnTo>
                    <a:pt x="1594" y="973"/>
                  </a:lnTo>
                  <a:lnTo>
                    <a:pt x="1572" y="993"/>
                  </a:lnTo>
                  <a:lnTo>
                    <a:pt x="1552" y="1012"/>
                  </a:lnTo>
                  <a:lnTo>
                    <a:pt x="1533" y="1033"/>
                  </a:lnTo>
                  <a:lnTo>
                    <a:pt x="1513" y="1054"/>
                  </a:lnTo>
                  <a:lnTo>
                    <a:pt x="1513" y="1054"/>
                  </a:lnTo>
                  <a:lnTo>
                    <a:pt x="1541" y="1015"/>
                  </a:lnTo>
                  <a:lnTo>
                    <a:pt x="1571" y="974"/>
                  </a:lnTo>
                  <a:lnTo>
                    <a:pt x="1602" y="934"/>
                  </a:lnTo>
                  <a:lnTo>
                    <a:pt x="1632" y="891"/>
                  </a:lnTo>
                  <a:lnTo>
                    <a:pt x="1632" y="891"/>
                  </a:lnTo>
                  <a:lnTo>
                    <a:pt x="1617" y="898"/>
                  </a:lnTo>
                  <a:lnTo>
                    <a:pt x="1617" y="898"/>
                  </a:lnTo>
                  <a:close/>
                  <a:moveTo>
                    <a:pt x="2529" y="905"/>
                  </a:moveTo>
                  <a:lnTo>
                    <a:pt x="2529" y="905"/>
                  </a:lnTo>
                  <a:lnTo>
                    <a:pt x="2512" y="918"/>
                  </a:lnTo>
                  <a:lnTo>
                    <a:pt x="2495" y="931"/>
                  </a:lnTo>
                  <a:lnTo>
                    <a:pt x="2480" y="945"/>
                  </a:lnTo>
                  <a:lnTo>
                    <a:pt x="2464" y="959"/>
                  </a:lnTo>
                  <a:lnTo>
                    <a:pt x="2436" y="988"/>
                  </a:lnTo>
                  <a:lnTo>
                    <a:pt x="2422" y="1001"/>
                  </a:lnTo>
                  <a:lnTo>
                    <a:pt x="2407" y="1014"/>
                  </a:lnTo>
                  <a:lnTo>
                    <a:pt x="2407" y="1014"/>
                  </a:lnTo>
                  <a:lnTo>
                    <a:pt x="2393" y="1028"/>
                  </a:lnTo>
                  <a:lnTo>
                    <a:pt x="2380" y="1045"/>
                  </a:lnTo>
                  <a:lnTo>
                    <a:pt x="2369" y="1061"/>
                  </a:lnTo>
                  <a:lnTo>
                    <a:pt x="2356" y="1077"/>
                  </a:lnTo>
                  <a:lnTo>
                    <a:pt x="2356" y="1077"/>
                  </a:lnTo>
                  <a:lnTo>
                    <a:pt x="2388" y="1077"/>
                  </a:lnTo>
                  <a:lnTo>
                    <a:pt x="2419" y="1077"/>
                  </a:lnTo>
                  <a:lnTo>
                    <a:pt x="2480" y="1074"/>
                  </a:lnTo>
                  <a:lnTo>
                    <a:pt x="2480" y="1074"/>
                  </a:lnTo>
                  <a:lnTo>
                    <a:pt x="2498" y="1046"/>
                  </a:lnTo>
                  <a:lnTo>
                    <a:pt x="2518" y="1019"/>
                  </a:lnTo>
                  <a:lnTo>
                    <a:pt x="2557" y="966"/>
                  </a:lnTo>
                  <a:lnTo>
                    <a:pt x="2560" y="964"/>
                  </a:lnTo>
                  <a:lnTo>
                    <a:pt x="2563" y="962"/>
                  </a:lnTo>
                  <a:lnTo>
                    <a:pt x="2564" y="960"/>
                  </a:lnTo>
                  <a:lnTo>
                    <a:pt x="2567" y="957"/>
                  </a:lnTo>
                  <a:lnTo>
                    <a:pt x="2567" y="957"/>
                  </a:lnTo>
                  <a:lnTo>
                    <a:pt x="2568" y="953"/>
                  </a:lnTo>
                  <a:lnTo>
                    <a:pt x="2570" y="952"/>
                  </a:lnTo>
                  <a:lnTo>
                    <a:pt x="2571" y="952"/>
                  </a:lnTo>
                  <a:lnTo>
                    <a:pt x="2571" y="952"/>
                  </a:lnTo>
                  <a:lnTo>
                    <a:pt x="2573" y="948"/>
                  </a:lnTo>
                  <a:lnTo>
                    <a:pt x="2573" y="948"/>
                  </a:lnTo>
                  <a:lnTo>
                    <a:pt x="2575" y="942"/>
                  </a:lnTo>
                  <a:lnTo>
                    <a:pt x="2581" y="938"/>
                  </a:lnTo>
                  <a:lnTo>
                    <a:pt x="2585" y="935"/>
                  </a:lnTo>
                  <a:lnTo>
                    <a:pt x="2591" y="932"/>
                  </a:lnTo>
                  <a:lnTo>
                    <a:pt x="2591" y="932"/>
                  </a:lnTo>
                  <a:lnTo>
                    <a:pt x="2591" y="931"/>
                  </a:lnTo>
                  <a:lnTo>
                    <a:pt x="2591" y="928"/>
                  </a:lnTo>
                  <a:lnTo>
                    <a:pt x="2592" y="924"/>
                  </a:lnTo>
                  <a:lnTo>
                    <a:pt x="2592" y="920"/>
                  </a:lnTo>
                  <a:lnTo>
                    <a:pt x="2591" y="920"/>
                  </a:lnTo>
                  <a:lnTo>
                    <a:pt x="2589" y="921"/>
                  </a:lnTo>
                  <a:lnTo>
                    <a:pt x="2589" y="921"/>
                  </a:lnTo>
                  <a:lnTo>
                    <a:pt x="2554" y="949"/>
                  </a:lnTo>
                  <a:lnTo>
                    <a:pt x="2519" y="979"/>
                  </a:lnTo>
                  <a:lnTo>
                    <a:pt x="2487" y="1011"/>
                  </a:lnTo>
                  <a:lnTo>
                    <a:pt x="2456" y="1043"/>
                  </a:lnTo>
                  <a:lnTo>
                    <a:pt x="2456" y="1043"/>
                  </a:lnTo>
                  <a:lnTo>
                    <a:pt x="2450" y="1052"/>
                  </a:lnTo>
                  <a:lnTo>
                    <a:pt x="2445" y="1060"/>
                  </a:lnTo>
                  <a:lnTo>
                    <a:pt x="2440" y="1064"/>
                  </a:lnTo>
                  <a:lnTo>
                    <a:pt x="2436" y="1067"/>
                  </a:lnTo>
                  <a:lnTo>
                    <a:pt x="2431" y="1068"/>
                  </a:lnTo>
                  <a:lnTo>
                    <a:pt x="2424" y="1068"/>
                  </a:lnTo>
                  <a:lnTo>
                    <a:pt x="2424" y="1068"/>
                  </a:lnTo>
                  <a:lnTo>
                    <a:pt x="2443" y="1035"/>
                  </a:lnTo>
                  <a:lnTo>
                    <a:pt x="2464" y="1002"/>
                  </a:lnTo>
                  <a:lnTo>
                    <a:pt x="2487" y="972"/>
                  </a:lnTo>
                  <a:lnTo>
                    <a:pt x="2508" y="942"/>
                  </a:lnTo>
                  <a:lnTo>
                    <a:pt x="2508" y="942"/>
                  </a:lnTo>
                  <a:lnTo>
                    <a:pt x="2509" y="938"/>
                  </a:lnTo>
                  <a:lnTo>
                    <a:pt x="2512" y="934"/>
                  </a:lnTo>
                  <a:lnTo>
                    <a:pt x="2519" y="927"/>
                  </a:lnTo>
                  <a:lnTo>
                    <a:pt x="2522" y="924"/>
                  </a:lnTo>
                  <a:lnTo>
                    <a:pt x="2526" y="920"/>
                  </a:lnTo>
                  <a:lnTo>
                    <a:pt x="2528" y="912"/>
                  </a:lnTo>
                  <a:lnTo>
                    <a:pt x="2529" y="905"/>
                  </a:lnTo>
                  <a:lnTo>
                    <a:pt x="2529" y="905"/>
                  </a:lnTo>
                  <a:close/>
                  <a:moveTo>
                    <a:pt x="2329" y="969"/>
                  </a:moveTo>
                  <a:lnTo>
                    <a:pt x="2332" y="964"/>
                  </a:lnTo>
                  <a:lnTo>
                    <a:pt x="2334" y="962"/>
                  </a:lnTo>
                  <a:lnTo>
                    <a:pt x="2336" y="957"/>
                  </a:lnTo>
                  <a:lnTo>
                    <a:pt x="2336" y="957"/>
                  </a:lnTo>
                  <a:lnTo>
                    <a:pt x="2338" y="953"/>
                  </a:lnTo>
                  <a:lnTo>
                    <a:pt x="2339" y="952"/>
                  </a:lnTo>
                  <a:lnTo>
                    <a:pt x="2341" y="950"/>
                  </a:lnTo>
                  <a:lnTo>
                    <a:pt x="2341" y="950"/>
                  </a:lnTo>
                  <a:lnTo>
                    <a:pt x="2345" y="945"/>
                  </a:lnTo>
                  <a:lnTo>
                    <a:pt x="2350" y="939"/>
                  </a:lnTo>
                  <a:lnTo>
                    <a:pt x="2352" y="936"/>
                  </a:lnTo>
                  <a:lnTo>
                    <a:pt x="2353" y="932"/>
                  </a:lnTo>
                  <a:lnTo>
                    <a:pt x="2355" y="929"/>
                  </a:lnTo>
                  <a:lnTo>
                    <a:pt x="2353" y="927"/>
                  </a:lnTo>
                  <a:lnTo>
                    <a:pt x="2353" y="927"/>
                  </a:lnTo>
                  <a:lnTo>
                    <a:pt x="2314" y="962"/>
                  </a:lnTo>
                  <a:lnTo>
                    <a:pt x="2277" y="1000"/>
                  </a:lnTo>
                  <a:lnTo>
                    <a:pt x="2242" y="1039"/>
                  </a:lnTo>
                  <a:lnTo>
                    <a:pt x="2209" y="1081"/>
                  </a:lnTo>
                  <a:lnTo>
                    <a:pt x="2343" y="1077"/>
                  </a:lnTo>
                  <a:lnTo>
                    <a:pt x="2343" y="1077"/>
                  </a:lnTo>
                  <a:lnTo>
                    <a:pt x="2358" y="1050"/>
                  </a:lnTo>
                  <a:lnTo>
                    <a:pt x="2372" y="1026"/>
                  </a:lnTo>
                  <a:lnTo>
                    <a:pt x="2387" y="1004"/>
                  </a:lnTo>
                  <a:lnTo>
                    <a:pt x="2402" y="984"/>
                  </a:lnTo>
                  <a:lnTo>
                    <a:pt x="2405" y="984"/>
                  </a:lnTo>
                  <a:lnTo>
                    <a:pt x="2418" y="969"/>
                  </a:lnTo>
                  <a:lnTo>
                    <a:pt x="2418" y="969"/>
                  </a:lnTo>
                  <a:lnTo>
                    <a:pt x="2418" y="964"/>
                  </a:lnTo>
                  <a:lnTo>
                    <a:pt x="2418" y="964"/>
                  </a:lnTo>
                  <a:lnTo>
                    <a:pt x="2425" y="956"/>
                  </a:lnTo>
                  <a:lnTo>
                    <a:pt x="2429" y="950"/>
                  </a:lnTo>
                  <a:lnTo>
                    <a:pt x="2433" y="946"/>
                  </a:lnTo>
                  <a:lnTo>
                    <a:pt x="2433" y="946"/>
                  </a:lnTo>
                  <a:lnTo>
                    <a:pt x="2433" y="950"/>
                  </a:lnTo>
                  <a:lnTo>
                    <a:pt x="2432" y="952"/>
                  </a:lnTo>
                  <a:lnTo>
                    <a:pt x="2431" y="955"/>
                  </a:lnTo>
                  <a:lnTo>
                    <a:pt x="2429" y="957"/>
                  </a:lnTo>
                  <a:lnTo>
                    <a:pt x="2429" y="957"/>
                  </a:lnTo>
                  <a:lnTo>
                    <a:pt x="2432" y="957"/>
                  </a:lnTo>
                  <a:lnTo>
                    <a:pt x="2435" y="956"/>
                  </a:lnTo>
                  <a:lnTo>
                    <a:pt x="2436" y="953"/>
                  </a:lnTo>
                  <a:lnTo>
                    <a:pt x="2438" y="950"/>
                  </a:lnTo>
                  <a:lnTo>
                    <a:pt x="2438" y="950"/>
                  </a:lnTo>
                  <a:lnTo>
                    <a:pt x="2439" y="943"/>
                  </a:lnTo>
                  <a:lnTo>
                    <a:pt x="2442" y="936"/>
                  </a:lnTo>
                  <a:lnTo>
                    <a:pt x="2446" y="929"/>
                  </a:lnTo>
                  <a:lnTo>
                    <a:pt x="2449" y="921"/>
                  </a:lnTo>
                  <a:lnTo>
                    <a:pt x="2449" y="921"/>
                  </a:lnTo>
                  <a:lnTo>
                    <a:pt x="2402" y="956"/>
                  </a:lnTo>
                  <a:lnTo>
                    <a:pt x="2356" y="993"/>
                  </a:lnTo>
                  <a:lnTo>
                    <a:pt x="2334" y="1011"/>
                  </a:lnTo>
                  <a:lnTo>
                    <a:pt x="2311" y="1031"/>
                  </a:lnTo>
                  <a:lnTo>
                    <a:pt x="2291" y="1052"/>
                  </a:lnTo>
                  <a:lnTo>
                    <a:pt x="2272" y="1073"/>
                  </a:lnTo>
                  <a:lnTo>
                    <a:pt x="2272" y="1073"/>
                  </a:lnTo>
                  <a:lnTo>
                    <a:pt x="2270" y="1074"/>
                  </a:lnTo>
                  <a:lnTo>
                    <a:pt x="2270" y="1073"/>
                  </a:lnTo>
                  <a:lnTo>
                    <a:pt x="2269" y="1068"/>
                  </a:lnTo>
                  <a:lnTo>
                    <a:pt x="2268" y="1064"/>
                  </a:lnTo>
                  <a:lnTo>
                    <a:pt x="2269" y="1060"/>
                  </a:lnTo>
                  <a:lnTo>
                    <a:pt x="2269" y="1060"/>
                  </a:lnTo>
                  <a:lnTo>
                    <a:pt x="2282" y="1036"/>
                  </a:lnTo>
                  <a:lnTo>
                    <a:pt x="2296" y="1014"/>
                  </a:lnTo>
                  <a:lnTo>
                    <a:pt x="2327" y="970"/>
                  </a:lnTo>
                  <a:lnTo>
                    <a:pt x="2329" y="969"/>
                  </a:lnTo>
                  <a:close/>
                  <a:moveTo>
                    <a:pt x="1899" y="1078"/>
                  </a:moveTo>
                  <a:lnTo>
                    <a:pt x="1899" y="1078"/>
                  </a:lnTo>
                  <a:lnTo>
                    <a:pt x="1904" y="1078"/>
                  </a:lnTo>
                  <a:lnTo>
                    <a:pt x="1908" y="1075"/>
                  </a:lnTo>
                  <a:lnTo>
                    <a:pt x="1911" y="1074"/>
                  </a:lnTo>
                  <a:lnTo>
                    <a:pt x="1912" y="1071"/>
                  </a:lnTo>
                  <a:lnTo>
                    <a:pt x="1916" y="1066"/>
                  </a:lnTo>
                  <a:lnTo>
                    <a:pt x="1918" y="1064"/>
                  </a:lnTo>
                  <a:lnTo>
                    <a:pt x="1919" y="1064"/>
                  </a:lnTo>
                  <a:lnTo>
                    <a:pt x="1919" y="1064"/>
                  </a:lnTo>
                  <a:lnTo>
                    <a:pt x="1922" y="1066"/>
                  </a:lnTo>
                  <a:lnTo>
                    <a:pt x="1923" y="1067"/>
                  </a:lnTo>
                  <a:lnTo>
                    <a:pt x="1923" y="1068"/>
                  </a:lnTo>
                  <a:lnTo>
                    <a:pt x="1922" y="1071"/>
                  </a:lnTo>
                  <a:lnTo>
                    <a:pt x="1912" y="1080"/>
                  </a:lnTo>
                  <a:lnTo>
                    <a:pt x="1912" y="1080"/>
                  </a:lnTo>
                  <a:lnTo>
                    <a:pt x="1919" y="1078"/>
                  </a:lnTo>
                  <a:lnTo>
                    <a:pt x="1926" y="1080"/>
                  </a:lnTo>
                  <a:lnTo>
                    <a:pt x="1942" y="1081"/>
                  </a:lnTo>
                  <a:lnTo>
                    <a:pt x="1954" y="1081"/>
                  </a:lnTo>
                  <a:lnTo>
                    <a:pt x="1960" y="1080"/>
                  </a:lnTo>
                  <a:lnTo>
                    <a:pt x="1963" y="1078"/>
                  </a:lnTo>
                  <a:lnTo>
                    <a:pt x="1963" y="1078"/>
                  </a:lnTo>
                  <a:lnTo>
                    <a:pt x="2032" y="994"/>
                  </a:lnTo>
                  <a:lnTo>
                    <a:pt x="2067" y="953"/>
                  </a:lnTo>
                  <a:lnTo>
                    <a:pt x="2099" y="910"/>
                  </a:lnTo>
                  <a:lnTo>
                    <a:pt x="2099" y="910"/>
                  </a:lnTo>
                  <a:lnTo>
                    <a:pt x="2084" y="915"/>
                  </a:lnTo>
                  <a:lnTo>
                    <a:pt x="2076" y="918"/>
                  </a:lnTo>
                  <a:lnTo>
                    <a:pt x="2071" y="922"/>
                  </a:lnTo>
                  <a:lnTo>
                    <a:pt x="1923" y="1057"/>
                  </a:lnTo>
                  <a:lnTo>
                    <a:pt x="1923" y="1057"/>
                  </a:lnTo>
                  <a:lnTo>
                    <a:pt x="1958" y="1018"/>
                  </a:lnTo>
                  <a:lnTo>
                    <a:pt x="1995" y="979"/>
                  </a:lnTo>
                  <a:lnTo>
                    <a:pt x="2034" y="942"/>
                  </a:lnTo>
                  <a:lnTo>
                    <a:pt x="2055" y="925"/>
                  </a:lnTo>
                  <a:lnTo>
                    <a:pt x="2075" y="908"/>
                  </a:lnTo>
                  <a:lnTo>
                    <a:pt x="2075" y="908"/>
                  </a:lnTo>
                  <a:lnTo>
                    <a:pt x="2064" y="905"/>
                  </a:lnTo>
                  <a:lnTo>
                    <a:pt x="2053" y="904"/>
                  </a:lnTo>
                  <a:lnTo>
                    <a:pt x="2029" y="905"/>
                  </a:lnTo>
                  <a:lnTo>
                    <a:pt x="2029" y="905"/>
                  </a:lnTo>
                  <a:lnTo>
                    <a:pt x="2023" y="915"/>
                  </a:lnTo>
                  <a:lnTo>
                    <a:pt x="2016" y="924"/>
                  </a:lnTo>
                  <a:lnTo>
                    <a:pt x="2010" y="932"/>
                  </a:lnTo>
                  <a:lnTo>
                    <a:pt x="2005" y="941"/>
                  </a:lnTo>
                  <a:lnTo>
                    <a:pt x="2003" y="943"/>
                  </a:lnTo>
                  <a:lnTo>
                    <a:pt x="2003" y="943"/>
                  </a:lnTo>
                  <a:lnTo>
                    <a:pt x="1978" y="977"/>
                  </a:lnTo>
                  <a:lnTo>
                    <a:pt x="1951" y="1009"/>
                  </a:lnTo>
                  <a:lnTo>
                    <a:pt x="1925" y="1043"/>
                  </a:lnTo>
                  <a:lnTo>
                    <a:pt x="1899" y="1078"/>
                  </a:lnTo>
                  <a:lnTo>
                    <a:pt x="1899" y="1078"/>
                  </a:lnTo>
                  <a:close/>
                  <a:moveTo>
                    <a:pt x="248" y="839"/>
                  </a:moveTo>
                  <a:lnTo>
                    <a:pt x="248" y="839"/>
                  </a:lnTo>
                  <a:lnTo>
                    <a:pt x="243" y="858"/>
                  </a:lnTo>
                  <a:lnTo>
                    <a:pt x="234" y="877"/>
                  </a:lnTo>
                  <a:lnTo>
                    <a:pt x="224" y="894"/>
                  </a:lnTo>
                  <a:lnTo>
                    <a:pt x="213" y="912"/>
                  </a:lnTo>
                  <a:lnTo>
                    <a:pt x="191" y="945"/>
                  </a:lnTo>
                  <a:lnTo>
                    <a:pt x="168" y="977"/>
                  </a:lnTo>
                  <a:lnTo>
                    <a:pt x="168" y="977"/>
                  </a:lnTo>
                  <a:lnTo>
                    <a:pt x="177" y="970"/>
                  </a:lnTo>
                  <a:lnTo>
                    <a:pt x="184" y="963"/>
                  </a:lnTo>
                  <a:lnTo>
                    <a:pt x="189" y="956"/>
                  </a:lnTo>
                  <a:lnTo>
                    <a:pt x="198" y="949"/>
                  </a:lnTo>
                  <a:lnTo>
                    <a:pt x="203" y="943"/>
                  </a:lnTo>
                  <a:lnTo>
                    <a:pt x="203" y="943"/>
                  </a:lnTo>
                  <a:lnTo>
                    <a:pt x="203" y="945"/>
                  </a:lnTo>
                  <a:lnTo>
                    <a:pt x="203" y="948"/>
                  </a:lnTo>
                  <a:lnTo>
                    <a:pt x="200" y="949"/>
                  </a:lnTo>
                  <a:lnTo>
                    <a:pt x="198" y="949"/>
                  </a:lnTo>
                  <a:lnTo>
                    <a:pt x="198" y="949"/>
                  </a:lnTo>
                  <a:lnTo>
                    <a:pt x="196" y="955"/>
                  </a:lnTo>
                  <a:lnTo>
                    <a:pt x="193" y="960"/>
                  </a:lnTo>
                  <a:lnTo>
                    <a:pt x="188" y="970"/>
                  </a:lnTo>
                  <a:lnTo>
                    <a:pt x="170" y="987"/>
                  </a:lnTo>
                  <a:lnTo>
                    <a:pt x="170" y="987"/>
                  </a:lnTo>
                  <a:lnTo>
                    <a:pt x="181" y="991"/>
                  </a:lnTo>
                  <a:lnTo>
                    <a:pt x="193" y="995"/>
                  </a:lnTo>
                  <a:lnTo>
                    <a:pt x="202" y="995"/>
                  </a:lnTo>
                  <a:lnTo>
                    <a:pt x="206" y="995"/>
                  </a:lnTo>
                  <a:lnTo>
                    <a:pt x="208" y="994"/>
                  </a:lnTo>
                  <a:lnTo>
                    <a:pt x="208" y="994"/>
                  </a:lnTo>
                  <a:lnTo>
                    <a:pt x="229" y="963"/>
                  </a:lnTo>
                  <a:lnTo>
                    <a:pt x="250" y="932"/>
                  </a:lnTo>
                  <a:lnTo>
                    <a:pt x="293" y="875"/>
                  </a:lnTo>
                  <a:lnTo>
                    <a:pt x="293" y="875"/>
                  </a:lnTo>
                  <a:lnTo>
                    <a:pt x="271" y="891"/>
                  </a:lnTo>
                  <a:lnTo>
                    <a:pt x="250" y="910"/>
                  </a:lnTo>
                  <a:lnTo>
                    <a:pt x="229" y="929"/>
                  </a:lnTo>
                  <a:lnTo>
                    <a:pt x="209" y="948"/>
                  </a:lnTo>
                  <a:lnTo>
                    <a:pt x="209" y="948"/>
                  </a:lnTo>
                  <a:lnTo>
                    <a:pt x="219" y="935"/>
                  </a:lnTo>
                  <a:lnTo>
                    <a:pt x="229" y="921"/>
                  </a:lnTo>
                  <a:lnTo>
                    <a:pt x="238" y="908"/>
                  </a:lnTo>
                  <a:lnTo>
                    <a:pt x="251" y="896"/>
                  </a:lnTo>
                  <a:lnTo>
                    <a:pt x="262" y="884"/>
                  </a:lnTo>
                  <a:lnTo>
                    <a:pt x="276" y="873"/>
                  </a:lnTo>
                  <a:lnTo>
                    <a:pt x="290" y="863"/>
                  </a:lnTo>
                  <a:lnTo>
                    <a:pt x="304" y="853"/>
                  </a:lnTo>
                  <a:lnTo>
                    <a:pt x="304" y="853"/>
                  </a:lnTo>
                  <a:lnTo>
                    <a:pt x="267" y="842"/>
                  </a:lnTo>
                  <a:lnTo>
                    <a:pt x="248" y="837"/>
                  </a:lnTo>
                  <a:lnTo>
                    <a:pt x="240" y="832"/>
                  </a:lnTo>
                  <a:lnTo>
                    <a:pt x="233" y="827"/>
                  </a:lnTo>
                  <a:lnTo>
                    <a:pt x="233" y="827"/>
                  </a:lnTo>
                  <a:lnTo>
                    <a:pt x="230" y="832"/>
                  </a:lnTo>
                  <a:lnTo>
                    <a:pt x="226" y="838"/>
                  </a:lnTo>
                  <a:lnTo>
                    <a:pt x="216" y="848"/>
                  </a:lnTo>
                  <a:lnTo>
                    <a:pt x="205" y="858"/>
                  </a:lnTo>
                  <a:lnTo>
                    <a:pt x="200" y="862"/>
                  </a:lnTo>
                  <a:lnTo>
                    <a:pt x="196" y="868"/>
                  </a:lnTo>
                  <a:lnTo>
                    <a:pt x="200" y="869"/>
                  </a:lnTo>
                  <a:lnTo>
                    <a:pt x="200" y="869"/>
                  </a:lnTo>
                  <a:lnTo>
                    <a:pt x="200" y="872"/>
                  </a:lnTo>
                  <a:lnTo>
                    <a:pt x="199" y="875"/>
                  </a:lnTo>
                  <a:lnTo>
                    <a:pt x="140" y="960"/>
                  </a:lnTo>
                  <a:lnTo>
                    <a:pt x="140" y="960"/>
                  </a:lnTo>
                  <a:lnTo>
                    <a:pt x="146" y="959"/>
                  </a:lnTo>
                  <a:lnTo>
                    <a:pt x="150" y="956"/>
                  </a:lnTo>
                  <a:lnTo>
                    <a:pt x="160" y="949"/>
                  </a:lnTo>
                  <a:lnTo>
                    <a:pt x="164" y="946"/>
                  </a:lnTo>
                  <a:lnTo>
                    <a:pt x="168" y="945"/>
                  </a:lnTo>
                  <a:lnTo>
                    <a:pt x="172" y="945"/>
                  </a:lnTo>
                  <a:lnTo>
                    <a:pt x="175" y="946"/>
                  </a:lnTo>
                  <a:lnTo>
                    <a:pt x="175" y="946"/>
                  </a:lnTo>
                  <a:lnTo>
                    <a:pt x="195" y="922"/>
                  </a:lnTo>
                  <a:lnTo>
                    <a:pt x="215" y="896"/>
                  </a:lnTo>
                  <a:lnTo>
                    <a:pt x="231" y="868"/>
                  </a:lnTo>
                  <a:lnTo>
                    <a:pt x="248" y="839"/>
                  </a:lnTo>
                  <a:lnTo>
                    <a:pt x="248" y="839"/>
                  </a:lnTo>
                  <a:close/>
                  <a:moveTo>
                    <a:pt x="2275" y="962"/>
                  </a:moveTo>
                  <a:lnTo>
                    <a:pt x="2276" y="960"/>
                  </a:lnTo>
                  <a:lnTo>
                    <a:pt x="2276" y="960"/>
                  </a:lnTo>
                  <a:lnTo>
                    <a:pt x="2283" y="950"/>
                  </a:lnTo>
                  <a:lnTo>
                    <a:pt x="2289" y="939"/>
                  </a:lnTo>
                  <a:lnTo>
                    <a:pt x="2293" y="929"/>
                  </a:lnTo>
                  <a:lnTo>
                    <a:pt x="2297" y="917"/>
                  </a:lnTo>
                  <a:lnTo>
                    <a:pt x="2297" y="917"/>
                  </a:lnTo>
                  <a:lnTo>
                    <a:pt x="2289" y="921"/>
                  </a:lnTo>
                  <a:lnTo>
                    <a:pt x="2282" y="925"/>
                  </a:lnTo>
                  <a:lnTo>
                    <a:pt x="2282" y="925"/>
                  </a:lnTo>
                  <a:lnTo>
                    <a:pt x="2241" y="960"/>
                  </a:lnTo>
                  <a:lnTo>
                    <a:pt x="2200" y="998"/>
                  </a:lnTo>
                  <a:lnTo>
                    <a:pt x="2162" y="1038"/>
                  </a:lnTo>
                  <a:lnTo>
                    <a:pt x="2124" y="1080"/>
                  </a:lnTo>
                  <a:lnTo>
                    <a:pt x="2124" y="1080"/>
                  </a:lnTo>
                  <a:lnTo>
                    <a:pt x="2144" y="1081"/>
                  </a:lnTo>
                  <a:lnTo>
                    <a:pt x="2161" y="1081"/>
                  </a:lnTo>
                  <a:lnTo>
                    <a:pt x="2178" y="1080"/>
                  </a:lnTo>
                  <a:lnTo>
                    <a:pt x="2193" y="1080"/>
                  </a:lnTo>
                  <a:lnTo>
                    <a:pt x="2193" y="1080"/>
                  </a:lnTo>
                  <a:lnTo>
                    <a:pt x="2210" y="1054"/>
                  </a:lnTo>
                  <a:lnTo>
                    <a:pt x="2227" y="1029"/>
                  </a:lnTo>
                  <a:lnTo>
                    <a:pt x="2244" y="1005"/>
                  </a:lnTo>
                  <a:lnTo>
                    <a:pt x="2263" y="981"/>
                  </a:lnTo>
                  <a:lnTo>
                    <a:pt x="2263" y="977"/>
                  </a:lnTo>
                  <a:lnTo>
                    <a:pt x="2275" y="962"/>
                  </a:lnTo>
                  <a:close/>
                  <a:moveTo>
                    <a:pt x="444" y="1031"/>
                  </a:moveTo>
                  <a:lnTo>
                    <a:pt x="489" y="1033"/>
                  </a:lnTo>
                  <a:lnTo>
                    <a:pt x="489" y="1033"/>
                  </a:lnTo>
                  <a:lnTo>
                    <a:pt x="501" y="1011"/>
                  </a:lnTo>
                  <a:lnTo>
                    <a:pt x="515" y="990"/>
                  </a:lnTo>
                  <a:lnTo>
                    <a:pt x="546" y="950"/>
                  </a:lnTo>
                  <a:lnTo>
                    <a:pt x="546" y="950"/>
                  </a:lnTo>
                  <a:lnTo>
                    <a:pt x="546" y="949"/>
                  </a:lnTo>
                  <a:lnTo>
                    <a:pt x="590" y="893"/>
                  </a:lnTo>
                  <a:lnTo>
                    <a:pt x="590" y="893"/>
                  </a:lnTo>
                  <a:lnTo>
                    <a:pt x="573" y="903"/>
                  </a:lnTo>
                  <a:lnTo>
                    <a:pt x="556" y="915"/>
                  </a:lnTo>
                  <a:lnTo>
                    <a:pt x="539" y="931"/>
                  </a:lnTo>
                  <a:lnTo>
                    <a:pt x="522" y="946"/>
                  </a:lnTo>
                  <a:lnTo>
                    <a:pt x="522" y="946"/>
                  </a:lnTo>
                  <a:lnTo>
                    <a:pt x="501" y="966"/>
                  </a:lnTo>
                  <a:lnTo>
                    <a:pt x="491" y="974"/>
                  </a:lnTo>
                  <a:lnTo>
                    <a:pt x="490" y="974"/>
                  </a:lnTo>
                  <a:lnTo>
                    <a:pt x="490" y="974"/>
                  </a:lnTo>
                  <a:lnTo>
                    <a:pt x="494" y="970"/>
                  </a:lnTo>
                  <a:lnTo>
                    <a:pt x="487" y="966"/>
                  </a:lnTo>
                  <a:lnTo>
                    <a:pt x="487" y="966"/>
                  </a:lnTo>
                  <a:lnTo>
                    <a:pt x="505" y="946"/>
                  </a:lnTo>
                  <a:lnTo>
                    <a:pt x="525" y="928"/>
                  </a:lnTo>
                  <a:lnTo>
                    <a:pt x="566" y="891"/>
                  </a:lnTo>
                  <a:lnTo>
                    <a:pt x="531" y="886"/>
                  </a:lnTo>
                  <a:lnTo>
                    <a:pt x="531" y="886"/>
                  </a:lnTo>
                  <a:lnTo>
                    <a:pt x="511" y="918"/>
                  </a:lnTo>
                  <a:lnTo>
                    <a:pt x="489" y="948"/>
                  </a:lnTo>
                  <a:lnTo>
                    <a:pt x="466" y="977"/>
                  </a:lnTo>
                  <a:lnTo>
                    <a:pt x="444" y="1008"/>
                  </a:lnTo>
                  <a:lnTo>
                    <a:pt x="444" y="1008"/>
                  </a:lnTo>
                  <a:lnTo>
                    <a:pt x="442" y="1011"/>
                  </a:lnTo>
                  <a:lnTo>
                    <a:pt x="444" y="1011"/>
                  </a:lnTo>
                  <a:lnTo>
                    <a:pt x="448" y="1009"/>
                  </a:lnTo>
                  <a:lnTo>
                    <a:pt x="452" y="1008"/>
                  </a:lnTo>
                  <a:lnTo>
                    <a:pt x="458" y="1007"/>
                  </a:lnTo>
                  <a:lnTo>
                    <a:pt x="458" y="1007"/>
                  </a:lnTo>
                  <a:lnTo>
                    <a:pt x="452" y="1012"/>
                  </a:lnTo>
                  <a:lnTo>
                    <a:pt x="446" y="1018"/>
                  </a:lnTo>
                  <a:lnTo>
                    <a:pt x="445" y="1021"/>
                  </a:lnTo>
                  <a:lnTo>
                    <a:pt x="444" y="1023"/>
                  </a:lnTo>
                  <a:lnTo>
                    <a:pt x="442" y="1026"/>
                  </a:lnTo>
                  <a:lnTo>
                    <a:pt x="444" y="1031"/>
                  </a:lnTo>
                  <a:lnTo>
                    <a:pt x="444" y="1031"/>
                  </a:lnTo>
                  <a:close/>
                  <a:moveTo>
                    <a:pt x="1486" y="903"/>
                  </a:moveTo>
                  <a:lnTo>
                    <a:pt x="1486" y="903"/>
                  </a:lnTo>
                  <a:lnTo>
                    <a:pt x="1438" y="936"/>
                  </a:lnTo>
                  <a:lnTo>
                    <a:pt x="1416" y="953"/>
                  </a:lnTo>
                  <a:lnTo>
                    <a:pt x="1395" y="972"/>
                  </a:lnTo>
                  <a:lnTo>
                    <a:pt x="1374" y="991"/>
                  </a:lnTo>
                  <a:lnTo>
                    <a:pt x="1354" y="1012"/>
                  </a:lnTo>
                  <a:lnTo>
                    <a:pt x="1335" y="1035"/>
                  </a:lnTo>
                  <a:lnTo>
                    <a:pt x="1318" y="1059"/>
                  </a:lnTo>
                  <a:lnTo>
                    <a:pt x="1318" y="1059"/>
                  </a:lnTo>
                  <a:lnTo>
                    <a:pt x="1335" y="1061"/>
                  </a:lnTo>
                  <a:lnTo>
                    <a:pt x="1350" y="1063"/>
                  </a:lnTo>
                  <a:lnTo>
                    <a:pt x="1364" y="1063"/>
                  </a:lnTo>
                  <a:lnTo>
                    <a:pt x="1368" y="1061"/>
                  </a:lnTo>
                  <a:lnTo>
                    <a:pt x="1372" y="1059"/>
                  </a:lnTo>
                  <a:lnTo>
                    <a:pt x="1372" y="1059"/>
                  </a:lnTo>
                  <a:lnTo>
                    <a:pt x="1387" y="1039"/>
                  </a:lnTo>
                  <a:lnTo>
                    <a:pt x="1401" y="1019"/>
                  </a:lnTo>
                  <a:lnTo>
                    <a:pt x="1433" y="980"/>
                  </a:lnTo>
                  <a:lnTo>
                    <a:pt x="1464" y="942"/>
                  </a:lnTo>
                  <a:lnTo>
                    <a:pt x="1478" y="922"/>
                  </a:lnTo>
                  <a:lnTo>
                    <a:pt x="1490" y="903"/>
                  </a:lnTo>
                  <a:lnTo>
                    <a:pt x="1490" y="903"/>
                  </a:lnTo>
                  <a:lnTo>
                    <a:pt x="1488" y="903"/>
                  </a:lnTo>
                  <a:lnTo>
                    <a:pt x="1486" y="903"/>
                  </a:lnTo>
                  <a:lnTo>
                    <a:pt x="1486" y="903"/>
                  </a:lnTo>
                  <a:close/>
                  <a:moveTo>
                    <a:pt x="505" y="866"/>
                  </a:moveTo>
                  <a:lnTo>
                    <a:pt x="505" y="866"/>
                  </a:lnTo>
                  <a:lnTo>
                    <a:pt x="529" y="872"/>
                  </a:lnTo>
                  <a:lnTo>
                    <a:pt x="556" y="876"/>
                  </a:lnTo>
                  <a:lnTo>
                    <a:pt x="609" y="882"/>
                  </a:lnTo>
                  <a:lnTo>
                    <a:pt x="664" y="884"/>
                  </a:lnTo>
                  <a:lnTo>
                    <a:pt x="722" y="884"/>
                  </a:lnTo>
                  <a:lnTo>
                    <a:pt x="779" y="883"/>
                  </a:lnTo>
                  <a:lnTo>
                    <a:pt x="837" y="879"/>
                  </a:lnTo>
                  <a:lnTo>
                    <a:pt x="893" y="875"/>
                  </a:lnTo>
                  <a:lnTo>
                    <a:pt x="948" y="869"/>
                  </a:lnTo>
                  <a:lnTo>
                    <a:pt x="948" y="869"/>
                  </a:lnTo>
                  <a:lnTo>
                    <a:pt x="869" y="866"/>
                  </a:lnTo>
                  <a:lnTo>
                    <a:pt x="792" y="863"/>
                  </a:lnTo>
                  <a:lnTo>
                    <a:pt x="713" y="860"/>
                  </a:lnTo>
                  <a:lnTo>
                    <a:pt x="674" y="860"/>
                  </a:lnTo>
                  <a:lnTo>
                    <a:pt x="633" y="862"/>
                  </a:lnTo>
                  <a:lnTo>
                    <a:pt x="633" y="862"/>
                  </a:lnTo>
                  <a:lnTo>
                    <a:pt x="570" y="863"/>
                  </a:lnTo>
                  <a:lnTo>
                    <a:pt x="538" y="865"/>
                  </a:lnTo>
                  <a:lnTo>
                    <a:pt x="505" y="866"/>
                  </a:lnTo>
                  <a:lnTo>
                    <a:pt x="505" y="866"/>
                  </a:lnTo>
                  <a:close/>
                  <a:moveTo>
                    <a:pt x="2050" y="1008"/>
                  </a:moveTo>
                  <a:lnTo>
                    <a:pt x="2050" y="1008"/>
                  </a:lnTo>
                  <a:lnTo>
                    <a:pt x="2016" y="1042"/>
                  </a:lnTo>
                  <a:lnTo>
                    <a:pt x="1999" y="1059"/>
                  </a:lnTo>
                  <a:lnTo>
                    <a:pt x="1984" y="1077"/>
                  </a:lnTo>
                  <a:lnTo>
                    <a:pt x="1984" y="1077"/>
                  </a:lnTo>
                  <a:lnTo>
                    <a:pt x="1991" y="1080"/>
                  </a:lnTo>
                  <a:lnTo>
                    <a:pt x="1998" y="1081"/>
                  </a:lnTo>
                  <a:lnTo>
                    <a:pt x="2005" y="1081"/>
                  </a:lnTo>
                  <a:lnTo>
                    <a:pt x="2012" y="1081"/>
                  </a:lnTo>
                  <a:lnTo>
                    <a:pt x="2027" y="1080"/>
                  </a:lnTo>
                  <a:lnTo>
                    <a:pt x="2034" y="1080"/>
                  </a:lnTo>
                  <a:lnTo>
                    <a:pt x="2041" y="1081"/>
                  </a:lnTo>
                  <a:lnTo>
                    <a:pt x="2041" y="1081"/>
                  </a:lnTo>
                  <a:lnTo>
                    <a:pt x="2071" y="1040"/>
                  </a:lnTo>
                  <a:lnTo>
                    <a:pt x="2102" y="1001"/>
                  </a:lnTo>
                  <a:lnTo>
                    <a:pt x="2166" y="918"/>
                  </a:lnTo>
                  <a:lnTo>
                    <a:pt x="2166" y="918"/>
                  </a:lnTo>
                  <a:lnTo>
                    <a:pt x="2166" y="917"/>
                  </a:lnTo>
                  <a:lnTo>
                    <a:pt x="2165" y="912"/>
                  </a:lnTo>
                  <a:lnTo>
                    <a:pt x="2162" y="910"/>
                  </a:lnTo>
                  <a:lnTo>
                    <a:pt x="2161" y="910"/>
                  </a:lnTo>
                  <a:lnTo>
                    <a:pt x="2159" y="910"/>
                  </a:lnTo>
                  <a:lnTo>
                    <a:pt x="2159" y="910"/>
                  </a:lnTo>
                  <a:lnTo>
                    <a:pt x="2130" y="935"/>
                  </a:lnTo>
                  <a:lnTo>
                    <a:pt x="2102" y="959"/>
                  </a:lnTo>
                  <a:lnTo>
                    <a:pt x="2075" y="984"/>
                  </a:lnTo>
                  <a:lnTo>
                    <a:pt x="2050" y="1008"/>
                  </a:lnTo>
                  <a:lnTo>
                    <a:pt x="2050" y="1008"/>
                  </a:lnTo>
                  <a:close/>
                  <a:moveTo>
                    <a:pt x="1558" y="893"/>
                  </a:moveTo>
                  <a:lnTo>
                    <a:pt x="1558" y="893"/>
                  </a:lnTo>
                  <a:lnTo>
                    <a:pt x="1533" y="911"/>
                  </a:lnTo>
                  <a:lnTo>
                    <a:pt x="1507" y="929"/>
                  </a:lnTo>
                  <a:lnTo>
                    <a:pt x="1485" y="949"/>
                  </a:lnTo>
                  <a:lnTo>
                    <a:pt x="1462" y="970"/>
                  </a:lnTo>
                  <a:lnTo>
                    <a:pt x="1443" y="991"/>
                  </a:lnTo>
                  <a:lnTo>
                    <a:pt x="1423" y="1014"/>
                  </a:lnTo>
                  <a:lnTo>
                    <a:pt x="1405" y="1038"/>
                  </a:lnTo>
                  <a:lnTo>
                    <a:pt x="1388" y="1061"/>
                  </a:lnTo>
                  <a:lnTo>
                    <a:pt x="1388" y="1061"/>
                  </a:lnTo>
                  <a:lnTo>
                    <a:pt x="1416" y="1063"/>
                  </a:lnTo>
                  <a:lnTo>
                    <a:pt x="1430" y="1064"/>
                  </a:lnTo>
                  <a:lnTo>
                    <a:pt x="1436" y="1063"/>
                  </a:lnTo>
                  <a:lnTo>
                    <a:pt x="1438" y="1061"/>
                  </a:lnTo>
                  <a:lnTo>
                    <a:pt x="1513" y="962"/>
                  </a:lnTo>
                  <a:lnTo>
                    <a:pt x="1513" y="962"/>
                  </a:lnTo>
                  <a:lnTo>
                    <a:pt x="1535" y="931"/>
                  </a:lnTo>
                  <a:lnTo>
                    <a:pt x="1548" y="914"/>
                  </a:lnTo>
                  <a:lnTo>
                    <a:pt x="1552" y="904"/>
                  </a:lnTo>
                  <a:lnTo>
                    <a:pt x="1558" y="893"/>
                  </a:lnTo>
                  <a:lnTo>
                    <a:pt x="1558" y="893"/>
                  </a:lnTo>
                  <a:close/>
                  <a:moveTo>
                    <a:pt x="2788" y="931"/>
                  </a:moveTo>
                  <a:lnTo>
                    <a:pt x="2788" y="931"/>
                  </a:lnTo>
                  <a:lnTo>
                    <a:pt x="2786" y="929"/>
                  </a:lnTo>
                  <a:lnTo>
                    <a:pt x="2786" y="927"/>
                  </a:lnTo>
                  <a:lnTo>
                    <a:pt x="2788" y="924"/>
                  </a:lnTo>
                  <a:lnTo>
                    <a:pt x="2790" y="922"/>
                  </a:lnTo>
                  <a:lnTo>
                    <a:pt x="2796" y="921"/>
                  </a:lnTo>
                  <a:lnTo>
                    <a:pt x="2796" y="921"/>
                  </a:lnTo>
                  <a:lnTo>
                    <a:pt x="2796" y="915"/>
                  </a:lnTo>
                  <a:lnTo>
                    <a:pt x="2799" y="911"/>
                  </a:lnTo>
                  <a:lnTo>
                    <a:pt x="2806" y="903"/>
                  </a:lnTo>
                  <a:lnTo>
                    <a:pt x="2814" y="893"/>
                  </a:lnTo>
                  <a:lnTo>
                    <a:pt x="2818" y="886"/>
                  </a:lnTo>
                  <a:lnTo>
                    <a:pt x="2821" y="879"/>
                  </a:lnTo>
                  <a:lnTo>
                    <a:pt x="2821" y="879"/>
                  </a:lnTo>
                  <a:lnTo>
                    <a:pt x="2793" y="898"/>
                  </a:lnTo>
                  <a:lnTo>
                    <a:pt x="2765" y="918"/>
                  </a:lnTo>
                  <a:lnTo>
                    <a:pt x="2740" y="939"/>
                  </a:lnTo>
                  <a:lnTo>
                    <a:pt x="2714" y="962"/>
                  </a:lnTo>
                  <a:lnTo>
                    <a:pt x="2692" y="984"/>
                  </a:lnTo>
                  <a:lnTo>
                    <a:pt x="2669" y="1009"/>
                  </a:lnTo>
                  <a:lnTo>
                    <a:pt x="2648" y="1035"/>
                  </a:lnTo>
                  <a:lnTo>
                    <a:pt x="2629" y="1060"/>
                  </a:lnTo>
                  <a:lnTo>
                    <a:pt x="2629" y="1060"/>
                  </a:lnTo>
                  <a:lnTo>
                    <a:pt x="2647" y="1057"/>
                  </a:lnTo>
                  <a:lnTo>
                    <a:pt x="2662" y="1053"/>
                  </a:lnTo>
                  <a:lnTo>
                    <a:pt x="2677" y="1047"/>
                  </a:lnTo>
                  <a:lnTo>
                    <a:pt x="2689" y="1043"/>
                  </a:lnTo>
                  <a:lnTo>
                    <a:pt x="2776" y="941"/>
                  </a:lnTo>
                  <a:lnTo>
                    <a:pt x="2776" y="941"/>
                  </a:lnTo>
                  <a:lnTo>
                    <a:pt x="2780" y="939"/>
                  </a:lnTo>
                  <a:lnTo>
                    <a:pt x="2785" y="938"/>
                  </a:lnTo>
                  <a:lnTo>
                    <a:pt x="2788" y="935"/>
                  </a:lnTo>
                  <a:lnTo>
                    <a:pt x="2788" y="931"/>
                  </a:lnTo>
                  <a:lnTo>
                    <a:pt x="2788" y="931"/>
                  </a:lnTo>
                  <a:close/>
                  <a:moveTo>
                    <a:pt x="1167" y="1049"/>
                  </a:moveTo>
                  <a:lnTo>
                    <a:pt x="1167" y="1049"/>
                  </a:lnTo>
                  <a:lnTo>
                    <a:pt x="1181" y="1053"/>
                  </a:lnTo>
                  <a:lnTo>
                    <a:pt x="1197" y="1056"/>
                  </a:lnTo>
                  <a:lnTo>
                    <a:pt x="1211" y="1057"/>
                  </a:lnTo>
                  <a:lnTo>
                    <a:pt x="1223" y="1057"/>
                  </a:lnTo>
                  <a:lnTo>
                    <a:pt x="1223" y="1057"/>
                  </a:lnTo>
                  <a:lnTo>
                    <a:pt x="1249" y="1021"/>
                  </a:lnTo>
                  <a:lnTo>
                    <a:pt x="1274" y="986"/>
                  </a:lnTo>
                  <a:lnTo>
                    <a:pt x="1323" y="915"/>
                  </a:lnTo>
                  <a:lnTo>
                    <a:pt x="1323" y="915"/>
                  </a:lnTo>
                  <a:lnTo>
                    <a:pt x="1329" y="907"/>
                  </a:lnTo>
                  <a:lnTo>
                    <a:pt x="1330" y="903"/>
                  </a:lnTo>
                  <a:lnTo>
                    <a:pt x="1332" y="897"/>
                  </a:lnTo>
                  <a:lnTo>
                    <a:pt x="1332" y="897"/>
                  </a:lnTo>
                  <a:lnTo>
                    <a:pt x="1315" y="908"/>
                  </a:lnTo>
                  <a:lnTo>
                    <a:pt x="1298" y="921"/>
                  </a:lnTo>
                  <a:lnTo>
                    <a:pt x="1283" y="934"/>
                  </a:lnTo>
                  <a:lnTo>
                    <a:pt x="1267" y="948"/>
                  </a:lnTo>
                  <a:lnTo>
                    <a:pt x="1239" y="976"/>
                  </a:lnTo>
                  <a:lnTo>
                    <a:pt x="1211" y="1007"/>
                  </a:lnTo>
                  <a:lnTo>
                    <a:pt x="1208" y="1000"/>
                  </a:lnTo>
                  <a:lnTo>
                    <a:pt x="1208" y="1000"/>
                  </a:lnTo>
                  <a:lnTo>
                    <a:pt x="1198" y="1011"/>
                  </a:lnTo>
                  <a:lnTo>
                    <a:pt x="1188" y="1023"/>
                  </a:lnTo>
                  <a:lnTo>
                    <a:pt x="1179" y="1036"/>
                  </a:lnTo>
                  <a:lnTo>
                    <a:pt x="1167" y="1049"/>
                  </a:lnTo>
                  <a:lnTo>
                    <a:pt x="1167" y="1049"/>
                  </a:lnTo>
                  <a:close/>
                  <a:moveTo>
                    <a:pt x="1263" y="1026"/>
                  </a:moveTo>
                  <a:lnTo>
                    <a:pt x="1263" y="1026"/>
                  </a:lnTo>
                  <a:lnTo>
                    <a:pt x="1259" y="1032"/>
                  </a:lnTo>
                  <a:lnTo>
                    <a:pt x="1253" y="1040"/>
                  </a:lnTo>
                  <a:lnTo>
                    <a:pt x="1250" y="1050"/>
                  </a:lnTo>
                  <a:lnTo>
                    <a:pt x="1250" y="1054"/>
                  </a:lnTo>
                  <a:lnTo>
                    <a:pt x="1250" y="1060"/>
                  </a:lnTo>
                  <a:lnTo>
                    <a:pt x="1250" y="1060"/>
                  </a:lnTo>
                  <a:lnTo>
                    <a:pt x="1266" y="1059"/>
                  </a:lnTo>
                  <a:lnTo>
                    <a:pt x="1281" y="1060"/>
                  </a:lnTo>
                  <a:lnTo>
                    <a:pt x="1304" y="1061"/>
                  </a:lnTo>
                  <a:lnTo>
                    <a:pt x="1304" y="1061"/>
                  </a:lnTo>
                  <a:lnTo>
                    <a:pt x="1313" y="1040"/>
                  </a:lnTo>
                  <a:lnTo>
                    <a:pt x="1326" y="1021"/>
                  </a:lnTo>
                  <a:lnTo>
                    <a:pt x="1351" y="980"/>
                  </a:lnTo>
                  <a:lnTo>
                    <a:pt x="1377" y="943"/>
                  </a:lnTo>
                  <a:lnTo>
                    <a:pt x="1403" y="910"/>
                  </a:lnTo>
                  <a:lnTo>
                    <a:pt x="1403" y="910"/>
                  </a:lnTo>
                  <a:lnTo>
                    <a:pt x="1405" y="907"/>
                  </a:lnTo>
                  <a:lnTo>
                    <a:pt x="1405" y="904"/>
                  </a:lnTo>
                  <a:lnTo>
                    <a:pt x="1403" y="898"/>
                  </a:lnTo>
                  <a:lnTo>
                    <a:pt x="1403" y="898"/>
                  </a:lnTo>
                  <a:lnTo>
                    <a:pt x="1367" y="929"/>
                  </a:lnTo>
                  <a:lnTo>
                    <a:pt x="1330" y="962"/>
                  </a:lnTo>
                  <a:lnTo>
                    <a:pt x="1294" y="994"/>
                  </a:lnTo>
                  <a:lnTo>
                    <a:pt x="1263" y="1026"/>
                  </a:lnTo>
                  <a:lnTo>
                    <a:pt x="1263" y="1026"/>
                  </a:lnTo>
                  <a:close/>
                  <a:moveTo>
                    <a:pt x="1104" y="904"/>
                  </a:moveTo>
                  <a:lnTo>
                    <a:pt x="1104" y="904"/>
                  </a:lnTo>
                  <a:lnTo>
                    <a:pt x="1082" y="920"/>
                  </a:lnTo>
                  <a:lnTo>
                    <a:pt x="1062" y="936"/>
                  </a:lnTo>
                  <a:lnTo>
                    <a:pt x="1041" y="953"/>
                  </a:lnTo>
                  <a:lnTo>
                    <a:pt x="1021" y="970"/>
                  </a:lnTo>
                  <a:lnTo>
                    <a:pt x="1003" y="988"/>
                  </a:lnTo>
                  <a:lnTo>
                    <a:pt x="985" y="1007"/>
                  </a:lnTo>
                  <a:lnTo>
                    <a:pt x="966" y="1026"/>
                  </a:lnTo>
                  <a:lnTo>
                    <a:pt x="949" y="1046"/>
                  </a:lnTo>
                  <a:lnTo>
                    <a:pt x="949" y="1046"/>
                  </a:lnTo>
                  <a:lnTo>
                    <a:pt x="964" y="1047"/>
                  </a:lnTo>
                  <a:lnTo>
                    <a:pt x="978" y="1047"/>
                  </a:lnTo>
                  <a:lnTo>
                    <a:pt x="1010" y="1047"/>
                  </a:lnTo>
                  <a:lnTo>
                    <a:pt x="1010" y="1047"/>
                  </a:lnTo>
                  <a:lnTo>
                    <a:pt x="1011" y="1046"/>
                  </a:lnTo>
                  <a:lnTo>
                    <a:pt x="1014" y="1045"/>
                  </a:lnTo>
                  <a:lnTo>
                    <a:pt x="1017" y="1039"/>
                  </a:lnTo>
                  <a:lnTo>
                    <a:pt x="1020" y="1032"/>
                  </a:lnTo>
                  <a:lnTo>
                    <a:pt x="1024" y="1026"/>
                  </a:lnTo>
                  <a:lnTo>
                    <a:pt x="1024" y="1026"/>
                  </a:lnTo>
                  <a:lnTo>
                    <a:pt x="1069" y="964"/>
                  </a:lnTo>
                  <a:lnTo>
                    <a:pt x="1091" y="934"/>
                  </a:lnTo>
                  <a:lnTo>
                    <a:pt x="1110" y="903"/>
                  </a:lnTo>
                  <a:lnTo>
                    <a:pt x="1110" y="903"/>
                  </a:lnTo>
                  <a:lnTo>
                    <a:pt x="1105" y="903"/>
                  </a:lnTo>
                  <a:lnTo>
                    <a:pt x="1104" y="904"/>
                  </a:lnTo>
                  <a:lnTo>
                    <a:pt x="1104" y="904"/>
                  </a:lnTo>
                  <a:close/>
                  <a:moveTo>
                    <a:pt x="1107" y="1032"/>
                  </a:moveTo>
                  <a:lnTo>
                    <a:pt x="1107" y="1032"/>
                  </a:lnTo>
                  <a:lnTo>
                    <a:pt x="1103" y="1033"/>
                  </a:lnTo>
                  <a:lnTo>
                    <a:pt x="1101" y="1035"/>
                  </a:lnTo>
                  <a:lnTo>
                    <a:pt x="1100" y="1038"/>
                  </a:lnTo>
                  <a:lnTo>
                    <a:pt x="1098" y="1042"/>
                  </a:lnTo>
                  <a:lnTo>
                    <a:pt x="1098" y="1042"/>
                  </a:lnTo>
                  <a:lnTo>
                    <a:pt x="1098" y="1046"/>
                  </a:lnTo>
                  <a:lnTo>
                    <a:pt x="1098" y="1049"/>
                  </a:lnTo>
                  <a:lnTo>
                    <a:pt x="1101" y="1052"/>
                  </a:lnTo>
                  <a:lnTo>
                    <a:pt x="1104" y="1053"/>
                  </a:lnTo>
                  <a:lnTo>
                    <a:pt x="1111" y="1056"/>
                  </a:lnTo>
                  <a:lnTo>
                    <a:pt x="1121" y="1057"/>
                  </a:lnTo>
                  <a:lnTo>
                    <a:pt x="1129" y="1057"/>
                  </a:lnTo>
                  <a:lnTo>
                    <a:pt x="1138" y="1056"/>
                  </a:lnTo>
                  <a:lnTo>
                    <a:pt x="1145" y="1053"/>
                  </a:lnTo>
                  <a:lnTo>
                    <a:pt x="1149" y="1052"/>
                  </a:lnTo>
                  <a:lnTo>
                    <a:pt x="1261" y="898"/>
                  </a:lnTo>
                  <a:lnTo>
                    <a:pt x="1261" y="898"/>
                  </a:lnTo>
                  <a:lnTo>
                    <a:pt x="1257" y="898"/>
                  </a:lnTo>
                  <a:lnTo>
                    <a:pt x="1256" y="897"/>
                  </a:lnTo>
                  <a:lnTo>
                    <a:pt x="1254" y="896"/>
                  </a:lnTo>
                  <a:lnTo>
                    <a:pt x="1256" y="894"/>
                  </a:lnTo>
                  <a:lnTo>
                    <a:pt x="1233" y="908"/>
                  </a:lnTo>
                  <a:lnTo>
                    <a:pt x="1238" y="908"/>
                  </a:lnTo>
                  <a:lnTo>
                    <a:pt x="1240" y="905"/>
                  </a:lnTo>
                  <a:lnTo>
                    <a:pt x="1238" y="908"/>
                  </a:lnTo>
                  <a:lnTo>
                    <a:pt x="1238" y="908"/>
                  </a:lnTo>
                  <a:lnTo>
                    <a:pt x="1222" y="921"/>
                  </a:lnTo>
                  <a:lnTo>
                    <a:pt x="1208" y="934"/>
                  </a:lnTo>
                  <a:lnTo>
                    <a:pt x="1180" y="962"/>
                  </a:lnTo>
                  <a:lnTo>
                    <a:pt x="1152" y="990"/>
                  </a:lnTo>
                  <a:lnTo>
                    <a:pt x="1136" y="1002"/>
                  </a:lnTo>
                  <a:lnTo>
                    <a:pt x="1122" y="1014"/>
                  </a:lnTo>
                  <a:lnTo>
                    <a:pt x="1122" y="1014"/>
                  </a:lnTo>
                  <a:lnTo>
                    <a:pt x="1118" y="1015"/>
                  </a:lnTo>
                  <a:lnTo>
                    <a:pt x="1114" y="1015"/>
                  </a:lnTo>
                  <a:lnTo>
                    <a:pt x="1114" y="1015"/>
                  </a:lnTo>
                  <a:lnTo>
                    <a:pt x="1115" y="1021"/>
                  </a:lnTo>
                  <a:lnTo>
                    <a:pt x="1115" y="1026"/>
                  </a:lnTo>
                  <a:lnTo>
                    <a:pt x="1112" y="1031"/>
                  </a:lnTo>
                  <a:lnTo>
                    <a:pt x="1107" y="1032"/>
                  </a:lnTo>
                  <a:lnTo>
                    <a:pt x="1107" y="1032"/>
                  </a:lnTo>
                  <a:close/>
                  <a:moveTo>
                    <a:pt x="663" y="1039"/>
                  </a:moveTo>
                  <a:lnTo>
                    <a:pt x="663" y="1039"/>
                  </a:lnTo>
                  <a:lnTo>
                    <a:pt x="695" y="1042"/>
                  </a:lnTo>
                  <a:lnTo>
                    <a:pt x="711" y="1042"/>
                  </a:lnTo>
                  <a:lnTo>
                    <a:pt x="725" y="1042"/>
                  </a:lnTo>
                  <a:lnTo>
                    <a:pt x="725" y="1042"/>
                  </a:lnTo>
                  <a:lnTo>
                    <a:pt x="747" y="1005"/>
                  </a:lnTo>
                  <a:lnTo>
                    <a:pt x="770" y="970"/>
                  </a:lnTo>
                  <a:lnTo>
                    <a:pt x="792" y="938"/>
                  </a:lnTo>
                  <a:lnTo>
                    <a:pt x="816" y="910"/>
                  </a:lnTo>
                  <a:lnTo>
                    <a:pt x="816" y="910"/>
                  </a:lnTo>
                  <a:lnTo>
                    <a:pt x="817" y="907"/>
                  </a:lnTo>
                  <a:lnTo>
                    <a:pt x="817" y="904"/>
                  </a:lnTo>
                  <a:lnTo>
                    <a:pt x="817" y="898"/>
                  </a:lnTo>
                  <a:lnTo>
                    <a:pt x="817" y="898"/>
                  </a:lnTo>
                  <a:lnTo>
                    <a:pt x="799" y="910"/>
                  </a:lnTo>
                  <a:lnTo>
                    <a:pt x="782" y="922"/>
                  </a:lnTo>
                  <a:lnTo>
                    <a:pt x="765" y="935"/>
                  </a:lnTo>
                  <a:lnTo>
                    <a:pt x="750" y="949"/>
                  </a:lnTo>
                  <a:lnTo>
                    <a:pt x="720" y="979"/>
                  </a:lnTo>
                  <a:lnTo>
                    <a:pt x="691" y="1008"/>
                  </a:lnTo>
                  <a:lnTo>
                    <a:pt x="688" y="1007"/>
                  </a:lnTo>
                  <a:lnTo>
                    <a:pt x="688" y="1007"/>
                  </a:lnTo>
                  <a:lnTo>
                    <a:pt x="682" y="1009"/>
                  </a:lnTo>
                  <a:lnTo>
                    <a:pt x="678" y="1012"/>
                  </a:lnTo>
                  <a:lnTo>
                    <a:pt x="674" y="1016"/>
                  </a:lnTo>
                  <a:lnTo>
                    <a:pt x="671" y="1021"/>
                  </a:lnTo>
                  <a:lnTo>
                    <a:pt x="667" y="1031"/>
                  </a:lnTo>
                  <a:lnTo>
                    <a:pt x="663" y="1039"/>
                  </a:lnTo>
                  <a:lnTo>
                    <a:pt x="663" y="1039"/>
                  </a:lnTo>
                  <a:close/>
                  <a:moveTo>
                    <a:pt x="2196" y="964"/>
                  </a:moveTo>
                  <a:lnTo>
                    <a:pt x="2196" y="964"/>
                  </a:lnTo>
                  <a:lnTo>
                    <a:pt x="2200" y="957"/>
                  </a:lnTo>
                  <a:lnTo>
                    <a:pt x="2203" y="953"/>
                  </a:lnTo>
                  <a:lnTo>
                    <a:pt x="2210" y="945"/>
                  </a:lnTo>
                  <a:lnTo>
                    <a:pt x="2217" y="936"/>
                  </a:lnTo>
                  <a:lnTo>
                    <a:pt x="2220" y="931"/>
                  </a:lnTo>
                  <a:lnTo>
                    <a:pt x="2221" y="922"/>
                  </a:lnTo>
                  <a:lnTo>
                    <a:pt x="2221" y="922"/>
                  </a:lnTo>
                  <a:lnTo>
                    <a:pt x="2200" y="939"/>
                  </a:lnTo>
                  <a:lnTo>
                    <a:pt x="2179" y="956"/>
                  </a:lnTo>
                  <a:lnTo>
                    <a:pt x="2159" y="973"/>
                  </a:lnTo>
                  <a:lnTo>
                    <a:pt x="2140" y="991"/>
                  </a:lnTo>
                  <a:lnTo>
                    <a:pt x="2102" y="1028"/>
                  </a:lnTo>
                  <a:lnTo>
                    <a:pt x="2068" y="1067"/>
                  </a:lnTo>
                  <a:lnTo>
                    <a:pt x="2068" y="1067"/>
                  </a:lnTo>
                  <a:lnTo>
                    <a:pt x="2065" y="1073"/>
                  </a:lnTo>
                  <a:lnTo>
                    <a:pt x="2064" y="1077"/>
                  </a:lnTo>
                  <a:lnTo>
                    <a:pt x="2064" y="1078"/>
                  </a:lnTo>
                  <a:lnTo>
                    <a:pt x="2065" y="1080"/>
                  </a:lnTo>
                  <a:lnTo>
                    <a:pt x="2068" y="1081"/>
                  </a:lnTo>
                  <a:lnTo>
                    <a:pt x="2071" y="1081"/>
                  </a:lnTo>
                  <a:lnTo>
                    <a:pt x="2071" y="1081"/>
                  </a:lnTo>
                  <a:lnTo>
                    <a:pt x="2093" y="1080"/>
                  </a:lnTo>
                  <a:lnTo>
                    <a:pt x="2103" y="1080"/>
                  </a:lnTo>
                  <a:lnTo>
                    <a:pt x="2113" y="1080"/>
                  </a:lnTo>
                  <a:lnTo>
                    <a:pt x="2193" y="969"/>
                  </a:lnTo>
                  <a:lnTo>
                    <a:pt x="2196" y="964"/>
                  </a:lnTo>
                  <a:close/>
                  <a:moveTo>
                    <a:pt x="1741" y="910"/>
                  </a:moveTo>
                  <a:lnTo>
                    <a:pt x="1741" y="910"/>
                  </a:lnTo>
                  <a:lnTo>
                    <a:pt x="1720" y="927"/>
                  </a:lnTo>
                  <a:lnTo>
                    <a:pt x="1698" y="945"/>
                  </a:lnTo>
                  <a:lnTo>
                    <a:pt x="1679" y="964"/>
                  </a:lnTo>
                  <a:lnTo>
                    <a:pt x="1661" y="984"/>
                  </a:lnTo>
                  <a:lnTo>
                    <a:pt x="1624" y="1026"/>
                  </a:lnTo>
                  <a:lnTo>
                    <a:pt x="1589" y="1068"/>
                  </a:lnTo>
                  <a:lnTo>
                    <a:pt x="1589" y="1068"/>
                  </a:lnTo>
                  <a:lnTo>
                    <a:pt x="1596" y="1073"/>
                  </a:lnTo>
                  <a:lnTo>
                    <a:pt x="1604" y="1074"/>
                  </a:lnTo>
                  <a:lnTo>
                    <a:pt x="1611" y="1074"/>
                  </a:lnTo>
                  <a:lnTo>
                    <a:pt x="1616" y="1071"/>
                  </a:lnTo>
                  <a:lnTo>
                    <a:pt x="1616" y="1071"/>
                  </a:lnTo>
                  <a:lnTo>
                    <a:pt x="1655" y="1032"/>
                  </a:lnTo>
                  <a:lnTo>
                    <a:pt x="1693" y="991"/>
                  </a:lnTo>
                  <a:lnTo>
                    <a:pt x="1711" y="970"/>
                  </a:lnTo>
                  <a:lnTo>
                    <a:pt x="1728" y="949"/>
                  </a:lnTo>
                  <a:lnTo>
                    <a:pt x="1743" y="927"/>
                  </a:lnTo>
                  <a:lnTo>
                    <a:pt x="1759" y="904"/>
                  </a:lnTo>
                  <a:lnTo>
                    <a:pt x="1759" y="904"/>
                  </a:lnTo>
                  <a:lnTo>
                    <a:pt x="1749" y="905"/>
                  </a:lnTo>
                  <a:lnTo>
                    <a:pt x="1741" y="910"/>
                  </a:lnTo>
                  <a:lnTo>
                    <a:pt x="1741" y="910"/>
                  </a:lnTo>
                  <a:close/>
                  <a:moveTo>
                    <a:pt x="1836" y="1078"/>
                  </a:moveTo>
                  <a:lnTo>
                    <a:pt x="1836" y="1078"/>
                  </a:lnTo>
                  <a:lnTo>
                    <a:pt x="1852" y="1081"/>
                  </a:lnTo>
                  <a:lnTo>
                    <a:pt x="1870" y="1084"/>
                  </a:lnTo>
                  <a:lnTo>
                    <a:pt x="1878" y="1083"/>
                  </a:lnTo>
                  <a:lnTo>
                    <a:pt x="1887" y="1081"/>
                  </a:lnTo>
                  <a:lnTo>
                    <a:pt x="1892" y="1078"/>
                  </a:lnTo>
                  <a:lnTo>
                    <a:pt x="1898" y="1074"/>
                  </a:lnTo>
                  <a:lnTo>
                    <a:pt x="1898" y="1074"/>
                  </a:lnTo>
                  <a:lnTo>
                    <a:pt x="1908" y="1059"/>
                  </a:lnTo>
                  <a:lnTo>
                    <a:pt x="1912" y="1052"/>
                  </a:lnTo>
                  <a:lnTo>
                    <a:pt x="1915" y="1043"/>
                  </a:lnTo>
                  <a:lnTo>
                    <a:pt x="1915" y="1043"/>
                  </a:lnTo>
                  <a:lnTo>
                    <a:pt x="1915" y="1042"/>
                  </a:lnTo>
                  <a:lnTo>
                    <a:pt x="1916" y="1038"/>
                  </a:lnTo>
                  <a:lnTo>
                    <a:pt x="1923" y="1028"/>
                  </a:lnTo>
                  <a:lnTo>
                    <a:pt x="1942" y="1007"/>
                  </a:lnTo>
                  <a:lnTo>
                    <a:pt x="1942" y="1007"/>
                  </a:lnTo>
                  <a:lnTo>
                    <a:pt x="1943" y="1007"/>
                  </a:lnTo>
                  <a:lnTo>
                    <a:pt x="2015" y="908"/>
                  </a:lnTo>
                  <a:lnTo>
                    <a:pt x="2015" y="908"/>
                  </a:lnTo>
                  <a:lnTo>
                    <a:pt x="1980" y="938"/>
                  </a:lnTo>
                  <a:lnTo>
                    <a:pt x="1946" y="967"/>
                  </a:lnTo>
                  <a:lnTo>
                    <a:pt x="1913" y="1000"/>
                  </a:lnTo>
                  <a:lnTo>
                    <a:pt x="1881" y="1032"/>
                  </a:lnTo>
                  <a:lnTo>
                    <a:pt x="1880" y="1026"/>
                  </a:lnTo>
                  <a:lnTo>
                    <a:pt x="1880" y="1026"/>
                  </a:lnTo>
                  <a:lnTo>
                    <a:pt x="1874" y="1032"/>
                  </a:lnTo>
                  <a:lnTo>
                    <a:pt x="1869" y="1038"/>
                  </a:lnTo>
                  <a:lnTo>
                    <a:pt x="1860" y="1052"/>
                  </a:lnTo>
                  <a:lnTo>
                    <a:pt x="1849" y="1066"/>
                  </a:lnTo>
                  <a:lnTo>
                    <a:pt x="1843" y="1073"/>
                  </a:lnTo>
                  <a:lnTo>
                    <a:pt x="1836" y="1078"/>
                  </a:lnTo>
                  <a:lnTo>
                    <a:pt x="1836" y="1078"/>
                  </a:lnTo>
                  <a:close/>
                  <a:moveTo>
                    <a:pt x="2650" y="918"/>
                  </a:moveTo>
                  <a:lnTo>
                    <a:pt x="2650" y="918"/>
                  </a:lnTo>
                  <a:lnTo>
                    <a:pt x="2608" y="952"/>
                  </a:lnTo>
                  <a:lnTo>
                    <a:pt x="2588" y="970"/>
                  </a:lnTo>
                  <a:lnTo>
                    <a:pt x="2568" y="988"/>
                  </a:lnTo>
                  <a:lnTo>
                    <a:pt x="2549" y="1008"/>
                  </a:lnTo>
                  <a:lnTo>
                    <a:pt x="2530" y="1028"/>
                  </a:lnTo>
                  <a:lnTo>
                    <a:pt x="2512" y="1049"/>
                  </a:lnTo>
                  <a:lnTo>
                    <a:pt x="2495" y="1071"/>
                  </a:lnTo>
                  <a:lnTo>
                    <a:pt x="2495" y="1071"/>
                  </a:lnTo>
                  <a:lnTo>
                    <a:pt x="2509" y="1071"/>
                  </a:lnTo>
                  <a:lnTo>
                    <a:pt x="2525" y="1073"/>
                  </a:lnTo>
                  <a:lnTo>
                    <a:pt x="2533" y="1073"/>
                  </a:lnTo>
                  <a:lnTo>
                    <a:pt x="2540" y="1071"/>
                  </a:lnTo>
                  <a:lnTo>
                    <a:pt x="2544" y="1070"/>
                  </a:lnTo>
                  <a:lnTo>
                    <a:pt x="2549" y="1067"/>
                  </a:lnTo>
                  <a:lnTo>
                    <a:pt x="2549" y="1067"/>
                  </a:lnTo>
                  <a:lnTo>
                    <a:pt x="2570" y="1033"/>
                  </a:lnTo>
                  <a:lnTo>
                    <a:pt x="2592" y="1001"/>
                  </a:lnTo>
                  <a:lnTo>
                    <a:pt x="2603" y="986"/>
                  </a:lnTo>
                  <a:lnTo>
                    <a:pt x="2616" y="972"/>
                  </a:lnTo>
                  <a:lnTo>
                    <a:pt x="2629" y="957"/>
                  </a:lnTo>
                  <a:lnTo>
                    <a:pt x="2643" y="945"/>
                  </a:lnTo>
                  <a:lnTo>
                    <a:pt x="2643" y="945"/>
                  </a:lnTo>
                  <a:lnTo>
                    <a:pt x="2644" y="943"/>
                  </a:lnTo>
                  <a:lnTo>
                    <a:pt x="2641" y="946"/>
                  </a:lnTo>
                  <a:lnTo>
                    <a:pt x="2639" y="948"/>
                  </a:lnTo>
                  <a:lnTo>
                    <a:pt x="2640" y="945"/>
                  </a:lnTo>
                  <a:lnTo>
                    <a:pt x="2640" y="945"/>
                  </a:lnTo>
                  <a:lnTo>
                    <a:pt x="2644" y="939"/>
                  </a:lnTo>
                  <a:lnTo>
                    <a:pt x="2648" y="931"/>
                  </a:lnTo>
                  <a:lnTo>
                    <a:pt x="2650" y="924"/>
                  </a:lnTo>
                  <a:lnTo>
                    <a:pt x="2654" y="917"/>
                  </a:lnTo>
                  <a:lnTo>
                    <a:pt x="2654" y="917"/>
                  </a:lnTo>
                  <a:lnTo>
                    <a:pt x="2650" y="918"/>
                  </a:lnTo>
                  <a:lnTo>
                    <a:pt x="2650" y="918"/>
                  </a:lnTo>
                  <a:close/>
                  <a:moveTo>
                    <a:pt x="23" y="461"/>
                  </a:moveTo>
                  <a:lnTo>
                    <a:pt x="23" y="461"/>
                  </a:lnTo>
                  <a:lnTo>
                    <a:pt x="35" y="439"/>
                  </a:lnTo>
                  <a:lnTo>
                    <a:pt x="46" y="415"/>
                  </a:lnTo>
                  <a:lnTo>
                    <a:pt x="71" y="370"/>
                  </a:lnTo>
                  <a:lnTo>
                    <a:pt x="71" y="370"/>
                  </a:lnTo>
                  <a:lnTo>
                    <a:pt x="61" y="380"/>
                  </a:lnTo>
                  <a:lnTo>
                    <a:pt x="53" y="391"/>
                  </a:lnTo>
                  <a:lnTo>
                    <a:pt x="45" y="401"/>
                  </a:lnTo>
                  <a:lnTo>
                    <a:pt x="35" y="409"/>
                  </a:lnTo>
                  <a:lnTo>
                    <a:pt x="35" y="409"/>
                  </a:lnTo>
                  <a:lnTo>
                    <a:pt x="39" y="394"/>
                  </a:lnTo>
                  <a:lnTo>
                    <a:pt x="45" y="378"/>
                  </a:lnTo>
                  <a:lnTo>
                    <a:pt x="57" y="349"/>
                  </a:lnTo>
                  <a:lnTo>
                    <a:pt x="73" y="319"/>
                  </a:lnTo>
                  <a:lnTo>
                    <a:pt x="87" y="293"/>
                  </a:lnTo>
                  <a:lnTo>
                    <a:pt x="52" y="339"/>
                  </a:lnTo>
                  <a:lnTo>
                    <a:pt x="52" y="339"/>
                  </a:lnTo>
                  <a:lnTo>
                    <a:pt x="49" y="342"/>
                  </a:lnTo>
                  <a:lnTo>
                    <a:pt x="47" y="343"/>
                  </a:lnTo>
                  <a:lnTo>
                    <a:pt x="46" y="341"/>
                  </a:lnTo>
                  <a:lnTo>
                    <a:pt x="45" y="339"/>
                  </a:lnTo>
                  <a:lnTo>
                    <a:pt x="45" y="332"/>
                  </a:lnTo>
                  <a:lnTo>
                    <a:pt x="46" y="326"/>
                  </a:lnTo>
                  <a:lnTo>
                    <a:pt x="46" y="326"/>
                  </a:lnTo>
                  <a:lnTo>
                    <a:pt x="68" y="290"/>
                  </a:lnTo>
                  <a:lnTo>
                    <a:pt x="89" y="252"/>
                  </a:lnTo>
                  <a:lnTo>
                    <a:pt x="111" y="214"/>
                  </a:lnTo>
                  <a:lnTo>
                    <a:pt x="132" y="178"/>
                  </a:lnTo>
                  <a:lnTo>
                    <a:pt x="122" y="185"/>
                  </a:lnTo>
                  <a:lnTo>
                    <a:pt x="122" y="185"/>
                  </a:lnTo>
                  <a:lnTo>
                    <a:pt x="99" y="208"/>
                  </a:lnTo>
                  <a:lnTo>
                    <a:pt x="78" y="235"/>
                  </a:lnTo>
                  <a:lnTo>
                    <a:pt x="68" y="251"/>
                  </a:lnTo>
                  <a:lnTo>
                    <a:pt x="60" y="266"/>
                  </a:lnTo>
                  <a:lnTo>
                    <a:pt x="52" y="282"/>
                  </a:lnTo>
                  <a:lnTo>
                    <a:pt x="43" y="298"/>
                  </a:lnTo>
                  <a:lnTo>
                    <a:pt x="37" y="315"/>
                  </a:lnTo>
                  <a:lnTo>
                    <a:pt x="32" y="334"/>
                  </a:lnTo>
                  <a:lnTo>
                    <a:pt x="26" y="353"/>
                  </a:lnTo>
                  <a:lnTo>
                    <a:pt x="23" y="373"/>
                  </a:lnTo>
                  <a:lnTo>
                    <a:pt x="21" y="394"/>
                  </a:lnTo>
                  <a:lnTo>
                    <a:pt x="21" y="415"/>
                  </a:lnTo>
                  <a:lnTo>
                    <a:pt x="21" y="438"/>
                  </a:lnTo>
                  <a:lnTo>
                    <a:pt x="23" y="461"/>
                  </a:lnTo>
                  <a:lnTo>
                    <a:pt x="23" y="461"/>
                  </a:lnTo>
                  <a:close/>
                  <a:moveTo>
                    <a:pt x="926" y="1002"/>
                  </a:moveTo>
                  <a:lnTo>
                    <a:pt x="926" y="1002"/>
                  </a:lnTo>
                  <a:lnTo>
                    <a:pt x="919" y="1005"/>
                  </a:lnTo>
                  <a:lnTo>
                    <a:pt x="913" y="1008"/>
                  </a:lnTo>
                  <a:lnTo>
                    <a:pt x="906" y="1012"/>
                  </a:lnTo>
                  <a:lnTo>
                    <a:pt x="900" y="1018"/>
                  </a:lnTo>
                  <a:lnTo>
                    <a:pt x="895" y="1025"/>
                  </a:lnTo>
                  <a:lnTo>
                    <a:pt x="890" y="1032"/>
                  </a:lnTo>
                  <a:lnTo>
                    <a:pt x="888" y="1040"/>
                  </a:lnTo>
                  <a:lnTo>
                    <a:pt x="886" y="1049"/>
                  </a:lnTo>
                  <a:lnTo>
                    <a:pt x="886" y="1049"/>
                  </a:lnTo>
                  <a:lnTo>
                    <a:pt x="909" y="1050"/>
                  </a:lnTo>
                  <a:lnTo>
                    <a:pt x="923" y="1050"/>
                  </a:lnTo>
                  <a:lnTo>
                    <a:pt x="928" y="1050"/>
                  </a:lnTo>
                  <a:lnTo>
                    <a:pt x="931" y="1049"/>
                  </a:lnTo>
                  <a:lnTo>
                    <a:pt x="931" y="1049"/>
                  </a:lnTo>
                  <a:lnTo>
                    <a:pt x="935" y="1046"/>
                  </a:lnTo>
                  <a:lnTo>
                    <a:pt x="940" y="1040"/>
                  </a:lnTo>
                  <a:lnTo>
                    <a:pt x="949" y="1028"/>
                  </a:lnTo>
                  <a:lnTo>
                    <a:pt x="965" y="1004"/>
                  </a:lnTo>
                  <a:lnTo>
                    <a:pt x="965" y="1004"/>
                  </a:lnTo>
                  <a:lnTo>
                    <a:pt x="985" y="977"/>
                  </a:lnTo>
                  <a:lnTo>
                    <a:pt x="1006" y="949"/>
                  </a:lnTo>
                  <a:lnTo>
                    <a:pt x="1024" y="920"/>
                  </a:lnTo>
                  <a:lnTo>
                    <a:pt x="1041" y="891"/>
                  </a:lnTo>
                  <a:lnTo>
                    <a:pt x="1041" y="891"/>
                  </a:lnTo>
                  <a:lnTo>
                    <a:pt x="1010" y="917"/>
                  </a:lnTo>
                  <a:lnTo>
                    <a:pt x="980" y="942"/>
                  </a:lnTo>
                  <a:lnTo>
                    <a:pt x="952" y="972"/>
                  </a:lnTo>
                  <a:lnTo>
                    <a:pt x="926" y="1002"/>
                  </a:lnTo>
                  <a:lnTo>
                    <a:pt x="926" y="1002"/>
                  </a:lnTo>
                  <a:close/>
                  <a:moveTo>
                    <a:pt x="948" y="901"/>
                  </a:moveTo>
                  <a:lnTo>
                    <a:pt x="948" y="901"/>
                  </a:lnTo>
                  <a:lnTo>
                    <a:pt x="930" y="914"/>
                  </a:lnTo>
                  <a:lnTo>
                    <a:pt x="913" y="929"/>
                  </a:lnTo>
                  <a:lnTo>
                    <a:pt x="879" y="960"/>
                  </a:lnTo>
                  <a:lnTo>
                    <a:pt x="845" y="991"/>
                  </a:lnTo>
                  <a:lnTo>
                    <a:pt x="829" y="1005"/>
                  </a:lnTo>
                  <a:lnTo>
                    <a:pt x="810" y="1021"/>
                  </a:lnTo>
                  <a:lnTo>
                    <a:pt x="810" y="1021"/>
                  </a:lnTo>
                  <a:lnTo>
                    <a:pt x="810" y="1023"/>
                  </a:lnTo>
                  <a:lnTo>
                    <a:pt x="810" y="1026"/>
                  </a:lnTo>
                  <a:lnTo>
                    <a:pt x="808" y="1031"/>
                  </a:lnTo>
                  <a:lnTo>
                    <a:pt x="803" y="1033"/>
                  </a:lnTo>
                  <a:lnTo>
                    <a:pt x="798" y="1035"/>
                  </a:lnTo>
                  <a:lnTo>
                    <a:pt x="798" y="1035"/>
                  </a:lnTo>
                  <a:lnTo>
                    <a:pt x="795" y="1036"/>
                  </a:lnTo>
                  <a:lnTo>
                    <a:pt x="793" y="1038"/>
                  </a:lnTo>
                  <a:lnTo>
                    <a:pt x="793" y="1040"/>
                  </a:lnTo>
                  <a:lnTo>
                    <a:pt x="793" y="1040"/>
                  </a:lnTo>
                  <a:lnTo>
                    <a:pt x="795" y="1042"/>
                  </a:lnTo>
                  <a:lnTo>
                    <a:pt x="796" y="1040"/>
                  </a:lnTo>
                  <a:lnTo>
                    <a:pt x="798" y="1039"/>
                  </a:lnTo>
                  <a:lnTo>
                    <a:pt x="798" y="1039"/>
                  </a:lnTo>
                  <a:lnTo>
                    <a:pt x="802" y="1042"/>
                  </a:lnTo>
                  <a:lnTo>
                    <a:pt x="809" y="1043"/>
                  </a:lnTo>
                  <a:lnTo>
                    <a:pt x="816" y="1045"/>
                  </a:lnTo>
                  <a:lnTo>
                    <a:pt x="824" y="1045"/>
                  </a:lnTo>
                  <a:lnTo>
                    <a:pt x="840" y="1043"/>
                  </a:lnTo>
                  <a:lnTo>
                    <a:pt x="855" y="1043"/>
                  </a:lnTo>
                  <a:lnTo>
                    <a:pt x="855" y="1043"/>
                  </a:lnTo>
                  <a:lnTo>
                    <a:pt x="867" y="1023"/>
                  </a:lnTo>
                  <a:lnTo>
                    <a:pt x="879" y="1005"/>
                  </a:lnTo>
                  <a:lnTo>
                    <a:pt x="906" y="967"/>
                  </a:lnTo>
                  <a:lnTo>
                    <a:pt x="933" y="931"/>
                  </a:lnTo>
                  <a:lnTo>
                    <a:pt x="959" y="898"/>
                  </a:lnTo>
                  <a:lnTo>
                    <a:pt x="959" y="898"/>
                  </a:lnTo>
                  <a:lnTo>
                    <a:pt x="954" y="898"/>
                  </a:lnTo>
                  <a:lnTo>
                    <a:pt x="948" y="901"/>
                  </a:lnTo>
                  <a:lnTo>
                    <a:pt x="948" y="901"/>
                  </a:lnTo>
                  <a:close/>
                  <a:moveTo>
                    <a:pt x="2724" y="912"/>
                  </a:moveTo>
                  <a:lnTo>
                    <a:pt x="2724" y="912"/>
                  </a:lnTo>
                  <a:lnTo>
                    <a:pt x="2702" y="929"/>
                  </a:lnTo>
                  <a:lnTo>
                    <a:pt x="2679" y="946"/>
                  </a:lnTo>
                  <a:lnTo>
                    <a:pt x="2658" y="964"/>
                  </a:lnTo>
                  <a:lnTo>
                    <a:pt x="2639" y="983"/>
                  </a:lnTo>
                  <a:lnTo>
                    <a:pt x="2619" y="1002"/>
                  </a:lnTo>
                  <a:lnTo>
                    <a:pt x="2599" y="1023"/>
                  </a:lnTo>
                  <a:lnTo>
                    <a:pt x="2581" y="1046"/>
                  </a:lnTo>
                  <a:lnTo>
                    <a:pt x="2564" y="1068"/>
                  </a:lnTo>
                  <a:lnTo>
                    <a:pt x="2564" y="1068"/>
                  </a:lnTo>
                  <a:lnTo>
                    <a:pt x="2578" y="1068"/>
                  </a:lnTo>
                  <a:lnTo>
                    <a:pt x="2591" y="1070"/>
                  </a:lnTo>
                  <a:lnTo>
                    <a:pt x="2602" y="1068"/>
                  </a:lnTo>
                  <a:lnTo>
                    <a:pt x="2606" y="1067"/>
                  </a:lnTo>
                  <a:lnTo>
                    <a:pt x="2609" y="1064"/>
                  </a:lnTo>
                  <a:lnTo>
                    <a:pt x="2692" y="962"/>
                  </a:lnTo>
                  <a:lnTo>
                    <a:pt x="2692" y="962"/>
                  </a:lnTo>
                  <a:lnTo>
                    <a:pt x="2698" y="959"/>
                  </a:lnTo>
                  <a:lnTo>
                    <a:pt x="2703" y="953"/>
                  </a:lnTo>
                  <a:lnTo>
                    <a:pt x="2709" y="948"/>
                  </a:lnTo>
                  <a:lnTo>
                    <a:pt x="2714" y="941"/>
                  </a:lnTo>
                  <a:lnTo>
                    <a:pt x="2720" y="932"/>
                  </a:lnTo>
                  <a:lnTo>
                    <a:pt x="2724" y="924"/>
                  </a:lnTo>
                  <a:lnTo>
                    <a:pt x="2729" y="915"/>
                  </a:lnTo>
                  <a:lnTo>
                    <a:pt x="2730" y="907"/>
                  </a:lnTo>
                  <a:lnTo>
                    <a:pt x="2730" y="907"/>
                  </a:lnTo>
                  <a:lnTo>
                    <a:pt x="2724" y="912"/>
                  </a:lnTo>
                  <a:lnTo>
                    <a:pt x="2724" y="912"/>
                  </a:lnTo>
                  <a:close/>
                  <a:moveTo>
                    <a:pt x="81" y="737"/>
                  </a:moveTo>
                  <a:lnTo>
                    <a:pt x="81" y="737"/>
                  </a:lnTo>
                  <a:lnTo>
                    <a:pt x="75" y="747"/>
                  </a:lnTo>
                  <a:lnTo>
                    <a:pt x="71" y="757"/>
                  </a:lnTo>
                  <a:lnTo>
                    <a:pt x="71" y="757"/>
                  </a:lnTo>
                  <a:lnTo>
                    <a:pt x="92" y="730"/>
                  </a:lnTo>
                  <a:lnTo>
                    <a:pt x="113" y="703"/>
                  </a:lnTo>
                  <a:lnTo>
                    <a:pt x="136" y="679"/>
                  </a:lnTo>
                  <a:lnTo>
                    <a:pt x="161" y="657"/>
                  </a:lnTo>
                  <a:lnTo>
                    <a:pt x="161" y="657"/>
                  </a:lnTo>
                  <a:lnTo>
                    <a:pt x="160" y="601"/>
                  </a:lnTo>
                  <a:lnTo>
                    <a:pt x="158" y="574"/>
                  </a:lnTo>
                  <a:lnTo>
                    <a:pt x="156" y="549"/>
                  </a:lnTo>
                  <a:lnTo>
                    <a:pt x="156" y="549"/>
                  </a:lnTo>
                  <a:lnTo>
                    <a:pt x="151" y="558"/>
                  </a:lnTo>
                  <a:lnTo>
                    <a:pt x="144" y="570"/>
                  </a:lnTo>
                  <a:lnTo>
                    <a:pt x="137" y="577"/>
                  </a:lnTo>
                  <a:lnTo>
                    <a:pt x="136" y="578"/>
                  </a:lnTo>
                  <a:lnTo>
                    <a:pt x="134" y="577"/>
                  </a:lnTo>
                  <a:lnTo>
                    <a:pt x="134" y="577"/>
                  </a:lnTo>
                  <a:lnTo>
                    <a:pt x="132" y="577"/>
                  </a:lnTo>
                  <a:lnTo>
                    <a:pt x="130" y="578"/>
                  </a:lnTo>
                  <a:lnTo>
                    <a:pt x="129" y="581"/>
                  </a:lnTo>
                  <a:lnTo>
                    <a:pt x="130" y="584"/>
                  </a:lnTo>
                  <a:lnTo>
                    <a:pt x="130" y="589"/>
                  </a:lnTo>
                  <a:lnTo>
                    <a:pt x="130" y="589"/>
                  </a:lnTo>
                  <a:lnTo>
                    <a:pt x="101" y="636"/>
                  </a:lnTo>
                  <a:lnTo>
                    <a:pt x="87" y="661"/>
                  </a:lnTo>
                  <a:lnTo>
                    <a:pt x="73" y="686"/>
                  </a:lnTo>
                  <a:lnTo>
                    <a:pt x="73" y="686"/>
                  </a:lnTo>
                  <a:lnTo>
                    <a:pt x="87" y="668"/>
                  </a:lnTo>
                  <a:lnTo>
                    <a:pt x="101" y="653"/>
                  </a:lnTo>
                  <a:lnTo>
                    <a:pt x="130" y="622"/>
                  </a:lnTo>
                  <a:lnTo>
                    <a:pt x="130" y="622"/>
                  </a:lnTo>
                  <a:lnTo>
                    <a:pt x="136" y="616"/>
                  </a:lnTo>
                  <a:lnTo>
                    <a:pt x="141" y="612"/>
                  </a:lnTo>
                  <a:lnTo>
                    <a:pt x="146" y="610"/>
                  </a:lnTo>
                  <a:lnTo>
                    <a:pt x="148" y="610"/>
                  </a:lnTo>
                  <a:lnTo>
                    <a:pt x="151" y="610"/>
                  </a:lnTo>
                  <a:lnTo>
                    <a:pt x="156" y="613"/>
                  </a:lnTo>
                  <a:lnTo>
                    <a:pt x="112" y="683"/>
                  </a:lnTo>
                  <a:lnTo>
                    <a:pt x="112" y="683"/>
                  </a:lnTo>
                  <a:lnTo>
                    <a:pt x="111" y="682"/>
                  </a:lnTo>
                  <a:lnTo>
                    <a:pt x="112" y="679"/>
                  </a:lnTo>
                  <a:lnTo>
                    <a:pt x="113" y="675"/>
                  </a:lnTo>
                  <a:lnTo>
                    <a:pt x="113" y="672"/>
                  </a:lnTo>
                  <a:lnTo>
                    <a:pt x="94" y="706"/>
                  </a:lnTo>
                  <a:lnTo>
                    <a:pt x="94" y="707"/>
                  </a:lnTo>
                  <a:lnTo>
                    <a:pt x="92" y="712"/>
                  </a:lnTo>
                  <a:lnTo>
                    <a:pt x="89" y="713"/>
                  </a:lnTo>
                  <a:lnTo>
                    <a:pt x="89" y="713"/>
                  </a:lnTo>
                  <a:lnTo>
                    <a:pt x="84" y="717"/>
                  </a:lnTo>
                  <a:lnTo>
                    <a:pt x="82" y="720"/>
                  </a:lnTo>
                  <a:lnTo>
                    <a:pt x="84" y="723"/>
                  </a:lnTo>
                  <a:lnTo>
                    <a:pt x="85" y="723"/>
                  </a:lnTo>
                  <a:lnTo>
                    <a:pt x="85" y="723"/>
                  </a:lnTo>
                  <a:lnTo>
                    <a:pt x="82" y="727"/>
                  </a:lnTo>
                  <a:lnTo>
                    <a:pt x="81" y="733"/>
                  </a:lnTo>
                  <a:lnTo>
                    <a:pt x="81" y="733"/>
                  </a:lnTo>
                  <a:lnTo>
                    <a:pt x="81" y="737"/>
                  </a:lnTo>
                  <a:lnTo>
                    <a:pt x="81" y="737"/>
                  </a:lnTo>
                  <a:close/>
                  <a:moveTo>
                    <a:pt x="147" y="324"/>
                  </a:moveTo>
                  <a:lnTo>
                    <a:pt x="60" y="433"/>
                  </a:lnTo>
                  <a:lnTo>
                    <a:pt x="60" y="433"/>
                  </a:lnTo>
                  <a:lnTo>
                    <a:pt x="42" y="454"/>
                  </a:lnTo>
                  <a:lnTo>
                    <a:pt x="35" y="467"/>
                  </a:lnTo>
                  <a:lnTo>
                    <a:pt x="28" y="478"/>
                  </a:lnTo>
                  <a:lnTo>
                    <a:pt x="22" y="492"/>
                  </a:lnTo>
                  <a:lnTo>
                    <a:pt x="19" y="506"/>
                  </a:lnTo>
                  <a:lnTo>
                    <a:pt x="19" y="515"/>
                  </a:lnTo>
                  <a:lnTo>
                    <a:pt x="19" y="523"/>
                  </a:lnTo>
                  <a:lnTo>
                    <a:pt x="21" y="532"/>
                  </a:lnTo>
                  <a:lnTo>
                    <a:pt x="23" y="540"/>
                  </a:lnTo>
                  <a:lnTo>
                    <a:pt x="125" y="370"/>
                  </a:lnTo>
                  <a:lnTo>
                    <a:pt x="125" y="370"/>
                  </a:lnTo>
                  <a:lnTo>
                    <a:pt x="130" y="360"/>
                  </a:lnTo>
                  <a:lnTo>
                    <a:pt x="139" y="349"/>
                  </a:lnTo>
                  <a:lnTo>
                    <a:pt x="143" y="342"/>
                  </a:lnTo>
                  <a:lnTo>
                    <a:pt x="146" y="336"/>
                  </a:lnTo>
                  <a:lnTo>
                    <a:pt x="148" y="331"/>
                  </a:lnTo>
                  <a:lnTo>
                    <a:pt x="147" y="324"/>
                  </a:lnTo>
                  <a:lnTo>
                    <a:pt x="147" y="324"/>
                  </a:lnTo>
                  <a:close/>
                  <a:moveTo>
                    <a:pt x="883" y="898"/>
                  </a:moveTo>
                  <a:lnTo>
                    <a:pt x="883" y="898"/>
                  </a:lnTo>
                  <a:lnTo>
                    <a:pt x="844" y="929"/>
                  </a:lnTo>
                  <a:lnTo>
                    <a:pt x="824" y="946"/>
                  </a:lnTo>
                  <a:lnTo>
                    <a:pt x="805" y="963"/>
                  </a:lnTo>
                  <a:lnTo>
                    <a:pt x="788" y="981"/>
                  </a:lnTo>
                  <a:lnTo>
                    <a:pt x="771" y="1001"/>
                  </a:lnTo>
                  <a:lnTo>
                    <a:pt x="756" y="1021"/>
                  </a:lnTo>
                  <a:lnTo>
                    <a:pt x="742" y="1043"/>
                  </a:lnTo>
                  <a:lnTo>
                    <a:pt x="775" y="1045"/>
                  </a:lnTo>
                  <a:lnTo>
                    <a:pt x="775" y="1045"/>
                  </a:lnTo>
                  <a:lnTo>
                    <a:pt x="782" y="1033"/>
                  </a:lnTo>
                  <a:lnTo>
                    <a:pt x="789" y="1022"/>
                  </a:lnTo>
                  <a:lnTo>
                    <a:pt x="799" y="1011"/>
                  </a:lnTo>
                  <a:lnTo>
                    <a:pt x="809" y="1002"/>
                  </a:lnTo>
                  <a:lnTo>
                    <a:pt x="809" y="1000"/>
                  </a:lnTo>
                  <a:lnTo>
                    <a:pt x="809" y="1000"/>
                  </a:lnTo>
                  <a:lnTo>
                    <a:pt x="829" y="976"/>
                  </a:lnTo>
                  <a:lnTo>
                    <a:pt x="850" y="952"/>
                  </a:lnTo>
                  <a:lnTo>
                    <a:pt x="868" y="925"/>
                  </a:lnTo>
                  <a:lnTo>
                    <a:pt x="883" y="898"/>
                  </a:lnTo>
                  <a:lnTo>
                    <a:pt x="883" y="898"/>
                  </a:lnTo>
                  <a:close/>
                  <a:moveTo>
                    <a:pt x="25" y="554"/>
                  </a:moveTo>
                  <a:lnTo>
                    <a:pt x="25" y="554"/>
                  </a:lnTo>
                  <a:lnTo>
                    <a:pt x="23" y="558"/>
                  </a:lnTo>
                  <a:lnTo>
                    <a:pt x="22" y="564"/>
                  </a:lnTo>
                  <a:lnTo>
                    <a:pt x="22" y="577"/>
                  </a:lnTo>
                  <a:lnTo>
                    <a:pt x="22" y="603"/>
                  </a:lnTo>
                  <a:lnTo>
                    <a:pt x="22" y="603"/>
                  </a:lnTo>
                  <a:lnTo>
                    <a:pt x="39" y="579"/>
                  </a:lnTo>
                  <a:lnTo>
                    <a:pt x="56" y="554"/>
                  </a:lnTo>
                  <a:lnTo>
                    <a:pt x="88" y="502"/>
                  </a:lnTo>
                  <a:lnTo>
                    <a:pt x="119" y="449"/>
                  </a:lnTo>
                  <a:lnTo>
                    <a:pt x="151" y="398"/>
                  </a:lnTo>
                  <a:lnTo>
                    <a:pt x="151" y="398"/>
                  </a:lnTo>
                  <a:lnTo>
                    <a:pt x="133" y="415"/>
                  </a:lnTo>
                  <a:lnTo>
                    <a:pt x="116" y="433"/>
                  </a:lnTo>
                  <a:lnTo>
                    <a:pt x="99" y="452"/>
                  </a:lnTo>
                  <a:lnTo>
                    <a:pt x="82" y="471"/>
                  </a:lnTo>
                  <a:lnTo>
                    <a:pt x="67" y="491"/>
                  </a:lnTo>
                  <a:lnTo>
                    <a:pt x="53" y="512"/>
                  </a:lnTo>
                  <a:lnTo>
                    <a:pt x="39" y="533"/>
                  </a:lnTo>
                  <a:lnTo>
                    <a:pt x="25" y="554"/>
                  </a:lnTo>
                  <a:lnTo>
                    <a:pt x="25" y="554"/>
                  </a:lnTo>
                  <a:close/>
                  <a:moveTo>
                    <a:pt x="527" y="1033"/>
                  </a:moveTo>
                  <a:lnTo>
                    <a:pt x="527" y="1033"/>
                  </a:lnTo>
                  <a:lnTo>
                    <a:pt x="549" y="1038"/>
                  </a:lnTo>
                  <a:lnTo>
                    <a:pt x="560" y="1038"/>
                  </a:lnTo>
                  <a:lnTo>
                    <a:pt x="564" y="1038"/>
                  </a:lnTo>
                  <a:lnTo>
                    <a:pt x="566" y="1035"/>
                  </a:lnTo>
                  <a:lnTo>
                    <a:pt x="566" y="1035"/>
                  </a:lnTo>
                  <a:lnTo>
                    <a:pt x="576" y="1022"/>
                  </a:lnTo>
                  <a:lnTo>
                    <a:pt x="584" y="1009"/>
                  </a:lnTo>
                  <a:lnTo>
                    <a:pt x="605" y="987"/>
                  </a:lnTo>
                  <a:lnTo>
                    <a:pt x="626" y="964"/>
                  </a:lnTo>
                  <a:lnTo>
                    <a:pt x="636" y="952"/>
                  </a:lnTo>
                  <a:lnTo>
                    <a:pt x="645" y="939"/>
                  </a:lnTo>
                  <a:lnTo>
                    <a:pt x="645" y="939"/>
                  </a:lnTo>
                  <a:lnTo>
                    <a:pt x="652" y="929"/>
                  </a:lnTo>
                  <a:lnTo>
                    <a:pt x="659" y="922"/>
                  </a:lnTo>
                  <a:lnTo>
                    <a:pt x="666" y="915"/>
                  </a:lnTo>
                  <a:lnTo>
                    <a:pt x="668" y="911"/>
                  </a:lnTo>
                  <a:lnTo>
                    <a:pt x="670" y="904"/>
                  </a:lnTo>
                  <a:lnTo>
                    <a:pt x="670" y="904"/>
                  </a:lnTo>
                  <a:lnTo>
                    <a:pt x="654" y="914"/>
                  </a:lnTo>
                  <a:lnTo>
                    <a:pt x="639" y="925"/>
                  </a:lnTo>
                  <a:lnTo>
                    <a:pt x="609" y="948"/>
                  </a:lnTo>
                  <a:lnTo>
                    <a:pt x="581" y="973"/>
                  </a:lnTo>
                  <a:lnTo>
                    <a:pt x="555" y="998"/>
                  </a:lnTo>
                  <a:lnTo>
                    <a:pt x="555" y="998"/>
                  </a:lnTo>
                  <a:lnTo>
                    <a:pt x="550" y="998"/>
                  </a:lnTo>
                  <a:lnTo>
                    <a:pt x="546" y="1001"/>
                  </a:lnTo>
                  <a:lnTo>
                    <a:pt x="543" y="1005"/>
                  </a:lnTo>
                  <a:lnTo>
                    <a:pt x="539" y="1011"/>
                  </a:lnTo>
                  <a:lnTo>
                    <a:pt x="527" y="1033"/>
                  </a:lnTo>
                  <a:lnTo>
                    <a:pt x="527" y="1033"/>
                  </a:lnTo>
                  <a:close/>
                  <a:moveTo>
                    <a:pt x="1916" y="949"/>
                  </a:moveTo>
                  <a:lnTo>
                    <a:pt x="1916" y="949"/>
                  </a:lnTo>
                  <a:lnTo>
                    <a:pt x="1915" y="955"/>
                  </a:lnTo>
                  <a:lnTo>
                    <a:pt x="1913" y="959"/>
                  </a:lnTo>
                  <a:lnTo>
                    <a:pt x="1906" y="969"/>
                  </a:lnTo>
                  <a:lnTo>
                    <a:pt x="1906" y="969"/>
                  </a:lnTo>
                  <a:lnTo>
                    <a:pt x="1888" y="993"/>
                  </a:lnTo>
                  <a:lnTo>
                    <a:pt x="1870" y="1016"/>
                  </a:lnTo>
                  <a:lnTo>
                    <a:pt x="1852" y="1043"/>
                  </a:lnTo>
                  <a:lnTo>
                    <a:pt x="1835" y="1071"/>
                  </a:lnTo>
                  <a:lnTo>
                    <a:pt x="1835" y="1071"/>
                  </a:lnTo>
                  <a:lnTo>
                    <a:pt x="1839" y="1070"/>
                  </a:lnTo>
                  <a:lnTo>
                    <a:pt x="1842" y="1067"/>
                  </a:lnTo>
                  <a:lnTo>
                    <a:pt x="1843" y="1063"/>
                  </a:lnTo>
                  <a:lnTo>
                    <a:pt x="1843" y="1063"/>
                  </a:lnTo>
                  <a:lnTo>
                    <a:pt x="1861" y="1040"/>
                  </a:lnTo>
                  <a:lnTo>
                    <a:pt x="1880" y="1019"/>
                  </a:lnTo>
                  <a:lnTo>
                    <a:pt x="1919" y="979"/>
                  </a:lnTo>
                  <a:lnTo>
                    <a:pt x="1961" y="941"/>
                  </a:lnTo>
                  <a:lnTo>
                    <a:pt x="2002" y="903"/>
                  </a:lnTo>
                  <a:lnTo>
                    <a:pt x="1951" y="903"/>
                  </a:lnTo>
                  <a:lnTo>
                    <a:pt x="1951" y="903"/>
                  </a:lnTo>
                  <a:lnTo>
                    <a:pt x="1943" y="915"/>
                  </a:lnTo>
                  <a:lnTo>
                    <a:pt x="1932" y="927"/>
                  </a:lnTo>
                  <a:lnTo>
                    <a:pt x="1920" y="938"/>
                  </a:lnTo>
                  <a:lnTo>
                    <a:pt x="1909" y="949"/>
                  </a:lnTo>
                  <a:lnTo>
                    <a:pt x="1916" y="949"/>
                  </a:lnTo>
                  <a:close/>
                  <a:moveTo>
                    <a:pt x="144" y="488"/>
                  </a:moveTo>
                  <a:lnTo>
                    <a:pt x="144" y="488"/>
                  </a:lnTo>
                  <a:lnTo>
                    <a:pt x="129" y="504"/>
                  </a:lnTo>
                  <a:lnTo>
                    <a:pt x="113" y="519"/>
                  </a:lnTo>
                  <a:lnTo>
                    <a:pt x="85" y="550"/>
                  </a:lnTo>
                  <a:lnTo>
                    <a:pt x="59" y="584"/>
                  </a:lnTo>
                  <a:lnTo>
                    <a:pt x="33" y="619"/>
                  </a:lnTo>
                  <a:lnTo>
                    <a:pt x="33" y="619"/>
                  </a:lnTo>
                  <a:lnTo>
                    <a:pt x="29" y="626"/>
                  </a:lnTo>
                  <a:lnTo>
                    <a:pt x="26" y="631"/>
                  </a:lnTo>
                  <a:lnTo>
                    <a:pt x="23" y="645"/>
                  </a:lnTo>
                  <a:lnTo>
                    <a:pt x="22" y="662"/>
                  </a:lnTo>
                  <a:lnTo>
                    <a:pt x="18" y="681"/>
                  </a:lnTo>
                  <a:lnTo>
                    <a:pt x="18" y="681"/>
                  </a:lnTo>
                  <a:lnTo>
                    <a:pt x="64" y="620"/>
                  </a:lnTo>
                  <a:lnTo>
                    <a:pt x="85" y="589"/>
                  </a:lnTo>
                  <a:lnTo>
                    <a:pt x="94" y="574"/>
                  </a:lnTo>
                  <a:lnTo>
                    <a:pt x="102" y="557"/>
                  </a:lnTo>
                  <a:lnTo>
                    <a:pt x="102" y="557"/>
                  </a:lnTo>
                  <a:lnTo>
                    <a:pt x="125" y="523"/>
                  </a:lnTo>
                  <a:lnTo>
                    <a:pt x="134" y="506"/>
                  </a:lnTo>
                  <a:lnTo>
                    <a:pt x="144" y="488"/>
                  </a:lnTo>
                  <a:lnTo>
                    <a:pt x="144" y="488"/>
                  </a:lnTo>
                  <a:close/>
                  <a:moveTo>
                    <a:pt x="871" y="1045"/>
                  </a:moveTo>
                  <a:lnTo>
                    <a:pt x="871" y="1045"/>
                  </a:lnTo>
                  <a:lnTo>
                    <a:pt x="909" y="1001"/>
                  </a:lnTo>
                  <a:lnTo>
                    <a:pt x="948" y="959"/>
                  </a:lnTo>
                  <a:lnTo>
                    <a:pt x="990" y="918"/>
                  </a:lnTo>
                  <a:lnTo>
                    <a:pt x="1032" y="880"/>
                  </a:lnTo>
                  <a:lnTo>
                    <a:pt x="1032" y="880"/>
                  </a:lnTo>
                  <a:lnTo>
                    <a:pt x="1023" y="877"/>
                  </a:lnTo>
                  <a:lnTo>
                    <a:pt x="1010" y="876"/>
                  </a:lnTo>
                  <a:lnTo>
                    <a:pt x="1004" y="876"/>
                  </a:lnTo>
                  <a:lnTo>
                    <a:pt x="999" y="877"/>
                  </a:lnTo>
                  <a:lnTo>
                    <a:pt x="994" y="879"/>
                  </a:lnTo>
                  <a:lnTo>
                    <a:pt x="990" y="882"/>
                  </a:lnTo>
                  <a:lnTo>
                    <a:pt x="990" y="882"/>
                  </a:lnTo>
                  <a:lnTo>
                    <a:pt x="958" y="921"/>
                  </a:lnTo>
                  <a:lnTo>
                    <a:pt x="927" y="960"/>
                  </a:lnTo>
                  <a:lnTo>
                    <a:pt x="897" y="1002"/>
                  </a:lnTo>
                  <a:lnTo>
                    <a:pt x="883" y="1023"/>
                  </a:lnTo>
                  <a:lnTo>
                    <a:pt x="871" y="1045"/>
                  </a:lnTo>
                  <a:lnTo>
                    <a:pt x="871" y="1045"/>
                  </a:lnTo>
                  <a:close/>
                  <a:moveTo>
                    <a:pt x="638" y="1032"/>
                  </a:moveTo>
                  <a:lnTo>
                    <a:pt x="638" y="1032"/>
                  </a:lnTo>
                  <a:lnTo>
                    <a:pt x="643" y="1031"/>
                  </a:lnTo>
                  <a:lnTo>
                    <a:pt x="647" y="1026"/>
                  </a:lnTo>
                  <a:lnTo>
                    <a:pt x="654" y="1016"/>
                  </a:lnTo>
                  <a:lnTo>
                    <a:pt x="661" y="1007"/>
                  </a:lnTo>
                  <a:lnTo>
                    <a:pt x="670" y="995"/>
                  </a:lnTo>
                  <a:lnTo>
                    <a:pt x="670" y="993"/>
                  </a:lnTo>
                  <a:lnTo>
                    <a:pt x="670" y="993"/>
                  </a:lnTo>
                  <a:lnTo>
                    <a:pt x="675" y="983"/>
                  </a:lnTo>
                  <a:lnTo>
                    <a:pt x="678" y="979"/>
                  </a:lnTo>
                  <a:lnTo>
                    <a:pt x="682" y="976"/>
                  </a:lnTo>
                  <a:lnTo>
                    <a:pt x="685" y="973"/>
                  </a:lnTo>
                  <a:lnTo>
                    <a:pt x="685" y="973"/>
                  </a:lnTo>
                  <a:lnTo>
                    <a:pt x="690" y="966"/>
                  </a:lnTo>
                  <a:lnTo>
                    <a:pt x="695" y="959"/>
                  </a:lnTo>
                  <a:lnTo>
                    <a:pt x="706" y="946"/>
                  </a:lnTo>
                  <a:lnTo>
                    <a:pt x="718" y="932"/>
                  </a:lnTo>
                  <a:lnTo>
                    <a:pt x="722" y="924"/>
                  </a:lnTo>
                  <a:lnTo>
                    <a:pt x="725" y="915"/>
                  </a:lnTo>
                  <a:lnTo>
                    <a:pt x="725" y="915"/>
                  </a:lnTo>
                  <a:lnTo>
                    <a:pt x="698" y="934"/>
                  </a:lnTo>
                  <a:lnTo>
                    <a:pt x="673" y="953"/>
                  </a:lnTo>
                  <a:lnTo>
                    <a:pt x="650" y="976"/>
                  </a:lnTo>
                  <a:lnTo>
                    <a:pt x="629" y="998"/>
                  </a:lnTo>
                  <a:lnTo>
                    <a:pt x="629" y="998"/>
                  </a:lnTo>
                  <a:lnTo>
                    <a:pt x="628" y="1000"/>
                  </a:lnTo>
                  <a:lnTo>
                    <a:pt x="628" y="998"/>
                  </a:lnTo>
                  <a:lnTo>
                    <a:pt x="629" y="994"/>
                  </a:lnTo>
                  <a:lnTo>
                    <a:pt x="629" y="993"/>
                  </a:lnTo>
                  <a:lnTo>
                    <a:pt x="629" y="991"/>
                  </a:lnTo>
                  <a:lnTo>
                    <a:pt x="626" y="991"/>
                  </a:lnTo>
                  <a:lnTo>
                    <a:pt x="623" y="995"/>
                  </a:lnTo>
                  <a:lnTo>
                    <a:pt x="623" y="995"/>
                  </a:lnTo>
                  <a:lnTo>
                    <a:pt x="616" y="1005"/>
                  </a:lnTo>
                  <a:lnTo>
                    <a:pt x="611" y="1015"/>
                  </a:lnTo>
                  <a:lnTo>
                    <a:pt x="604" y="1025"/>
                  </a:lnTo>
                  <a:lnTo>
                    <a:pt x="597" y="1033"/>
                  </a:lnTo>
                  <a:lnTo>
                    <a:pt x="597" y="1033"/>
                  </a:lnTo>
                  <a:lnTo>
                    <a:pt x="602" y="1036"/>
                  </a:lnTo>
                  <a:lnTo>
                    <a:pt x="607" y="1038"/>
                  </a:lnTo>
                  <a:lnTo>
                    <a:pt x="616" y="1038"/>
                  </a:lnTo>
                  <a:lnTo>
                    <a:pt x="628" y="1036"/>
                  </a:lnTo>
                  <a:lnTo>
                    <a:pt x="638" y="1032"/>
                  </a:lnTo>
                  <a:lnTo>
                    <a:pt x="638" y="1032"/>
                  </a:lnTo>
                  <a:close/>
                  <a:moveTo>
                    <a:pt x="50" y="891"/>
                  </a:moveTo>
                  <a:lnTo>
                    <a:pt x="50" y="891"/>
                  </a:lnTo>
                  <a:lnTo>
                    <a:pt x="53" y="893"/>
                  </a:lnTo>
                  <a:lnTo>
                    <a:pt x="53" y="894"/>
                  </a:lnTo>
                  <a:lnTo>
                    <a:pt x="54" y="896"/>
                  </a:lnTo>
                  <a:lnTo>
                    <a:pt x="53" y="897"/>
                  </a:lnTo>
                  <a:lnTo>
                    <a:pt x="50" y="898"/>
                  </a:lnTo>
                  <a:lnTo>
                    <a:pt x="46" y="898"/>
                  </a:lnTo>
                  <a:lnTo>
                    <a:pt x="54" y="908"/>
                  </a:lnTo>
                  <a:lnTo>
                    <a:pt x="94" y="849"/>
                  </a:lnTo>
                  <a:lnTo>
                    <a:pt x="94" y="849"/>
                  </a:lnTo>
                  <a:lnTo>
                    <a:pt x="123" y="806"/>
                  </a:lnTo>
                  <a:lnTo>
                    <a:pt x="139" y="782"/>
                  </a:lnTo>
                  <a:lnTo>
                    <a:pt x="144" y="771"/>
                  </a:lnTo>
                  <a:lnTo>
                    <a:pt x="150" y="759"/>
                  </a:lnTo>
                  <a:lnTo>
                    <a:pt x="150" y="759"/>
                  </a:lnTo>
                  <a:lnTo>
                    <a:pt x="122" y="783"/>
                  </a:lnTo>
                  <a:lnTo>
                    <a:pt x="95" y="807"/>
                  </a:lnTo>
                  <a:lnTo>
                    <a:pt x="70" y="834"/>
                  </a:lnTo>
                  <a:lnTo>
                    <a:pt x="49" y="860"/>
                  </a:lnTo>
                  <a:lnTo>
                    <a:pt x="49" y="860"/>
                  </a:lnTo>
                  <a:lnTo>
                    <a:pt x="50" y="860"/>
                  </a:lnTo>
                  <a:lnTo>
                    <a:pt x="50" y="863"/>
                  </a:lnTo>
                  <a:lnTo>
                    <a:pt x="47" y="872"/>
                  </a:lnTo>
                  <a:lnTo>
                    <a:pt x="45" y="880"/>
                  </a:lnTo>
                  <a:lnTo>
                    <a:pt x="45" y="886"/>
                  </a:lnTo>
                  <a:lnTo>
                    <a:pt x="46" y="889"/>
                  </a:lnTo>
                  <a:lnTo>
                    <a:pt x="46" y="889"/>
                  </a:lnTo>
                  <a:lnTo>
                    <a:pt x="50" y="891"/>
                  </a:lnTo>
                  <a:lnTo>
                    <a:pt x="50" y="891"/>
                  </a:lnTo>
                  <a:close/>
                  <a:moveTo>
                    <a:pt x="101" y="943"/>
                  </a:moveTo>
                  <a:lnTo>
                    <a:pt x="101" y="943"/>
                  </a:lnTo>
                  <a:lnTo>
                    <a:pt x="104" y="952"/>
                  </a:lnTo>
                  <a:lnTo>
                    <a:pt x="105" y="957"/>
                  </a:lnTo>
                  <a:lnTo>
                    <a:pt x="109" y="963"/>
                  </a:lnTo>
                  <a:lnTo>
                    <a:pt x="116" y="969"/>
                  </a:lnTo>
                  <a:lnTo>
                    <a:pt x="116" y="969"/>
                  </a:lnTo>
                  <a:lnTo>
                    <a:pt x="119" y="969"/>
                  </a:lnTo>
                  <a:lnTo>
                    <a:pt x="123" y="969"/>
                  </a:lnTo>
                  <a:lnTo>
                    <a:pt x="126" y="966"/>
                  </a:lnTo>
                  <a:lnTo>
                    <a:pt x="129" y="963"/>
                  </a:lnTo>
                  <a:lnTo>
                    <a:pt x="129" y="963"/>
                  </a:lnTo>
                  <a:lnTo>
                    <a:pt x="167" y="904"/>
                  </a:lnTo>
                  <a:lnTo>
                    <a:pt x="185" y="875"/>
                  </a:lnTo>
                  <a:lnTo>
                    <a:pt x="206" y="846"/>
                  </a:lnTo>
                  <a:lnTo>
                    <a:pt x="206" y="846"/>
                  </a:lnTo>
                  <a:lnTo>
                    <a:pt x="209" y="846"/>
                  </a:lnTo>
                  <a:lnTo>
                    <a:pt x="212" y="846"/>
                  </a:lnTo>
                  <a:lnTo>
                    <a:pt x="215" y="845"/>
                  </a:lnTo>
                  <a:lnTo>
                    <a:pt x="216" y="842"/>
                  </a:lnTo>
                  <a:lnTo>
                    <a:pt x="216" y="842"/>
                  </a:lnTo>
                  <a:lnTo>
                    <a:pt x="212" y="844"/>
                  </a:lnTo>
                  <a:lnTo>
                    <a:pt x="209" y="844"/>
                  </a:lnTo>
                  <a:lnTo>
                    <a:pt x="209" y="842"/>
                  </a:lnTo>
                  <a:lnTo>
                    <a:pt x="212" y="839"/>
                  </a:lnTo>
                  <a:lnTo>
                    <a:pt x="212" y="839"/>
                  </a:lnTo>
                  <a:lnTo>
                    <a:pt x="213" y="838"/>
                  </a:lnTo>
                  <a:lnTo>
                    <a:pt x="215" y="835"/>
                  </a:lnTo>
                  <a:lnTo>
                    <a:pt x="215" y="828"/>
                  </a:lnTo>
                  <a:lnTo>
                    <a:pt x="215" y="828"/>
                  </a:lnTo>
                  <a:lnTo>
                    <a:pt x="184" y="855"/>
                  </a:lnTo>
                  <a:lnTo>
                    <a:pt x="154" y="883"/>
                  </a:lnTo>
                  <a:lnTo>
                    <a:pt x="126" y="912"/>
                  </a:lnTo>
                  <a:lnTo>
                    <a:pt x="101" y="943"/>
                  </a:lnTo>
                  <a:lnTo>
                    <a:pt x="101" y="943"/>
                  </a:lnTo>
                  <a:close/>
                  <a:moveTo>
                    <a:pt x="2304" y="1023"/>
                  </a:moveTo>
                  <a:lnTo>
                    <a:pt x="2446" y="908"/>
                  </a:lnTo>
                  <a:lnTo>
                    <a:pt x="2446" y="908"/>
                  </a:lnTo>
                  <a:lnTo>
                    <a:pt x="2410" y="910"/>
                  </a:lnTo>
                  <a:lnTo>
                    <a:pt x="2393" y="911"/>
                  </a:lnTo>
                  <a:lnTo>
                    <a:pt x="2377" y="910"/>
                  </a:lnTo>
                  <a:lnTo>
                    <a:pt x="2377" y="910"/>
                  </a:lnTo>
                  <a:lnTo>
                    <a:pt x="2360" y="939"/>
                  </a:lnTo>
                  <a:lnTo>
                    <a:pt x="2342" y="967"/>
                  </a:lnTo>
                  <a:lnTo>
                    <a:pt x="2304" y="1023"/>
                  </a:lnTo>
                  <a:lnTo>
                    <a:pt x="2304" y="1023"/>
                  </a:lnTo>
                  <a:close/>
                  <a:moveTo>
                    <a:pt x="583" y="924"/>
                  </a:moveTo>
                  <a:lnTo>
                    <a:pt x="583" y="924"/>
                  </a:lnTo>
                  <a:lnTo>
                    <a:pt x="580" y="928"/>
                  </a:lnTo>
                  <a:lnTo>
                    <a:pt x="576" y="929"/>
                  </a:lnTo>
                  <a:lnTo>
                    <a:pt x="573" y="928"/>
                  </a:lnTo>
                  <a:lnTo>
                    <a:pt x="570" y="927"/>
                  </a:lnTo>
                  <a:lnTo>
                    <a:pt x="570" y="927"/>
                  </a:lnTo>
                  <a:lnTo>
                    <a:pt x="566" y="934"/>
                  </a:lnTo>
                  <a:lnTo>
                    <a:pt x="564" y="938"/>
                  </a:lnTo>
                  <a:lnTo>
                    <a:pt x="566" y="941"/>
                  </a:lnTo>
                  <a:lnTo>
                    <a:pt x="569" y="939"/>
                  </a:lnTo>
                  <a:lnTo>
                    <a:pt x="569" y="939"/>
                  </a:lnTo>
                  <a:lnTo>
                    <a:pt x="536" y="983"/>
                  </a:lnTo>
                  <a:lnTo>
                    <a:pt x="519" y="1005"/>
                  </a:lnTo>
                  <a:lnTo>
                    <a:pt x="505" y="1029"/>
                  </a:lnTo>
                  <a:lnTo>
                    <a:pt x="505" y="1029"/>
                  </a:lnTo>
                  <a:lnTo>
                    <a:pt x="508" y="1029"/>
                  </a:lnTo>
                  <a:lnTo>
                    <a:pt x="512" y="1029"/>
                  </a:lnTo>
                  <a:lnTo>
                    <a:pt x="515" y="1026"/>
                  </a:lnTo>
                  <a:lnTo>
                    <a:pt x="515" y="1025"/>
                  </a:lnTo>
                  <a:lnTo>
                    <a:pt x="515" y="1022"/>
                  </a:lnTo>
                  <a:lnTo>
                    <a:pt x="515" y="1022"/>
                  </a:lnTo>
                  <a:lnTo>
                    <a:pt x="548" y="990"/>
                  </a:lnTo>
                  <a:lnTo>
                    <a:pt x="581" y="959"/>
                  </a:lnTo>
                  <a:lnTo>
                    <a:pt x="616" y="928"/>
                  </a:lnTo>
                  <a:lnTo>
                    <a:pt x="635" y="914"/>
                  </a:lnTo>
                  <a:lnTo>
                    <a:pt x="653" y="901"/>
                  </a:lnTo>
                  <a:lnTo>
                    <a:pt x="600" y="898"/>
                  </a:lnTo>
                  <a:lnTo>
                    <a:pt x="600" y="898"/>
                  </a:lnTo>
                  <a:lnTo>
                    <a:pt x="595" y="904"/>
                  </a:lnTo>
                  <a:lnTo>
                    <a:pt x="591" y="911"/>
                  </a:lnTo>
                  <a:lnTo>
                    <a:pt x="586" y="917"/>
                  </a:lnTo>
                  <a:lnTo>
                    <a:pt x="583" y="924"/>
                  </a:lnTo>
                  <a:lnTo>
                    <a:pt x="583" y="924"/>
                  </a:lnTo>
                  <a:close/>
                  <a:moveTo>
                    <a:pt x="140" y="863"/>
                  </a:moveTo>
                  <a:lnTo>
                    <a:pt x="144" y="862"/>
                  </a:lnTo>
                  <a:lnTo>
                    <a:pt x="144" y="862"/>
                  </a:lnTo>
                  <a:lnTo>
                    <a:pt x="151" y="855"/>
                  </a:lnTo>
                  <a:lnTo>
                    <a:pt x="153" y="853"/>
                  </a:lnTo>
                  <a:lnTo>
                    <a:pt x="151" y="853"/>
                  </a:lnTo>
                  <a:lnTo>
                    <a:pt x="144" y="856"/>
                  </a:lnTo>
                  <a:lnTo>
                    <a:pt x="144" y="856"/>
                  </a:lnTo>
                  <a:lnTo>
                    <a:pt x="153" y="841"/>
                  </a:lnTo>
                  <a:lnTo>
                    <a:pt x="164" y="827"/>
                  </a:lnTo>
                  <a:lnTo>
                    <a:pt x="175" y="811"/>
                  </a:lnTo>
                  <a:lnTo>
                    <a:pt x="179" y="804"/>
                  </a:lnTo>
                  <a:lnTo>
                    <a:pt x="184" y="796"/>
                  </a:lnTo>
                  <a:lnTo>
                    <a:pt x="184" y="796"/>
                  </a:lnTo>
                  <a:lnTo>
                    <a:pt x="156" y="824"/>
                  </a:lnTo>
                  <a:lnTo>
                    <a:pt x="129" y="852"/>
                  </a:lnTo>
                  <a:lnTo>
                    <a:pt x="80" y="908"/>
                  </a:lnTo>
                  <a:lnTo>
                    <a:pt x="80" y="908"/>
                  </a:lnTo>
                  <a:lnTo>
                    <a:pt x="71" y="915"/>
                  </a:lnTo>
                  <a:lnTo>
                    <a:pt x="70" y="915"/>
                  </a:lnTo>
                  <a:lnTo>
                    <a:pt x="71" y="914"/>
                  </a:lnTo>
                  <a:lnTo>
                    <a:pt x="71" y="914"/>
                  </a:lnTo>
                  <a:lnTo>
                    <a:pt x="66" y="918"/>
                  </a:lnTo>
                  <a:lnTo>
                    <a:pt x="64" y="922"/>
                  </a:lnTo>
                  <a:lnTo>
                    <a:pt x="64" y="927"/>
                  </a:lnTo>
                  <a:lnTo>
                    <a:pt x="66" y="931"/>
                  </a:lnTo>
                  <a:lnTo>
                    <a:pt x="68" y="935"/>
                  </a:lnTo>
                  <a:lnTo>
                    <a:pt x="73" y="939"/>
                  </a:lnTo>
                  <a:lnTo>
                    <a:pt x="84" y="948"/>
                  </a:lnTo>
                  <a:lnTo>
                    <a:pt x="137" y="865"/>
                  </a:lnTo>
                  <a:lnTo>
                    <a:pt x="140" y="863"/>
                  </a:lnTo>
                  <a:close/>
                  <a:moveTo>
                    <a:pt x="1419" y="903"/>
                  </a:moveTo>
                  <a:lnTo>
                    <a:pt x="1354" y="997"/>
                  </a:lnTo>
                  <a:lnTo>
                    <a:pt x="1354" y="997"/>
                  </a:lnTo>
                  <a:lnTo>
                    <a:pt x="1387" y="967"/>
                  </a:lnTo>
                  <a:lnTo>
                    <a:pt x="1420" y="938"/>
                  </a:lnTo>
                  <a:lnTo>
                    <a:pt x="1438" y="922"/>
                  </a:lnTo>
                  <a:lnTo>
                    <a:pt x="1455" y="910"/>
                  </a:lnTo>
                  <a:lnTo>
                    <a:pt x="1475" y="897"/>
                  </a:lnTo>
                  <a:lnTo>
                    <a:pt x="1495" y="884"/>
                  </a:lnTo>
                  <a:lnTo>
                    <a:pt x="1495" y="884"/>
                  </a:lnTo>
                  <a:lnTo>
                    <a:pt x="1479" y="887"/>
                  </a:lnTo>
                  <a:lnTo>
                    <a:pt x="1461" y="886"/>
                  </a:lnTo>
                  <a:lnTo>
                    <a:pt x="1444" y="886"/>
                  </a:lnTo>
                  <a:lnTo>
                    <a:pt x="1429" y="883"/>
                  </a:lnTo>
                  <a:lnTo>
                    <a:pt x="1429" y="883"/>
                  </a:lnTo>
                  <a:lnTo>
                    <a:pt x="1424" y="894"/>
                  </a:lnTo>
                  <a:lnTo>
                    <a:pt x="1419" y="903"/>
                  </a:lnTo>
                  <a:lnTo>
                    <a:pt x="1419" y="903"/>
                  </a:lnTo>
                  <a:close/>
                  <a:moveTo>
                    <a:pt x="1075" y="1008"/>
                  </a:moveTo>
                  <a:lnTo>
                    <a:pt x="1075" y="1008"/>
                  </a:lnTo>
                  <a:lnTo>
                    <a:pt x="1075" y="1007"/>
                  </a:lnTo>
                  <a:lnTo>
                    <a:pt x="1076" y="1005"/>
                  </a:lnTo>
                  <a:lnTo>
                    <a:pt x="1079" y="1001"/>
                  </a:lnTo>
                  <a:lnTo>
                    <a:pt x="1080" y="1000"/>
                  </a:lnTo>
                  <a:lnTo>
                    <a:pt x="1079" y="998"/>
                  </a:lnTo>
                  <a:lnTo>
                    <a:pt x="1077" y="998"/>
                  </a:lnTo>
                  <a:lnTo>
                    <a:pt x="1077" y="998"/>
                  </a:lnTo>
                  <a:lnTo>
                    <a:pt x="1068" y="1008"/>
                  </a:lnTo>
                  <a:lnTo>
                    <a:pt x="1058" y="1021"/>
                  </a:lnTo>
                  <a:lnTo>
                    <a:pt x="1049" y="1033"/>
                  </a:lnTo>
                  <a:lnTo>
                    <a:pt x="1046" y="1040"/>
                  </a:lnTo>
                  <a:lnTo>
                    <a:pt x="1044" y="1047"/>
                  </a:lnTo>
                  <a:lnTo>
                    <a:pt x="1044" y="1047"/>
                  </a:lnTo>
                  <a:lnTo>
                    <a:pt x="1053" y="1050"/>
                  </a:lnTo>
                  <a:lnTo>
                    <a:pt x="1063" y="1050"/>
                  </a:lnTo>
                  <a:lnTo>
                    <a:pt x="1069" y="1050"/>
                  </a:lnTo>
                  <a:lnTo>
                    <a:pt x="1075" y="1047"/>
                  </a:lnTo>
                  <a:lnTo>
                    <a:pt x="1079" y="1045"/>
                  </a:lnTo>
                  <a:lnTo>
                    <a:pt x="1083" y="1039"/>
                  </a:lnTo>
                  <a:lnTo>
                    <a:pt x="1083" y="1039"/>
                  </a:lnTo>
                  <a:lnTo>
                    <a:pt x="1103" y="1008"/>
                  </a:lnTo>
                  <a:lnTo>
                    <a:pt x="1125" y="979"/>
                  </a:lnTo>
                  <a:lnTo>
                    <a:pt x="1169" y="920"/>
                  </a:lnTo>
                  <a:lnTo>
                    <a:pt x="1169" y="920"/>
                  </a:lnTo>
                  <a:lnTo>
                    <a:pt x="1148" y="936"/>
                  </a:lnTo>
                  <a:lnTo>
                    <a:pt x="1128" y="955"/>
                  </a:lnTo>
                  <a:lnTo>
                    <a:pt x="1110" y="974"/>
                  </a:lnTo>
                  <a:lnTo>
                    <a:pt x="1091" y="994"/>
                  </a:lnTo>
                  <a:lnTo>
                    <a:pt x="1091" y="994"/>
                  </a:lnTo>
                  <a:lnTo>
                    <a:pt x="1089" y="995"/>
                  </a:lnTo>
                  <a:lnTo>
                    <a:pt x="1086" y="995"/>
                  </a:lnTo>
                  <a:lnTo>
                    <a:pt x="1086" y="995"/>
                  </a:lnTo>
                  <a:lnTo>
                    <a:pt x="1084" y="1000"/>
                  </a:lnTo>
                  <a:lnTo>
                    <a:pt x="1082" y="1004"/>
                  </a:lnTo>
                  <a:lnTo>
                    <a:pt x="1075" y="1008"/>
                  </a:lnTo>
                  <a:lnTo>
                    <a:pt x="1073" y="1011"/>
                  </a:lnTo>
                  <a:lnTo>
                    <a:pt x="1075" y="1008"/>
                  </a:lnTo>
                  <a:close/>
                  <a:moveTo>
                    <a:pt x="25" y="699"/>
                  </a:moveTo>
                  <a:lnTo>
                    <a:pt x="25" y="699"/>
                  </a:lnTo>
                  <a:lnTo>
                    <a:pt x="23" y="705"/>
                  </a:lnTo>
                  <a:lnTo>
                    <a:pt x="22" y="709"/>
                  </a:lnTo>
                  <a:lnTo>
                    <a:pt x="23" y="720"/>
                  </a:lnTo>
                  <a:lnTo>
                    <a:pt x="25" y="731"/>
                  </a:lnTo>
                  <a:lnTo>
                    <a:pt x="26" y="742"/>
                  </a:lnTo>
                  <a:lnTo>
                    <a:pt x="26" y="742"/>
                  </a:lnTo>
                  <a:lnTo>
                    <a:pt x="75" y="655"/>
                  </a:lnTo>
                  <a:lnTo>
                    <a:pt x="101" y="613"/>
                  </a:lnTo>
                  <a:lnTo>
                    <a:pt x="129" y="571"/>
                  </a:lnTo>
                  <a:lnTo>
                    <a:pt x="129" y="571"/>
                  </a:lnTo>
                  <a:lnTo>
                    <a:pt x="101" y="601"/>
                  </a:lnTo>
                  <a:lnTo>
                    <a:pt x="74" y="631"/>
                  </a:lnTo>
                  <a:lnTo>
                    <a:pt x="49" y="664"/>
                  </a:lnTo>
                  <a:lnTo>
                    <a:pt x="25" y="699"/>
                  </a:lnTo>
                  <a:lnTo>
                    <a:pt x="25" y="699"/>
                  </a:lnTo>
                  <a:close/>
                  <a:moveTo>
                    <a:pt x="67" y="821"/>
                  </a:moveTo>
                  <a:lnTo>
                    <a:pt x="119" y="769"/>
                  </a:lnTo>
                  <a:lnTo>
                    <a:pt x="119" y="769"/>
                  </a:lnTo>
                  <a:lnTo>
                    <a:pt x="129" y="761"/>
                  </a:lnTo>
                  <a:lnTo>
                    <a:pt x="141" y="752"/>
                  </a:lnTo>
                  <a:lnTo>
                    <a:pt x="153" y="745"/>
                  </a:lnTo>
                  <a:lnTo>
                    <a:pt x="165" y="741"/>
                  </a:lnTo>
                  <a:lnTo>
                    <a:pt x="161" y="683"/>
                  </a:lnTo>
                  <a:lnTo>
                    <a:pt x="148" y="697"/>
                  </a:lnTo>
                  <a:lnTo>
                    <a:pt x="148" y="697"/>
                  </a:lnTo>
                  <a:lnTo>
                    <a:pt x="146" y="697"/>
                  </a:lnTo>
                  <a:lnTo>
                    <a:pt x="141" y="699"/>
                  </a:lnTo>
                  <a:lnTo>
                    <a:pt x="139" y="703"/>
                  </a:lnTo>
                  <a:lnTo>
                    <a:pt x="136" y="707"/>
                  </a:lnTo>
                  <a:lnTo>
                    <a:pt x="134" y="710"/>
                  </a:lnTo>
                  <a:lnTo>
                    <a:pt x="134" y="713"/>
                  </a:lnTo>
                  <a:lnTo>
                    <a:pt x="136" y="714"/>
                  </a:lnTo>
                  <a:lnTo>
                    <a:pt x="139" y="713"/>
                  </a:lnTo>
                  <a:lnTo>
                    <a:pt x="139" y="713"/>
                  </a:lnTo>
                  <a:lnTo>
                    <a:pt x="120" y="740"/>
                  </a:lnTo>
                  <a:lnTo>
                    <a:pt x="102" y="768"/>
                  </a:lnTo>
                  <a:lnTo>
                    <a:pt x="84" y="794"/>
                  </a:lnTo>
                  <a:lnTo>
                    <a:pt x="67" y="821"/>
                  </a:lnTo>
                  <a:lnTo>
                    <a:pt x="67" y="821"/>
                  </a:lnTo>
                  <a:close/>
                  <a:moveTo>
                    <a:pt x="801" y="896"/>
                  </a:moveTo>
                  <a:lnTo>
                    <a:pt x="801" y="896"/>
                  </a:lnTo>
                  <a:lnTo>
                    <a:pt x="785" y="897"/>
                  </a:lnTo>
                  <a:lnTo>
                    <a:pt x="772" y="898"/>
                  </a:lnTo>
                  <a:lnTo>
                    <a:pt x="758" y="898"/>
                  </a:lnTo>
                  <a:lnTo>
                    <a:pt x="747" y="900"/>
                  </a:lnTo>
                  <a:lnTo>
                    <a:pt x="747" y="900"/>
                  </a:lnTo>
                  <a:lnTo>
                    <a:pt x="742" y="911"/>
                  </a:lnTo>
                  <a:lnTo>
                    <a:pt x="736" y="922"/>
                  </a:lnTo>
                  <a:lnTo>
                    <a:pt x="729" y="932"/>
                  </a:lnTo>
                  <a:lnTo>
                    <a:pt x="720" y="942"/>
                  </a:lnTo>
                  <a:lnTo>
                    <a:pt x="712" y="950"/>
                  </a:lnTo>
                  <a:lnTo>
                    <a:pt x="704" y="959"/>
                  </a:lnTo>
                  <a:lnTo>
                    <a:pt x="685" y="973"/>
                  </a:lnTo>
                  <a:lnTo>
                    <a:pt x="682" y="976"/>
                  </a:lnTo>
                  <a:lnTo>
                    <a:pt x="677" y="988"/>
                  </a:lnTo>
                  <a:lnTo>
                    <a:pt x="677" y="988"/>
                  </a:lnTo>
                  <a:lnTo>
                    <a:pt x="684" y="984"/>
                  </a:lnTo>
                  <a:lnTo>
                    <a:pt x="687" y="983"/>
                  </a:lnTo>
                  <a:lnTo>
                    <a:pt x="685" y="986"/>
                  </a:lnTo>
                  <a:lnTo>
                    <a:pt x="685" y="986"/>
                  </a:lnTo>
                  <a:lnTo>
                    <a:pt x="674" y="1001"/>
                  </a:lnTo>
                  <a:lnTo>
                    <a:pt x="668" y="1009"/>
                  </a:lnTo>
                  <a:lnTo>
                    <a:pt x="664" y="1019"/>
                  </a:lnTo>
                  <a:lnTo>
                    <a:pt x="664" y="1019"/>
                  </a:lnTo>
                  <a:lnTo>
                    <a:pt x="697" y="987"/>
                  </a:lnTo>
                  <a:lnTo>
                    <a:pt x="729" y="955"/>
                  </a:lnTo>
                  <a:lnTo>
                    <a:pt x="764" y="924"/>
                  </a:lnTo>
                  <a:lnTo>
                    <a:pt x="801" y="896"/>
                  </a:lnTo>
                  <a:lnTo>
                    <a:pt x="801" y="896"/>
                  </a:lnTo>
                  <a:close/>
                  <a:moveTo>
                    <a:pt x="40" y="959"/>
                  </a:moveTo>
                  <a:lnTo>
                    <a:pt x="40" y="959"/>
                  </a:lnTo>
                  <a:lnTo>
                    <a:pt x="81" y="980"/>
                  </a:lnTo>
                  <a:lnTo>
                    <a:pt x="101" y="990"/>
                  </a:lnTo>
                  <a:lnTo>
                    <a:pt x="122" y="1000"/>
                  </a:lnTo>
                  <a:lnTo>
                    <a:pt x="146" y="1007"/>
                  </a:lnTo>
                  <a:lnTo>
                    <a:pt x="170" y="1012"/>
                  </a:lnTo>
                  <a:lnTo>
                    <a:pt x="196" y="1016"/>
                  </a:lnTo>
                  <a:lnTo>
                    <a:pt x="224" y="1016"/>
                  </a:lnTo>
                  <a:lnTo>
                    <a:pt x="224" y="1016"/>
                  </a:lnTo>
                  <a:lnTo>
                    <a:pt x="199" y="1014"/>
                  </a:lnTo>
                  <a:lnTo>
                    <a:pt x="174" y="1008"/>
                  </a:lnTo>
                  <a:lnTo>
                    <a:pt x="151" y="1001"/>
                  </a:lnTo>
                  <a:lnTo>
                    <a:pt x="129" y="993"/>
                  </a:lnTo>
                  <a:lnTo>
                    <a:pt x="108" y="983"/>
                  </a:lnTo>
                  <a:lnTo>
                    <a:pt x="88" y="973"/>
                  </a:lnTo>
                  <a:lnTo>
                    <a:pt x="50" y="949"/>
                  </a:lnTo>
                  <a:lnTo>
                    <a:pt x="50" y="949"/>
                  </a:lnTo>
                  <a:lnTo>
                    <a:pt x="37" y="920"/>
                  </a:lnTo>
                  <a:lnTo>
                    <a:pt x="29" y="903"/>
                  </a:lnTo>
                  <a:lnTo>
                    <a:pt x="25" y="897"/>
                  </a:lnTo>
                  <a:lnTo>
                    <a:pt x="21" y="893"/>
                  </a:lnTo>
                  <a:lnTo>
                    <a:pt x="21" y="893"/>
                  </a:lnTo>
                  <a:lnTo>
                    <a:pt x="25" y="911"/>
                  </a:lnTo>
                  <a:lnTo>
                    <a:pt x="29" y="928"/>
                  </a:lnTo>
                  <a:lnTo>
                    <a:pt x="35" y="945"/>
                  </a:lnTo>
                  <a:lnTo>
                    <a:pt x="40" y="959"/>
                  </a:lnTo>
                  <a:lnTo>
                    <a:pt x="40" y="959"/>
                  </a:lnTo>
                  <a:close/>
                  <a:moveTo>
                    <a:pt x="26" y="783"/>
                  </a:moveTo>
                  <a:lnTo>
                    <a:pt x="26" y="783"/>
                  </a:lnTo>
                  <a:lnTo>
                    <a:pt x="25" y="789"/>
                  </a:lnTo>
                  <a:lnTo>
                    <a:pt x="25" y="796"/>
                  </a:lnTo>
                  <a:lnTo>
                    <a:pt x="26" y="801"/>
                  </a:lnTo>
                  <a:lnTo>
                    <a:pt x="28" y="804"/>
                  </a:lnTo>
                  <a:lnTo>
                    <a:pt x="32" y="807"/>
                  </a:lnTo>
                  <a:lnTo>
                    <a:pt x="32" y="807"/>
                  </a:lnTo>
                  <a:lnTo>
                    <a:pt x="52" y="766"/>
                  </a:lnTo>
                  <a:lnTo>
                    <a:pt x="73" y="726"/>
                  </a:lnTo>
                  <a:lnTo>
                    <a:pt x="95" y="688"/>
                  </a:lnTo>
                  <a:lnTo>
                    <a:pt x="119" y="651"/>
                  </a:lnTo>
                  <a:lnTo>
                    <a:pt x="119" y="651"/>
                  </a:lnTo>
                  <a:lnTo>
                    <a:pt x="92" y="681"/>
                  </a:lnTo>
                  <a:lnTo>
                    <a:pt x="78" y="695"/>
                  </a:lnTo>
                  <a:lnTo>
                    <a:pt x="66" y="710"/>
                  </a:lnTo>
                  <a:lnTo>
                    <a:pt x="54" y="727"/>
                  </a:lnTo>
                  <a:lnTo>
                    <a:pt x="43" y="744"/>
                  </a:lnTo>
                  <a:lnTo>
                    <a:pt x="33" y="764"/>
                  </a:lnTo>
                  <a:lnTo>
                    <a:pt x="26" y="783"/>
                  </a:lnTo>
                  <a:lnTo>
                    <a:pt x="26" y="783"/>
                  </a:lnTo>
                  <a:close/>
                  <a:moveTo>
                    <a:pt x="59" y="418"/>
                  </a:moveTo>
                  <a:lnTo>
                    <a:pt x="59" y="418"/>
                  </a:lnTo>
                  <a:lnTo>
                    <a:pt x="81" y="390"/>
                  </a:lnTo>
                  <a:lnTo>
                    <a:pt x="94" y="376"/>
                  </a:lnTo>
                  <a:lnTo>
                    <a:pt x="105" y="362"/>
                  </a:lnTo>
                  <a:lnTo>
                    <a:pt x="105" y="362"/>
                  </a:lnTo>
                  <a:lnTo>
                    <a:pt x="112" y="352"/>
                  </a:lnTo>
                  <a:lnTo>
                    <a:pt x="120" y="342"/>
                  </a:lnTo>
                  <a:lnTo>
                    <a:pt x="137" y="324"/>
                  </a:lnTo>
                  <a:lnTo>
                    <a:pt x="144" y="312"/>
                  </a:lnTo>
                  <a:lnTo>
                    <a:pt x="150" y="300"/>
                  </a:lnTo>
                  <a:lnTo>
                    <a:pt x="151" y="293"/>
                  </a:lnTo>
                  <a:lnTo>
                    <a:pt x="153" y="286"/>
                  </a:lnTo>
                  <a:lnTo>
                    <a:pt x="153" y="276"/>
                  </a:lnTo>
                  <a:lnTo>
                    <a:pt x="153" y="266"/>
                  </a:lnTo>
                  <a:lnTo>
                    <a:pt x="153" y="266"/>
                  </a:lnTo>
                  <a:lnTo>
                    <a:pt x="148" y="275"/>
                  </a:lnTo>
                  <a:lnTo>
                    <a:pt x="143" y="282"/>
                  </a:lnTo>
                  <a:lnTo>
                    <a:pt x="132" y="293"/>
                  </a:lnTo>
                  <a:lnTo>
                    <a:pt x="122" y="305"/>
                  </a:lnTo>
                  <a:lnTo>
                    <a:pt x="118" y="312"/>
                  </a:lnTo>
                  <a:lnTo>
                    <a:pt x="113" y="319"/>
                  </a:lnTo>
                  <a:lnTo>
                    <a:pt x="113" y="319"/>
                  </a:lnTo>
                  <a:lnTo>
                    <a:pt x="101" y="345"/>
                  </a:lnTo>
                  <a:lnTo>
                    <a:pt x="85" y="369"/>
                  </a:lnTo>
                  <a:lnTo>
                    <a:pt x="71" y="393"/>
                  </a:lnTo>
                  <a:lnTo>
                    <a:pt x="59" y="418"/>
                  </a:lnTo>
                  <a:lnTo>
                    <a:pt x="59" y="418"/>
                  </a:lnTo>
                  <a:close/>
                  <a:moveTo>
                    <a:pt x="129" y="439"/>
                  </a:moveTo>
                  <a:lnTo>
                    <a:pt x="137" y="442"/>
                  </a:lnTo>
                  <a:lnTo>
                    <a:pt x="70" y="553"/>
                  </a:lnTo>
                  <a:lnTo>
                    <a:pt x="70" y="553"/>
                  </a:lnTo>
                  <a:lnTo>
                    <a:pt x="82" y="536"/>
                  </a:lnTo>
                  <a:lnTo>
                    <a:pt x="97" y="520"/>
                  </a:lnTo>
                  <a:lnTo>
                    <a:pt x="129" y="488"/>
                  </a:lnTo>
                  <a:lnTo>
                    <a:pt x="129" y="488"/>
                  </a:lnTo>
                  <a:lnTo>
                    <a:pt x="136" y="484"/>
                  </a:lnTo>
                  <a:lnTo>
                    <a:pt x="143" y="478"/>
                  </a:lnTo>
                  <a:lnTo>
                    <a:pt x="150" y="471"/>
                  </a:lnTo>
                  <a:lnTo>
                    <a:pt x="154" y="461"/>
                  </a:lnTo>
                  <a:lnTo>
                    <a:pt x="157" y="452"/>
                  </a:lnTo>
                  <a:lnTo>
                    <a:pt x="158" y="440"/>
                  </a:lnTo>
                  <a:lnTo>
                    <a:pt x="157" y="429"/>
                  </a:lnTo>
                  <a:lnTo>
                    <a:pt x="154" y="418"/>
                  </a:lnTo>
                  <a:lnTo>
                    <a:pt x="154" y="418"/>
                  </a:lnTo>
                  <a:lnTo>
                    <a:pt x="151" y="422"/>
                  </a:lnTo>
                  <a:lnTo>
                    <a:pt x="148" y="425"/>
                  </a:lnTo>
                  <a:lnTo>
                    <a:pt x="146" y="428"/>
                  </a:lnTo>
                  <a:lnTo>
                    <a:pt x="143" y="429"/>
                  </a:lnTo>
                  <a:lnTo>
                    <a:pt x="136" y="432"/>
                  </a:lnTo>
                  <a:lnTo>
                    <a:pt x="132" y="435"/>
                  </a:lnTo>
                  <a:lnTo>
                    <a:pt x="129" y="439"/>
                  </a:lnTo>
                  <a:lnTo>
                    <a:pt x="129" y="439"/>
                  </a:lnTo>
                  <a:close/>
                  <a:moveTo>
                    <a:pt x="146" y="215"/>
                  </a:moveTo>
                  <a:lnTo>
                    <a:pt x="146" y="215"/>
                  </a:lnTo>
                  <a:lnTo>
                    <a:pt x="134" y="231"/>
                  </a:lnTo>
                  <a:lnTo>
                    <a:pt x="125" y="248"/>
                  </a:lnTo>
                  <a:lnTo>
                    <a:pt x="105" y="282"/>
                  </a:lnTo>
                  <a:lnTo>
                    <a:pt x="88" y="317"/>
                  </a:lnTo>
                  <a:lnTo>
                    <a:pt x="71" y="352"/>
                  </a:lnTo>
                  <a:lnTo>
                    <a:pt x="71" y="352"/>
                  </a:lnTo>
                  <a:lnTo>
                    <a:pt x="89" y="326"/>
                  </a:lnTo>
                  <a:lnTo>
                    <a:pt x="108" y="301"/>
                  </a:lnTo>
                  <a:lnTo>
                    <a:pt x="129" y="276"/>
                  </a:lnTo>
                  <a:lnTo>
                    <a:pt x="140" y="263"/>
                  </a:lnTo>
                  <a:lnTo>
                    <a:pt x="151" y="252"/>
                  </a:lnTo>
                  <a:lnTo>
                    <a:pt x="151" y="252"/>
                  </a:lnTo>
                  <a:lnTo>
                    <a:pt x="153" y="249"/>
                  </a:lnTo>
                  <a:lnTo>
                    <a:pt x="154" y="246"/>
                  </a:lnTo>
                  <a:lnTo>
                    <a:pt x="153" y="235"/>
                  </a:lnTo>
                  <a:lnTo>
                    <a:pt x="151" y="211"/>
                  </a:lnTo>
                  <a:lnTo>
                    <a:pt x="151" y="211"/>
                  </a:lnTo>
                  <a:lnTo>
                    <a:pt x="146" y="215"/>
                  </a:lnTo>
                  <a:lnTo>
                    <a:pt x="146" y="215"/>
                  </a:lnTo>
                  <a:close/>
                  <a:moveTo>
                    <a:pt x="75" y="900"/>
                  </a:moveTo>
                  <a:lnTo>
                    <a:pt x="75" y="900"/>
                  </a:lnTo>
                  <a:lnTo>
                    <a:pt x="97" y="872"/>
                  </a:lnTo>
                  <a:lnTo>
                    <a:pt x="120" y="845"/>
                  </a:lnTo>
                  <a:lnTo>
                    <a:pt x="146" y="818"/>
                  </a:lnTo>
                  <a:lnTo>
                    <a:pt x="171" y="794"/>
                  </a:lnTo>
                  <a:lnTo>
                    <a:pt x="171" y="794"/>
                  </a:lnTo>
                  <a:lnTo>
                    <a:pt x="175" y="790"/>
                  </a:lnTo>
                  <a:lnTo>
                    <a:pt x="177" y="785"/>
                  </a:lnTo>
                  <a:lnTo>
                    <a:pt x="177" y="780"/>
                  </a:lnTo>
                  <a:lnTo>
                    <a:pt x="175" y="775"/>
                  </a:lnTo>
                  <a:lnTo>
                    <a:pt x="171" y="766"/>
                  </a:lnTo>
                  <a:lnTo>
                    <a:pt x="167" y="758"/>
                  </a:lnTo>
                  <a:lnTo>
                    <a:pt x="167" y="758"/>
                  </a:lnTo>
                  <a:lnTo>
                    <a:pt x="161" y="769"/>
                  </a:lnTo>
                  <a:lnTo>
                    <a:pt x="154" y="779"/>
                  </a:lnTo>
                  <a:lnTo>
                    <a:pt x="139" y="800"/>
                  </a:lnTo>
                  <a:lnTo>
                    <a:pt x="136" y="803"/>
                  </a:lnTo>
                  <a:lnTo>
                    <a:pt x="134" y="808"/>
                  </a:lnTo>
                  <a:lnTo>
                    <a:pt x="134" y="808"/>
                  </a:lnTo>
                  <a:lnTo>
                    <a:pt x="104" y="853"/>
                  </a:lnTo>
                  <a:lnTo>
                    <a:pt x="88" y="876"/>
                  </a:lnTo>
                  <a:lnTo>
                    <a:pt x="75" y="900"/>
                  </a:lnTo>
                  <a:lnTo>
                    <a:pt x="75" y="900"/>
                  </a:lnTo>
                  <a:close/>
                  <a:moveTo>
                    <a:pt x="40" y="824"/>
                  </a:moveTo>
                  <a:lnTo>
                    <a:pt x="40" y="824"/>
                  </a:lnTo>
                  <a:lnTo>
                    <a:pt x="32" y="821"/>
                  </a:lnTo>
                  <a:lnTo>
                    <a:pt x="29" y="820"/>
                  </a:lnTo>
                  <a:lnTo>
                    <a:pt x="28" y="821"/>
                  </a:lnTo>
                  <a:lnTo>
                    <a:pt x="28" y="823"/>
                  </a:lnTo>
                  <a:lnTo>
                    <a:pt x="28" y="827"/>
                  </a:lnTo>
                  <a:lnTo>
                    <a:pt x="28" y="827"/>
                  </a:lnTo>
                  <a:lnTo>
                    <a:pt x="29" y="832"/>
                  </a:lnTo>
                  <a:lnTo>
                    <a:pt x="30" y="841"/>
                  </a:lnTo>
                  <a:lnTo>
                    <a:pt x="30" y="855"/>
                  </a:lnTo>
                  <a:lnTo>
                    <a:pt x="30" y="855"/>
                  </a:lnTo>
                  <a:lnTo>
                    <a:pt x="57" y="814"/>
                  </a:lnTo>
                  <a:lnTo>
                    <a:pt x="85" y="773"/>
                  </a:lnTo>
                  <a:lnTo>
                    <a:pt x="112" y="733"/>
                  </a:lnTo>
                  <a:lnTo>
                    <a:pt x="139" y="693"/>
                  </a:lnTo>
                  <a:lnTo>
                    <a:pt x="139" y="693"/>
                  </a:lnTo>
                  <a:lnTo>
                    <a:pt x="112" y="723"/>
                  </a:lnTo>
                  <a:lnTo>
                    <a:pt x="85" y="754"/>
                  </a:lnTo>
                  <a:lnTo>
                    <a:pt x="73" y="771"/>
                  </a:lnTo>
                  <a:lnTo>
                    <a:pt x="61" y="787"/>
                  </a:lnTo>
                  <a:lnTo>
                    <a:pt x="50" y="804"/>
                  </a:lnTo>
                  <a:lnTo>
                    <a:pt x="40" y="824"/>
                  </a:lnTo>
                  <a:lnTo>
                    <a:pt x="40" y="824"/>
                  </a:lnTo>
                  <a:close/>
                  <a:moveTo>
                    <a:pt x="2481" y="1001"/>
                  </a:moveTo>
                  <a:lnTo>
                    <a:pt x="2481" y="1001"/>
                  </a:lnTo>
                  <a:lnTo>
                    <a:pt x="2532" y="955"/>
                  </a:lnTo>
                  <a:lnTo>
                    <a:pt x="2560" y="931"/>
                  </a:lnTo>
                  <a:lnTo>
                    <a:pt x="2587" y="908"/>
                  </a:lnTo>
                  <a:lnTo>
                    <a:pt x="2587" y="908"/>
                  </a:lnTo>
                  <a:lnTo>
                    <a:pt x="2580" y="910"/>
                  </a:lnTo>
                  <a:lnTo>
                    <a:pt x="2574" y="910"/>
                  </a:lnTo>
                  <a:lnTo>
                    <a:pt x="2560" y="908"/>
                  </a:lnTo>
                  <a:lnTo>
                    <a:pt x="2550" y="908"/>
                  </a:lnTo>
                  <a:lnTo>
                    <a:pt x="2546" y="910"/>
                  </a:lnTo>
                  <a:lnTo>
                    <a:pt x="2543" y="911"/>
                  </a:lnTo>
                  <a:lnTo>
                    <a:pt x="2481" y="1001"/>
                  </a:lnTo>
                  <a:close/>
                  <a:moveTo>
                    <a:pt x="333" y="936"/>
                  </a:moveTo>
                  <a:lnTo>
                    <a:pt x="333" y="929"/>
                  </a:lnTo>
                  <a:lnTo>
                    <a:pt x="333" y="929"/>
                  </a:lnTo>
                  <a:lnTo>
                    <a:pt x="344" y="920"/>
                  </a:lnTo>
                  <a:lnTo>
                    <a:pt x="354" y="907"/>
                  </a:lnTo>
                  <a:lnTo>
                    <a:pt x="363" y="893"/>
                  </a:lnTo>
                  <a:lnTo>
                    <a:pt x="371" y="877"/>
                  </a:lnTo>
                  <a:lnTo>
                    <a:pt x="371" y="877"/>
                  </a:lnTo>
                  <a:lnTo>
                    <a:pt x="371" y="872"/>
                  </a:lnTo>
                  <a:lnTo>
                    <a:pt x="369" y="870"/>
                  </a:lnTo>
                  <a:lnTo>
                    <a:pt x="365" y="869"/>
                  </a:lnTo>
                  <a:lnTo>
                    <a:pt x="362" y="870"/>
                  </a:lnTo>
                  <a:lnTo>
                    <a:pt x="362" y="870"/>
                  </a:lnTo>
                  <a:lnTo>
                    <a:pt x="335" y="889"/>
                  </a:lnTo>
                  <a:lnTo>
                    <a:pt x="323" y="900"/>
                  </a:lnTo>
                  <a:lnTo>
                    <a:pt x="312" y="910"/>
                  </a:lnTo>
                  <a:lnTo>
                    <a:pt x="300" y="922"/>
                  </a:lnTo>
                  <a:lnTo>
                    <a:pt x="289" y="935"/>
                  </a:lnTo>
                  <a:lnTo>
                    <a:pt x="279" y="948"/>
                  </a:lnTo>
                  <a:lnTo>
                    <a:pt x="271" y="962"/>
                  </a:lnTo>
                  <a:lnTo>
                    <a:pt x="351" y="889"/>
                  </a:lnTo>
                  <a:lnTo>
                    <a:pt x="351" y="889"/>
                  </a:lnTo>
                  <a:lnTo>
                    <a:pt x="348" y="896"/>
                  </a:lnTo>
                  <a:lnTo>
                    <a:pt x="344" y="903"/>
                  </a:lnTo>
                  <a:lnTo>
                    <a:pt x="335" y="915"/>
                  </a:lnTo>
                  <a:lnTo>
                    <a:pt x="327" y="927"/>
                  </a:lnTo>
                  <a:lnTo>
                    <a:pt x="323" y="934"/>
                  </a:lnTo>
                  <a:lnTo>
                    <a:pt x="320" y="941"/>
                  </a:lnTo>
                  <a:lnTo>
                    <a:pt x="333" y="936"/>
                  </a:lnTo>
                  <a:close/>
                  <a:moveTo>
                    <a:pt x="1122" y="1014"/>
                  </a:moveTo>
                  <a:lnTo>
                    <a:pt x="1122" y="1014"/>
                  </a:lnTo>
                  <a:lnTo>
                    <a:pt x="1136" y="1002"/>
                  </a:lnTo>
                  <a:lnTo>
                    <a:pt x="1152" y="990"/>
                  </a:lnTo>
                  <a:lnTo>
                    <a:pt x="1180" y="962"/>
                  </a:lnTo>
                  <a:lnTo>
                    <a:pt x="1208" y="934"/>
                  </a:lnTo>
                  <a:lnTo>
                    <a:pt x="1222" y="921"/>
                  </a:lnTo>
                  <a:lnTo>
                    <a:pt x="1238" y="908"/>
                  </a:lnTo>
                  <a:lnTo>
                    <a:pt x="1233" y="908"/>
                  </a:lnTo>
                  <a:lnTo>
                    <a:pt x="1256" y="894"/>
                  </a:lnTo>
                  <a:lnTo>
                    <a:pt x="1256" y="894"/>
                  </a:lnTo>
                  <a:lnTo>
                    <a:pt x="1260" y="889"/>
                  </a:lnTo>
                  <a:lnTo>
                    <a:pt x="1263" y="887"/>
                  </a:lnTo>
                  <a:lnTo>
                    <a:pt x="1266" y="887"/>
                  </a:lnTo>
                  <a:lnTo>
                    <a:pt x="1266" y="887"/>
                  </a:lnTo>
                  <a:lnTo>
                    <a:pt x="1266" y="884"/>
                  </a:lnTo>
                  <a:lnTo>
                    <a:pt x="1267" y="883"/>
                  </a:lnTo>
                  <a:lnTo>
                    <a:pt x="1270" y="880"/>
                  </a:lnTo>
                  <a:lnTo>
                    <a:pt x="1270" y="880"/>
                  </a:lnTo>
                  <a:lnTo>
                    <a:pt x="1259" y="886"/>
                  </a:lnTo>
                  <a:lnTo>
                    <a:pt x="1247" y="891"/>
                  </a:lnTo>
                  <a:lnTo>
                    <a:pt x="1225" y="907"/>
                  </a:lnTo>
                  <a:lnTo>
                    <a:pt x="1204" y="925"/>
                  </a:lnTo>
                  <a:lnTo>
                    <a:pt x="1186" y="942"/>
                  </a:lnTo>
                  <a:lnTo>
                    <a:pt x="1120" y="1007"/>
                  </a:lnTo>
                  <a:lnTo>
                    <a:pt x="1117" y="1009"/>
                  </a:lnTo>
                  <a:lnTo>
                    <a:pt x="1114" y="1015"/>
                  </a:lnTo>
                  <a:lnTo>
                    <a:pt x="1114" y="1015"/>
                  </a:lnTo>
                  <a:lnTo>
                    <a:pt x="1118" y="1015"/>
                  </a:lnTo>
                  <a:lnTo>
                    <a:pt x="1122" y="1014"/>
                  </a:lnTo>
                  <a:lnTo>
                    <a:pt x="1122" y="1014"/>
                  </a:lnTo>
                  <a:close/>
                  <a:moveTo>
                    <a:pt x="200" y="776"/>
                  </a:moveTo>
                  <a:lnTo>
                    <a:pt x="200" y="776"/>
                  </a:lnTo>
                  <a:lnTo>
                    <a:pt x="200" y="783"/>
                  </a:lnTo>
                  <a:lnTo>
                    <a:pt x="203" y="789"/>
                  </a:lnTo>
                  <a:lnTo>
                    <a:pt x="208" y="793"/>
                  </a:lnTo>
                  <a:lnTo>
                    <a:pt x="212" y="797"/>
                  </a:lnTo>
                  <a:lnTo>
                    <a:pt x="223" y="803"/>
                  </a:lnTo>
                  <a:lnTo>
                    <a:pt x="234" y="807"/>
                  </a:lnTo>
                  <a:lnTo>
                    <a:pt x="234" y="807"/>
                  </a:lnTo>
                  <a:lnTo>
                    <a:pt x="224" y="794"/>
                  </a:lnTo>
                  <a:lnTo>
                    <a:pt x="216" y="780"/>
                  </a:lnTo>
                  <a:lnTo>
                    <a:pt x="209" y="765"/>
                  </a:lnTo>
                  <a:lnTo>
                    <a:pt x="202" y="748"/>
                  </a:lnTo>
                  <a:lnTo>
                    <a:pt x="189" y="716"/>
                  </a:lnTo>
                  <a:lnTo>
                    <a:pt x="178" y="681"/>
                  </a:lnTo>
                  <a:lnTo>
                    <a:pt x="178" y="681"/>
                  </a:lnTo>
                  <a:lnTo>
                    <a:pt x="178" y="706"/>
                  </a:lnTo>
                  <a:lnTo>
                    <a:pt x="181" y="730"/>
                  </a:lnTo>
                  <a:lnTo>
                    <a:pt x="184" y="752"/>
                  </a:lnTo>
                  <a:lnTo>
                    <a:pt x="191" y="772"/>
                  </a:lnTo>
                  <a:lnTo>
                    <a:pt x="191" y="772"/>
                  </a:lnTo>
                  <a:lnTo>
                    <a:pt x="192" y="775"/>
                  </a:lnTo>
                  <a:lnTo>
                    <a:pt x="196" y="775"/>
                  </a:lnTo>
                  <a:lnTo>
                    <a:pt x="199" y="775"/>
                  </a:lnTo>
                  <a:lnTo>
                    <a:pt x="200" y="776"/>
                  </a:lnTo>
                  <a:lnTo>
                    <a:pt x="200" y="776"/>
                  </a:lnTo>
                  <a:close/>
                  <a:moveTo>
                    <a:pt x="907" y="887"/>
                  </a:moveTo>
                  <a:lnTo>
                    <a:pt x="861" y="960"/>
                  </a:lnTo>
                  <a:lnTo>
                    <a:pt x="861" y="960"/>
                  </a:lnTo>
                  <a:lnTo>
                    <a:pt x="883" y="939"/>
                  </a:lnTo>
                  <a:lnTo>
                    <a:pt x="907" y="920"/>
                  </a:lnTo>
                  <a:lnTo>
                    <a:pt x="931" y="900"/>
                  </a:lnTo>
                  <a:lnTo>
                    <a:pt x="958" y="882"/>
                  </a:lnTo>
                  <a:lnTo>
                    <a:pt x="958" y="882"/>
                  </a:lnTo>
                  <a:lnTo>
                    <a:pt x="935" y="884"/>
                  </a:lnTo>
                  <a:lnTo>
                    <a:pt x="926" y="884"/>
                  </a:lnTo>
                  <a:lnTo>
                    <a:pt x="916" y="884"/>
                  </a:lnTo>
                  <a:lnTo>
                    <a:pt x="916" y="884"/>
                  </a:lnTo>
                  <a:lnTo>
                    <a:pt x="907" y="887"/>
                  </a:lnTo>
                  <a:lnTo>
                    <a:pt x="907" y="887"/>
                  </a:lnTo>
                  <a:close/>
                  <a:moveTo>
                    <a:pt x="2720" y="903"/>
                  </a:moveTo>
                  <a:lnTo>
                    <a:pt x="2720" y="903"/>
                  </a:lnTo>
                  <a:lnTo>
                    <a:pt x="2709" y="901"/>
                  </a:lnTo>
                  <a:lnTo>
                    <a:pt x="2699" y="901"/>
                  </a:lnTo>
                  <a:lnTo>
                    <a:pt x="2675" y="903"/>
                  </a:lnTo>
                  <a:lnTo>
                    <a:pt x="2675" y="903"/>
                  </a:lnTo>
                  <a:lnTo>
                    <a:pt x="2664" y="922"/>
                  </a:lnTo>
                  <a:lnTo>
                    <a:pt x="2653" y="942"/>
                  </a:lnTo>
                  <a:lnTo>
                    <a:pt x="2627" y="980"/>
                  </a:lnTo>
                  <a:lnTo>
                    <a:pt x="2627" y="980"/>
                  </a:lnTo>
                  <a:lnTo>
                    <a:pt x="2671" y="941"/>
                  </a:lnTo>
                  <a:lnTo>
                    <a:pt x="2695" y="921"/>
                  </a:lnTo>
                  <a:lnTo>
                    <a:pt x="2720" y="903"/>
                  </a:lnTo>
                  <a:lnTo>
                    <a:pt x="2720" y="903"/>
                  </a:lnTo>
                  <a:close/>
                  <a:moveTo>
                    <a:pt x="2737" y="51"/>
                  </a:moveTo>
                  <a:lnTo>
                    <a:pt x="2744" y="47"/>
                  </a:lnTo>
                  <a:lnTo>
                    <a:pt x="2744" y="47"/>
                  </a:lnTo>
                  <a:lnTo>
                    <a:pt x="2712" y="44"/>
                  </a:lnTo>
                  <a:lnTo>
                    <a:pt x="2675" y="41"/>
                  </a:lnTo>
                  <a:lnTo>
                    <a:pt x="2591" y="36"/>
                  </a:lnTo>
                  <a:lnTo>
                    <a:pt x="2516" y="34"/>
                  </a:lnTo>
                  <a:lnTo>
                    <a:pt x="2491" y="34"/>
                  </a:lnTo>
                  <a:lnTo>
                    <a:pt x="2477" y="36"/>
                  </a:lnTo>
                  <a:lnTo>
                    <a:pt x="2737" y="51"/>
                  </a:lnTo>
                  <a:close/>
                  <a:moveTo>
                    <a:pt x="725" y="898"/>
                  </a:moveTo>
                  <a:lnTo>
                    <a:pt x="725" y="898"/>
                  </a:lnTo>
                  <a:lnTo>
                    <a:pt x="711" y="898"/>
                  </a:lnTo>
                  <a:lnTo>
                    <a:pt x="705" y="898"/>
                  </a:lnTo>
                  <a:lnTo>
                    <a:pt x="698" y="900"/>
                  </a:lnTo>
                  <a:lnTo>
                    <a:pt x="698" y="900"/>
                  </a:lnTo>
                  <a:lnTo>
                    <a:pt x="697" y="904"/>
                  </a:lnTo>
                  <a:lnTo>
                    <a:pt x="697" y="905"/>
                  </a:lnTo>
                  <a:lnTo>
                    <a:pt x="695" y="905"/>
                  </a:lnTo>
                  <a:lnTo>
                    <a:pt x="694" y="903"/>
                  </a:lnTo>
                  <a:lnTo>
                    <a:pt x="694" y="900"/>
                  </a:lnTo>
                  <a:lnTo>
                    <a:pt x="694" y="900"/>
                  </a:lnTo>
                  <a:lnTo>
                    <a:pt x="684" y="907"/>
                  </a:lnTo>
                  <a:lnTo>
                    <a:pt x="678" y="914"/>
                  </a:lnTo>
                  <a:lnTo>
                    <a:pt x="666" y="932"/>
                  </a:lnTo>
                  <a:lnTo>
                    <a:pt x="666" y="932"/>
                  </a:lnTo>
                  <a:lnTo>
                    <a:pt x="660" y="938"/>
                  </a:lnTo>
                  <a:lnTo>
                    <a:pt x="654" y="942"/>
                  </a:lnTo>
                  <a:lnTo>
                    <a:pt x="649" y="942"/>
                  </a:lnTo>
                  <a:lnTo>
                    <a:pt x="647" y="941"/>
                  </a:lnTo>
                  <a:lnTo>
                    <a:pt x="645" y="939"/>
                  </a:lnTo>
                  <a:lnTo>
                    <a:pt x="645" y="939"/>
                  </a:lnTo>
                  <a:lnTo>
                    <a:pt x="646" y="945"/>
                  </a:lnTo>
                  <a:lnTo>
                    <a:pt x="646" y="948"/>
                  </a:lnTo>
                  <a:lnTo>
                    <a:pt x="646" y="950"/>
                  </a:lnTo>
                  <a:lnTo>
                    <a:pt x="646" y="950"/>
                  </a:lnTo>
                  <a:lnTo>
                    <a:pt x="642" y="957"/>
                  </a:lnTo>
                  <a:lnTo>
                    <a:pt x="638" y="964"/>
                  </a:lnTo>
                  <a:lnTo>
                    <a:pt x="628" y="977"/>
                  </a:lnTo>
                  <a:lnTo>
                    <a:pt x="616" y="991"/>
                  </a:lnTo>
                  <a:lnTo>
                    <a:pt x="608" y="1004"/>
                  </a:lnTo>
                  <a:lnTo>
                    <a:pt x="608" y="1004"/>
                  </a:lnTo>
                  <a:lnTo>
                    <a:pt x="635" y="976"/>
                  </a:lnTo>
                  <a:lnTo>
                    <a:pt x="663" y="949"/>
                  </a:lnTo>
                  <a:lnTo>
                    <a:pt x="694" y="922"/>
                  </a:lnTo>
                  <a:lnTo>
                    <a:pt x="725" y="898"/>
                  </a:lnTo>
                  <a:lnTo>
                    <a:pt x="725" y="898"/>
                  </a:lnTo>
                  <a:close/>
                  <a:moveTo>
                    <a:pt x="2397" y="1012"/>
                  </a:moveTo>
                  <a:lnTo>
                    <a:pt x="2397" y="1012"/>
                  </a:lnTo>
                  <a:lnTo>
                    <a:pt x="2449" y="962"/>
                  </a:lnTo>
                  <a:lnTo>
                    <a:pt x="2476" y="936"/>
                  </a:lnTo>
                  <a:lnTo>
                    <a:pt x="2502" y="912"/>
                  </a:lnTo>
                  <a:lnTo>
                    <a:pt x="2502" y="912"/>
                  </a:lnTo>
                  <a:lnTo>
                    <a:pt x="2494" y="910"/>
                  </a:lnTo>
                  <a:lnTo>
                    <a:pt x="2485" y="908"/>
                  </a:lnTo>
                  <a:lnTo>
                    <a:pt x="2477" y="908"/>
                  </a:lnTo>
                  <a:lnTo>
                    <a:pt x="2474" y="908"/>
                  </a:lnTo>
                  <a:lnTo>
                    <a:pt x="2471" y="911"/>
                  </a:lnTo>
                  <a:lnTo>
                    <a:pt x="2397" y="1012"/>
                  </a:lnTo>
                  <a:close/>
                  <a:moveTo>
                    <a:pt x="2128" y="981"/>
                  </a:moveTo>
                  <a:lnTo>
                    <a:pt x="2128" y="981"/>
                  </a:lnTo>
                  <a:lnTo>
                    <a:pt x="2133" y="983"/>
                  </a:lnTo>
                  <a:lnTo>
                    <a:pt x="2133" y="983"/>
                  </a:lnTo>
                  <a:lnTo>
                    <a:pt x="2173" y="948"/>
                  </a:lnTo>
                  <a:lnTo>
                    <a:pt x="2195" y="929"/>
                  </a:lnTo>
                  <a:lnTo>
                    <a:pt x="2218" y="914"/>
                  </a:lnTo>
                  <a:lnTo>
                    <a:pt x="2179" y="911"/>
                  </a:lnTo>
                  <a:lnTo>
                    <a:pt x="2140" y="969"/>
                  </a:lnTo>
                  <a:lnTo>
                    <a:pt x="2137" y="972"/>
                  </a:lnTo>
                  <a:lnTo>
                    <a:pt x="2140" y="969"/>
                  </a:lnTo>
                  <a:lnTo>
                    <a:pt x="2140" y="969"/>
                  </a:lnTo>
                  <a:lnTo>
                    <a:pt x="2141" y="963"/>
                  </a:lnTo>
                  <a:lnTo>
                    <a:pt x="2144" y="959"/>
                  </a:lnTo>
                  <a:lnTo>
                    <a:pt x="2147" y="955"/>
                  </a:lnTo>
                  <a:lnTo>
                    <a:pt x="2148" y="949"/>
                  </a:lnTo>
                  <a:lnTo>
                    <a:pt x="2148" y="949"/>
                  </a:lnTo>
                  <a:lnTo>
                    <a:pt x="2141" y="955"/>
                  </a:lnTo>
                  <a:lnTo>
                    <a:pt x="2137" y="963"/>
                  </a:lnTo>
                  <a:lnTo>
                    <a:pt x="2128" y="979"/>
                  </a:lnTo>
                  <a:lnTo>
                    <a:pt x="2128" y="979"/>
                  </a:lnTo>
                  <a:lnTo>
                    <a:pt x="2131" y="979"/>
                  </a:lnTo>
                  <a:lnTo>
                    <a:pt x="2131" y="980"/>
                  </a:lnTo>
                  <a:lnTo>
                    <a:pt x="2131" y="981"/>
                  </a:lnTo>
                  <a:lnTo>
                    <a:pt x="2128" y="981"/>
                  </a:lnTo>
                  <a:lnTo>
                    <a:pt x="2128" y="981"/>
                  </a:lnTo>
                  <a:close/>
                  <a:moveTo>
                    <a:pt x="2352" y="912"/>
                  </a:moveTo>
                  <a:lnTo>
                    <a:pt x="2313" y="911"/>
                  </a:lnTo>
                  <a:lnTo>
                    <a:pt x="2313" y="911"/>
                  </a:lnTo>
                  <a:lnTo>
                    <a:pt x="2306" y="931"/>
                  </a:lnTo>
                  <a:lnTo>
                    <a:pt x="2294" y="949"/>
                  </a:lnTo>
                  <a:lnTo>
                    <a:pt x="2284" y="967"/>
                  </a:lnTo>
                  <a:lnTo>
                    <a:pt x="2275" y="984"/>
                  </a:lnTo>
                  <a:lnTo>
                    <a:pt x="2352" y="912"/>
                  </a:lnTo>
                  <a:close/>
                  <a:moveTo>
                    <a:pt x="2279" y="914"/>
                  </a:moveTo>
                  <a:lnTo>
                    <a:pt x="2279" y="914"/>
                  </a:lnTo>
                  <a:lnTo>
                    <a:pt x="2269" y="911"/>
                  </a:lnTo>
                  <a:lnTo>
                    <a:pt x="2258" y="911"/>
                  </a:lnTo>
                  <a:lnTo>
                    <a:pt x="2249" y="912"/>
                  </a:lnTo>
                  <a:lnTo>
                    <a:pt x="2247" y="914"/>
                  </a:lnTo>
                  <a:lnTo>
                    <a:pt x="2244" y="915"/>
                  </a:lnTo>
                  <a:lnTo>
                    <a:pt x="2244" y="915"/>
                  </a:lnTo>
                  <a:lnTo>
                    <a:pt x="2237" y="928"/>
                  </a:lnTo>
                  <a:lnTo>
                    <a:pt x="2228" y="941"/>
                  </a:lnTo>
                  <a:lnTo>
                    <a:pt x="2218" y="952"/>
                  </a:lnTo>
                  <a:lnTo>
                    <a:pt x="2209" y="962"/>
                  </a:lnTo>
                  <a:lnTo>
                    <a:pt x="2195" y="987"/>
                  </a:lnTo>
                  <a:lnTo>
                    <a:pt x="2279" y="914"/>
                  </a:lnTo>
                  <a:close/>
                  <a:moveTo>
                    <a:pt x="2051" y="993"/>
                  </a:moveTo>
                  <a:lnTo>
                    <a:pt x="2141" y="912"/>
                  </a:lnTo>
                  <a:lnTo>
                    <a:pt x="2110" y="911"/>
                  </a:lnTo>
                  <a:lnTo>
                    <a:pt x="2110" y="911"/>
                  </a:lnTo>
                  <a:lnTo>
                    <a:pt x="2096" y="932"/>
                  </a:lnTo>
                  <a:lnTo>
                    <a:pt x="2081" y="952"/>
                  </a:lnTo>
                  <a:lnTo>
                    <a:pt x="2065" y="972"/>
                  </a:lnTo>
                  <a:lnTo>
                    <a:pt x="2051" y="993"/>
                  </a:lnTo>
                  <a:lnTo>
                    <a:pt x="2051" y="993"/>
                  </a:lnTo>
                  <a:close/>
                  <a:moveTo>
                    <a:pt x="1571" y="891"/>
                  </a:moveTo>
                  <a:lnTo>
                    <a:pt x="1571" y="891"/>
                  </a:lnTo>
                  <a:lnTo>
                    <a:pt x="1568" y="901"/>
                  </a:lnTo>
                  <a:lnTo>
                    <a:pt x="1564" y="910"/>
                  </a:lnTo>
                  <a:lnTo>
                    <a:pt x="1559" y="918"/>
                  </a:lnTo>
                  <a:lnTo>
                    <a:pt x="1554" y="927"/>
                  </a:lnTo>
                  <a:lnTo>
                    <a:pt x="1548" y="934"/>
                  </a:lnTo>
                  <a:lnTo>
                    <a:pt x="1542" y="939"/>
                  </a:lnTo>
                  <a:lnTo>
                    <a:pt x="1535" y="945"/>
                  </a:lnTo>
                  <a:lnTo>
                    <a:pt x="1528" y="948"/>
                  </a:lnTo>
                  <a:lnTo>
                    <a:pt x="1528" y="948"/>
                  </a:lnTo>
                  <a:lnTo>
                    <a:pt x="1527" y="949"/>
                  </a:lnTo>
                  <a:lnTo>
                    <a:pt x="1527" y="948"/>
                  </a:lnTo>
                  <a:lnTo>
                    <a:pt x="1530" y="946"/>
                  </a:lnTo>
                  <a:lnTo>
                    <a:pt x="1533" y="945"/>
                  </a:lnTo>
                  <a:lnTo>
                    <a:pt x="1534" y="945"/>
                  </a:lnTo>
                  <a:lnTo>
                    <a:pt x="1535" y="946"/>
                  </a:lnTo>
                  <a:lnTo>
                    <a:pt x="1537" y="949"/>
                  </a:lnTo>
                  <a:lnTo>
                    <a:pt x="1537" y="949"/>
                  </a:lnTo>
                  <a:lnTo>
                    <a:pt x="1554" y="935"/>
                  </a:lnTo>
                  <a:lnTo>
                    <a:pt x="1573" y="918"/>
                  </a:lnTo>
                  <a:lnTo>
                    <a:pt x="1596" y="901"/>
                  </a:lnTo>
                  <a:lnTo>
                    <a:pt x="1607" y="893"/>
                  </a:lnTo>
                  <a:lnTo>
                    <a:pt x="1618" y="887"/>
                  </a:lnTo>
                  <a:lnTo>
                    <a:pt x="1568" y="890"/>
                  </a:lnTo>
                  <a:lnTo>
                    <a:pt x="1571" y="891"/>
                  </a:lnTo>
                  <a:close/>
                  <a:moveTo>
                    <a:pt x="98" y="438"/>
                  </a:moveTo>
                  <a:lnTo>
                    <a:pt x="98" y="438"/>
                  </a:lnTo>
                  <a:lnTo>
                    <a:pt x="125" y="408"/>
                  </a:lnTo>
                  <a:lnTo>
                    <a:pt x="139" y="393"/>
                  </a:lnTo>
                  <a:lnTo>
                    <a:pt x="154" y="378"/>
                  </a:lnTo>
                  <a:lnTo>
                    <a:pt x="154" y="378"/>
                  </a:lnTo>
                  <a:lnTo>
                    <a:pt x="156" y="376"/>
                  </a:lnTo>
                  <a:lnTo>
                    <a:pt x="157" y="371"/>
                  </a:lnTo>
                  <a:lnTo>
                    <a:pt x="157" y="362"/>
                  </a:lnTo>
                  <a:lnTo>
                    <a:pt x="153" y="338"/>
                  </a:lnTo>
                  <a:lnTo>
                    <a:pt x="153" y="338"/>
                  </a:lnTo>
                  <a:lnTo>
                    <a:pt x="150" y="346"/>
                  </a:lnTo>
                  <a:lnTo>
                    <a:pt x="146" y="353"/>
                  </a:lnTo>
                  <a:lnTo>
                    <a:pt x="139" y="366"/>
                  </a:lnTo>
                  <a:lnTo>
                    <a:pt x="139" y="366"/>
                  </a:lnTo>
                  <a:lnTo>
                    <a:pt x="136" y="367"/>
                  </a:lnTo>
                  <a:lnTo>
                    <a:pt x="98" y="438"/>
                  </a:lnTo>
                  <a:close/>
                  <a:moveTo>
                    <a:pt x="146" y="876"/>
                  </a:moveTo>
                  <a:lnTo>
                    <a:pt x="146" y="876"/>
                  </a:lnTo>
                  <a:lnTo>
                    <a:pt x="163" y="860"/>
                  </a:lnTo>
                  <a:lnTo>
                    <a:pt x="179" y="845"/>
                  </a:lnTo>
                  <a:lnTo>
                    <a:pt x="213" y="817"/>
                  </a:lnTo>
                  <a:lnTo>
                    <a:pt x="213" y="817"/>
                  </a:lnTo>
                  <a:lnTo>
                    <a:pt x="209" y="813"/>
                  </a:lnTo>
                  <a:lnTo>
                    <a:pt x="203" y="810"/>
                  </a:lnTo>
                  <a:lnTo>
                    <a:pt x="199" y="807"/>
                  </a:lnTo>
                  <a:lnTo>
                    <a:pt x="195" y="804"/>
                  </a:lnTo>
                  <a:lnTo>
                    <a:pt x="195" y="804"/>
                  </a:lnTo>
                  <a:lnTo>
                    <a:pt x="179" y="820"/>
                  </a:lnTo>
                  <a:lnTo>
                    <a:pt x="168" y="837"/>
                  </a:lnTo>
                  <a:lnTo>
                    <a:pt x="157" y="855"/>
                  </a:lnTo>
                  <a:lnTo>
                    <a:pt x="146" y="876"/>
                  </a:lnTo>
                  <a:lnTo>
                    <a:pt x="146" y="876"/>
                  </a:lnTo>
                  <a:close/>
                  <a:moveTo>
                    <a:pt x="874" y="889"/>
                  </a:moveTo>
                  <a:lnTo>
                    <a:pt x="874" y="889"/>
                  </a:lnTo>
                  <a:lnTo>
                    <a:pt x="864" y="890"/>
                  </a:lnTo>
                  <a:lnTo>
                    <a:pt x="855" y="891"/>
                  </a:lnTo>
                  <a:lnTo>
                    <a:pt x="845" y="894"/>
                  </a:lnTo>
                  <a:lnTo>
                    <a:pt x="837" y="897"/>
                  </a:lnTo>
                  <a:lnTo>
                    <a:pt x="837" y="897"/>
                  </a:lnTo>
                  <a:lnTo>
                    <a:pt x="833" y="901"/>
                  </a:lnTo>
                  <a:lnTo>
                    <a:pt x="829" y="905"/>
                  </a:lnTo>
                  <a:lnTo>
                    <a:pt x="820" y="917"/>
                  </a:lnTo>
                  <a:lnTo>
                    <a:pt x="812" y="928"/>
                  </a:lnTo>
                  <a:lnTo>
                    <a:pt x="808" y="932"/>
                  </a:lnTo>
                  <a:lnTo>
                    <a:pt x="803" y="936"/>
                  </a:lnTo>
                  <a:lnTo>
                    <a:pt x="808" y="936"/>
                  </a:lnTo>
                  <a:lnTo>
                    <a:pt x="808" y="936"/>
                  </a:lnTo>
                  <a:lnTo>
                    <a:pt x="798" y="950"/>
                  </a:lnTo>
                  <a:lnTo>
                    <a:pt x="793" y="957"/>
                  </a:lnTo>
                  <a:lnTo>
                    <a:pt x="789" y="964"/>
                  </a:lnTo>
                  <a:lnTo>
                    <a:pt x="789" y="964"/>
                  </a:lnTo>
                  <a:lnTo>
                    <a:pt x="830" y="925"/>
                  </a:lnTo>
                  <a:lnTo>
                    <a:pt x="851" y="905"/>
                  </a:lnTo>
                  <a:lnTo>
                    <a:pt x="862" y="897"/>
                  </a:lnTo>
                  <a:lnTo>
                    <a:pt x="874" y="889"/>
                  </a:lnTo>
                  <a:lnTo>
                    <a:pt x="874" y="889"/>
                  </a:lnTo>
                  <a:close/>
                  <a:moveTo>
                    <a:pt x="1683" y="943"/>
                  </a:moveTo>
                  <a:lnTo>
                    <a:pt x="1749" y="891"/>
                  </a:lnTo>
                  <a:lnTo>
                    <a:pt x="1749" y="891"/>
                  </a:lnTo>
                  <a:lnTo>
                    <a:pt x="1741" y="891"/>
                  </a:lnTo>
                  <a:lnTo>
                    <a:pt x="1735" y="893"/>
                  </a:lnTo>
                  <a:lnTo>
                    <a:pt x="1729" y="894"/>
                  </a:lnTo>
                  <a:lnTo>
                    <a:pt x="1725" y="894"/>
                  </a:lnTo>
                  <a:lnTo>
                    <a:pt x="1725" y="894"/>
                  </a:lnTo>
                  <a:lnTo>
                    <a:pt x="1717" y="891"/>
                  </a:lnTo>
                  <a:lnTo>
                    <a:pt x="1708" y="890"/>
                  </a:lnTo>
                  <a:lnTo>
                    <a:pt x="1704" y="891"/>
                  </a:lnTo>
                  <a:lnTo>
                    <a:pt x="1701" y="893"/>
                  </a:lnTo>
                  <a:lnTo>
                    <a:pt x="1700" y="896"/>
                  </a:lnTo>
                  <a:lnTo>
                    <a:pt x="1700" y="900"/>
                  </a:lnTo>
                  <a:lnTo>
                    <a:pt x="1700" y="900"/>
                  </a:lnTo>
                  <a:lnTo>
                    <a:pt x="1700" y="907"/>
                  </a:lnTo>
                  <a:lnTo>
                    <a:pt x="1698" y="914"/>
                  </a:lnTo>
                  <a:lnTo>
                    <a:pt x="1694" y="920"/>
                  </a:lnTo>
                  <a:lnTo>
                    <a:pt x="1691" y="925"/>
                  </a:lnTo>
                  <a:lnTo>
                    <a:pt x="1684" y="935"/>
                  </a:lnTo>
                  <a:lnTo>
                    <a:pt x="1683" y="939"/>
                  </a:lnTo>
                  <a:lnTo>
                    <a:pt x="1683" y="943"/>
                  </a:lnTo>
                  <a:lnTo>
                    <a:pt x="1683" y="943"/>
                  </a:lnTo>
                  <a:close/>
                  <a:moveTo>
                    <a:pt x="115" y="550"/>
                  </a:moveTo>
                  <a:lnTo>
                    <a:pt x="115" y="550"/>
                  </a:lnTo>
                  <a:lnTo>
                    <a:pt x="122" y="540"/>
                  </a:lnTo>
                  <a:lnTo>
                    <a:pt x="125" y="537"/>
                  </a:lnTo>
                  <a:lnTo>
                    <a:pt x="127" y="534"/>
                  </a:lnTo>
                  <a:lnTo>
                    <a:pt x="127" y="534"/>
                  </a:lnTo>
                  <a:lnTo>
                    <a:pt x="122" y="546"/>
                  </a:lnTo>
                  <a:lnTo>
                    <a:pt x="115" y="558"/>
                  </a:lnTo>
                  <a:lnTo>
                    <a:pt x="106" y="571"/>
                  </a:lnTo>
                  <a:lnTo>
                    <a:pt x="99" y="584"/>
                  </a:lnTo>
                  <a:lnTo>
                    <a:pt x="99" y="584"/>
                  </a:lnTo>
                  <a:lnTo>
                    <a:pt x="125" y="557"/>
                  </a:lnTo>
                  <a:lnTo>
                    <a:pt x="137" y="546"/>
                  </a:lnTo>
                  <a:lnTo>
                    <a:pt x="150" y="534"/>
                  </a:lnTo>
                  <a:lnTo>
                    <a:pt x="150" y="534"/>
                  </a:lnTo>
                  <a:lnTo>
                    <a:pt x="153" y="530"/>
                  </a:lnTo>
                  <a:lnTo>
                    <a:pt x="156" y="526"/>
                  </a:lnTo>
                  <a:lnTo>
                    <a:pt x="156" y="522"/>
                  </a:lnTo>
                  <a:lnTo>
                    <a:pt x="156" y="518"/>
                  </a:lnTo>
                  <a:lnTo>
                    <a:pt x="154" y="509"/>
                  </a:lnTo>
                  <a:lnTo>
                    <a:pt x="153" y="502"/>
                  </a:lnTo>
                  <a:lnTo>
                    <a:pt x="153" y="502"/>
                  </a:lnTo>
                  <a:lnTo>
                    <a:pt x="148" y="508"/>
                  </a:lnTo>
                  <a:lnTo>
                    <a:pt x="144" y="513"/>
                  </a:lnTo>
                  <a:lnTo>
                    <a:pt x="133" y="523"/>
                  </a:lnTo>
                  <a:lnTo>
                    <a:pt x="127" y="527"/>
                  </a:lnTo>
                  <a:lnTo>
                    <a:pt x="123" y="534"/>
                  </a:lnTo>
                  <a:lnTo>
                    <a:pt x="119" y="542"/>
                  </a:lnTo>
                  <a:lnTo>
                    <a:pt x="115" y="550"/>
                  </a:lnTo>
                  <a:lnTo>
                    <a:pt x="115" y="550"/>
                  </a:lnTo>
                  <a:close/>
                  <a:moveTo>
                    <a:pt x="1607" y="946"/>
                  </a:moveTo>
                  <a:lnTo>
                    <a:pt x="1607" y="946"/>
                  </a:lnTo>
                  <a:lnTo>
                    <a:pt x="1645" y="917"/>
                  </a:lnTo>
                  <a:lnTo>
                    <a:pt x="1663" y="903"/>
                  </a:lnTo>
                  <a:lnTo>
                    <a:pt x="1683" y="891"/>
                  </a:lnTo>
                  <a:lnTo>
                    <a:pt x="1683" y="891"/>
                  </a:lnTo>
                  <a:lnTo>
                    <a:pt x="1673" y="889"/>
                  </a:lnTo>
                  <a:lnTo>
                    <a:pt x="1662" y="887"/>
                  </a:lnTo>
                  <a:lnTo>
                    <a:pt x="1651" y="887"/>
                  </a:lnTo>
                  <a:lnTo>
                    <a:pt x="1646" y="889"/>
                  </a:lnTo>
                  <a:lnTo>
                    <a:pt x="1644" y="891"/>
                  </a:lnTo>
                  <a:lnTo>
                    <a:pt x="1644" y="891"/>
                  </a:lnTo>
                  <a:lnTo>
                    <a:pt x="1634" y="903"/>
                  </a:lnTo>
                  <a:lnTo>
                    <a:pt x="1625" y="915"/>
                  </a:lnTo>
                  <a:lnTo>
                    <a:pt x="1617" y="931"/>
                  </a:lnTo>
                  <a:lnTo>
                    <a:pt x="1607" y="946"/>
                  </a:lnTo>
                  <a:lnTo>
                    <a:pt x="1607" y="946"/>
                  </a:lnTo>
                  <a:close/>
                  <a:moveTo>
                    <a:pt x="2613" y="912"/>
                  </a:moveTo>
                  <a:lnTo>
                    <a:pt x="2613" y="912"/>
                  </a:lnTo>
                  <a:lnTo>
                    <a:pt x="2603" y="928"/>
                  </a:lnTo>
                  <a:lnTo>
                    <a:pt x="2591" y="943"/>
                  </a:lnTo>
                  <a:lnTo>
                    <a:pt x="2580" y="957"/>
                  </a:lnTo>
                  <a:lnTo>
                    <a:pt x="2570" y="973"/>
                  </a:lnTo>
                  <a:lnTo>
                    <a:pt x="2570" y="973"/>
                  </a:lnTo>
                  <a:lnTo>
                    <a:pt x="2606" y="939"/>
                  </a:lnTo>
                  <a:lnTo>
                    <a:pt x="2626" y="924"/>
                  </a:lnTo>
                  <a:lnTo>
                    <a:pt x="2647" y="908"/>
                  </a:lnTo>
                  <a:lnTo>
                    <a:pt x="2647" y="908"/>
                  </a:lnTo>
                  <a:lnTo>
                    <a:pt x="2637" y="908"/>
                  </a:lnTo>
                  <a:lnTo>
                    <a:pt x="2627" y="910"/>
                  </a:lnTo>
                  <a:lnTo>
                    <a:pt x="2627" y="910"/>
                  </a:lnTo>
                  <a:lnTo>
                    <a:pt x="2623" y="910"/>
                  </a:lnTo>
                  <a:lnTo>
                    <a:pt x="2620" y="910"/>
                  </a:lnTo>
                  <a:lnTo>
                    <a:pt x="2616" y="910"/>
                  </a:lnTo>
                  <a:lnTo>
                    <a:pt x="2613" y="912"/>
                  </a:lnTo>
                  <a:lnTo>
                    <a:pt x="2613" y="912"/>
                  </a:lnTo>
                  <a:close/>
                  <a:moveTo>
                    <a:pt x="1510" y="894"/>
                  </a:moveTo>
                  <a:lnTo>
                    <a:pt x="1510" y="894"/>
                  </a:lnTo>
                  <a:lnTo>
                    <a:pt x="1505" y="904"/>
                  </a:lnTo>
                  <a:lnTo>
                    <a:pt x="1499" y="914"/>
                  </a:lnTo>
                  <a:lnTo>
                    <a:pt x="1490" y="924"/>
                  </a:lnTo>
                  <a:lnTo>
                    <a:pt x="1483" y="935"/>
                  </a:lnTo>
                  <a:lnTo>
                    <a:pt x="1483" y="935"/>
                  </a:lnTo>
                  <a:lnTo>
                    <a:pt x="1499" y="922"/>
                  </a:lnTo>
                  <a:lnTo>
                    <a:pt x="1516" y="910"/>
                  </a:lnTo>
                  <a:lnTo>
                    <a:pt x="1533" y="897"/>
                  </a:lnTo>
                  <a:lnTo>
                    <a:pt x="1548" y="887"/>
                  </a:lnTo>
                  <a:lnTo>
                    <a:pt x="1548" y="887"/>
                  </a:lnTo>
                  <a:lnTo>
                    <a:pt x="1526" y="887"/>
                  </a:lnTo>
                  <a:lnTo>
                    <a:pt x="1517" y="887"/>
                  </a:lnTo>
                  <a:lnTo>
                    <a:pt x="1510" y="889"/>
                  </a:lnTo>
                  <a:lnTo>
                    <a:pt x="1510" y="889"/>
                  </a:lnTo>
                  <a:lnTo>
                    <a:pt x="1510" y="894"/>
                  </a:lnTo>
                  <a:lnTo>
                    <a:pt x="1510" y="894"/>
                  </a:lnTo>
                  <a:close/>
                  <a:moveTo>
                    <a:pt x="2731" y="1011"/>
                  </a:moveTo>
                  <a:lnTo>
                    <a:pt x="2731" y="1011"/>
                  </a:lnTo>
                  <a:lnTo>
                    <a:pt x="2751" y="993"/>
                  </a:lnTo>
                  <a:lnTo>
                    <a:pt x="2769" y="973"/>
                  </a:lnTo>
                  <a:lnTo>
                    <a:pt x="2788" y="950"/>
                  </a:lnTo>
                  <a:lnTo>
                    <a:pt x="2803" y="929"/>
                  </a:lnTo>
                  <a:lnTo>
                    <a:pt x="2803" y="929"/>
                  </a:lnTo>
                  <a:lnTo>
                    <a:pt x="2803" y="924"/>
                  </a:lnTo>
                  <a:lnTo>
                    <a:pt x="2771" y="960"/>
                  </a:lnTo>
                  <a:lnTo>
                    <a:pt x="2771" y="960"/>
                  </a:lnTo>
                  <a:lnTo>
                    <a:pt x="2759" y="973"/>
                  </a:lnTo>
                  <a:lnTo>
                    <a:pt x="2751" y="986"/>
                  </a:lnTo>
                  <a:lnTo>
                    <a:pt x="2731" y="1011"/>
                  </a:lnTo>
                  <a:lnTo>
                    <a:pt x="2731" y="1011"/>
                  </a:lnTo>
                  <a:close/>
                  <a:moveTo>
                    <a:pt x="2751" y="896"/>
                  </a:moveTo>
                  <a:lnTo>
                    <a:pt x="2751" y="896"/>
                  </a:lnTo>
                  <a:lnTo>
                    <a:pt x="2738" y="918"/>
                  </a:lnTo>
                  <a:lnTo>
                    <a:pt x="2724" y="939"/>
                  </a:lnTo>
                  <a:lnTo>
                    <a:pt x="2783" y="891"/>
                  </a:lnTo>
                  <a:lnTo>
                    <a:pt x="2783" y="891"/>
                  </a:lnTo>
                  <a:lnTo>
                    <a:pt x="2776" y="891"/>
                  </a:lnTo>
                  <a:lnTo>
                    <a:pt x="2769" y="891"/>
                  </a:lnTo>
                  <a:lnTo>
                    <a:pt x="2754" y="894"/>
                  </a:lnTo>
                  <a:lnTo>
                    <a:pt x="2754" y="894"/>
                  </a:lnTo>
                  <a:lnTo>
                    <a:pt x="2751" y="896"/>
                  </a:lnTo>
                  <a:lnTo>
                    <a:pt x="2751" y="896"/>
                  </a:lnTo>
                  <a:close/>
                  <a:moveTo>
                    <a:pt x="151" y="151"/>
                  </a:moveTo>
                  <a:lnTo>
                    <a:pt x="151" y="151"/>
                  </a:lnTo>
                  <a:lnTo>
                    <a:pt x="156" y="155"/>
                  </a:lnTo>
                  <a:lnTo>
                    <a:pt x="157" y="155"/>
                  </a:lnTo>
                  <a:lnTo>
                    <a:pt x="157" y="155"/>
                  </a:lnTo>
                  <a:lnTo>
                    <a:pt x="158" y="148"/>
                  </a:lnTo>
                  <a:lnTo>
                    <a:pt x="158" y="148"/>
                  </a:lnTo>
                  <a:lnTo>
                    <a:pt x="160" y="142"/>
                  </a:lnTo>
                  <a:lnTo>
                    <a:pt x="158" y="138"/>
                  </a:lnTo>
                  <a:lnTo>
                    <a:pt x="158" y="13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0" y="140"/>
                  </a:lnTo>
                  <a:lnTo>
                    <a:pt x="140" y="149"/>
                  </a:lnTo>
                  <a:lnTo>
                    <a:pt x="122" y="172"/>
                  </a:lnTo>
                  <a:lnTo>
                    <a:pt x="122" y="172"/>
                  </a:lnTo>
                  <a:lnTo>
                    <a:pt x="120" y="173"/>
                  </a:lnTo>
                  <a:lnTo>
                    <a:pt x="120" y="175"/>
                  </a:lnTo>
                  <a:lnTo>
                    <a:pt x="120" y="175"/>
                  </a:lnTo>
                  <a:lnTo>
                    <a:pt x="129" y="172"/>
                  </a:lnTo>
                  <a:lnTo>
                    <a:pt x="137" y="166"/>
                  </a:lnTo>
                  <a:lnTo>
                    <a:pt x="146" y="161"/>
                  </a:lnTo>
                  <a:lnTo>
                    <a:pt x="148" y="156"/>
                  </a:lnTo>
                  <a:lnTo>
                    <a:pt x="151" y="151"/>
                  </a:lnTo>
                  <a:lnTo>
                    <a:pt x="151" y="151"/>
                  </a:lnTo>
                  <a:close/>
                  <a:moveTo>
                    <a:pt x="1625" y="1074"/>
                  </a:moveTo>
                  <a:lnTo>
                    <a:pt x="1625" y="1074"/>
                  </a:lnTo>
                  <a:lnTo>
                    <a:pt x="1631" y="1075"/>
                  </a:lnTo>
                  <a:lnTo>
                    <a:pt x="1637" y="1075"/>
                  </a:lnTo>
                  <a:lnTo>
                    <a:pt x="1642" y="1074"/>
                  </a:lnTo>
                  <a:lnTo>
                    <a:pt x="1645" y="1073"/>
                  </a:lnTo>
                  <a:lnTo>
                    <a:pt x="1646" y="1071"/>
                  </a:lnTo>
                  <a:lnTo>
                    <a:pt x="1646" y="1071"/>
                  </a:lnTo>
                  <a:lnTo>
                    <a:pt x="1659" y="1050"/>
                  </a:lnTo>
                  <a:lnTo>
                    <a:pt x="1665" y="1039"/>
                  </a:lnTo>
                  <a:lnTo>
                    <a:pt x="1668" y="1032"/>
                  </a:lnTo>
                  <a:lnTo>
                    <a:pt x="1668" y="1032"/>
                  </a:lnTo>
                  <a:lnTo>
                    <a:pt x="1656" y="1043"/>
                  </a:lnTo>
                  <a:lnTo>
                    <a:pt x="1645" y="1053"/>
                  </a:lnTo>
                  <a:lnTo>
                    <a:pt x="1635" y="1063"/>
                  </a:lnTo>
                  <a:lnTo>
                    <a:pt x="1625" y="1074"/>
                  </a:lnTo>
                  <a:lnTo>
                    <a:pt x="1625" y="1074"/>
                  </a:lnTo>
                  <a:close/>
                  <a:moveTo>
                    <a:pt x="132" y="210"/>
                  </a:moveTo>
                  <a:lnTo>
                    <a:pt x="132" y="210"/>
                  </a:lnTo>
                  <a:lnTo>
                    <a:pt x="137" y="207"/>
                  </a:lnTo>
                  <a:lnTo>
                    <a:pt x="141" y="201"/>
                  </a:lnTo>
                  <a:lnTo>
                    <a:pt x="150" y="187"/>
                  </a:lnTo>
                  <a:lnTo>
                    <a:pt x="150" y="187"/>
                  </a:lnTo>
                  <a:lnTo>
                    <a:pt x="153" y="182"/>
                  </a:lnTo>
                  <a:lnTo>
                    <a:pt x="154" y="173"/>
                  </a:lnTo>
                  <a:lnTo>
                    <a:pt x="153" y="168"/>
                  </a:lnTo>
                  <a:lnTo>
                    <a:pt x="151" y="165"/>
                  </a:lnTo>
                  <a:lnTo>
                    <a:pt x="150" y="165"/>
                  </a:lnTo>
                  <a:lnTo>
                    <a:pt x="150" y="165"/>
                  </a:lnTo>
                  <a:lnTo>
                    <a:pt x="150" y="166"/>
                  </a:lnTo>
                  <a:lnTo>
                    <a:pt x="150" y="169"/>
                  </a:lnTo>
                  <a:lnTo>
                    <a:pt x="147" y="175"/>
                  </a:lnTo>
                  <a:lnTo>
                    <a:pt x="139" y="192"/>
                  </a:lnTo>
                  <a:lnTo>
                    <a:pt x="130" y="207"/>
                  </a:lnTo>
                  <a:lnTo>
                    <a:pt x="130" y="211"/>
                  </a:lnTo>
                  <a:lnTo>
                    <a:pt x="130" y="211"/>
                  </a:lnTo>
                  <a:lnTo>
                    <a:pt x="132" y="210"/>
                  </a:lnTo>
                  <a:lnTo>
                    <a:pt x="132" y="210"/>
                  </a:lnTo>
                  <a:close/>
                  <a:moveTo>
                    <a:pt x="140" y="977"/>
                  </a:moveTo>
                  <a:lnTo>
                    <a:pt x="140" y="977"/>
                  </a:lnTo>
                  <a:lnTo>
                    <a:pt x="144" y="980"/>
                  </a:lnTo>
                  <a:lnTo>
                    <a:pt x="150" y="980"/>
                  </a:lnTo>
                  <a:lnTo>
                    <a:pt x="156" y="977"/>
                  </a:lnTo>
                  <a:lnTo>
                    <a:pt x="157" y="974"/>
                  </a:lnTo>
                  <a:lnTo>
                    <a:pt x="158" y="973"/>
                  </a:lnTo>
                  <a:lnTo>
                    <a:pt x="158" y="973"/>
                  </a:lnTo>
                  <a:lnTo>
                    <a:pt x="161" y="967"/>
                  </a:lnTo>
                  <a:lnTo>
                    <a:pt x="165" y="962"/>
                  </a:lnTo>
                  <a:lnTo>
                    <a:pt x="172" y="952"/>
                  </a:lnTo>
                  <a:lnTo>
                    <a:pt x="172" y="952"/>
                  </a:lnTo>
                  <a:lnTo>
                    <a:pt x="163" y="957"/>
                  </a:lnTo>
                  <a:lnTo>
                    <a:pt x="153" y="962"/>
                  </a:lnTo>
                  <a:lnTo>
                    <a:pt x="148" y="964"/>
                  </a:lnTo>
                  <a:lnTo>
                    <a:pt x="144" y="969"/>
                  </a:lnTo>
                  <a:lnTo>
                    <a:pt x="141" y="973"/>
                  </a:lnTo>
                  <a:lnTo>
                    <a:pt x="140" y="977"/>
                  </a:lnTo>
                  <a:lnTo>
                    <a:pt x="140" y="977"/>
                  </a:lnTo>
                  <a:close/>
                  <a:moveTo>
                    <a:pt x="473" y="981"/>
                  </a:moveTo>
                  <a:lnTo>
                    <a:pt x="473" y="981"/>
                  </a:lnTo>
                  <a:lnTo>
                    <a:pt x="467" y="984"/>
                  </a:lnTo>
                  <a:lnTo>
                    <a:pt x="462" y="991"/>
                  </a:lnTo>
                  <a:lnTo>
                    <a:pt x="458" y="998"/>
                  </a:lnTo>
                  <a:lnTo>
                    <a:pt x="456" y="1002"/>
                  </a:lnTo>
                  <a:lnTo>
                    <a:pt x="458" y="1007"/>
                  </a:lnTo>
                  <a:lnTo>
                    <a:pt x="458" y="1007"/>
                  </a:lnTo>
                  <a:lnTo>
                    <a:pt x="462" y="1005"/>
                  </a:lnTo>
                  <a:lnTo>
                    <a:pt x="465" y="1002"/>
                  </a:lnTo>
                  <a:lnTo>
                    <a:pt x="466" y="1000"/>
                  </a:lnTo>
                  <a:lnTo>
                    <a:pt x="467" y="995"/>
                  </a:lnTo>
                  <a:lnTo>
                    <a:pt x="470" y="988"/>
                  </a:lnTo>
                  <a:lnTo>
                    <a:pt x="472" y="984"/>
                  </a:lnTo>
                  <a:lnTo>
                    <a:pt x="473" y="981"/>
                  </a:lnTo>
                  <a:lnTo>
                    <a:pt x="473" y="981"/>
                  </a:lnTo>
                  <a:close/>
                  <a:moveTo>
                    <a:pt x="313" y="983"/>
                  </a:moveTo>
                  <a:lnTo>
                    <a:pt x="313" y="983"/>
                  </a:lnTo>
                  <a:lnTo>
                    <a:pt x="312" y="988"/>
                  </a:lnTo>
                  <a:lnTo>
                    <a:pt x="309" y="991"/>
                  </a:lnTo>
                  <a:lnTo>
                    <a:pt x="307" y="994"/>
                  </a:lnTo>
                  <a:lnTo>
                    <a:pt x="307" y="998"/>
                  </a:lnTo>
                  <a:lnTo>
                    <a:pt x="324" y="983"/>
                  </a:lnTo>
                  <a:lnTo>
                    <a:pt x="324" y="983"/>
                  </a:lnTo>
                  <a:lnTo>
                    <a:pt x="327" y="976"/>
                  </a:lnTo>
                  <a:lnTo>
                    <a:pt x="328" y="972"/>
                  </a:lnTo>
                  <a:lnTo>
                    <a:pt x="327" y="972"/>
                  </a:lnTo>
                  <a:lnTo>
                    <a:pt x="324" y="974"/>
                  </a:lnTo>
                  <a:lnTo>
                    <a:pt x="317" y="980"/>
                  </a:lnTo>
                  <a:lnTo>
                    <a:pt x="314" y="983"/>
                  </a:lnTo>
                  <a:lnTo>
                    <a:pt x="313" y="983"/>
                  </a:lnTo>
                  <a:lnTo>
                    <a:pt x="313" y="983"/>
                  </a:lnTo>
                  <a:close/>
                  <a:moveTo>
                    <a:pt x="2824" y="898"/>
                  </a:moveTo>
                  <a:lnTo>
                    <a:pt x="2824" y="898"/>
                  </a:lnTo>
                  <a:lnTo>
                    <a:pt x="2830" y="891"/>
                  </a:lnTo>
                  <a:lnTo>
                    <a:pt x="2834" y="886"/>
                  </a:lnTo>
                  <a:lnTo>
                    <a:pt x="2838" y="879"/>
                  </a:lnTo>
                  <a:lnTo>
                    <a:pt x="2841" y="870"/>
                  </a:lnTo>
                  <a:lnTo>
                    <a:pt x="2841" y="870"/>
                  </a:lnTo>
                  <a:lnTo>
                    <a:pt x="2835" y="877"/>
                  </a:lnTo>
                  <a:lnTo>
                    <a:pt x="2830" y="883"/>
                  </a:lnTo>
                  <a:lnTo>
                    <a:pt x="2827" y="891"/>
                  </a:lnTo>
                  <a:lnTo>
                    <a:pt x="2824" y="898"/>
                  </a:lnTo>
                  <a:lnTo>
                    <a:pt x="2824" y="898"/>
                  </a:lnTo>
                  <a:close/>
                  <a:moveTo>
                    <a:pt x="2332" y="969"/>
                  </a:moveTo>
                  <a:lnTo>
                    <a:pt x="2332" y="969"/>
                  </a:lnTo>
                  <a:lnTo>
                    <a:pt x="2342" y="960"/>
                  </a:lnTo>
                  <a:lnTo>
                    <a:pt x="2346" y="955"/>
                  </a:lnTo>
                  <a:lnTo>
                    <a:pt x="2349" y="949"/>
                  </a:lnTo>
                  <a:lnTo>
                    <a:pt x="2349" y="949"/>
                  </a:lnTo>
                  <a:lnTo>
                    <a:pt x="2348" y="948"/>
                  </a:lnTo>
                  <a:lnTo>
                    <a:pt x="2346" y="948"/>
                  </a:lnTo>
                  <a:lnTo>
                    <a:pt x="2343" y="949"/>
                  </a:lnTo>
                  <a:lnTo>
                    <a:pt x="2341" y="950"/>
                  </a:lnTo>
                  <a:lnTo>
                    <a:pt x="2341" y="950"/>
                  </a:lnTo>
                  <a:lnTo>
                    <a:pt x="2339" y="955"/>
                  </a:lnTo>
                  <a:lnTo>
                    <a:pt x="2338" y="957"/>
                  </a:lnTo>
                  <a:lnTo>
                    <a:pt x="2336" y="957"/>
                  </a:lnTo>
                  <a:lnTo>
                    <a:pt x="2334" y="962"/>
                  </a:lnTo>
                  <a:lnTo>
                    <a:pt x="2332" y="964"/>
                  </a:lnTo>
                  <a:lnTo>
                    <a:pt x="2332" y="969"/>
                  </a:lnTo>
                  <a:close/>
                  <a:moveTo>
                    <a:pt x="136" y="803"/>
                  </a:moveTo>
                  <a:lnTo>
                    <a:pt x="139" y="800"/>
                  </a:lnTo>
                  <a:lnTo>
                    <a:pt x="139" y="800"/>
                  </a:lnTo>
                  <a:lnTo>
                    <a:pt x="139" y="796"/>
                  </a:lnTo>
                  <a:lnTo>
                    <a:pt x="137" y="793"/>
                  </a:lnTo>
                  <a:lnTo>
                    <a:pt x="136" y="793"/>
                  </a:lnTo>
                  <a:lnTo>
                    <a:pt x="133" y="796"/>
                  </a:lnTo>
                  <a:lnTo>
                    <a:pt x="133" y="796"/>
                  </a:lnTo>
                  <a:lnTo>
                    <a:pt x="129" y="806"/>
                  </a:lnTo>
                  <a:lnTo>
                    <a:pt x="126" y="810"/>
                  </a:lnTo>
                  <a:lnTo>
                    <a:pt x="126" y="814"/>
                  </a:lnTo>
                  <a:lnTo>
                    <a:pt x="134" y="808"/>
                  </a:lnTo>
                  <a:lnTo>
                    <a:pt x="136" y="803"/>
                  </a:lnTo>
                  <a:close/>
                  <a:moveTo>
                    <a:pt x="71" y="364"/>
                  </a:moveTo>
                  <a:lnTo>
                    <a:pt x="71" y="364"/>
                  </a:lnTo>
                  <a:lnTo>
                    <a:pt x="78" y="360"/>
                  </a:lnTo>
                  <a:lnTo>
                    <a:pt x="84" y="353"/>
                  </a:lnTo>
                  <a:lnTo>
                    <a:pt x="88" y="346"/>
                  </a:lnTo>
                  <a:lnTo>
                    <a:pt x="88" y="343"/>
                  </a:lnTo>
                  <a:lnTo>
                    <a:pt x="87" y="342"/>
                  </a:lnTo>
                  <a:lnTo>
                    <a:pt x="87" y="342"/>
                  </a:lnTo>
                  <a:lnTo>
                    <a:pt x="78" y="353"/>
                  </a:lnTo>
                  <a:lnTo>
                    <a:pt x="75" y="359"/>
                  </a:lnTo>
                  <a:lnTo>
                    <a:pt x="71" y="364"/>
                  </a:lnTo>
                  <a:lnTo>
                    <a:pt x="71" y="364"/>
                  </a:lnTo>
                  <a:close/>
                  <a:moveTo>
                    <a:pt x="538" y="964"/>
                  </a:moveTo>
                  <a:lnTo>
                    <a:pt x="538" y="964"/>
                  </a:lnTo>
                  <a:lnTo>
                    <a:pt x="541" y="964"/>
                  </a:lnTo>
                  <a:lnTo>
                    <a:pt x="545" y="963"/>
                  </a:lnTo>
                  <a:lnTo>
                    <a:pt x="550" y="956"/>
                  </a:lnTo>
                  <a:lnTo>
                    <a:pt x="553" y="953"/>
                  </a:lnTo>
                  <a:lnTo>
                    <a:pt x="553" y="950"/>
                  </a:lnTo>
                  <a:lnTo>
                    <a:pt x="550" y="950"/>
                  </a:lnTo>
                  <a:lnTo>
                    <a:pt x="546" y="950"/>
                  </a:lnTo>
                  <a:lnTo>
                    <a:pt x="538" y="964"/>
                  </a:lnTo>
                  <a:close/>
                  <a:moveTo>
                    <a:pt x="2571" y="957"/>
                  </a:moveTo>
                  <a:lnTo>
                    <a:pt x="2571" y="957"/>
                  </a:lnTo>
                  <a:lnTo>
                    <a:pt x="2581" y="949"/>
                  </a:lnTo>
                  <a:lnTo>
                    <a:pt x="2584" y="945"/>
                  </a:lnTo>
                  <a:lnTo>
                    <a:pt x="2585" y="942"/>
                  </a:lnTo>
                  <a:lnTo>
                    <a:pt x="2585" y="939"/>
                  </a:lnTo>
                  <a:lnTo>
                    <a:pt x="2571" y="952"/>
                  </a:lnTo>
                  <a:lnTo>
                    <a:pt x="2571" y="957"/>
                  </a:lnTo>
                  <a:close/>
                  <a:moveTo>
                    <a:pt x="2421" y="967"/>
                  </a:moveTo>
                  <a:lnTo>
                    <a:pt x="2428" y="960"/>
                  </a:lnTo>
                  <a:lnTo>
                    <a:pt x="2429" y="957"/>
                  </a:lnTo>
                  <a:lnTo>
                    <a:pt x="2429" y="957"/>
                  </a:lnTo>
                  <a:lnTo>
                    <a:pt x="2431" y="955"/>
                  </a:lnTo>
                  <a:lnTo>
                    <a:pt x="2432" y="952"/>
                  </a:lnTo>
                  <a:lnTo>
                    <a:pt x="2433" y="950"/>
                  </a:lnTo>
                  <a:lnTo>
                    <a:pt x="2433" y="946"/>
                  </a:lnTo>
                  <a:lnTo>
                    <a:pt x="2433" y="946"/>
                  </a:lnTo>
                  <a:lnTo>
                    <a:pt x="2429" y="950"/>
                  </a:lnTo>
                  <a:lnTo>
                    <a:pt x="2425" y="956"/>
                  </a:lnTo>
                  <a:lnTo>
                    <a:pt x="2418" y="964"/>
                  </a:lnTo>
                  <a:lnTo>
                    <a:pt x="2418" y="964"/>
                  </a:lnTo>
                  <a:lnTo>
                    <a:pt x="2418" y="969"/>
                  </a:lnTo>
                  <a:lnTo>
                    <a:pt x="2421" y="967"/>
                  </a:lnTo>
                  <a:close/>
                  <a:moveTo>
                    <a:pt x="198" y="685"/>
                  </a:moveTo>
                  <a:lnTo>
                    <a:pt x="198" y="685"/>
                  </a:lnTo>
                  <a:lnTo>
                    <a:pt x="198" y="676"/>
                  </a:lnTo>
                  <a:lnTo>
                    <a:pt x="195" y="669"/>
                  </a:lnTo>
                  <a:lnTo>
                    <a:pt x="191" y="657"/>
                  </a:lnTo>
                  <a:lnTo>
                    <a:pt x="191" y="657"/>
                  </a:lnTo>
                  <a:lnTo>
                    <a:pt x="189" y="657"/>
                  </a:lnTo>
                  <a:lnTo>
                    <a:pt x="189" y="660"/>
                  </a:lnTo>
                  <a:lnTo>
                    <a:pt x="191" y="665"/>
                  </a:lnTo>
                  <a:lnTo>
                    <a:pt x="191" y="665"/>
                  </a:lnTo>
                  <a:lnTo>
                    <a:pt x="193" y="675"/>
                  </a:lnTo>
                  <a:lnTo>
                    <a:pt x="195" y="679"/>
                  </a:lnTo>
                  <a:lnTo>
                    <a:pt x="198" y="685"/>
                  </a:lnTo>
                  <a:lnTo>
                    <a:pt x="198" y="685"/>
                  </a:lnTo>
                  <a:close/>
                  <a:moveTo>
                    <a:pt x="861" y="948"/>
                  </a:moveTo>
                  <a:lnTo>
                    <a:pt x="861" y="948"/>
                  </a:lnTo>
                  <a:lnTo>
                    <a:pt x="872" y="936"/>
                  </a:lnTo>
                  <a:lnTo>
                    <a:pt x="876" y="931"/>
                  </a:lnTo>
                  <a:lnTo>
                    <a:pt x="875" y="931"/>
                  </a:lnTo>
                  <a:lnTo>
                    <a:pt x="874" y="932"/>
                  </a:lnTo>
                  <a:lnTo>
                    <a:pt x="874" y="932"/>
                  </a:lnTo>
                  <a:lnTo>
                    <a:pt x="864" y="941"/>
                  </a:lnTo>
                  <a:lnTo>
                    <a:pt x="862" y="943"/>
                  </a:lnTo>
                  <a:lnTo>
                    <a:pt x="861" y="948"/>
                  </a:lnTo>
                  <a:lnTo>
                    <a:pt x="861" y="948"/>
                  </a:lnTo>
                  <a:close/>
                  <a:moveTo>
                    <a:pt x="2209" y="962"/>
                  </a:moveTo>
                  <a:lnTo>
                    <a:pt x="2209" y="962"/>
                  </a:lnTo>
                  <a:lnTo>
                    <a:pt x="2209" y="959"/>
                  </a:lnTo>
                  <a:lnTo>
                    <a:pt x="2209" y="956"/>
                  </a:lnTo>
                  <a:lnTo>
                    <a:pt x="2207" y="956"/>
                  </a:lnTo>
                  <a:lnTo>
                    <a:pt x="2206" y="957"/>
                  </a:lnTo>
                  <a:lnTo>
                    <a:pt x="2203" y="960"/>
                  </a:lnTo>
                  <a:lnTo>
                    <a:pt x="2200" y="963"/>
                  </a:lnTo>
                  <a:lnTo>
                    <a:pt x="2196" y="964"/>
                  </a:lnTo>
                  <a:lnTo>
                    <a:pt x="2193" y="969"/>
                  </a:lnTo>
                  <a:lnTo>
                    <a:pt x="2193" y="969"/>
                  </a:lnTo>
                  <a:lnTo>
                    <a:pt x="2196" y="969"/>
                  </a:lnTo>
                  <a:lnTo>
                    <a:pt x="2199" y="969"/>
                  </a:lnTo>
                  <a:lnTo>
                    <a:pt x="2202" y="967"/>
                  </a:lnTo>
                  <a:lnTo>
                    <a:pt x="2204" y="964"/>
                  </a:lnTo>
                  <a:lnTo>
                    <a:pt x="2209" y="962"/>
                  </a:lnTo>
                  <a:lnTo>
                    <a:pt x="2209" y="962"/>
                  </a:lnTo>
                  <a:close/>
                  <a:moveTo>
                    <a:pt x="1086" y="995"/>
                  </a:moveTo>
                  <a:lnTo>
                    <a:pt x="1082" y="994"/>
                  </a:lnTo>
                  <a:lnTo>
                    <a:pt x="1077" y="998"/>
                  </a:lnTo>
                  <a:lnTo>
                    <a:pt x="1077" y="998"/>
                  </a:lnTo>
                  <a:lnTo>
                    <a:pt x="1079" y="998"/>
                  </a:lnTo>
                  <a:lnTo>
                    <a:pt x="1080" y="1000"/>
                  </a:lnTo>
                  <a:lnTo>
                    <a:pt x="1079" y="1001"/>
                  </a:lnTo>
                  <a:lnTo>
                    <a:pt x="1076" y="1005"/>
                  </a:lnTo>
                  <a:lnTo>
                    <a:pt x="1075" y="1007"/>
                  </a:lnTo>
                  <a:lnTo>
                    <a:pt x="1075" y="1008"/>
                  </a:lnTo>
                  <a:lnTo>
                    <a:pt x="1075" y="1008"/>
                  </a:lnTo>
                  <a:lnTo>
                    <a:pt x="1082" y="1004"/>
                  </a:lnTo>
                  <a:lnTo>
                    <a:pt x="1084" y="1000"/>
                  </a:lnTo>
                  <a:lnTo>
                    <a:pt x="1086" y="995"/>
                  </a:lnTo>
                  <a:lnTo>
                    <a:pt x="1086" y="995"/>
                  </a:lnTo>
                  <a:close/>
                  <a:moveTo>
                    <a:pt x="671" y="994"/>
                  </a:moveTo>
                  <a:lnTo>
                    <a:pt x="674" y="991"/>
                  </a:lnTo>
                  <a:lnTo>
                    <a:pt x="677" y="988"/>
                  </a:lnTo>
                  <a:lnTo>
                    <a:pt x="682" y="976"/>
                  </a:lnTo>
                  <a:lnTo>
                    <a:pt x="682" y="976"/>
                  </a:lnTo>
                  <a:lnTo>
                    <a:pt x="678" y="979"/>
                  </a:lnTo>
                  <a:lnTo>
                    <a:pt x="675" y="983"/>
                  </a:lnTo>
                  <a:lnTo>
                    <a:pt x="670" y="993"/>
                  </a:lnTo>
                  <a:lnTo>
                    <a:pt x="671" y="994"/>
                  </a:lnTo>
                  <a:close/>
                  <a:moveTo>
                    <a:pt x="46" y="898"/>
                  </a:moveTo>
                  <a:lnTo>
                    <a:pt x="46" y="898"/>
                  </a:lnTo>
                  <a:lnTo>
                    <a:pt x="50" y="898"/>
                  </a:lnTo>
                  <a:lnTo>
                    <a:pt x="53" y="897"/>
                  </a:lnTo>
                  <a:lnTo>
                    <a:pt x="54" y="896"/>
                  </a:lnTo>
                  <a:lnTo>
                    <a:pt x="53" y="894"/>
                  </a:lnTo>
                  <a:lnTo>
                    <a:pt x="53" y="893"/>
                  </a:lnTo>
                  <a:lnTo>
                    <a:pt x="50" y="891"/>
                  </a:lnTo>
                  <a:lnTo>
                    <a:pt x="50" y="891"/>
                  </a:lnTo>
                  <a:lnTo>
                    <a:pt x="46" y="889"/>
                  </a:lnTo>
                  <a:lnTo>
                    <a:pt x="46" y="898"/>
                  </a:lnTo>
                  <a:close/>
                  <a:moveTo>
                    <a:pt x="42" y="894"/>
                  </a:moveTo>
                  <a:lnTo>
                    <a:pt x="46" y="898"/>
                  </a:lnTo>
                  <a:lnTo>
                    <a:pt x="46" y="889"/>
                  </a:lnTo>
                  <a:lnTo>
                    <a:pt x="42" y="894"/>
                  </a:lnTo>
                  <a:close/>
                  <a:moveTo>
                    <a:pt x="269" y="915"/>
                  </a:moveTo>
                  <a:lnTo>
                    <a:pt x="269" y="915"/>
                  </a:lnTo>
                  <a:lnTo>
                    <a:pt x="269" y="920"/>
                  </a:lnTo>
                  <a:lnTo>
                    <a:pt x="269" y="920"/>
                  </a:lnTo>
                  <a:lnTo>
                    <a:pt x="272" y="920"/>
                  </a:lnTo>
                  <a:lnTo>
                    <a:pt x="275" y="915"/>
                  </a:lnTo>
                  <a:lnTo>
                    <a:pt x="278" y="914"/>
                  </a:lnTo>
                  <a:lnTo>
                    <a:pt x="278" y="914"/>
                  </a:lnTo>
                  <a:lnTo>
                    <a:pt x="278" y="911"/>
                  </a:lnTo>
                  <a:lnTo>
                    <a:pt x="276" y="908"/>
                  </a:lnTo>
                  <a:lnTo>
                    <a:pt x="275" y="908"/>
                  </a:lnTo>
                  <a:lnTo>
                    <a:pt x="274" y="908"/>
                  </a:lnTo>
                  <a:lnTo>
                    <a:pt x="272" y="912"/>
                  </a:lnTo>
                  <a:lnTo>
                    <a:pt x="269" y="915"/>
                  </a:lnTo>
                  <a:lnTo>
                    <a:pt x="269" y="915"/>
                  </a:lnTo>
                  <a:close/>
                  <a:moveTo>
                    <a:pt x="2776" y="941"/>
                  </a:moveTo>
                  <a:lnTo>
                    <a:pt x="2776" y="941"/>
                  </a:lnTo>
                  <a:lnTo>
                    <a:pt x="2771" y="950"/>
                  </a:lnTo>
                  <a:lnTo>
                    <a:pt x="2769" y="955"/>
                  </a:lnTo>
                  <a:lnTo>
                    <a:pt x="2769" y="957"/>
                  </a:lnTo>
                  <a:lnTo>
                    <a:pt x="2771" y="960"/>
                  </a:lnTo>
                  <a:lnTo>
                    <a:pt x="2771" y="960"/>
                  </a:lnTo>
                  <a:lnTo>
                    <a:pt x="2772" y="955"/>
                  </a:lnTo>
                  <a:lnTo>
                    <a:pt x="2773" y="950"/>
                  </a:lnTo>
                  <a:lnTo>
                    <a:pt x="2776" y="946"/>
                  </a:lnTo>
                  <a:lnTo>
                    <a:pt x="2776" y="941"/>
                  </a:lnTo>
                  <a:lnTo>
                    <a:pt x="2776" y="941"/>
                  </a:lnTo>
                  <a:close/>
                  <a:moveTo>
                    <a:pt x="2283" y="955"/>
                  </a:moveTo>
                  <a:lnTo>
                    <a:pt x="2276" y="960"/>
                  </a:lnTo>
                  <a:lnTo>
                    <a:pt x="2275" y="962"/>
                  </a:lnTo>
                  <a:lnTo>
                    <a:pt x="2272" y="972"/>
                  </a:lnTo>
                  <a:lnTo>
                    <a:pt x="2272" y="972"/>
                  </a:lnTo>
                  <a:lnTo>
                    <a:pt x="2276" y="969"/>
                  </a:lnTo>
                  <a:lnTo>
                    <a:pt x="2279" y="964"/>
                  </a:lnTo>
                  <a:lnTo>
                    <a:pt x="2283" y="955"/>
                  </a:lnTo>
                  <a:lnTo>
                    <a:pt x="2283" y="955"/>
                  </a:lnTo>
                  <a:close/>
                  <a:moveTo>
                    <a:pt x="584" y="1026"/>
                  </a:moveTo>
                  <a:lnTo>
                    <a:pt x="584" y="1026"/>
                  </a:lnTo>
                  <a:lnTo>
                    <a:pt x="586" y="1029"/>
                  </a:lnTo>
                  <a:lnTo>
                    <a:pt x="587" y="1032"/>
                  </a:lnTo>
                  <a:lnTo>
                    <a:pt x="590" y="1032"/>
                  </a:lnTo>
                  <a:lnTo>
                    <a:pt x="594" y="1032"/>
                  </a:lnTo>
                  <a:lnTo>
                    <a:pt x="597" y="1033"/>
                  </a:lnTo>
                  <a:lnTo>
                    <a:pt x="597" y="1033"/>
                  </a:lnTo>
                  <a:lnTo>
                    <a:pt x="597" y="1026"/>
                  </a:lnTo>
                  <a:lnTo>
                    <a:pt x="597" y="1026"/>
                  </a:lnTo>
                  <a:lnTo>
                    <a:pt x="595" y="1026"/>
                  </a:lnTo>
                  <a:lnTo>
                    <a:pt x="591" y="1028"/>
                  </a:lnTo>
                  <a:lnTo>
                    <a:pt x="588" y="1028"/>
                  </a:lnTo>
                  <a:lnTo>
                    <a:pt x="584" y="1026"/>
                  </a:lnTo>
                  <a:lnTo>
                    <a:pt x="584" y="1026"/>
                  </a:lnTo>
                  <a:close/>
                  <a:moveTo>
                    <a:pt x="2521" y="931"/>
                  </a:moveTo>
                  <a:lnTo>
                    <a:pt x="2521" y="931"/>
                  </a:lnTo>
                  <a:lnTo>
                    <a:pt x="2518" y="934"/>
                  </a:lnTo>
                  <a:lnTo>
                    <a:pt x="2516" y="936"/>
                  </a:lnTo>
                  <a:lnTo>
                    <a:pt x="2514" y="942"/>
                  </a:lnTo>
                  <a:lnTo>
                    <a:pt x="2514" y="942"/>
                  </a:lnTo>
                  <a:lnTo>
                    <a:pt x="2518" y="941"/>
                  </a:lnTo>
                  <a:lnTo>
                    <a:pt x="2521" y="938"/>
                  </a:lnTo>
                  <a:lnTo>
                    <a:pt x="2522" y="934"/>
                  </a:lnTo>
                  <a:lnTo>
                    <a:pt x="2521" y="931"/>
                  </a:lnTo>
                  <a:lnTo>
                    <a:pt x="2521" y="931"/>
                  </a:lnTo>
                  <a:close/>
                  <a:moveTo>
                    <a:pt x="2270" y="973"/>
                  </a:moveTo>
                  <a:lnTo>
                    <a:pt x="2272" y="972"/>
                  </a:lnTo>
                  <a:lnTo>
                    <a:pt x="2275" y="962"/>
                  </a:lnTo>
                  <a:lnTo>
                    <a:pt x="2263" y="977"/>
                  </a:lnTo>
                  <a:lnTo>
                    <a:pt x="2270" y="973"/>
                  </a:lnTo>
                  <a:close/>
                  <a:moveTo>
                    <a:pt x="81" y="733"/>
                  </a:moveTo>
                  <a:lnTo>
                    <a:pt x="82" y="727"/>
                  </a:lnTo>
                  <a:lnTo>
                    <a:pt x="84" y="723"/>
                  </a:lnTo>
                  <a:lnTo>
                    <a:pt x="84" y="723"/>
                  </a:lnTo>
                  <a:lnTo>
                    <a:pt x="78" y="730"/>
                  </a:lnTo>
                  <a:lnTo>
                    <a:pt x="75" y="733"/>
                  </a:lnTo>
                  <a:lnTo>
                    <a:pt x="74" y="737"/>
                  </a:lnTo>
                  <a:lnTo>
                    <a:pt x="81" y="733"/>
                  </a:lnTo>
                  <a:close/>
                  <a:moveTo>
                    <a:pt x="1646" y="973"/>
                  </a:moveTo>
                  <a:lnTo>
                    <a:pt x="1646" y="973"/>
                  </a:lnTo>
                  <a:lnTo>
                    <a:pt x="1654" y="967"/>
                  </a:lnTo>
                  <a:lnTo>
                    <a:pt x="1656" y="964"/>
                  </a:lnTo>
                  <a:lnTo>
                    <a:pt x="1658" y="960"/>
                  </a:lnTo>
                  <a:lnTo>
                    <a:pt x="1658" y="960"/>
                  </a:lnTo>
                  <a:lnTo>
                    <a:pt x="1649" y="966"/>
                  </a:lnTo>
                  <a:lnTo>
                    <a:pt x="1648" y="969"/>
                  </a:lnTo>
                  <a:lnTo>
                    <a:pt x="1646" y="973"/>
                  </a:lnTo>
                  <a:lnTo>
                    <a:pt x="1646" y="973"/>
                  </a:lnTo>
                  <a:close/>
                  <a:moveTo>
                    <a:pt x="1235" y="942"/>
                  </a:moveTo>
                  <a:lnTo>
                    <a:pt x="1235" y="942"/>
                  </a:lnTo>
                  <a:lnTo>
                    <a:pt x="1239" y="938"/>
                  </a:lnTo>
                  <a:lnTo>
                    <a:pt x="1243" y="934"/>
                  </a:lnTo>
                  <a:lnTo>
                    <a:pt x="1243" y="932"/>
                  </a:lnTo>
                  <a:lnTo>
                    <a:pt x="1242" y="932"/>
                  </a:lnTo>
                  <a:lnTo>
                    <a:pt x="1235" y="936"/>
                  </a:lnTo>
                  <a:lnTo>
                    <a:pt x="1235" y="936"/>
                  </a:lnTo>
                  <a:lnTo>
                    <a:pt x="1235" y="942"/>
                  </a:lnTo>
                  <a:lnTo>
                    <a:pt x="1235" y="942"/>
                  </a:lnTo>
                  <a:close/>
                  <a:moveTo>
                    <a:pt x="1035" y="922"/>
                  </a:moveTo>
                  <a:lnTo>
                    <a:pt x="1035" y="922"/>
                  </a:lnTo>
                  <a:lnTo>
                    <a:pt x="1037" y="918"/>
                  </a:lnTo>
                  <a:lnTo>
                    <a:pt x="1035" y="917"/>
                  </a:lnTo>
                  <a:lnTo>
                    <a:pt x="1035" y="917"/>
                  </a:lnTo>
                  <a:lnTo>
                    <a:pt x="1032" y="917"/>
                  </a:lnTo>
                  <a:lnTo>
                    <a:pt x="1030" y="921"/>
                  </a:lnTo>
                  <a:lnTo>
                    <a:pt x="1028" y="924"/>
                  </a:lnTo>
                  <a:lnTo>
                    <a:pt x="1028" y="924"/>
                  </a:lnTo>
                  <a:lnTo>
                    <a:pt x="1028" y="925"/>
                  </a:lnTo>
                  <a:lnTo>
                    <a:pt x="1030" y="927"/>
                  </a:lnTo>
                  <a:lnTo>
                    <a:pt x="1032" y="925"/>
                  </a:lnTo>
                  <a:lnTo>
                    <a:pt x="1035" y="922"/>
                  </a:lnTo>
                  <a:close/>
                  <a:moveTo>
                    <a:pt x="1935" y="920"/>
                  </a:moveTo>
                  <a:lnTo>
                    <a:pt x="1935" y="920"/>
                  </a:lnTo>
                  <a:lnTo>
                    <a:pt x="1933" y="918"/>
                  </a:lnTo>
                  <a:lnTo>
                    <a:pt x="1933" y="917"/>
                  </a:lnTo>
                  <a:lnTo>
                    <a:pt x="1932" y="915"/>
                  </a:lnTo>
                  <a:lnTo>
                    <a:pt x="1930" y="915"/>
                  </a:lnTo>
                  <a:lnTo>
                    <a:pt x="1926" y="918"/>
                  </a:lnTo>
                  <a:lnTo>
                    <a:pt x="1926" y="918"/>
                  </a:lnTo>
                  <a:lnTo>
                    <a:pt x="1926" y="920"/>
                  </a:lnTo>
                  <a:lnTo>
                    <a:pt x="1928" y="922"/>
                  </a:lnTo>
                  <a:lnTo>
                    <a:pt x="1928" y="924"/>
                  </a:lnTo>
                  <a:lnTo>
                    <a:pt x="1929" y="924"/>
                  </a:lnTo>
                  <a:lnTo>
                    <a:pt x="1930" y="922"/>
                  </a:lnTo>
                  <a:lnTo>
                    <a:pt x="1935" y="920"/>
                  </a:lnTo>
                  <a:lnTo>
                    <a:pt x="1935" y="920"/>
                  </a:lnTo>
                  <a:close/>
                  <a:moveTo>
                    <a:pt x="659" y="1038"/>
                  </a:moveTo>
                  <a:lnTo>
                    <a:pt x="659" y="1038"/>
                  </a:lnTo>
                  <a:lnTo>
                    <a:pt x="659" y="1032"/>
                  </a:lnTo>
                  <a:lnTo>
                    <a:pt x="659" y="1029"/>
                  </a:lnTo>
                  <a:lnTo>
                    <a:pt x="657" y="1028"/>
                  </a:lnTo>
                  <a:lnTo>
                    <a:pt x="657" y="1028"/>
                  </a:lnTo>
                  <a:lnTo>
                    <a:pt x="657" y="1029"/>
                  </a:lnTo>
                  <a:lnTo>
                    <a:pt x="656" y="1031"/>
                  </a:lnTo>
                  <a:lnTo>
                    <a:pt x="653" y="1035"/>
                  </a:lnTo>
                  <a:lnTo>
                    <a:pt x="652" y="1038"/>
                  </a:lnTo>
                  <a:lnTo>
                    <a:pt x="653" y="1038"/>
                  </a:lnTo>
                  <a:lnTo>
                    <a:pt x="654" y="1039"/>
                  </a:lnTo>
                  <a:lnTo>
                    <a:pt x="659" y="1038"/>
                  </a:lnTo>
                  <a:lnTo>
                    <a:pt x="659" y="1038"/>
                  </a:lnTo>
                  <a:close/>
                  <a:moveTo>
                    <a:pt x="2811" y="914"/>
                  </a:moveTo>
                  <a:lnTo>
                    <a:pt x="2811" y="914"/>
                  </a:lnTo>
                  <a:lnTo>
                    <a:pt x="2806" y="918"/>
                  </a:lnTo>
                  <a:lnTo>
                    <a:pt x="2804" y="921"/>
                  </a:lnTo>
                  <a:lnTo>
                    <a:pt x="2803" y="924"/>
                  </a:lnTo>
                  <a:lnTo>
                    <a:pt x="2803" y="924"/>
                  </a:lnTo>
                  <a:lnTo>
                    <a:pt x="2807" y="922"/>
                  </a:lnTo>
                  <a:lnTo>
                    <a:pt x="2810" y="921"/>
                  </a:lnTo>
                  <a:lnTo>
                    <a:pt x="2811" y="917"/>
                  </a:lnTo>
                  <a:lnTo>
                    <a:pt x="2811" y="914"/>
                  </a:lnTo>
                  <a:lnTo>
                    <a:pt x="2811" y="914"/>
                  </a:lnTo>
                  <a:close/>
                  <a:moveTo>
                    <a:pt x="213" y="735"/>
                  </a:moveTo>
                  <a:lnTo>
                    <a:pt x="213" y="735"/>
                  </a:lnTo>
                  <a:lnTo>
                    <a:pt x="215" y="734"/>
                  </a:lnTo>
                  <a:lnTo>
                    <a:pt x="215" y="731"/>
                  </a:lnTo>
                  <a:lnTo>
                    <a:pt x="213" y="726"/>
                  </a:lnTo>
                  <a:lnTo>
                    <a:pt x="210" y="723"/>
                  </a:lnTo>
                  <a:lnTo>
                    <a:pt x="210" y="723"/>
                  </a:lnTo>
                  <a:lnTo>
                    <a:pt x="210" y="727"/>
                  </a:lnTo>
                  <a:lnTo>
                    <a:pt x="210" y="727"/>
                  </a:lnTo>
                  <a:lnTo>
                    <a:pt x="212" y="733"/>
                  </a:lnTo>
                  <a:lnTo>
                    <a:pt x="213" y="735"/>
                  </a:lnTo>
                  <a:lnTo>
                    <a:pt x="213" y="7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3" name="Freeform 128"/>
            <p:cNvSpPr>
              <a:spLocks noEditPoints="1"/>
            </p:cNvSpPr>
            <p:nvPr/>
          </p:nvSpPr>
          <p:spPr bwMode="auto">
            <a:xfrm rot="16872957">
              <a:off x="6061491" y="3415172"/>
              <a:ext cx="1738323" cy="968685"/>
            </a:xfrm>
            <a:custGeom>
              <a:avLst/>
              <a:gdLst/>
              <a:ahLst/>
              <a:cxnLst>
                <a:cxn ang="0">
                  <a:pos x="7" y="475"/>
                </a:cxn>
                <a:cxn ang="0">
                  <a:pos x="2824" y="83"/>
                </a:cxn>
                <a:cxn ang="0">
                  <a:pos x="649" y="1056"/>
                </a:cxn>
                <a:cxn ang="0">
                  <a:pos x="2076" y="27"/>
                </a:cxn>
                <a:cxn ang="0">
                  <a:pos x="172" y="526"/>
                </a:cxn>
                <a:cxn ang="0">
                  <a:pos x="1718" y="1039"/>
                </a:cxn>
                <a:cxn ang="0">
                  <a:pos x="1774" y="1068"/>
                </a:cxn>
                <a:cxn ang="0">
                  <a:pos x="1781" y="1032"/>
                </a:cxn>
                <a:cxn ang="0">
                  <a:pos x="333" y="936"/>
                </a:cxn>
                <a:cxn ang="0">
                  <a:pos x="392" y="925"/>
                </a:cxn>
                <a:cxn ang="0">
                  <a:pos x="363" y="1000"/>
                </a:cxn>
                <a:cxn ang="0">
                  <a:pos x="503" y="880"/>
                </a:cxn>
                <a:cxn ang="0">
                  <a:pos x="1070" y="1002"/>
                </a:cxn>
                <a:cxn ang="0">
                  <a:pos x="1231" y="969"/>
                </a:cxn>
                <a:cxn ang="0">
                  <a:pos x="1562" y="1066"/>
                </a:cxn>
                <a:cxn ang="0">
                  <a:pos x="2570" y="952"/>
                </a:cxn>
                <a:cxn ang="0">
                  <a:pos x="2350" y="939"/>
                </a:cxn>
                <a:cxn ang="0">
                  <a:pos x="2269" y="1060"/>
                </a:cxn>
                <a:cxn ang="0">
                  <a:pos x="2003" y="943"/>
                </a:cxn>
                <a:cxn ang="0">
                  <a:pos x="290" y="863"/>
                </a:cxn>
                <a:cxn ang="0">
                  <a:pos x="2193" y="1080"/>
                </a:cxn>
                <a:cxn ang="0">
                  <a:pos x="444" y="1031"/>
                </a:cxn>
                <a:cxn ang="0">
                  <a:pos x="1999" y="1059"/>
                </a:cxn>
                <a:cxn ang="0">
                  <a:pos x="2788" y="924"/>
                </a:cxn>
                <a:cxn ang="0">
                  <a:pos x="1208" y="1000"/>
                </a:cxn>
                <a:cxn ang="0">
                  <a:pos x="1020" y="1032"/>
                </a:cxn>
                <a:cxn ang="0">
                  <a:pos x="1107" y="1032"/>
                </a:cxn>
                <a:cxn ang="0">
                  <a:pos x="2071" y="1081"/>
                </a:cxn>
                <a:cxn ang="0">
                  <a:pos x="1980" y="938"/>
                </a:cxn>
                <a:cxn ang="0">
                  <a:pos x="46" y="415"/>
                </a:cxn>
                <a:cxn ang="0">
                  <a:pos x="886" y="1049"/>
                </a:cxn>
                <a:cxn ang="0">
                  <a:pos x="867" y="1023"/>
                </a:cxn>
                <a:cxn ang="0">
                  <a:pos x="151" y="558"/>
                </a:cxn>
                <a:cxn ang="0">
                  <a:pos x="28" y="478"/>
                </a:cxn>
                <a:cxn ang="0">
                  <a:pos x="116" y="433"/>
                </a:cxn>
                <a:cxn ang="0">
                  <a:pos x="1842" y="1067"/>
                </a:cxn>
                <a:cxn ang="0">
                  <a:pos x="958" y="921"/>
                </a:cxn>
                <a:cxn ang="0">
                  <a:pos x="50" y="891"/>
                </a:cxn>
                <a:cxn ang="0">
                  <a:pos x="209" y="842"/>
                </a:cxn>
                <a:cxn ang="0">
                  <a:pos x="595" y="904"/>
                </a:cxn>
                <a:cxn ang="0">
                  <a:pos x="1419" y="903"/>
                </a:cxn>
                <a:cxn ang="0">
                  <a:pos x="129" y="571"/>
                </a:cxn>
                <a:cxn ang="0">
                  <a:pos x="668" y="1009"/>
                </a:cxn>
                <a:cxn ang="0">
                  <a:pos x="54" y="727"/>
                </a:cxn>
                <a:cxn ang="0">
                  <a:pos x="146" y="428"/>
                </a:cxn>
                <a:cxn ang="0">
                  <a:pos x="40" y="824"/>
                </a:cxn>
                <a:cxn ang="0">
                  <a:pos x="300" y="922"/>
                </a:cxn>
                <a:cxn ang="0">
                  <a:pos x="234" y="807"/>
                </a:cxn>
                <a:cxn ang="0">
                  <a:pos x="2516" y="34"/>
                </a:cxn>
                <a:cxn ang="0">
                  <a:pos x="2397" y="1012"/>
                </a:cxn>
                <a:cxn ang="0">
                  <a:pos x="2110" y="911"/>
                </a:cxn>
                <a:cxn ang="0">
                  <a:pos x="179" y="845"/>
                </a:cxn>
                <a:cxn ang="0">
                  <a:pos x="1700" y="907"/>
                </a:cxn>
                <a:cxn ang="0">
                  <a:pos x="1617" y="931"/>
                </a:cxn>
                <a:cxn ang="0">
                  <a:pos x="2731" y="1011"/>
                </a:cxn>
                <a:cxn ang="0">
                  <a:pos x="1645" y="1053"/>
                </a:cxn>
                <a:cxn ang="0">
                  <a:pos x="462" y="1005"/>
                </a:cxn>
                <a:cxn ang="0">
                  <a:pos x="2332" y="969"/>
                </a:cxn>
                <a:cxn ang="0">
                  <a:pos x="2433" y="946"/>
                </a:cxn>
                <a:cxn ang="0">
                  <a:pos x="1077" y="998"/>
                </a:cxn>
                <a:cxn ang="0">
                  <a:pos x="2776" y="941"/>
                </a:cxn>
                <a:cxn ang="0">
                  <a:pos x="82" y="727"/>
                </a:cxn>
                <a:cxn ang="0">
                  <a:pos x="1930" y="922"/>
                </a:cxn>
              </a:cxnLst>
              <a:rect l="0" t="0" r="r" b="b"/>
              <a:pathLst>
                <a:path w="2921" h="1098">
                  <a:moveTo>
                    <a:pt x="633" y="1063"/>
                  </a:moveTo>
                  <a:lnTo>
                    <a:pt x="633" y="1063"/>
                  </a:lnTo>
                  <a:lnTo>
                    <a:pt x="629" y="1063"/>
                  </a:lnTo>
                  <a:lnTo>
                    <a:pt x="626" y="1063"/>
                  </a:lnTo>
                  <a:lnTo>
                    <a:pt x="625" y="1060"/>
                  </a:lnTo>
                  <a:lnTo>
                    <a:pt x="626" y="1054"/>
                  </a:lnTo>
                  <a:lnTo>
                    <a:pt x="626" y="1054"/>
                  </a:lnTo>
                  <a:lnTo>
                    <a:pt x="586" y="1053"/>
                  </a:lnTo>
                  <a:lnTo>
                    <a:pt x="542" y="1053"/>
                  </a:lnTo>
                  <a:lnTo>
                    <a:pt x="452" y="1052"/>
                  </a:lnTo>
                  <a:lnTo>
                    <a:pt x="406" y="1050"/>
                  </a:lnTo>
                  <a:lnTo>
                    <a:pt x="362" y="1046"/>
                  </a:lnTo>
                  <a:lnTo>
                    <a:pt x="320" y="1042"/>
                  </a:lnTo>
                  <a:lnTo>
                    <a:pt x="279" y="1035"/>
                  </a:lnTo>
                  <a:lnTo>
                    <a:pt x="279" y="1035"/>
                  </a:lnTo>
                  <a:lnTo>
                    <a:pt x="278" y="1035"/>
                  </a:lnTo>
                  <a:lnTo>
                    <a:pt x="275" y="1036"/>
                  </a:lnTo>
                  <a:lnTo>
                    <a:pt x="268" y="1042"/>
                  </a:lnTo>
                  <a:lnTo>
                    <a:pt x="265" y="1043"/>
                  </a:lnTo>
                  <a:lnTo>
                    <a:pt x="262" y="1043"/>
                  </a:lnTo>
                  <a:lnTo>
                    <a:pt x="260" y="1043"/>
                  </a:lnTo>
                  <a:lnTo>
                    <a:pt x="257" y="1039"/>
                  </a:lnTo>
                  <a:lnTo>
                    <a:pt x="257" y="1039"/>
                  </a:lnTo>
                  <a:lnTo>
                    <a:pt x="254" y="1036"/>
                  </a:lnTo>
                  <a:lnTo>
                    <a:pt x="250" y="1033"/>
                  </a:lnTo>
                  <a:lnTo>
                    <a:pt x="243" y="1032"/>
                  </a:lnTo>
                  <a:lnTo>
                    <a:pt x="237" y="1032"/>
                  </a:lnTo>
                  <a:lnTo>
                    <a:pt x="223" y="1033"/>
                  </a:lnTo>
                  <a:lnTo>
                    <a:pt x="210" y="1033"/>
                  </a:lnTo>
                  <a:lnTo>
                    <a:pt x="210" y="1033"/>
                  </a:lnTo>
                  <a:lnTo>
                    <a:pt x="181" y="1031"/>
                  </a:lnTo>
                  <a:lnTo>
                    <a:pt x="154" y="1025"/>
                  </a:lnTo>
                  <a:lnTo>
                    <a:pt x="130" y="1018"/>
                  </a:lnTo>
                  <a:lnTo>
                    <a:pt x="106" y="1008"/>
                  </a:lnTo>
                  <a:lnTo>
                    <a:pt x="85" y="998"/>
                  </a:lnTo>
                  <a:lnTo>
                    <a:pt x="64" y="987"/>
                  </a:lnTo>
                  <a:lnTo>
                    <a:pt x="45" y="974"/>
                  </a:lnTo>
                  <a:lnTo>
                    <a:pt x="26" y="962"/>
                  </a:lnTo>
                  <a:lnTo>
                    <a:pt x="26" y="962"/>
                  </a:lnTo>
                  <a:lnTo>
                    <a:pt x="18" y="934"/>
                  </a:lnTo>
                  <a:lnTo>
                    <a:pt x="11" y="904"/>
                  </a:lnTo>
                  <a:lnTo>
                    <a:pt x="7" y="875"/>
                  </a:lnTo>
                  <a:lnTo>
                    <a:pt x="4" y="845"/>
                  </a:lnTo>
                  <a:lnTo>
                    <a:pt x="2" y="814"/>
                  </a:lnTo>
                  <a:lnTo>
                    <a:pt x="4" y="785"/>
                  </a:lnTo>
                  <a:lnTo>
                    <a:pt x="7" y="755"/>
                  </a:lnTo>
                  <a:lnTo>
                    <a:pt x="11" y="727"/>
                  </a:lnTo>
                  <a:lnTo>
                    <a:pt x="11" y="727"/>
                  </a:lnTo>
                  <a:lnTo>
                    <a:pt x="7" y="629"/>
                  </a:lnTo>
                  <a:lnTo>
                    <a:pt x="5" y="578"/>
                  </a:lnTo>
                  <a:lnTo>
                    <a:pt x="5" y="526"/>
                  </a:lnTo>
                  <a:lnTo>
                    <a:pt x="7" y="475"/>
                  </a:lnTo>
                  <a:lnTo>
                    <a:pt x="8" y="423"/>
                  </a:lnTo>
                  <a:lnTo>
                    <a:pt x="11" y="374"/>
                  </a:lnTo>
                  <a:lnTo>
                    <a:pt x="16" y="326"/>
                  </a:lnTo>
                  <a:lnTo>
                    <a:pt x="16" y="326"/>
                  </a:lnTo>
                  <a:lnTo>
                    <a:pt x="14" y="331"/>
                  </a:lnTo>
                  <a:lnTo>
                    <a:pt x="11" y="335"/>
                  </a:lnTo>
                  <a:lnTo>
                    <a:pt x="7" y="339"/>
                  </a:lnTo>
                  <a:lnTo>
                    <a:pt x="4" y="341"/>
                  </a:lnTo>
                  <a:lnTo>
                    <a:pt x="0" y="341"/>
                  </a:lnTo>
                  <a:lnTo>
                    <a:pt x="0" y="341"/>
                  </a:lnTo>
                  <a:lnTo>
                    <a:pt x="40" y="273"/>
                  </a:lnTo>
                  <a:lnTo>
                    <a:pt x="82" y="208"/>
                  </a:lnTo>
                  <a:lnTo>
                    <a:pt x="104" y="178"/>
                  </a:lnTo>
                  <a:lnTo>
                    <a:pt x="126" y="147"/>
                  </a:lnTo>
                  <a:lnTo>
                    <a:pt x="148" y="117"/>
                  </a:lnTo>
                  <a:lnTo>
                    <a:pt x="172" y="89"/>
                  </a:lnTo>
                  <a:lnTo>
                    <a:pt x="172" y="89"/>
                  </a:lnTo>
                  <a:lnTo>
                    <a:pt x="178" y="74"/>
                  </a:lnTo>
                  <a:lnTo>
                    <a:pt x="185" y="61"/>
                  </a:lnTo>
                  <a:lnTo>
                    <a:pt x="195" y="51"/>
                  </a:lnTo>
                  <a:lnTo>
                    <a:pt x="205" y="41"/>
                  </a:lnTo>
                  <a:lnTo>
                    <a:pt x="217" y="34"/>
                  </a:lnTo>
                  <a:lnTo>
                    <a:pt x="231" y="29"/>
                  </a:lnTo>
                  <a:lnTo>
                    <a:pt x="245" y="23"/>
                  </a:lnTo>
                  <a:lnTo>
                    <a:pt x="262" y="19"/>
                  </a:lnTo>
                  <a:lnTo>
                    <a:pt x="262" y="19"/>
                  </a:lnTo>
                  <a:lnTo>
                    <a:pt x="281" y="13"/>
                  </a:lnTo>
                  <a:lnTo>
                    <a:pt x="299" y="10"/>
                  </a:lnTo>
                  <a:lnTo>
                    <a:pt x="340" y="5"/>
                  </a:lnTo>
                  <a:lnTo>
                    <a:pt x="383" y="2"/>
                  </a:lnTo>
                  <a:lnTo>
                    <a:pt x="428" y="0"/>
                  </a:lnTo>
                  <a:lnTo>
                    <a:pt x="475" y="0"/>
                  </a:lnTo>
                  <a:lnTo>
                    <a:pt x="519" y="3"/>
                  </a:lnTo>
                  <a:lnTo>
                    <a:pt x="608" y="9"/>
                  </a:lnTo>
                  <a:lnTo>
                    <a:pt x="608" y="9"/>
                  </a:lnTo>
                  <a:lnTo>
                    <a:pt x="715" y="6"/>
                  </a:lnTo>
                  <a:lnTo>
                    <a:pt x="819" y="6"/>
                  </a:lnTo>
                  <a:lnTo>
                    <a:pt x="1030" y="8"/>
                  </a:lnTo>
                  <a:lnTo>
                    <a:pt x="1134" y="8"/>
                  </a:lnTo>
                  <a:lnTo>
                    <a:pt x="1239" y="8"/>
                  </a:lnTo>
                  <a:lnTo>
                    <a:pt x="1346" y="5"/>
                  </a:lnTo>
                  <a:lnTo>
                    <a:pt x="1451" y="0"/>
                  </a:lnTo>
                  <a:lnTo>
                    <a:pt x="2653" y="23"/>
                  </a:lnTo>
                  <a:lnTo>
                    <a:pt x="2653" y="23"/>
                  </a:lnTo>
                  <a:lnTo>
                    <a:pt x="2681" y="24"/>
                  </a:lnTo>
                  <a:lnTo>
                    <a:pt x="2706" y="27"/>
                  </a:lnTo>
                  <a:lnTo>
                    <a:pt x="2730" y="33"/>
                  </a:lnTo>
                  <a:lnTo>
                    <a:pt x="2752" y="40"/>
                  </a:lnTo>
                  <a:lnTo>
                    <a:pt x="2772" y="48"/>
                  </a:lnTo>
                  <a:lnTo>
                    <a:pt x="2790" y="58"/>
                  </a:lnTo>
                  <a:lnTo>
                    <a:pt x="2809" y="69"/>
                  </a:lnTo>
                  <a:lnTo>
                    <a:pt x="2824" y="83"/>
                  </a:lnTo>
                  <a:lnTo>
                    <a:pt x="2838" y="97"/>
                  </a:lnTo>
                  <a:lnTo>
                    <a:pt x="2849" y="114"/>
                  </a:lnTo>
                  <a:lnTo>
                    <a:pt x="2861" y="131"/>
                  </a:lnTo>
                  <a:lnTo>
                    <a:pt x="2870" y="151"/>
                  </a:lnTo>
                  <a:lnTo>
                    <a:pt x="2879" y="171"/>
                  </a:lnTo>
                  <a:lnTo>
                    <a:pt x="2884" y="193"/>
                  </a:lnTo>
                  <a:lnTo>
                    <a:pt x="2890" y="215"/>
                  </a:lnTo>
                  <a:lnTo>
                    <a:pt x="2894" y="239"/>
                  </a:lnTo>
                  <a:lnTo>
                    <a:pt x="2894" y="239"/>
                  </a:lnTo>
                  <a:lnTo>
                    <a:pt x="2893" y="270"/>
                  </a:lnTo>
                  <a:lnTo>
                    <a:pt x="2893" y="301"/>
                  </a:lnTo>
                  <a:lnTo>
                    <a:pt x="2896" y="363"/>
                  </a:lnTo>
                  <a:lnTo>
                    <a:pt x="2901" y="423"/>
                  </a:lnTo>
                  <a:lnTo>
                    <a:pt x="2907" y="482"/>
                  </a:lnTo>
                  <a:lnTo>
                    <a:pt x="2907" y="482"/>
                  </a:lnTo>
                  <a:lnTo>
                    <a:pt x="2910" y="516"/>
                  </a:lnTo>
                  <a:lnTo>
                    <a:pt x="2911" y="551"/>
                  </a:lnTo>
                  <a:lnTo>
                    <a:pt x="2913" y="619"/>
                  </a:lnTo>
                  <a:lnTo>
                    <a:pt x="2914" y="688"/>
                  </a:lnTo>
                  <a:lnTo>
                    <a:pt x="2917" y="723"/>
                  </a:lnTo>
                  <a:lnTo>
                    <a:pt x="2921" y="758"/>
                  </a:lnTo>
                  <a:lnTo>
                    <a:pt x="2921" y="758"/>
                  </a:lnTo>
                  <a:lnTo>
                    <a:pt x="2900" y="800"/>
                  </a:lnTo>
                  <a:lnTo>
                    <a:pt x="2879" y="841"/>
                  </a:lnTo>
                  <a:lnTo>
                    <a:pt x="2855" y="882"/>
                  </a:lnTo>
                  <a:lnTo>
                    <a:pt x="2831" y="920"/>
                  </a:lnTo>
                  <a:lnTo>
                    <a:pt x="2804" y="956"/>
                  </a:lnTo>
                  <a:lnTo>
                    <a:pt x="2790" y="973"/>
                  </a:lnTo>
                  <a:lnTo>
                    <a:pt x="2775" y="990"/>
                  </a:lnTo>
                  <a:lnTo>
                    <a:pt x="2759" y="1005"/>
                  </a:lnTo>
                  <a:lnTo>
                    <a:pt x="2743" y="1021"/>
                  </a:lnTo>
                  <a:lnTo>
                    <a:pt x="2726" y="1036"/>
                  </a:lnTo>
                  <a:lnTo>
                    <a:pt x="2709" y="1050"/>
                  </a:lnTo>
                  <a:lnTo>
                    <a:pt x="2709" y="1050"/>
                  </a:lnTo>
                  <a:lnTo>
                    <a:pt x="2699" y="1056"/>
                  </a:lnTo>
                  <a:lnTo>
                    <a:pt x="2689" y="1061"/>
                  </a:lnTo>
                  <a:lnTo>
                    <a:pt x="2668" y="1070"/>
                  </a:lnTo>
                  <a:lnTo>
                    <a:pt x="2644" y="1077"/>
                  </a:lnTo>
                  <a:lnTo>
                    <a:pt x="2619" y="1081"/>
                  </a:lnTo>
                  <a:lnTo>
                    <a:pt x="2594" y="1085"/>
                  </a:lnTo>
                  <a:lnTo>
                    <a:pt x="2565" y="1087"/>
                  </a:lnTo>
                  <a:lnTo>
                    <a:pt x="2508" y="1090"/>
                  </a:lnTo>
                  <a:lnTo>
                    <a:pt x="2508" y="1090"/>
                  </a:lnTo>
                  <a:lnTo>
                    <a:pt x="2363" y="1092"/>
                  </a:lnTo>
                  <a:lnTo>
                    <a:pt x="2224" y="1095"/>
                  </a:lnTo>
                  <a:lnTo>
                    <a:pt x="1942" y="1098"/>
                  </a:lnTo>
                  <a:lnTo>
                    <a:pt x="1942" y="1098"/>
                  </a:lnTo>
                  <a:lnTo>
                    <a:pt x="1909" y="1098"/>
                  </a:lnTo>
                  <a:lnTo>
                    <a:pt x="1880" y="1098"/>
                  </a:lnTo>
                  <a:lnTo>
                    <a:pt x="1818" y="1095"/>
                  </a:lnTo>
                  <a:lnTo>
                    <a:pt x="649" y="1056"/>
                  </a:lnTo>
                  <a:lnTo>
                    <a:pt x="649" y="1056"/>
                  </a:lnTo>
                  <a:lnTo>
                    <a:pt x="645" y="1057"/>
                  </a:lnTo>
                  <a:lnTo>
                    <a:pt x="640" y="1059"/>
                  </a:lnTo>
                  <a:lnTo>
                    <a:pt x="633" y="1063"/>
                  </a:lnTo>
                  <a:lnTo>
                    <a:pt x="633" y="1063"/>
                  </a:lnTo>
                  <a:close/>
                  <a:moveTo>
                    <a:pt x="2785" y="862"/>
                  </a:moveTo>
                  <a:lnTo>
                    <a:pt x="2785" y="862"/>
                  </a:lnTo>
                  <a:lnTo>
                    <a:pt x="2797" y="860"/>
                  </a:lnTo>
                  <a:lnTo>
                    <a:pt x="2809" y="858"/>
                  </a:lnTo>
                  <a:lnTo>
                    <a:pt x="2820" y="853"/>
                  </a:lnTo>
                  <a:lnTo>
                    <a:pt x="2830" y="849"/>
                  </a:lnTo>
                  <a:lnTo>
                    <a:pt x="2838" y="844"/>
                  </a:lnTo>
                  <a:lnTo>
                    <a:pt x="2848" y="838"/>
                  </a:lnTo>
                  <a:lnTo>
                    <a:pt x="2855" y="832"/>
                  </a:lnTo>
                  <a:lnTo>
                    <a:pt x="2862" y="824"/>
                  </a:lnTo>
                  <a:lnTo>
                    <a:pt x="2869" y="817"/>
                  </a:lnTo>
                  <a:lnTo>
                    <a:pt x="2875" y="808"/>
                  </a:lnTo>
                  <a:lnTo>
                    <a:pt x="2886" y="790"/>
                  </a:lnTo>
                  <a:lnTo>
                    <a:pt x="2893" y="769"/>
                  </a:lnTo>
                  <a:lnTo>
                    <a:pt x="2900" y="748"/>
                  </a:lnTo>
                  <a:lnTo>
                    <a:pt x="2900" y="748"/>
                  </a:lnTo>
                  <a:lnTo>
                    <a:pt x="2899" y="688"/>
                  </a:lnTo>
                  <a:lnTo>
                    <a:pt x="2897" y="629"/>
                  </a:lnTo>
                  <a:lnTo>
                    <a:pt x="2893" y="512"/>
                  </a:lnTo>
                  <a:lnTo>
                    <a:pt x="2884" y="395"/>
                  </a:lnTo>
                  <a:lnTo>
                    <a:pt x="2877" y="279"/>
                  </a:lnTo>
                  <a:lnTo>
                    <a:pt x="2877" y="279"/>
                  </a:lnTo>
                  <a:lnTo>
                    <a:pt x="2877" y="260"/>
                  </a:lnTo>
                  <a:lnTo>
                    <a:pt x="2877" y="244"/>
                  </a:lnTo>
                  <a:lnTo>
                    <a:pt x="2876" y="227"/>
                  </a:lnTo>
                  <a:lnTo>
                    <a:pt x="2873" y="211"/>
                  </a:lnTo>
                  <a:lnTo>
                    <a:pt x="2869" y="196"/>
                  </a:lnTo>
                  <a:lnTo>
                    <a:pt x="2865" y="182"/>
                  </a:lnTo>
                  <a:lnTo>
                    <a:pt x="2861" y="169"/>
                  </a:lnTo>
                  <a:lnTo>
                    <a:pt x="2854" y="155"/>
                  </a:lnTo>
                  <a:lnTo>
                    <a:pt x="2848" y="144"/>
                  </a:lnTo>
                  <a:lnTo>
                    <a:pt x="2840" y="133"/>
                  </a:lnTo>
                  <a:lnTo>
                    <a:pt x="2824" y="111"/>
                  </a:lnTo>
                  <a:lnTo>
                    <a:pt x="2806" y="92"/>
                  </a:lnTo>
                  <a:lnTo>
                    <a:pt x="2786" y="75"/>
                  </a:lnTo>
                  <a:lnTo>
                    <a:pt x="2786" y="75"/>
                  </a:lnTo>
                  <a:lnTo>
                    <a:pt x="2734" y="68"/>
                  </a:lnTo>
                  <a:lnTo>
                    <a:pt x="2682" y="62"/>
                  </a:lnTo>
                  <a:lnTo>
                    <a:pt x="2629" y="60"/>
                  </a:lnTo>
                  <a:lnTo>
                    <a:pt x="2574" y="55"/>
                  </a:lnTo>
                  <a:lnTo>
                    <a:pt x="2466" y="50"/>
                  </a:lnTo>
                  <a:lnTo>
                    <a:pt x="2412" y="45"/>
                  </a:lnTo>
                  <a:lnTo>
                    <a:pt x="2360" y="41"/>
                  </a:lnTo>
                  <a:lnTo>
                    <a:pt x="2360" y="41"/>
                  </a:lnTo>
                  <a:lnTo>
                    <a:pt x="2314" y="37"/>
                  </a:lnTo>
                  <a:lnTo>
                    <a:pt x="2268" y="34"/>
                  </a:lnTo>
                  <a:lnTo>
                    <a:pt x="2172" y="30"/>
                  </a:lnTo>
                  <a:lnTo>
                    <a:pt x="2076" y="27"/>
                  </a:lnTo>
                  <a:lnTo>
                    <a:pt x="1980" y="27"/>
                  </a:lnTo>
                  <a:lnTo>
                    <a:pt x="1786" y="27"/>
                  </a:lnTo>
                  <a:lnTo>
                    <a:pt x="1689" y="26"/>
                  </a:lnTo>
                  <a:lnTo>
                    <a:pt x="1593" y="22"/>
                  </a:lnTo>
                  <a:lnTo>
                    <a:pt x="1593" y="22"/>
                  </a:lnTo>
                  <a:lnTo>
                    <a:pt x="1550" y="20"/>
                  </a:lnTo>
                  <a:lnTo>
                    <a:pt x="1505" y="19"/>
                  </a:lnTo>
                  <a:lnTo>
                    <a:pt x="1416" y="19"/>
                  </a:lnTo>
                  <a:lnTo>
                    <a:pt x="1329" y="22"/>
                  </a:lnTo>
                  <a:lnTo>
                    <a:pt x="1243" y="24"/>
                  </a:lnTo>
                  <a:lnTo>
                    <a:pt x="1157" y="27"/>
                  </a:lnTo>
                  <a:lnTo>
                    <a:pt x="1070" y="30"/>
                  </a:lnTo>
                  <a:lnTo>
                    <a:pt x="986" y="30"/>
                  </a:lnTo>
                  <a:lnTo>
                    <a:pt x="942" y="29"/>
                  </a:lnTo>
                  <a:lnTo>
                    <a:pt x="900" y="27"/>
                  </a:lnTo>
                  <a:lnTo>
                    <a:pt x="900" y="27"/>
                  </a:lnTo>
                  <a:lnTo>
                    <a:pt x="848" y="26"/>
                  </a:lnTo>
                  <a:lnTo>
                    <a:pt x="796" y="24"/>
                  </a:lnTo>
                  <a:lnTo>
                    <a:pt x="694" y="26"/>
                  </a:lnTo>
                  <a:lnTo>
                    <a:pt x="642" y="27"/>
                  </a:lnTo>
                  <a:lnTo>
                    <a:pt x="590" y="27"/>
                  </a:lnTo>
                  <a:lnTo>
                    <a:pt x="536" y="26"/>
                  </a:lnTo>
                  <a:lnTo>
                    <a:pt x="483" y="22"/>
                  </a:lnTo>
                  <a:lnTo>
                    <a:pt x="483" y="22"/>
                  </a:lnTo>
                  <a:lnTo>
                    <a:pt x="487" y="24"/>
                  </a:lnTo>
                  <a:lnTo>
                    <a:pt x="493" y="27"/>
                  </a:lnTo>
                  <a:lnTo>
                    <a:pt x="493" y="27"/>
                  </a:lnTo>
                  <a:lnTo>
                    <a:pt x="489" y="29"/>
                  </a:lnTo>
                  <a:lnTo>
                    <a:pt x="484" y="27"/>
                  </a:lnTo>
                  <a:lnTo>
                    <a:pt x="477" y="26"/>
                  </a:lnTo>
                  <a:lnTo>
                    <a:pt x="477" y="26"/>
                  </a:lnTo>
                  <a:lnTo>
                    <a:pt x="448" y="24"/>
                  </a:lnTo>
                  <a:lnTo>
                    <a:pt x="418" y="26"/>
                  </a:lnTo>
                  <a:lnTo>
                    <a:pt x="359" y="29"/>
                  </a:lnTo>
                  <a:lnTo>
                    <a:pt x="302" y="33"/>
                  </a:lnTo>
                  <a:lnTo>
                    <a:pt x="248" y="38"/>
                  </a:lnTo>
                  <a:lnTo>
                    <a:pt x="248" y="38"/>
                  </a:lnTo>
                  <a:lnTo>
                    <a:pt x="240" y="44"/>
                  </a:lnTo>
                  <a:lnTo>
                    <a:pt x="231" y="50"/>
                  </a:lnTo>
                  <a:lnTo>
                    <a:pt x="217" y="64"/>
                  </a:lnTo>
                  <a:lnTo>
                    <a:pt x="193" y="90"/>
                  </a:lnTo>
                  <a:lnTo>
                    <a:pt x="193" y="90"/>
                  </a:lnTo>
                  <a:lnTo>
                    <a:pt x="188" y="106"/>
                  </a:lnTo>
                  <a:lnTo>
                    <a:pt x="185" y="123"/>
                  </a:lnTo>
                  <a:lnTo>
                    <a:pt x="181" y="138"/>
                  </a:lnTo>
                  <a:lnTo>
                    <a:pt x="175" y="155"/>
                  </a:lnTo>
                  <a:lnTo>
                    <a:pt x="175" y="155"/>
                  </a:lnTo>
                  <a:lnTo>
                    <a:pt x="171" y="275"/>
                  </a:lnTo>
                  <a:lnTo>
                    <a:pt x="170" y="336"/>
                  </a:lnTo>
                  <a:lnTo>
                    <a:pt x="170" y="400"/>
                  </a:lnTo>
                  <a:lnTo>
                    <a:pt x="171" y="463"/>
                  </a:lnTo>
                  <a:lnTo>
                    <a:pt x="172" y="526"/>
                  </a:lnTo>
                  <a:lnTo>
                    <a:pt x="177" y="588"/>
                  </a:lnTo>
                  <a:lnTo>
                    <a:pt x="182" y="648"/>
                  </a:lnTo>
                  <a:lnTo>
                    <a:pt x="182" y="648"/>
                  </a:lnTo>
                  <a:lnTo>
                    <a:pt x="189" y="676"/>
                  </a:lnTo>
                  <a:lnTo>
                    <a:pt x="198" y="705"/>
                  </a:lnTo>
                  <a:lnTo>
                    <a:pt x="208" y="731"/>
                  </a:lnTo>
                  <a:lnTo>
                    <a:pt x="219" y="755"/>
                  </a:lnTo>
                  <a:lnTo>
                    <a:pt x="231" y="779"/>
                  </a:lnTo>
                  <a:lnTo>
                    <a:pt x="245" y="799"/>
                  </a:lnTo>
                  <a:lnTo>
                    <a:pt x="254" y="808"/>
                  </a:lnTo>
                  <a:lnTo>
                    <a:pt x="262" y="817"/>
                  </a:lnTo>
                  <a:lnTo>
                    <a:pt x="271" y="824"/>
                  </a:lnTo>
                  <a:lnTo>
                    <a:pt x="281" y="831"/>
                  </a:lnTo>
                  <a:lnTo>
                    <a:pt x="281" y="831"/>
                  </a:lnTo>
                  <a:lnTo>
                    <a:pt x="302" y="837"/>
                  </a:lnTo>
                  <a:lnTo>
                    <a:pt x="321" y="841"/>
                  </a:lnTo>
                  <a:lnTo>
                    <a:pt x="363" y="846"/>
                  </a:lnTo>
                  <a:lnTo>
                    <a:pt x="408" y="849"/>
                  </a:lnTo>
                  <a:lnTo>
                    <a:pt x="453" y="851"/>
                  </a:lnTo>
                  <a:lnTo>
                    <a:pt x="498" y="851"/>
                  </a:lnTo>
                  <a:lnTo>
                    <a:pt x="543" y="849"/>
                  </a:lnTo>
                  <a:lnTo>
                    <a:pt x="632" y="848"/>
                  </a:lnTo>
                  <a:lnTo>
                    <a:pt x="632" y="848"/>
                  </a:lnTo>
                  <a:lnTo>
                    <a:pt x="791" y="849"/>
                  </a:lnTo>
                  <a:lnTo>
                    <a:pt x="948" y="852"/>
                  </a:lnTo>
                  <a:lnTo>
                    <a:pt x="1104" y="855"/>
                  </a:lnTo>
                  <a:lnTo>
                    <a:pt x="1259" y="859"/>
                  </a:lnTo>
                  <a:lnTo>
                    <a:pt x="1569" y="870"/>
                  </a:lnTo>
                  <a:lnTo>
                    <a:pt x="1883" y="883"/>
                  </a:lnTo>
                  <a:lnTo>
                    <a:pt x="1883" y="883"/>
                  </a:lnTo>
                  <a:lnTo>
                    <a:pt x="2019" y="889"/>
                  </a:lnTo>
                  <a:lnTo>
                    <a:pt x="2157" y="893"/>
                  </a:lnTo>
                  <a:lnTo>
                    <a:pt x="2296" y="896"/>
                  </a:lnTo>
                  <a:lnTo>
                    <a:pt x="2366" y="896"/>
                  </a:lnTo>
                  <a:lnTo>
                    <a:pt x="2436" y="894"/>
                  </a:lnTo>
                  <a:lnTo>
                    <a:pt x="2436" y="894"/>
                  </a:lnTo>
                  <a:lnTo>
                    <a:pt x="2516" y="893"/>
                  </a:lnTo>
                  <a:lnTo>
                    <a:pt x="2596" y="891"/>
                  </a:lnTo>
                  <a:lnTo>
                    <a:pt x="2637" y="890"/>
                  </a:lnTo>
                  <a:lnTo>
                    <a:pt x="2679" y="887"/>
                  </a:lnTo>
                  <a:lnTo>
                    <a:pt x="2720" y="883"/>
                  </a:lnTo>
                  <a:lnTo>
                    <a:pt x="2761" y="877"/>
                  </a:lnTo>
                  <a:lnTo>
                    <a:pt x="2761" y="877"/>
                  </a:lnTo>
                  <a:lnTo>
                    <a:pt x="2762" y="872"/>
                  </a:lnTo>
                  <a:lnTo>
                    <a:pt x="2765" y="868"/>
                  </a:lnTo>
                  <a:lnTo>
                    <a:pt x="2768" y="866"/>
                  </a:lnTo>
                  <a:lnTo>
                    <a:pt x="2771" y="863"/>
                  </a:lnTo>
                  <a:lnTo>
                    <a:pt x="2778" y="862"/>
                  </a:lnTo>
                  <a:lnTo>
                    <a:pt x="2785" y="862"/>
                  </a:lnTo>
                  <a:lnTo>
                    <a:pt x="2785" y="862"/>
                  </a:lnTo>
                  <a:close/>
                  <a:moveTo>
                    <a:pt x="1718" y="1039"/>
                  </a:moveTo>
                  <a:lnTo>
                    <a:pt x="1718" y="1039"/>
                  </a:lnTo>
                  <a:lnTo>
                    <a:pt x="1727" y="1025"/>
                  </a:lnTo>
                  <a:lnTo>
                    <a:pt x="1734" y="1012"/>
                  </a:lnTo>
                  <a:lnTo>
                    <a:pt x="1748" y="983"/>
                  </a:lnTo>
                  <a:lnTo>
                    <a:pt x="1763" y="955"/>
                  </a:lnTo>
                  <a:lnTo>
                    <a:pt x="1772" y="942"/>
                  </a:lnTo>
                  <a:lnTo>
                    <a:pt x="1781" y="929"/>
                  </a:lnTo>
                  <a:lnTo>
                    <a:pt x="1749" y="998"/>
                  </a:lnTo>
                  <a:lnTo>
                    <a:pt x="1749" y="998"/>
                  </a:lnTo>
                  <a:lnTo>
                    <a:pt x="1798" y="945"/>
                  </a:lnTo>
                  <a:lnTo>
                    <a:pt x="1824" y="921"/>
                  </a:lnTo>
                  <a:lnTo>
                    <a:pt x="1850" y="897"/>
                  </a:lnTo>
                  <a:lnTo>
                    <a:pt x="1850" y="897"/>
                  </a:lnTo>
                  <a:lnTo>
                    <a:pt x="1842" y="896"/>
                  </a:lnTo>
                  <a:lnTo>
                    <a:pt x="1831" y="896"/>
                  </a:lnTo>
                  <a:lnTo>
                    <a:pt x="1809" y="896"/>
                  </a:lnTo>
                  <a:lnTo>
                    <a:pt x="1809" y="896"/>
                  </a:lnTo>
                  <a:lnTo>
                    <a:pt x="1807" y="896"/>
                  </a:lnTo>
                  <a:lnTo>
                    <a:pt x="1804" y="897"/>
                  </a:lnTo>
                  <a:lnTo>
                    <a:pt x="1801" y="901"/>
                  </a:lnTo>
                  <a:lnTo>
                    <a:pt x="1800" y="907"/>
                  </a:lnTo>
                  <a:lnTo>
                    <a:pt x="1798" y="910"/>
                  </a:lnTo>
                  <a:lnTo>
                    <a:pt x="1795" y="912"/>
                  </a:lnTo>
                  <a:lnTo>
                    <a:pt x="1795" y="912"/>
                  </a:lnTo>
                  <a:lnTo>
                    <a:pt x="1794" y="910"/>
                  </a:lnTo>
                  <a:lnTo>
                    <a:pt x="1794" y="907"/>
                  </a:lnTo>
                  <a:lnTo>
                    <a:pt x="1795" y="901"/>
                  </a:lnTo>
                  <a:lnTo>
                    <a:pt x="1798" y="897"/>
                  </a:lnTo>
                  <a:lnTo>
                    <a:pt x="1798" y="896"/>
                  </a:lnTo>
                  <a:lnTo>
                    <a:pt x="1797" y="894"/>
                  </a:lnTo>
                  <a:lnTo>
                    <a:pt x="1797" y="894"/>
                  </a:lnTo>
                  <a:lnTo>
                    <a:pt x="1791" y="893"/>
                  </a:lnTo>
                  <a:lnTo>
                    <a:pt x="1783" y="893"/>
                  </a:lnTo>
                  <a:lnTo>
                    <a:pt x="1770" y="894"/>
                  </a:lnTo>
                  <a:lnTo>
                    <a:pt x="1770" y="894"/>
                  </a:lnTo>
                  <a:lnTo>
                    <a:pt x="1773" y="898"/>
                  </a:lnTo>
                  <a:lnTo>
                    <a:pt x="1772" y="903"/>
                  </a:lnTo>
                  <a:lnTo>
                    <a:pt x="1770" y="907"/>
                  </a:lnTo>
                  <a:lnTo>
                    <a:pt x="1769" y="911"/>
                  </a:lnTo>
                  <a:lnTo>
                    <a:pt x="1769" y="911"/>
                  </a:lnTo>
                  <a:lnTo>
                    <a:pt x="1739" y="952"/>
                  </a:lnTo>
                  <a:lnTo>
                    <a:pt x="1710" y="991"/>
                  </a:lnTo>
                  <a:lnTo>
                    <a:pt x="1682" y="1032"/>
                  </a:lnTo>
                  <a:lnTo>
                    <a:pt x="1668" y="1053"/>
                  </a:lnTo>
                  <a:lnTo>
                    <a:pt x="1655" y="1074"/>
                  </a:lnTo>
                  <a:lnTo>
                    <a:pt x="1655" y="1074"/>
                  </a:lnTo>
                  <a:lnTo>
                    <a:pt x="1673" y="1077"/>
                  </a:lnTo>
                  <a:lnTo>
                    <a:pt x="1691" y="1078"/>
                  </a:lnTo>
                  <a:lnTo>
                    <a:pt x="1710" y="1078"/>
                  </a:lnTo>
                  <a:lnTo>
                    <a:pt x="1728" y="1078"/>
                  </a:lnTo>
                  <a:lnTo>
                    <a:pt x="1745" y="1077"/>
                  </a:lnTo>
                  <a:lnTo>
                    <a:pt x="1760" y="1074"/>
                  </a:lnTo>
                  <a:lnTo>
                    <a:pt x="1774" y="1068"/>
                  </a:lnTo>
                  <a:lnTo>
                    <a:pt x="1784" y="1063"/>
                  </a:lnTo>
                  <a:lnTo>
                    <a:pt x="1784" y="1063"/>
                  </a:lnTo>
                  <a:lnTo>
                    <a:pt x="1783" y="1060"/>
                  </a:lnTo>
                  <a:lnTo>
                    <a:pt x="1784" y="1057"/>
                  </a:lnTo>
                  <a:lnTo>
                    <a:pt x="1786" y="1056"/>
                  </a:lnTo>
                  <a:lnTo>
                    <a:pt x="1788" y="1054"/>
                  </a:lnTo>
                  <a:lnTo>
                    <a:pt x="1790" y="1053"/>
                  </a:lnTo>
                  <a:lnTo>
                    <a:pt x="1793" y="1053"/>
                  </a:lnTo>
                  <a:lnTo>
                    <a:pt x="1794" y="1054"/>
                  </a:lnTo>
                  <a:lnTo>
                    <a:pt x="1793" y="1057"/>
                  </a:lnTo>
                  <a:lnTo>
                    <a:pt x="1793" y="1057"/>
                  </a:lnTo>
                  <a:lnTo>
                    <a:pt x="1788" y="1064"/>
                  </a:lnTo>
                  <a:lnTo>
                    <a:pt x="1783" y="1070"/>
                  </a:lnTo>
                  <a:lnTo>
                    <a:pt x="1772" y="1080"/>
                  </a:lnTo>
                  <a:lnTo>
                    <a:pt x="1822" y="1080"/>
                  </a:lnTo>
                  <a:lnTo>
                    <a:pt x="1822" y="1080"/>
                  </a:lnTo>
                  <a:lnTo>
                    <a:pt x="1832" y="1061"/>
                  </a:lnTo>
                  <a:lnTo>
                    <a:pt x="1843" y="1045"/>
                  </a:lnTo>
                  <a:lnTo>
                    <a:pt x="1866" y="1011"/>
                  </a:lnTo>
                  <a:lnTo>
                    <a:pt x="1866" y="1011"/>
                  </a:lnTo>
                  <a:lnTo>
                    <a:pt x="1866" y="1011"/>
                  </a:lnTo>
                  <a:lnTo>
                    <a:pt x="1870" y="1008"/>
                  </a:lnTo>
                  <a:lnTo>
                    <a:pt x="1873" y="1004"/>
                  </a:lnTo>
                  <a:lnTo>
                    <a:pt x="1878" y="993"/>
                  </a:lnTo>
                  <a:lnTo>
                    <a:pt x="1874" y="993"/>
                  </a:lnTo>
                  <a:lnTo>
                    <a:pt x="1874" y="993"/>
                  </a:lnTo>
                  <a:lnTo>
                    <a:pt x="1888" y="976"/>
                  </a:lnTo>
                  <a:lnTo>
                    <a:pt x="1901" y="957"/>
                  </a:lnTo>
                  <a:lnTo>
                    <a:pt x="1912" y="939"/>
                  </a:lnTo>
                  <a:lnTo>
                    <a:pt x="1923" y="921"/>
                  </a:lnTo>
                  <a:lnTo>
                    <a:pt x="1791" y="1049"/>
                  </a:lnTo>
                  <a:lnTo>
                    <a:pt x="1791" y="1049"/>
                  </a:lnTo>
                  <a:lnTo>
                    <a:pt x="1824" y="1009"/>
                  </a:lnTo>
                  <a:lnTo>
                    <a:pt x="1857" y="972"/>
                  </a:lnTo>
                  <a:lnTo>
                    <a:pt x="1892" y="936"/>
                  </a:lnTo>
                  <a:lnTo>
                    <a:pt x="1929" y="901"/>
                  </a:lnTo>
                  <a:lnTo>
                    <a:pt x="1929" y="901"/>
                  </a:lnTo>
                  <a:lnTo>
                    <a:pt x="1918" y="898"/>
                  </a:lnTo>
                  <a:lnTo>
                    <a:pt x="1905" y="898"/>
                  </a:lnTo>
                  <a:lnTo>
                    <a:pt x="1878" y="898"/>
                  </a:lnTo>
                  <a:lnTo>
                    <a:pt x="1878" y="898"/>
                  </a:lnTo>
                  <a:lnTo>
                    <a:pt x="1866" y="921"/>
                  </a:lnTo>
                  <a:lnTo>
                    <a:pt x="1853" y="943"/>
                  </a:lnTo>
                  <a:lnTo>
                    <a:pt x="1825" y="987"/>
                  </a:lnTo>
                  <a:lnTo>
                    <a:pt x="1825" y="987"/>
                  </a:lnTo>
                  <a:lnTo>
                    <a:pt x="1821" y="984"/>
                  </a:lnTo>
                  <a:lnTo>
                    <a:pt x="1818" y="984"/>
                  </a:lnTo>
                  <a:lnTo>
                    <a:pt x="1818" y="984"/>
                  </a:lnTo>
                  <a:lnTo>
                    <a:pt x="1818" y="984"/>
                  </a:lnTo>
                  <a:lnTo>
                    <a:pt x="1800" y="1011"/>
                  </a:lnTo>
                  <a:lnTo>
                    <a:pt x="1788" y="1023"/>
                  </a:lnTo>
                  <a:lnTo>
                    <a:pt x="1781" y="1032"/>
                  </a:lnTo>
                  <a:lnTo>
                    <a:pt x="1781" y="1032"/>
                  </a:lnTo>
                  <a:lnTo>
                    <a:pt x="1793" y="1014"/>
                  </a:lnTo>
                  <a:lnTo>
                    <a:pt x="1804" y="997"/>
                  </a:lnTo>
                  <a:lnTo>
                    <a:pt x="1817" y="980"/>
                  </a:lnTo>
                  <a:lnTo>
                    <a:pt x="1831" y="966"/>
                  </a:lnTo>
                  <a:lnTo>
                    <a:pt x="1829" y="962"/>
                  </a:lnTo>
                  <a:lnTo>
                    <a:pt x="1829" y="962"/>
                  </a:lnTo>
                  <a:lnTo>
                    <a:pt x="1838" y="949"/>
                  </a:lnTo>
                  <a:lnTo>
                    <a:pt x="1846" y="936"/>
                  </a:lnTo>
                  <a:lnTo>
                    <a:pt x="1854" y="922"/>
                  </a:lnTo>
                  <a:lnTo>
                    <a:pt x="1863" y="908"/>
                  </a:lnTo>
                  <a:lnTo>
                    <a:pt x="1863" y="908"/>
                  </a:lnTo>
                  <a:lnTo>
                    <a:pt x="1864" y="904"/>
                  </a:lnTo>
                  <a:lnTo>
                    <a:pt x="1863" y="903"/>
                  </a:lnTo>
                  <a:lnTo>
                    <a:pt x="1860" y="903"/>
                  </a:lnTo>
                  <a:lnTo>
                    <a:pt x="1856" y="905"/>
                  </a:lnTo>
                  <a:lnTo>
                    <a:pt x="1856" y="905"/>
                  </a:lnTo>
                  <a:lnTo>
                    <a:pt x="1818" y="941"/>
                  </a:lnTo>
                  <a:lnTo>
                    <a:pt x="1780" y="977"/>
                  </a:lnTo>
                  <a:lnTo>
                    <a:pt x="1745" y="1014"/>
                  </a:lnTo>
                  <a:lnTo>
                    <a:pt x="1711" y="1053"/>
                  </a:lnTo>
                  <a:lnTo>
                    <a:pt x="1711" y="1053"/>
                  </a:lnTo>
                  <a:lnTo>
                    <a:pt x="1711" y="1049"/>
                  </a:lnTo>
                  <a:lnTo>
                    <a:pt x="1711" y="1042"/>
                  </a:lnTo>
                  <a:lnTo>
                    <a:pt x="1711" y="1040"/>
                  </a:lnTo>
                  <a:lnTo>
                    <a:pt x="1713" y="1038"/>
                  </a:lnTo>
                  <a:lnTo>
                    <a:pt x="1714" y="1038"/>
                  </a:lnTo>
                  <a:lnTo>
                    <a:pt x="1718" y="1039"/>
                  </a:lnTo>
                  <a:lnTo>
                    <a:pt x="1718" y="1039"/>
                  </a:lnTo>
                  <a:close/>
                  <a:moveTo>
                    <a:pt x="231" y="993"/>
                  </a:moveTo>
                  <a:lnTo>
                    <a:pt x="231" y="993"/>
                  </a:lnTo>
                  <a:lnTo>
                    <a:pt x="236" y="990"/>
                  </a:lnTo>
                  <a:lnTo>
                    <a:pt x="240" y="986"/>
                  </a:lnTo>
                  <a:lnTo>
                    <a:pt x="248" y="974"/>
                  </a:lnTo>
                  <a:lnTo>
                    <a:pt x="257" y="964"/>
                  </a:lnTo>
                  <a:lnTo>
                    <a:pt x="261" y="959"/>
                  </a:lnTo>
                  <a:lnTo>
                    <a:pt x="267" y="955"/>
                  </a:lnTo>
                  <a:lnTo>
                    <a:pt x="267" y="955"/>
                  </a:lnTo>
                  <a:lnTo>
                    <a:pt x="260" y="967"/>
                  </a:lnTo>
                  <a:lnTo>
                    <a:pt x="254" y="977"/>
                  </a:lnTo>
                  <a:lnTo>
                    <a:pt x="248" y="988"/>
                  </a:lnTo>
                  <a:lnTo>
                    <a:pt x="244" y="994"/>
                  </a:lnTo>
                  <a:lnTo>
                    <a:pt x="237" y="1000"/>
                  </a:lnTo>
                  <a:lnTo>
                    <a:pt x="237" y="1000"/>
                  </a:lnTo>
                  <a:lnTo>
                    <a:pt x="245" y="1001"/>
                  </a:lnTo>
                  <a:lnTo>
                    <a:pt x="255" y="1002"/>
                  </a:lnTo>
                  <a:lnTo>
                    <a:pt x="275" y="1005"/>
                  </a:lnTo>
                  <a:lnTo>
                    <a:pt x="275" y="1005"/>
                  </a:lnTo>
                  <a:lnTo>
                    <a:pt x="286" y="984"/>
                  </a:lnTo>
                  <a:lnTo>
                    <a:pt x="300" y="966"/>
                  </a:lnTo>
                  <a:lnTo>
                    <a:pt x="316" y="950"/>
                  </a:lnTo>
                  <a:lnTo>
                    <a:pt x="333" y="936"/>
                  </a:lnTo>
                  <a:lnTo>
                    <a:pt x="320" y="941"/>
                  </a:lnTo>
                  <a:lnTo>
                    <a:pt x="317" y="942"/>
                  </a:lnTo>
                  <a:lnTo>
                    <a:pt x="316" y="946"/>
                  </a:lnTo>
                  <a:lnTo>
                    <a:pt x="317" y="942"/>
                  </a:lnTo>
                  <a:lnTo>
                    <a:pt x="320" y="941"/>
                  </a:lnTo>
                  <a:lnTo>
                    <a:pt x="320" y="941"/>
                  </a:lnTo>
                  <a:lnTo>
                    <a:pt x="323" y="934"/>
                  </a:lnTo>
                  <a:lnTo>
                    <a:pt x="327" y="927"/>
                  </a:lnTo>
                  <a:lnTo>
                    <a:pt x="335" y="915"/>
                  </a:lnTo>
                  <a:lnTo>
                    <a:pt x="344" y="903"/>
                  </a:lnTo>
                  <a:lnTo>
                    <a:pt x="348" y="896"/>
                  </a:lnTo>
                  <a:lnTo>
                    <a:pt x="351" y="889"/>
                  </a:lnTo>
                  <a:lnTo>
                    <a:pt x="271" y="962"/>
                  </a:lnTo>
                  <a:lnTo>
                    <a:pt x="271" y="962"/>
                  </a:lnTo>
                  <a:lnTo>
                    <a:pt x="279" y="948"/>
                  </a:lnTo>
                  <a:lnTo>
                    <a:pt x="289" y="935"/>
                  </a:lnTo>
                  <a:lnTo>
                    <a:pt x="300" y="922"/>
                  </a:lnTo>
                  <a:lnTo>
                    <a:pt x="312" y="910"/>
                  </a:lnTo>
                  <a:lnTo>
                    <a:pt x="323" y="900"/>
                  </a:lnTo>
                  <a:lnTo>
                    <a:pt x="335" y="889"/>
                  </a:lnTo>
                  <a:lnTo>
                    <a:pt x="362" y="870"/>
                  </a:lnTo>
                  <a:lnTo>
                    <a:pt x="362" y="870"/>
                  </a:lnTo>
                  <a:lnTo>
                    <a:pt x="365" y="869"/>
                  </a:lnTo>
                  <a:lnTo>
                    <a:pt x="369" y="870"/>
                  </a:lnTo>
                  <a:lnTo>
                    <a:pt x="371" y="872"/>
                  </a:lnTo>
                  <a:lnTo>
                    <a:pt x="371" y="877"/>
                  </a:lnTo>
                  <a:lnTo>
                    <a:pt x="371" y="877"/>
                  </a:lnTo>
                  <a:lnTo>
                    <a:pt x="363" y="893"/>
                  </a:lnTo>
                  <a:lnTo>
                    <a:pt x="354" y="907"/>
                  </a:lnTo>
                  <a:lnTo>
                    <a:pt x="344" y="920"/>
                  </a:lnTo>
                  <a:lnTo>
                    <a:pt x="333" y="929"/>
                  </a:lnTo>
                  <a:lnTo>
                    <a:pt x="337" y="929"/>
                  </a:lnTo>
                  <a:lnTo>
                    <a:pt x="292" y="1001"/>
                  </a:lnTo>
                  <a:lnTo>
                    <a:pt x="292" y="1001"/>
                  </a:lnTo>
                  <a:lnTo>
                    <a:pt x="290" y="1005"/>
                  </a:lnTo>
                  <a:lnTo>
                    <a:pt x="290" y="1009"/>
                  </a:lnTo>
                  <a:lnTo>
                    <a:pt x="292" y="1009"/>
                  </a:lnTo>
                  <a:lnTo>
                    <a:pt x="293" y="1009"/>
                  </a:lnTo>
                  <a:lnTo>
                    <a:pt x="296" y="1005"/>
                  </a:lnTo>
                  <a:lnTo>
                    <a:pt x="296" y="1005"/>
                  </a:lnTo>
                  <a:lnTo>
                    <a:pt x="297" y="1002"/>
                  </a:lnTo>
                  <a:lnTo>
                    <a:pt x="299" y="1001"/>
                  </a:lnTo>
                  <a:lnTo>
                    <a:pt x="300" y="1001"/>
                  </a:lnTo>
                  <a:lnTo>
                    <a:pt x="302" y="1002"/>
                  </a:lnTo>
                  <a:lnTo>
                    <a:pt x="303" y="1005"/>
                  </a:lnTo>
                  <a:lnTo>
                    <a:pt x="303" y="1009"/>
                  </a:lnTo>
                  <a:lnTo>
                    <a:pt x="303" y="1009"/>
                  </a:lnTo>
                  <a:lnTo>
                    <a:pt x="309" y="1012"/>
                  </a:lnTo>
                  <a:lnTo>
                    <a:pt x="314" y="1014"/>
                  </a:lnTo>
                  <a:lnTo>
                    <a:pt x="320" y="1015"/>
                  </a:lnTo>
                  <a:lnTo>
                    <a:pt x="327" y="1015"/>
                  </a:lnTo>
                  <a:lnTo>
                    <a:pt x="392" y="925"/>
                  </a:lnTo>
                  <a:lnTo>
                    <a:pt x="392" y="925"/>
                  </a:lnTo>
                  <a:lnTo>
                    <a:pt x="375" y="939"/>
                  </a:lnTo>
                  <a:lnTo>
                    <a:pt x="358" y="956"/>
                  </a:lnTo>
                  <a:lnTo>
                    <a:pt x="342" y="972"/>
                  </a:lnTo>
                  <a:lnTo>
                    <a:pt x="326" y="988"/>
                  </a:lnTo>
                  <a:lnTo>
                    <a:pt x="324" y="983"/>
                  </a:lnTo>
                  <a:lnTo>
                    <a:pt x="307" y="998"/>
                  </a:lnTo>
                  <a:lnTo>
                    <a:pt x="307" y="998"/>
                  </a:lnTo>
                  <a:lnTo>
                    <a:pt x="307" y="994"/>
                  </a:lnTo>
                  <a:lnTo>
                    <a:pt x="309" y="991"/>
                  </a:lnTo>
                  <a:lnTo>
                    <a:pt x="312" y="988"/>
                  </a:lnTo>
                  <a:lnTo>
                    <a:pt x="313" y="983"/>
                  </a:lnTo>
                  <a:lnTo>
                    <a:pt x="313" y="983"/>
                  </a:lnTo>
                  <a:lnTo>
                    <a:pt x="314" y="983"/>
                  </a:lnTo>
                  <a:lnTo>
                    <a:pt x="317" y="980"/>
                  </a:lnTo>
                  <a:lnTo>
                    <a:pt x="324" y="974"/>
                  </a:lnTo>
                  <a:lnTo>
                    <a:pt x="327" y="972"/>
                  </a:lnTo>
                  <a:lnTo>
                    <a:pt x="328" y="972"/>
                  </a:lnTo>
                  <a:lnTo>
                    <a:pt x="327" y="976"/>
                  </a:lnTo>
                  <a:lnTo>
                    <a:pt x="324" y="983"/>
                  </a:lnTo>
                  <a:lnTo>
                    <a:pt x="324" y="983"/>
                  </a:lnTo>
                  <a:lnTo>
                    <a:pt x="328" y="980"/>
                  </a:lnTo>
                  <a:lnTo>
                    <a:pt x="333" y="976"/>
                  </a:lnTo>
                  <a:lnTo>
                    <a:pt x="338" y="967"/>
                  </a:lnTo>
                  <a:lnTo>
                    <a:pt x="338" y="964"/>
                  </a:lnTo>
                  <a:lnTo>
                    <a:pt x="338" y="964"/>
                  </a:lnTo>
                  <a:lnTo>
                    <a:pt x="340" y="960"/>
                  </a:lnTo>
                  <a:lnTo>
                    <a:pt x="340" y="960"/>
                  </a:lnTo>
                  <a:lnTo>
                    <a:pt x="362" y="936"/>
                  </a:lnTo>
                  <a:lnTo>
                    <a:pt x="386" y="914"/>
                  </a:lnTo>
                  <a:lnTo>
                    <a:pt x="411" y="893"/>
                  </a:lnTo>
                  <a:lnTo>
                    <a:pt x="439" y="875"/>
                  </a:lnTo>
                  <a:lnTo>
                    <a:pt x="439" y="875"/>
                  </a:lnTo>
                  <a:lnTo>
                    <a:pt x="437" y="882"/>
                  </a:lnTo>
                  <a:lnTo>
                    <a:pt x="432" y="890"/>
                  </a:lnTo>
                  <a:lnTo>
                    <a:pt x="421" y="907"/>
                  </a:lnTo>
                  <a:lnTo>
                    <a:pt x="407" y="922"/>
                  </a:lnTo>
                  <a:lnTo>
                    <a:pt x="394" y="935"/>
                  </a:lnTo>
                  <a:lnTo>
                    <a:pt x="394" y="935"/>
                  </a:lnTo>
                  <a:lnTo>
                    <a:pt x="396" y="939"/>
                  </a:lnTo>
                  <a:lnTo>
                    <a:pt x="396" y="942"/>
                  </a:lnTo>
                  <a:lnTo>
                    <a:pt x="392" y="949"/>
                  </a:lnTo>
                  <a:lnTo>
                    <a:pt x="392" y="949"/>
                  </a:lnTo>
                  <a:lnTo>
                    <a:pt x="379" y="964"/>
                  </a:lnTo>
                  <a:lnTo>
                    <a:pt x="366" y="981"/>
                  </a:lnTo>
                  <a:lnTo>
                    <a:pt x="354" y="1000"/>
                  </a:lnTo>
                  <a:lnTo>
                    <a:pt x="342" y="1019"/>
                  </a:lnTo>
                  <a:lnTo>
                    <a:pt x="342" y="1019"/>
                  </a:lnTo>
                  <a:lnTo>
                    <a:pt x="349" y="1015"/>
                  </a:lnTo>
                  <a:lnTo>
                    <a:pt x="355" y="1011"/>
                  </a:lnTo>
                  <a:lnTo>
                    <a:pt x="359" y="1005"/>
                  </a:lnTo>
                  <a:lnTo>
                    <a:pt x="363" y="1000"/>
                  </a:lnTo>
                  <a:lnTo>
                    <a:pt x="372" y="988"/>
                  </a:lnTo>
                  <a:lnTo>
                    <a:pt x="376" y="984"/>
                  </a:lnTo>
                  <a:lnTo>
                    <a:pt x="383" y="979"/>
                  </a:lnTo>
                  <a:lnTo>
                    <a:pt x="383" y="979"/>
                  </a:lnTo>
                  <a:lnTo>
                    <a:pt x="383" y="981"/>
                  </a:lnTo>
                  <a:lnTo>
                    <a:pt x="382" y="986"/>
                  </a:lnTo>
                  <a:lnTo>
                    <a:pt x="378" y="991"/>
                  </a:lnTo>
                  <a:lnTo>
                    <a:pt x="373" y="997"/>
                  </a:lnTo>
                  <a:lnTo>
                    <a:pt x="372" y="1001"/>
                  </a:lnTo>
                  <a:lnTo>
                    <a:pt x="372" y="1005"/>
                  </a:lnTo>
                  <a:lnTo>
                    <a:pt x="372" y="1005"/>
                  </a:lnTo>
                  <a:lnTo>
                    <a:pt x="371" y="1007"/>
                  </a:lnTo>
                  <a:lnTo>
                    <a:pt x="368" y="1008"/>
                  </a:lnTo>
                  <a:lnTo>
                    <a:pt x="362" y="1014"/>
                  </a:lnTo>
                  <a:lnTo>
                    <a:pt x="361" y="1015"/>
                  </a:lnTo>
                  <a:lnTo>
                    <a:pt x="361" y="1018"/>
                  </a:lnTo>
                  <a:lnTo>
                    <a:pt x="362" y="1019"/>
                  </a:lnTo>
                  <a:lnTo>
                    <a:pt x="366" y="1022"/>
                  </a:lnTo>
                  <a:lnTo>
                    <a:pt x="366" y="1022"/>
                  </a:lnTo>
                  <a:lnTo>
                    <a:pt x="380" y="1025"/>
                  </a:lnTo>
                  <a:lnTo>
                    <a:pt x="394" y="1026"/>
                  </a:lnTo>
                  <a:lnTo>
                    <a:pt x="421" y="1029"/>
                  </a:lnTo>
                  <a:lnTo>
                    <a:pt x="421" y="1029"/>
                  </a:lnTo>
                  <a:lnTo>
                    <a:pt x="424" y="1018"/>
                  </a:lnTo>
                  <a:lnTo>
                    <a:pt x="430" y="1007"/>
                  </a:lnTo>
                  <a:lnTo>
                    <a:pt x="437" y="997"/>
                  </a:lnTo>
                  <a:lnTo>
                    <a:pt x="444" y="987"/>
                  </a:lnTo>
                  <a:lnTo>
                    <a:pt x="459" y="970"/>
                  </a:lnTo>
                  <a:lnTo>
                    <a:pt x="465" y="963"/>
                  </a:lnTo>
                  <a:lnTo>
                    <a:pt x="466" y="957"/>
                  </a:lnTo>
                  <a:lnTo>
                    <a:pt x="466" y="957"/>
                  </a:lnTo>
                  <a:lnTo>
                    <a:pt x="479" y="939"/>
                  </a:lnTo>
                  <a:lnTo>
                    <a:pt x="493" y="921"/>
                  </a:lnTo>
                  <a:lnTo>
                    <a:pt x="507" y="903"/>
                  </a:lnTo>
                  <a:lnTo>
                    <a:pt x="514" y="893"/>
                  </a:lnTo>
                  <a:lnTo>
                    <a:pt x="519" y="880"/>
                  </a:lnTo>
                  <a:lnTo>
                    <a:pt x="519" y="880"/>
                  </a:lnTo>
                  <a:lnTo>
                    <a:pt x="500" y="893"/>
                  </a:lnTo>
                  <a:lnTo>
                    <a:pt x="482" y="905"/>
                  </a:lnTo>
                  <a:lnTo>
                    <a:pt x="463" y="918"/>
                  </a:lnTo>
                  <a:lnTo>
                    <a:pt x="446" y="932"/>
                  </a:lnTo>
                  <a:lnTo>
                    <a:pt x="414" y="960"/>
                  </a:lnTo>
                  <a:lnTo>
                    <a:pt x="385" y="988"/>
                  </a:lnTo>
                  <a:lnTo>
                    <a:pt x="385" y="988"/>
                  </a:lnTo>
                  <a:lnTo>
                    <a:pt x="396" y="972"/>
                  </a:lnTo>
                  <a:lnTo>
                    <a:pt x="407" y="956"/>
                  </a:lnTo>
                  <a:lnTo>
                    <a:pt x="420" y="942"/>
                  </a:lnTo>
                  <a:lnTo>
                    <a:pt x="435" y="928"/>
                  </a:lnTo>
                  <a:lnTo>
                    <a:pt x="451" y="915"/>
                  </a:lnTo>
                  <a:lnTo>
                    <a:pt x="467" y="903"/>
                  </a:lnTo>
                  <a:lnTo>
                    <a:pt x="503" y="880"/>
                  </a:lnTo>
                  <a:lnTo>
                    <a:pt x="503" y="880"/>
                  </a:lnTo>
                  <a:lnTo>
                    <a:pt x="480" y="875"/>
                  </a:lnTo>
                  <a:lnTo>
                    <a:pt x="458" y="870"/>
                  </a:lnTo>
                  <a:lnTo>
                    <a:pt x="434" y="868"/>
                  </a:lnTo>
                  <a:lnTo>
                    <a:pt x="408" y="868"/>
                  </a:lnTo>
                  <a:lnTo>
                    <a:pt x="359" y="865"/>
                  </a:lnTo>
                  <a:lnTo>
                    <a:pt x="335" y="862"/>
                  </a:lnTo>
                  <a:lnTo>
                    <a:pt x="313" y="859"/>
                  </a:lnTo>
                  <a:lnTo>
                    <a:pt x="313" y="859"/>
                  </a:lnTo>
                  <a:lnTo>
                    <a:pt x="307" y="872"/>
                  </a:lnTo>
                  <a:lnTo>
                    <a:pt x="297" y="887"/>
                  </a:lnTo>
                  <a:lnTo>
                    <a:pt x="278" y="914"/>
                  </a:lnTo>
                  <a:lnTo>
                    <a:pt x="278" y="914"/>
                  </a:lnTo>
                  <a:lnTo>
                    <a:pt x="252" y="952"/>
                  </a:lnTo>
                  <a:lnTo>
                    <a:pt x="240" y="973"/>
                  </a:lnTo>
                  <a:lnTo>
                    <a:pt x="234" y="983"/>
                  </a:lnTo>
                  <a:lnTo>
                    <a:pt x="231" y="993"/>
                  </a:lnTo>
                  <a:lnTo>
                    <a:pt x="231" y="993"/>
                  </a:lnTo>
                  <a:close/>
                  <a:moveTo>
                    <a:pt x="992" y="986"/>
                  </a:moveTo>
                  <a:lnTo>
                    <a:pt x="992" y="986"/>
                  </a:lnTo>
                  <a:lnTo>
                    <a:pt x="1021" y="956"/>
                  </a:lnTo>
                  <a:lnTo>
                    <a:pt x="1037" y="942"/>
                  </a:lnTo>
                  <a:lnTo>
                    <a:pt x="1053" y="928"/>
                  </a:lnTo>
                  <a:lnTo>
                    <a:pt x="1070" y="914"/>
                  </a:lnTo>
                  <a:lnTo>
                    <a:pt x="1089" y="901"/>
                  </a:lnTo>
                  <a:lnTo>
                    <a:pt x="1110" y="890"/>
                  </a:lnTo>
                  <a:lnTo>
                    <a:pt x="1131" y="879"/>
                  </a:lnTo>
                  <a:lnTo>
                    <a:pt x="1131" y="879"/>
                  </a:lnTo>
                  <a:lnTo>
                    <a:pt x="1129" y="890"/>
                  </a:lnTo>
                  <a:lnTo>
                    <a:pt x="1127" y="901"/>
                  </a:lnTo>
                  <a:lnTo>
                    <a:pt x="1122" y="911"/>
                  </a:lnTo>
                  <a:lnTo>
                    <a:pt x="1115" y="921"/>
                  </a:lnTo>
                  <a:lnTo>
                    <a:pt x="1108" y="931"/>
                  </a:lnTo>
                  <a:lnTo>
                    <a:pt x="1101" y="938"/>
                  </a:lnTo>
                  <a:lnTo>
                    <a:pt x="1090" y="950"/>
                  </a:lnTo>
                  <a:lnTo>
                    <a:pt x="1093" y="949"/>
                  </a:lnTo>
                  <a:lnTo>
                    <a:pt x="1090" y="950"/>
                  </a:lnTo>
                  <a:lnTo>
                    <a:pt x="1090" y="950"/>
                  </a:lnTo>
                  <a:lnTo>
                    <a:pt x="1075" y="973"/>
                  </a:lnTo>
                  <a:lnTo>
                    <a:pt x="1056" y="998"/>
                  </a:lnTo>
                  <a:lnTo>
                    <a:pt x="1039" y="1022"/>
                  </a:lnTo>
                  <a:lnTo>
                    <a:pt x="1024" y="1046"/>
                  </a:lnTo>
                  <a:lnTo>
                    <a:pt x="1024" y="1046"/>
                  </a:lnTo>
                  <a:lnTo>
                    <a:pt x="1032" y="1045"/>
                  </a:lnTo>
                  <a:lnTo>
                    <a:pt x="1037" y="1043"/>
                  </a:lnTo>
                  <a:lnTo>
                    <a:pt x="1037" y="1042"/>
                  </a:lnTo>
                  <a:lnTo>
                    <a:pt x="1035" y="1042"/>
                  </a:lnTo>
                  <a:lnTo>
                    <a:pt x="1030" y="1043"/>
                  </a:lnTo>
                  <a:lnTo>
                    <a:pt x="1030" y="1043"/>
                  </a:lnTo>
                  <a:lnTo>
                    <a:pt x="1042" y="1032"/>
                  </a:lnTo>
                  <a:lnTo>
                    <a:pt x="1053" y="1019"/>
                  </a:lnTo>
                  <a:lnTo>
                    <a:pt x="1065" y="1007"/>
                  </a:lnTo>
                  <a:lnTo>
                    <a:pt x="1070" y="1002"/>
                  </a:lnTo>
                  <a:lnTo>
                    <a:pt x="1077" y="998"/>
                  </a:lnTo>
                  <a:lnTo>
                    <a:pt x="1082" y="994"/>
                  </a:lnTo>
                  <a:lnTo>
                    <a:pt x="1083" y="991"/>
                  </a:lnTo>
                  <a:lnTo>
                    <a:pt x="1083" y="991"/>
                  </a:lnTo>
                  <a:lnTo>
                    <a:pt x="1084" y="988"/>
                  </a:lnTo>
                  <a:lnTo>
                    <a:pt x="1084" y="986"/>
                  </a:lnTo>
                  <a:lnTo>
                    <a:pt x="1084" y="986"/>
                  </a:lnTo>
                  <a:lnTo>
                    <a:pt x="1094" y="974"/>
                  </a:lnTo>
                  <a:lnTo>
                    <a:pt x="1104" y="964"/>
                  </a:lnTo>
                  <a:lnTo>
                    <a:pt x="1125" y="943"/>
                  </a:lnTo>
                  <a:lnTo>
                    <a:pt x="1125" y="943"/>
                  </a:lnTo>
                  <a:lnTo>
                    <a:pt x="1143" y="927"/>
                  </a:lnTo>
                  <a:lnTo>
                    <a:pt x="1164" y="908"/>
                  </a:lnTo>
                  <a:lnTo>
                    <a:pt x="1176" y="900"/>
                  </a:lnTo>
                  <a:lnTo>
                    <a:pt x="1187" y="891"/>
                  </a:lnTo>
                  <a:lnTo>
                    <a:pt x="1200" y="886"/>
                  </a:lnTo>
                  <a:lnTo>
                    <a:pt x="1212" y="879"/>
                  </a:lnTo>
                  <a:lnTo>
                    <a:pt x="1212" y="879"/>
                  </a:lnTo>
                  <a:lnTo>
                    <a:pt x="1209" y="887"/>
                  </a:lnTo>
                  <a:lnTo>
                    <a:pt x="1205" y="896"/>
                  </a:lnTo>
                  <a:lnTo>
                    <a:pt x="1193" y="911"/>
                  </a:lnTo>
                  <a:lnTo>
                    <a:pt x="1181" y="924"/>
                  </a:lnTo>
                  <a:lnTo>
                    <a:pt x="1177" y="927"/>
                  </a:lnTo>
                  <a:lnTo>
                    <a:pt x="1174" y="927"/>
                  </a:lnTo>
                  <a:lnTo>
                    <a:pt x="1174" y="927"/>
                  </a:lnTo>
                  <a:lnTo>
                    <a:pt x="1173" y="927"/>
                  </a:lnTo>
                  <a:lnTo>
                    <a:pt x="1170" y="927"/>
                  </a:lnTo>
                  <a:lnTo>
                    <a:pt x="1167" y="929"/>
                  </a:lnTo>
                  <a:lnTo>
                    <a:pt x="1166" y="934"/>
                  </a:lnTo>
                  <a:lnTo>
                    <a:pt x="1166" y="938"/>
                  </a:lnTo>
                  <a:lnTo>
                    <a:pt x="1172" y="939"/>
                  </a:lnTo>
                  <a:lnTo>
                    <a:pt x="1172" y="939"/>
                  </a:lnTo>
                  <a:lnTo>
                    <a:pt x="1143" y="972"/>
                  </a:lnTo>
                  <a:lnTo>
                    <a:pt x="1131" y="988"/>
                  </a:lnTo>
                  <a:lnTo>
                    <a:pt x="1120" y="1007"/>
                  </a:lnTo>
                  <a:lnTo>
                    <a:pt x="1186" y="942"/>
                  </a:lnTo>
                  <a:lnTo>
                    <a:pt x="1186" y="942"/>
                  </a:lnTo>
                  <a:lnTo>
                    <a:pt x="1204" y="925"/>
                  </a:lnTo>
                  <a:lnTo>
                    <a:pt x="1225" y="907"/>
                  </a:lnTo>
                  <a:lnTo>
                    <a:pt x="1247" y="891"/>
                  </a:lnTo>
                  <a:lnTo>
                    <a:pt x="1259" y="886"/>
                  </a:lnTo>
                  <a:lnTo>
                    <a:pt x="1270" y="880"/>
                  </a:lnTo>
                  <a:lnTo>
                    <a:pt x="1270" y="880"/>
                  </a:lnTo>
                  <a:lnTo>
                    <a:pt x="1274" y="882"/>
                  </a:lnTo>
                  <a:lnTo>
                    <a:pt x="1278" y="883"/>
                  </a:lnTo>
                  <a:lnTo>
                    <a:pt x="1281" y="886"/>
                  </a:lnTo>
                  <a:lnTo>
                    <a:pt x="1281" y="887"/>
                  </a:lnTo>
                  <a:lnTo>
                    <a:pt x="1281" y="889"/>
                  </a:lnTo>
                  <a:lnTo>
                    <a:pt x="1198" y="1004"/>
                  </a:lnTo>
                  <a:lnTo>
                    <a:pt x="1198" y="1004"/>
                  </a:lnTo>
                  <a:lnTo>
                    <a:pt x="1214" y="986"/>
                  </a:lnTo>
                  <a:lnTo>
                    <a:pt x="1231" y="969"/>
                  </a:lnTo>
                  <a:lnTo>
                    <a:pt x="1247" y="953"/>
                  </a:lnTo>
                  <a:lnTo>
                    <a:pt x="1264" y="938"/>
                  </a:lnTo>
                  <a:lnTo>
                    <a:pt x="1283" y="922"/>
                  </a:lnTo>
                  <a:lnTo>
                    <a:pt x="1301" y="908"/>
                  </a:lnTo>
                  <a:lnTo>
                    <a:pt x="1319" y="896"/>
                  </a:lnTo>
                  <a:lnTo>
                    <a:pt x="1339" y="883"/>
                  </a:lnTo>
                  <a:lnTo>
                    <a:pt x="1339" y="883"/>
                  </a:lnTo>
                  <a:lnTo>
                    <a:pt x="1342" y="883"/>
                  </a:lnTo>
                  <a:lnTo>
                    <a:pt x="1343" y="883"/>
                  </a:lnTo>
                  <a:lnTo>
                    <a:pt x="1344" y="884"/>
                  </a:lnTo>
                  <a:lnTo>
                    <a:pt x="1346" y="887"/>
                  </a:lnTo>
                  <a:lnTo>
                    <a:pt x="1347" y="893"/>
                  </a:lnTo>
                  <a:lnTo>
                    <a:pt x="1347" y="896"/>
                  </a:lnTo>
                  <a:lnTo>
                    <a:pt x="1285" y="991"/>
                  </a:lnTo>
                  <a:lnTo>
                    <a:pt x="1285" y="991"/>
                  </a:lnTo>
                  <a:lnTo>
                    <a:pt x="1315" y="963"/>
                  </a:lnTo>
                  <a:lnTo>
                    <a:pt x="1344" y="935"/>
                  </a:lnTo>
                  <a:lnTo>
                    <a:pt x="1377" y="907"/>
                  </a:lnTo>
                  <a:lnTo>
                    <a:pt x="1394" y="894"/>
                  </a:lnTo>
                  <a:lnTo>
                    <a:pt x="1410" y="882"/>
                  </a:lnTo>
                  <a:lnTo>
                    <a:pt x="1410" y="882"/>
                  </a:lnTo>
                  <a:lnTo>
                    <a:pt x="1367" y="879"/>
                  </a:lnTo>
                  <a:lnTo>
                    <a:pt x="1323" y="877"/>
                  </a:lnTo>
                  <a:lnTo>
                    <a:pt x="1235" y="877"/>
                  </a:lnTo>
                  <a:lnTo>
                    <a:pt x="1149" y="877"/>
                  </a:lnTo>
                  <a:lnTo>
                    <a:pt x="1107" y="877"/>
                  </a:lnTo>
                  <a:lnTo>
                    <a:pt x="1065" y="877"/>
                  </a:lnTo>
                  <a:lnTo>
                    <a:pt x="1065" y="877"/>
                  </a:lnTo>
                  <a:lnTo>
                    <a:pt x="1059" y="889"/>
                  </a:lnTo>
                  <a:lnTo>
                    <a:pt x="1052" y="900"/>
                  </a:lnTo>
                  <a:lnTo>
                    <a:pt x="1035" y="922"/>
                  </a:lnTo>
                  <a:lnTo>
                    <a:pt x="1032" y="925"/>
                  </a:lnTo>
                  <a:lnTo>
                    <a:pt x="1032" y="925"/>
                  </a:lnTo>
                  <a:lnTo>
                    <a:pt x="1024" y="941"/>
                  </a:lnTo>
                  <a:lnTo>
                    <a:pt x="1013" y="956"/>
                  </a:lnTo>
                  <a:lnTo>
                    <a:pt x="992" y="986"/>
                  </a:lnTo>
                  <a:lnTo>
                    <a:pt x="992" y="986"/>
                  </a:lnTo>
                  <a:close/>
                  <a:moveTo>
                    <a:pt x="1617" y="898"/>
                  </a:moveTo>
                  <a:lnTo>
                    <a:pt x="1617" y="898"/>
                  </a:lnTo>
                  <a:lnTo>
                    <a:pt x="1593" y="917"/>
                  </a:lnTo>
                  <a:lnTo>
                    <a:pt x="1571" y="935"/>
                  </a:lnTo>
                  <a:lnTo>
                    <a:pt x="1548" y="953"/>
                  </a:lnTo>
                  <a:lnTo>
                    <a:pt x="1527" y="974"/>
                  </a:lnTo>
                  <a:lnTo>
                    <a:pt x="1507" y="994"/>
                  </a:lnTo>
                  <a:lnTo>
                    <a:pt x="1488" y="1016"/>
                  </a:lnTo>
                  <a:lnTo>
                    <a:pt x="1469" y="1039"/>
                  </a:lnTo>
                  <a:lnTo>
                    <a:pt x="1451" y="1063"/>
                  </a:lnTo>
                  <a:lnTo>
                    <a:pt x="1451" y="1063"/>
                  </a:lnTo>
                  <a:lnTo>
                    <a:pt x="1509" y="1066"/>
                  </a:lnTo>
                  <a:lnTo>
                    <a:pt x="1535" y="1067"/>
                  </a:lnTo>
                  <a:lnTo>
                    <a:pt x="1562" y="1066"/>
                  </a:lnTo>
                  <a:lnTo>
                    <a:pt x="1562" y="1066"/>
                  </a:lnTo>
                  <a:lnTo>
                    <a:pt x="1594" y="1026"/>
                  </a:lnTo>
                  <a:lnTo>
                    <a:pt x="1628" y="987"/>
                  </a:lnTo>
                  <a:lnTo>
                    <a:pt x="1645" y="967"/>
                  </a:lnTo>
                  <a:lnTo>
                    <a:pt x="1661" y="946"/>
                  </a:lnTo>
                  <a:lnTo>
                    <a:pt x="1675" y="925"/>
                  </a:lnTo>
                  <a:lnTo>
                    <a:pt x="1687" y="904"/>
                  </a:lnTo>
                  <a:lnTo>
                    <a:pt x="1687" y="904"/>
                  </a:lnTo>
                  <a:lnTo>
                    <a:pt x="1663" y="920"/>
                  </a:lnTo>
                  <a:lnTo>
                    <a:pt x="1639" y="936"/>
                  </a:lnTo>
                  <a:lnTo>
                    <a:pt x="1616" y="953"/>
                  </a:lnTo>
                  <a:lnTo>
                    <a:pt x="1594" y="973"/>
                  </a:lnTo>
                  <a:lnTo>
                    <a:pt x="1572" y="993"/>
                  </a:lnTo>
                  <a:lnTo>
                    <a:pt x="1552" y="1012"/>
                  </a:lnTo>
                  <a:lnTo>
                    <a:pt x="1533" y="1033"/>
                  </a:lnTo>
                  <a:lnTo>
                    <a:pt x="1513" y="1054"/>
                  </a:lnTo>
                  <a:lnTo>
                    <a:pt x="1513" y="1054"/>
                  </a:lnTo>
                  <a:lnTo>
                    <a:pt x="1541" y="1015"/>
                  </a:lnTo>
                  <a:lnTo>
                    <a:pt x="1571" y="974"/>
                  </a:lnTo>
                  <a:lnTo>
                    <a:pt x="1602" y="934"/>
                  </a:lnTo>
                  <a:lnTo>
                    <a:pt x="1632" y="891"/>
                  </a:lnTo>
                  <a:lnTo>
                    <a:pt x="1632" y="891"/>
                  </a:lnTo>
                  <a:lnTo>
                    <a:pt x="1617" y="898"/>
                  </a:lnTo>
                  <a:lnTo>
                    <a:pt x="1617" y="898"/>
                  </a:lnTo>
                  <a:close/>
                  <a:moveTo>
                    <a:pt x="2529" y="905"/>
                  </a:moveTo>
                  <a:lnTo>
                    <a:pt x="2529" y="905"/>
                  </a:lnTo>
                  <a:lnTo>
                    <a:pt x="2512" y="918"/>
                  </a:lnTo>
                  <a:lnTo>
                    <a:pt x="2495" y="931"/>
                  </a:lnTo>
                  <a:lnTo>
                    <a:pt x="2480" y="945"/>
                  </a:lnTo>
                  <a:lnTo>
                    <a:pt x="2464" y="959"/>
                  </a:lnTo>
                  <a:lnTo>
                    <a:pt x="2436" y="988"/>
                  </a:lnTo>
                  <a:lnTo>
                    <a:pt x="2422" y="1001"/>
                  </a:lnTo>
                  <a:lnTo>
                    <a:pt x="2407" y="1014"/>
                  </a:lnTo>
                  <a:lnTo>
                    <a:pt x="2407" y="1014"/>
                  </a:lnTo>
                  <a:lnTo>
                    <a:pt x="2393" y="1028"/>
                  </a:lnTo>
                  <a:lnTo>
                    <a:pt x="2380" y="1045"/>
                  </a:lnTo>
                  <a:lnTo>
                    <a:pt x="2369" y="1061"/>
                  </a:lnTo>
                  <a:lnTo>
                    <a:pt x="2356" y="1077"/>
                  </a:lnTo>
                  <a:lnTo>
                    <a:pt x="2356" y="1077"/>
                  </a:lnTo>
                  <a:lnTo>
                    <a:pt x="2388" y="1077"/>
                  </a:lnTo>
                  <a:lnTo>
                    <a:pt x="2419" y="1077"/>
                  </a:lnTo>
                  <a:lnTo>
                    <a:pt x="2480" y="1074"/>
                  </a:lnTo>
                  <a:lnTo>
                    <a:pt x="2480" y="1074"/>
                  </a:lnTo>
                  <a:lnTo>
                    <a:pt x="2498" y="1046"/>
                  </a:lnTo>
                  <a:lnTo>
                    <a:pt x="2518" y="1019"/>
                  </a:lnTo>
                  <a:lnTo>
                    <a:pt x="2557" y="966"/>
                  </a:lnTo>
                  <a:lnTo>
                    <a:pt x="2560" y="964"/>
                  </a:lnTo>
                  <a:lnTo>
                    <a:pt x="2563" y="962"/>
                  </a:lnTo>
                  <a:lnTo>
                    <a:pt x="2564" y="960"/>
                  </a:lnTo>
                  <a:lnTo>
                    <a:pt x="2567" y="957"/>
                  </a:lnTo>
                  <a:lnTo>
                    <a:pt x="2567" y="957"/>
                  </a:lnTo>
                  <a:lnTo>
                    <a:pt x="2568" y="953"/>
                  </a:lnTo>
                  <a:lnTo>
                    <a:pt x="2570" y="952"/>
                  </a:lnTo>
                  <a:lnTo>
                    <a:pt x="2571" y="952"/>
                  </a:lnTo>
                  <a:lnTo>
                    <a:pt x="2571" y="952"/>
                  </a:lnTo>
                  <a:lnTo>
                    <a:pt x="2573" y="948"/>
                  </a:lnTo>
                  <a:lnTo>
                    <a:pt x="2573" y="948"/>
                  </a:lnTo>
                  <a:lnTo>
                    <a:pt x="2575" y="942"/>
                  </a:lnTo>
                  <a:lnTo>
                    <a:pt x="2581" y="938"/>
                  </a:lnTo>
                  <a:lnTo>
                    <a:pt x="2585" y="935"/>
                  </a:lnTo>
                  <a:lnTo>
                    <a:pt x="2591" y="932"/>
                  </a:lnTo>
                  <a:lnTo>
                    <a:pt x="2591" y="932"/>
                  </a:lnTo>
                  <a:lnTo>
                    <a:pt x="2591" y="931"/>
                  </a:lnTo>
                  <a:lnTo>
                    <a:pt x="2591" y="928"/>
                  </a:lnTo>
                  <a:lnTo>
                    <a:pt x="2592" y="924"/>
                  </a:lnTo>
                  <a:lnTo>
                    <a:pt x="2592" y="920"/>
                  </a:lnTo>
                  <a:lnTo>
                    <a:pt x="2591" y="920"/>
                  </a:lnTo>
                  <a:lnTo>
                    <a:pt x="2589" y="921"/>
                  </a:lnTo>
                  <a:lnTo>
                    <a:pt x="2589" y="921"/>
                  </a:lnTo>
                  <a:lnTo>
                    <a:pt x="2554" y="949"/>
                  </a:lnTo>
                  <a:lnTo>
                    <a:pt x="2519" y="979"/>
                  </a:lnTo>
                  <a:lnTo>
                    <a:pt x="2487" y="1011"/>
                  </a:lnTo>
                  <a:lnTo>
                    <a:pt x="2456" y="1043"/>
                  </a:lnTo>
                  <a:lnTo>
                    <a:pt x="2456" y="1043"/>
                  </a:lnTo>
                  <a:lnTo>
                    <a:pt x="2450" y="1052"/>
                  </a:lnTo>
                  <a:lnTo>
                    <a:pt x="2445" y="1060"/>
                  </a:lnTo>
                  <a:lnTo>
                    <a:pt x="2440" y="1064"/>
                  </a:lnTo>
                  <a:lnTo>
                    <a:pt x="2436" y="1067"/>
                  </a:lnTo>
                  <a:lnTo>
                    <a:pt x="2431" y="1068"/>
                  </a:lnTo>
                  <a:lnTo>
                    <a:pt x="2424" y="1068"/>
                  </a:lnTo>
                  <a:lnTo>
                    <a:pt x="2424" y="1068"/>
                  </a:lnTo>
                  <a:lnTo>
                    <a:pt x="2443" y="1035"/>
                  </a:lnTo>
                  <a:lnTo>
                    <a:pt x="2464" y="1002"/>
                  </a:lnTo>
                  <a:lnTo>
                    <a:pt x="2487" y="972"/>
                  </a:lnTo>
                  <a:lnTo>
                    <a:pt x="2508" y="942"/>
                  </a:lnTo>
                  <a:lnTo>
                    <a:pt x="2508" y="942"/>
                  </a:lnTo>
                  <a:lnTo>
                    <a:pt x="2509" y="938"/>
                  </a:lnTo>
                  <a:lnTo>
                    <a:pt x="2512" y="934"/>
                  </a:lnTo>
                  <a:lnTo>
                    <a:pt x="2519" y="927"/>
                  </a:lnTo>
                  <a:lnTo>
                    <a:pt x="2522" y="924"/>
                  </a:lnTo>
                  <a:lnTo>
                    <a:pt x="2526" y="920"/>
                  </a:lnTo>
                  <a:lnTo>
                    <a:pt x="2528" y="912"/>
                  </a:lnTo>
                  <a:lnTo>
                    <a:pt x="2529" y="905"/>
                  </a:lnTo>
                  <a:lnTo>
                    <a:pt x="2529" y="905"/>
                  </a:lnTo>
                  <a:close/>
                  <a:moveTo>
                    <a:pt x="2329" y="969"/>
                  </a:moveTo>
                  <a:lnTo>
                    <a:pt x="2332" y="964"/>
                  </a:lnTo>
                  <a:lnTo>
                    <a:pt x="2334" y="962"/>
                  </a:lnTo>
                  <a:lnTo>
                    <a:pt x="2336" y="957"/>
                  </a:lnTo>
                  <a:lnTo>
                    <a:pt x="2336" y="957"/>
                  </a:lnTo>
                  <a:lnTo>
                    <a:pt x="2338" y="953"/>
                  </a:lnTo>
                  <a:lnTo>
                    <a:pt x="2339" y="952"/>
                  </a:lnTo>
                  <a:lnTo>
                    <a:pt x="2341" y="950"/>
                  </a:lnTo>
                  <a:lnTo>
                    <a:pt x="2341" y="950"/>
                  </a:lnTo>
                  <a:lnTo>
                    <a:pt x="2345" y="945"/>
                  </a:lnTo>
                  <a:lnTo>
                    <a:pt x="2350" y="939"/>
                  </a:lnTo>
                  <a:lnTo>
                    <a:pt x="2352" y="936"/>
                  </a:lnTo>
                  <a:lnTo>
                    <a:pt x="2353" y="932"/>
                  </a:lnTo>
                  <a:lnTo>
                    <a:pt x="2355" y="929"/>
                  </a:lnTo>
                  <a:lnTo>
                    <a:pt x="2353" y="927"/>
                  </a:lnTo>
                  <a:lnTo>
                    <a:pt x="2353" y="927"/>
                  </a:lnTo>
                  <a:lnTo>
                    <a:pt x="2314" y="962"/>
                  </a:lnTo>
                  <a:lnTo>
                    <a:pt x="2277" y="1000"/>
                  </a:lnTo>
                  <a:lnTo>
                    <a:pt x="2242" y="1039"/>
                  </a:lnTo>
                  <a:lnTo>
                    <a:pt x="2209" y="1081"/>
                  </a:lnTo>
                  <a:lnTo>
                    <a:pt x="2343" y="1077"/>
                  </a:lnTo>
                  <a:lnTo>
                    <a:pt x="2343" y="1077"/>
                  </a:lnTo>
                  <a:lnTo>
                    <a:pt x="2358" y="1050"/>
                  </a:lnTo>
                  <a:lnTo>
                    <a:pt x="2372" y="1026"/>
                  </a:lnTo>
                  <a:lnTo>
                    <a:pt x="2387" y="1004"/>
                  </a:lnTo>
                  <a:lnTo>
                    <a:pt x="2402" y="984"/>
                  </a:lnTo>
                  <a:lnTo>
                    <a:pt x="2405" y="984"/>
                  </a:lnTo>
                  <a:lnTo>
                    <a:pt x="2418" y="969"/>
                  </a:lnTo>
                  <a:lnTo>
                    <a:pt x="2418" y="969"/>
                  </a:lnTo>
                  <a:lnTo>
                    <a:pt x="2418" y="964"/>
                  </a:lnTo>
                  <a:lnTo>
                    <a:pt x="2418" y="964"/>
                  </a:lnTo>
                  <a:lnTo>
                    <a:pt x="2425" y="956"/>
                  </a:lnTo>
                  <a:lnTo>
                    <a:pt x="2429" y="950"/>
                  </a:lnTo>
                  <a:lnTo>
                    <a:pt x="2433" y="946"/>
                  </a:lnTo>
                  <a:lnTo>
                    <a:pt x="2433" y="946"/>
                  </a:lnTo>
                  <a:lnTo>
                    <a:pt x="2433" y="950"/>
                  </a:lnTo>
                  <a:lnTo>
                    <a:pt x="2432" y="952"/>
                  </a:lnTo>
                  <a:lnTo>
                    <a:pt x="2431" y="955"/>
                  </a:lnTo>
                  <a:lnTo>
                    <a:pt x="2429" y="957"/>
                  </a:lnTo>
                  <a:lnTo>
                    <a:pt x="2429" y="957"/>
                  </a:lnTo>
                  <a:lnTo>
                    <a:pt x="2432" y="957"/>
                  </a:lnTo>
                  <a:lnTo>
                    <a:pt x="2435" y="956"/>
                  </a:lnTo>
                  <a:lnTo>
                    <a:pt x="2436" y="953"/>
                  </a:lnTo>
                  <a:lnTo>
                    <a:pt x="2438" y="950"/>
                  </a:lnTo>
                  <a:lnTo>
                    <a:pt x="2438" y="950"/>
                  </a:lnTo>
                  <a:lnTo>
                    <a:pt x="2439" y="943"/>
                  </a:lnTo>
                  <a:lnTo>
                    <a:pt x="2442" y="936"/>
                  </a:lnTo>
                  <a:lnTo>
                    <a:pt x="2446" y="929"/>
                  </a:lnTo>
                  <a:lnTo>
                    <a:pt x="2449" y="921"/>
                  </a:lnTo>
                  <a:lnTo>
                    <a:pt x="2449" y="921"/>
                  </a:lnTo>
                  <a:lnTo>
                    <a:pt x="2402" y="956"/>
                  </a:lnTo>
                  <a:lnTo>
                    <a:pt x="2356" y="993"/>
                  </a:lnTo>
                  <a:lnTo>
                    <a:pt x="2334" y="1011"/>
                  </a:lnTo>
                  <a:lnTo>
                    <a:pt x="2311" y="1031"/>
                  </a:lnTo>
                  <a:lnTo>
                    <a:pt x="2291" y="1052"/>
                  </a:lnTo>
                  <a:lnTo>
                    <a:pt x="2272" y="1073"/>
                  </a:lnTo>
                  <a:lnTo>
                    <a:pt x="2272" y="1073"/>
                  </a:lnTo>
                  <a:lnTo>
                    <a:pt x="2270" y="1074"/>
                  </a:lnTo>
                  <a:lnTo>
                    <a:pt x="2270" y="1073"/>
                  </a:lnTo>
                  <a:lnTo>
                    <a:pt x="2269" y="1068"/>
                  </a:lnTo>
                  <a:lnTo>
                    <a:pt x="2268" y="1064"/>
                  </a:lnTo>
                  <a:lnTo>
                    <a:pt x="2269" y="1060"/>
                  </a:lnTo>
                  <a:lnTo>
                    <a:pt x="2269" y="1060"/>
                  </a:lnTo>
                  <a:lnTo>
                    <a:pt x="2282" y="1036"/>
                  </a:lnTo>
                  <a:lnTo>
                    <a:pt x="2296" y="1014"/>
                  </a:lnTo>
                  <a:lnTo>
                    <a:pt x="2327" y="970"/>
                  </a:lnTo>
                  <a:lnTo>
                    <a:pt x="2329" y="969"/>
                  </a:lnTo>
                  <a:close/>
                  <a:moveTo>
                    <a:pt x="1899" y="1078"/>
                  </a:moveTo>
                  <a:lnTo>
                    <a:pt x="1899" y="1078"/>
                  </a:lnTo>
                  <a:lnTo>
                    <a:pt x="1904" y="1078"/>
                  </a:lnTo>
                  <a:lnTo>
                    <a:pt x="1908" y="1075"/>
                  </a:lnTo>
                  <a:lnTo>
                    <a:pt x="1911" y="1074"/>
                  </a:lnTo>
                  <a:lnTo>
                    <a:pt x="1912" y="1071"/>
                  </a:lnTo>
                  <a:lnTo>
                    <a:pt x="1916" y="1066"/>
                  </a:lnTo>
                  <a:lnTo>
                    <a:pt x="1918" y="1064"/>
                  </a:lnTo>
                  <a:lnTo>
                    <a:pt x="1919" y="1064"/>
                  </a:lnTo>
                  <a:lnTo>
                    <a:pt x="1919" y="1064"/>
                  </a:lnTo>
                  <a:lnTo>
                    <a:pt x="1922" y="1066"/>
                  </a:lnTo>
                  <a:lnTo>
                    <a:pt x="1923" y="1067"/>
                  </a:lnTo>
                  <a:lnTo>
                    <a:pt x="1923" y="1068"/>
                  </a:lnTo>
                  <a:lnTo>
                    <a:pt x="1922" y="1071"/>
                  </a:lnTo>
                  <a:lnTo>
                    <a:pt x="1912" y="1080"/>
                  </a:lnTo>
                  <a:lnTo>
                    <a:pt x="1912" y="1080"/>
                  </a:lnTo>
                  <a:lnTo>
                    <a:pt x="1919" y="1078"/>
                  </a:lnTo>
                  <a:lnTo>
                    <a:pt x="1926" y="1080"/>
                  </a:lnTo>
                  <a:lnTo>
                    <a:pt x="1942" y="1081"/>
                  </a:lnTo>
                  <a:lnTo>
                    <a:pt x="1954" y="1081"/>
                  </a:lnTo>
                  <a:lnTo>
                    <a:pt x="1960" y="1080"/>
                  </a:lnTo>
                  <a:lnTo>
                    <a:pt x="1963" y="1078"/>
                  </a:lnTo>
                  <a:lnTo>
                    <a:pt x="1963" y="1078"/>
                  </a:lnTo>
                  <a:lnTo>
                    <a:pt x="2032" y="994"/>
                  </a:lnTo>
                  <a:lnTo>
                    <a:pt x="2067" y="953"/>
                  </a:lnTo>
                  <a:lnTo>
                    <a:pt x="2099" y="910"/>
                  </a:lnTo>
                  <a:lnTo>
                    <a:pt x="2099" y="910"/>
                  </a:lnTo>
                  <a:lnTo>
                    <a:pt x="2084" y="915"/>
                  </a:lnTo>
                  <a:lnTo>
                    <a:pt x="2076" y="918"/>
                  </a:lnTo>
                  <a:lnTo>
                    <a:pt x="2071" y="922"/>
                  </a:lnTo>
                  <a:lnTo>
                    <a:pt x="1923" y="1057"/>
                  </a:lnTo>
                  <a:lnTo>
                    <a:pt x="1923" y="1057"/>
                  </a:lnTo>
                  <a:lnTo>
                    <a:pt x="1958" y="1018"/>
                  </a:lnTo>
                  <a:lnTo>
                    <a:pt x="1995" y="979"/>
                  </a:lnTo>
                  <a:lnTo>
                    <a:pt x="2034" y="942"/>
                  </a:lnTo>
                  <a:lnTo>
                    <a:pt x="2055" y="925"/>
                  </a:lnTo>
                  <a:lnTo>
                    <a:pt x="2075" y="908"/>
                  </a:lnTo>
                  <a:lnTo>
                    <a:pt x="2075" y="908"/>
                  </a:lnTo>
                  <a:lnTo>
                    <a:pt x="2064" y="905"/>
                  </a:lnTo>
                  <a:lnTo>
                    <a:pt x="2053" y="904"/>
                  </a:lnTo>
                  <a:lnTo>
                    <a:pt x="2029" y="905"/>
                  </a:lnTo>
                  <a:lnTo>
                    <a:pt x="2029" y="905"/>
                  </a:lnTo>
                  <a:lnTo>
                    <a:pt x="2023" y="915"/>
                  </a:lnTo>
                  <a:lnTo>
                    <a:pt x="2016" y="924"/>
                  </a:lnTo>
                  <a:lnTo>
                    <a:pt x="2010" y="932"/>
                  </a:lnTo>
                  <a:lnTo>
                    <a:pt x="2005" y="941"/>
                  </a:lnTo>
                  <a:lnTo>
                    <a:pt x="2003" y="943"/>
                  </a:lnTo>
                  <a:lnTo>
                    <a:pt x="2003" y="943"/>
                  </a:lnTo>
                  <a:lnTo>
                    <a:pt x="1978" y="977"/>
                  </a:lnTo>
                  <a:lnTo>
                    <a:pt x="1951" y="1009"/>
                  </a:lnTo>
                  <a:lnTo>
                    <a:pt x="1925" y="1043"/>
                  </a:lnTo>
                  <a:lnTo>
                    <a:pt x="1899" y="1078"/>
                  </a:lnTo>
                  <a:lnTo>
                    <a:pt x="1899" y="1078"/>
                  </a:lnTo>
                  <a:close/>
                  <a:moveTo>
                    <a:pt x="248" y="839"/>
                  </a:moveTo>
                  <a:lnTo>
                    <a:pt x="248" y="839"/>
                  </a:lnTo>
                  <a:lnTo>
                    <a:pt x="243" y="858"/>
                  </a:lnTo>
                  <a:lnTo>
                    <a:pt x="234" y="877"/>
                  </a:lnTo>
                  <a:lnTo>
                    <a:pt x="224" y="894"/>
                  </a:lnTo>
                  <a:lnTo>
                    <a:pt x="213" y="912"/>
                  </a:lnTo>
                  <a:lnTo>
                    <a:pt x="191" y="945"/>
                  </a:lnTo>
                  <a:lnTo>
                    <a:pt x="168" y="977"/>
                  </a:lnTo>
                  <a:lnTo>
                    <a:pt x="168" y="977"/>
                  </a:lnTo>
                  <a:lnTo>
                    <a:pt x="177" y="970"/>
                  </a:lnTo>
                  <a:lnTo>
                    <a:pt x="184" y="963"/>
                  </a:lnTo>
                  <a:lnTo>
                    <a:pt x="189" y="956"/>
                  </a:lnTo>
                  <a:lnTo>
                    <a:pt x="198" y="949"/>
                  </a:lnTo>
                  <a:lnTo>
                    <a:pt x="203" y="943"/>
                  </a:lnTo>
                  <a:lnTo>
                    <a:pt x="203" y="943"/>
                  </a:lnTo>
                  <a:lnTo>
                    <a:pt x="203" y="945"/>
                  </a:lnTo>
                  <a:lnTo>
                    <a:pt x="203" y="948"/>
                  </a:lnTo>
                  <a:lnTo>
                    <a:pt x="200" y="949"/>
                  </a:lnTo>
                  <a:lnTo>
                    <a:pt x="198" y="949"/>
                  </a:lnTo>
                  <a:lnTo>
                    <a:pt x="198" y="949"/>
                  </a:lnTo>
                  <a:lnTo>
                    <a:pt x="196" y="955"/>
                  </a:lnTo>
                  <a:lnTo>
                    <a:pt x="193" y="960"/>
                  </a:lnTo>
                  <a:lnTo>
                    <a:pt x="188" y="970"/>
                  </a:lnTo>
                  <a:lnTo>
                    <a:pt x="170" y="987"/>
                  </a:lnTo>
                  <a:lnTo>
                    <a:pt x="170" y="987"/>
                  </a:lnTo>
                  <a:lnTo>
                    <a:pt x="181" y="991"/>
                  </a:lnTo>
                  <a:lnTo>
                    <a:pt x="193" y="995"/>
                  </a:lnTo>
                  <a:lnTo>
                    <a:pt x="202" y="995"/>
                  </a:lnTo>
                  <a:lnTo>
                    <a:pt x="206" y="995"/>
                  </a:lnTo>
                  <a:lnTo>
                    <a:pt x="208" y="994"/>
                  </a:lnTo>
                  <a:lnTo>
                    <a:pt x="208" y="994"/>
                  </a:lnTo>
                  <a:lnTo>
                    <a:pt x="229" y="963"/>
                  </a:lnTo>
                  <a:lnTo>
                    <a:pt x="250" y="932"/>
                  </a:lnTo>
                  <a:lnTo>
                    <a:pt x="293" y="875"/>
                  </a:lnTo>
                  <a:lnTo>
                    <a:pt x="293" y="875"/>
                  </a:lnTo>
                  <a:lnTo>
                    <a:pt x="271" y="891"/>
                  </a:lnTo>
                  <a:lnTo>
                    <a:pt x="250" y="910"/>
                  </a:lnTo>
                  <a:lnTo>
                    <a:pt x="229" y="929"/>
                  </a:lnTo>
                  <a:lnTo>
                    <a:pt x="209" y="948"/>
                  </a:lnTo>
                  <a:lnTo>
                    <a:pt x="209" y="948"/>
                  </a:lnTo>
                  <a:lnTo>
                    <a:pt x="219" y="935"/>
                  </a:lnTo>
                  <a:lnTo>
                    <a:pt x="229" y="921"/>
                  </a:lnTo>
                  <a:lnTo>
                    <a:pt x="238" y="908"/>
                  </a:lnTo>
                  <a:lnTo>
                    <a:pt x="251" y="896"/>
                  </a:lnTo>
                  <a:lnTo>
                    <a:pt x="262" y="884"/>
                  </a:lnTo>
                  <a:lnTo>
                    <a:pt x="276" y="873"/>
                  </a:lnTo>
                  <a:lnTo>
                    <a:pt x="290" y="863"/>
                  </a:lnTo>
                  <a:lnTo>
                    <a:pt x="304" y="853"/>
                  </a:lnTo>
                  <a:lnTo>
                    <a:pt x="304" y="853"/>
                  </a:lnTo>
                  <a:lnTo>
                    <a:pt x="267" y="842"/>
                  </a:lnTo>
                  <a:lnTo>
                    <a:pt x="248" y="837"/>
                  </a:lnTo>
                  <a:lnTo>
                    <a:pt x="240" y="832"/>
                  </a:lnTo>
                  <a:lnTo>
                    <a:pt x="233" y="827"/>
                  </a:lnTo>
                  <a:lnTo>
                    <a:pt x="233" y="827"/>
                  </a:lnTo>
                  <a:lnTo>
                    <a:pt x="230" y="832"/>
                  </a:lnTo>
                  <a:lnTo>
                    <a:pt x="226" y="838"/>
                  </a:lnTo>
                  <a:lnTo>
                    <a:pt x="216" y="848"/>
                  </a:lnTo>
                  <a:lnTo>
                    <a:pt x="205" y="858"/>
                  </a:lnTo>
                  <a:lnTo>
                    <a:pt x="200" y="862"/>
                  </a:lnTo>
                  <a:lnTo>
                    <a:pt x="196" y="868"/>
                  </a:lnTo>
                  <a:lnTo>
                    <a:pt x="200" y="869"/>
                  </a:lnTo>
                  <a:lnTo>
                    <a:pt x="200" y="869"/>
                  </a:lnTo>
                  <a:lnTo>
                    <a:pt x="200" y="872"/>
                  </a:lnTo>
                  <a:lnTo>
                    <a:pt x="199" y="875"/>
                  </a:lnTo>
                  <a:lnTo>
                    <a:pt x="140" y="960"/>
                  </a:lnTo>
                  <a:lnTo>
                    <a:pt x="140" y="960"/>
                  </a:lnTo>
                  <a:lnTo>
                    <a:pt x="146" y="959"/>
                  </a:lnTo>
                  <a:lnTo>
                    <a:pt x="150" y="956"/>
                  </a:lnTo>
                  <a:lnTo>
                    <a:pt x="160" y="949"/>
                  </a:lnTo>
                  <a:lnTo>
                    <a:pt x="164" y="946"/>
                  </a:lnTo>
                  <a:lnTo>
                    <a:pt x="168" y="945"/>
                  </a:lnTo>
                  <a:lnTo>
                    <a:pt x="172" y="945"/>
                  </a:lnTo>
                  <a:lnTo>
                    <a:pt x="175" y="946"/>
                  </a:lnTo>
                  <a:lnTo>
                    <a:pt x="175" y="946"/>
                  </a:lnTo>
                  <a:lnTo>
                    <a:pt x="195" y="922"/>
                  </a:lnTo>
                  <a:lnTo>
                    <a:pt x="215" y="896"/>
                  </a:lnTo>
                  <a:lnTo>
                    <a:pt x="231" y="868"/>
                  </a:lnTo>
                  <a:lnTo>
                    <a:pt x="248" y="839"/>
                  </a:lnTo>
                  <a:lnTo>
                    <a:pt x="248" y="839"/>
                  </a:lnTo>
                  <a:close/>
                  <a:moveTo>
                    <a:pt x="2275" y="962"/>
                  </a:moveTo>
                  <a:lnTo>
                    <a:pt x="2276" y="960"/>
                  </a:lnTo>
                  <a:lnTo>
                    <a:pt x="2276" y="960"/>
                  </a:lnTo>
                  <a:lnTo>
                    <a:pt x="2283" y="950"/>
                  </a:lnTo>
                  <a:lnTo>
                    <a:pt x="2289" y="939"/>
                  </a:lnTo>
                  <a:lnTo>
                    <a:pt x="2293" y="929"/>
                  </a:lnTo>
                  <a:lnTo>
                    <a:pt x="2297" y="917"/>
                  </a:lnTo>
                  <a:lnTo>
                    <a:pt x="2297" y="917"/>
                  </a:lnTo>
                  <a:lnTo>
                    <a:pt x="2289" y="921"/>
                  </a:lnTo>
                  <a:lnTo>
                    <a:pt x="2282" y="925"/>
                  </a:lnTo>
                  <a:lnTo>
                    <a:pt x="2282" y="925"/>
                  </a:lnTo>
                  <a:lnTo>
                    <a:pt x="2241" y="960"/>
                  </a:lnTo>
                  <a:lnTo>
                    <a:pt x="2200" y="998"/>
                  </a:lnTo>
                  <a:lnTo>
                    <a:pt x="2162" y="1038"/>
                  </a:lnTo>
                  <a:lnTo>
                    <a:pt x="2124" y="1080"/>
                  </a:lnTo>
                  <a:lnTo>
                    <a:pt x="2124" y="1080"/>
                  </a:lnTo>
                  <a:lnTo>
                    <a:pt x="2144" y="1081"/>
                  </a:lnTo>
                  <a:lnTo>
                    <a:pt x="2161" y="1081"/>
                  </a:lnTo>
                  <a:lnTo>
                    <a:pt x="2178" y="1080"/>
                  </a:lnTo>
                  <a:lnTo>
                    <a:pt x="2193" y="1080"/>
                  </a:lnTo>
                  <a:lnTo>
                    <a:pt x="2193" y="1080"/>
                  </a:lnTo>
                  <a:lnTo>
                    <a:pt x="2210" y="1054"/>
                  </a:lnTo>
                  <a:lnTo>
                    <a:pt x="2227" y="1029"/>
                  </a:lnTo>
                  <a:lnTo>
                    <a:pt x="2244" y="1005"/>
                  </a:lnTo>
                  <a:lnTo>
                    <a:pt x="2263" y="981"/>
                  </a:lnTo>
                  <a:lnTo>
                    <a:pt x="2263" y="977"/>
                  </a:lnTo>
                  <a:lnTo>
                    <a:pt x="2275" y="962"/>
                  </a:lnTo>
                  <a:close/>
                  <a:moveTo>
                    <a:pt x="444" y="1031"/>
                  </a:moveTo>
                  <a:lnTo>
                    <a:pt x="489" y="1033"/>
                  </a:lnTo>
                  <a:lnTo>
                    <a:pt x="489" y="1033"/>
                  </a:lnTo>
                  <a:lnTo>
                    <a:pt x="501" y="1011"/>
                  </a:lnTo>
                  <a:lnTo>
                    <a:pt x="515" y="990"/>
                  </a:lnTo>
                  <a:lnTo>
                    <a:pt x="546" y="950"/>
                  </a:lnTo>
                  <a:lnTo>
                    <a:pt x="546" y="950"/>
                  </a:lnTo>
                  <a:lnTo>
                    <a:pt x="546" y="949"/>
                  </a:lnTo>
                  <a:lnTo>
                    <a:pt x="590" y="893"/>
                  </a:lnTo>
                  <a:lnTo>
                    <a:pt x="590" y="893"/>
                  </a:lnTo>
                  <a:lnTo>
                    <a:pt x="573" y="903"/>
                  </a:lnTo>
                  <a:lnTo>
                    <a:pt x="556" y="915"/>
                  </a:lnTo>
                  <a:lnTo>
                    <a:pt x="539" y="931"/>
                  </a:lnTo>
                  <a:lnTo>
                    <a:pt x="522" y="946"/>
                  </a:lnTo>
                  <a:lnTo>
                    <a:pt x="522" y="946"/>
                  </a:lnTo>
                  <a:lnTo>
                    <a:pt x="501" y="966"/>
                  </a:lnTo>
                  <a:lnTo>
                    <a:pt x="491" y="974"/>
                  </a:lnTo>
                  <a:lnTo>
                    <a:pt x="490" y="974"/>
                  </a:lnTo>
                  <a:lnTo>
                    <a:pt x="490" y="974"/>
                  </a:lnTo>
                  <a:lnTo>
                    <a:pt x="494" y="970"/>
                  </a:lnTo>
                  <a:lnTo>
                    <a:pt x="487" y="966"/>
                  </a:lnTo>
                  <a:lnTo>
                    <a:pt x="487" y="966"/>
                  </a:lnTo>
                  <a:lnTo>
                    <a:pt x="505" y="946"/>
                  </a:lnTo>
                  <a:lnTo>
                    <a:pt x="525" y="928"/>
                  </a:lnTo>
                  <a:lnTo>
                    <a:pt x="566" y="891"/>
                  </a:lnTo>
                  <a:lnTo>
                    <a:pt x="531" y="886"/>
                  </a:lnTo>
                  <a:lnTo>
                    <a:pt x="531" y="886"/>
                  </a:lnTo>
                  <a:lnTo>
                    <a:pt x="511" y="918"/>
                  </a:lnTo>
                  <a:lnTo>
                    <a:pt x="489" y="948"/>
                  </a:lnTo>
                  <a:lnTo>
                    <a:pt x="466" y="977"/>
                  </a:lnTo>
                  <a:lnTo>
                    <a:pt x="444" y="1008"/>
                  </a:lnTo>
                  <a:lnTo>
                    <a:pt x="444" y="1008"/>
                  </a:lnTo>
                  <a:lnTo>
                    <a:pt x="442" y="1011"/>
                  </a:lnTo>
                  <a:lnTo>
                    <a:pt x="444" y="1011"/>
                  </a:lnTo>
                  <a:lnTo>
                    <a:pt x="448" y="1009"/>
                  </a:lnTo>
                  <a:lnTo>
                    <a:pt x="452" y="1008"/>
                  </a:lnTo>
                  <a:lnTo>
                    <a:pt x="458" y="1007"/>
                  </a:lnTo>
                  <a:lnTo>
                    <a:pt x="458" y="1007"/>
                  </a:lnTo>
                  <a:lnTo>
                    <a:pt x="452" y="1012"/>
                  </a:lnTo>
                  <a:lnTo>
                    <a:pt x="446" y="1018"/>
                  </a:lnTo>
                  <a:lnTo>
                    <a:pt x="445" y="1021"/>
                  </a:lnTo>
                  <a:lnTo>
                    <a:pt x="444" y="1023"/>
                  </a:lnTo>
                  <a:lnTo>
                    <a:pt x="442" y="1026"/>
                  </a:lnTo>
                  <a:lnTo>
                    <a:pt x="444" y="1031"/>
                  </a:lnTo>
                  <a:lnTo>
                    <a:pt x="444" y="1031"/>
                  </a:lnTo>
                  <a:close/>
                  <a:moveTo>
                    <a:pt x="1486" y="903"/>
                  </a:moveTo>
                  <a:lnTo>
                    <a:pt x="1486" y="903"/>
                  </a:lnTo>
                  <a:lnTo>
                    <a:pt x="1438" y="936"/>
                  </a:lnTo>
                  <a:lnTo>
                    <a:pt x="1416" y="953"/>
                  </a:lnTo>
                  <a:lnTo>
                    <a:pt x="1395" y="972"/>
                  </a:lnTo>
                  <a:lnTo>
                    <a:pt x="1374" y="991"/>
                  </a:lnTo>
                  <a:lnTo>
                    <a:pt x="1354" y="1012"/>
                  </a:lnTo>
                  <a:lnTo>
                    <a:pt x="1335" y="1035"/>
                  </a:lnTo>
                  <a:lnTo>
                    <a:pt x="1318" y="1059"/>
                  </a:lnTo>
                  <a:lnTo>
                    <a:pt x="1318" y="1059"/>
                  </a:lnTo>
                  <a:lnTo>
                    <a:pt x="1335" y="1061"/>
                  </a:lnTo>
                  <a:lnTo>
                    <a:pt x="1350" y="1063"/>
                  </a:lnTo>
                  <a:lnTo>
                    <a:pt x="1364" y="1063"/>
                  </a:lnTo>
                  <a:lnTo>
                    <a:pt x="1368" y="1061"/>
                  </a:lnTo>
                  <a:lnTo>
                    <a:pt x="1372" y="1059"/>
                  </a:lnTo>
                  <a:lnTo>
                    <a:pt x="1372" y="1059"/>
                  </a:lnTo>
                  <a:lnTo>
                    <a:pt x="1387" y="1039"/>
                  </a:lnTo>
                  <a:lnTo>
                    <a:pt x="1401" y="1019"/>
                  </a:lnTo>
                  <a:lnTo>
                    <a:pt x="1433" y="980"/>
                  </a:lnTo>
                  <a:lnTo>
                    <a:pt x="1464" y="942"/>
                  </a:lnTo>
                  <a:lnTo>
                    <a:pt x="1478" y="922"/>
                  </a:lnTo>
                  <a:lnTo>
                    <a:pt x="1490" y="903"/>
                  </a:lnTo>
                  <a:lnTo>
                    <a:pt x="1490" y="903"/>
                  </a:lnTo>
                  <a:lnTo>
                    <a:pt x="1488" y="903"/>
                  </a:lnTo>
                  <a:lnTo>
                    <a:pt x="1486" y="903"/>
                  </a:lnTo>
                  <a:lnTo>
                    <a:pt x="1486" y="903"/>
                  </a:lnTo>
                  <a:close/>
                  <a:moveTo>
                    <a:pt x="505" y="866"/>
                  </a:moveTo>
                  <a:lnTo>
                    <a:pt x="505" y="866"/>
                  </a:lnTo>
                  <a:lnTo>
                    <a:pt x="529" y="872"/>
                  </a:lnTo>
                  <a:lnTo>
                    <a:pt x="556" y="876"/>
                  </a:lnTo>
                  <a:lnTo>
                    <a:pt x="609" y="882"/>
                  </a:lnTo>
                  <a:lnTo>
                    <a:pt x="664" y="884"/>
                  </a:lnTo>
                  <a:lnTo>
                    <a:pt x="722" y="884"/>
                  </a:lnTo>
                  <a:lnTo>
                    <a:pt x="779" y="883"/>
                  </a:lnTo>
                  <a:lnTo>
                    <a:pt x="837" y="879"/>
                  </a:lnTo>
                  <a:lnTo>
                    <a:pt x="893" y="875"/>
                  </a:lnTo>
                  <a:lnTo>
                    <a:pt x="948" y="869"/>
                  </a:lnTo>
                  <a:lnTo>
                    <a:pt x="948" y="869"/>
                  </a:lnTo>
                  <a:lnTo>
                    <a:pt x="869" y="866"/>
                  </a:lnTo>
                  <a:lnTo>
                    <a:pt x="792" y="863"/>
                  </a:lnTo>
                  <a:lnTo>
                    <a:pt x="713" y="860"/>
                  </a:lnTo>
                  <a:lnTo>
                    <a:pt x="674" y="860"/>
                  </a:lnTo>
                  <a:lnTo>
                    <a:pt x="633" y="862"/>
                  </a:lnTo>
                  <a:lnTo>
                    <a:pt x="633" y="862"/>
                  </a:lnTo>
                  <a:lnTo>
                    <a:pt x="570" y="863"/>
                  </a:lnTo>
                  <a:lnTo>
                    <a:pt x="538" y="865"/>
                  </a:lnTo>
                  <a:lnTo>
                    <a:pt x="505" y="866"/>
                  </a:lnTo>
                  <a:lnTo>
                    <a:pt x="505" y="866"/>
                  </a:lnTo>
                  <a:close/>
                  <a:moveTo>
                    <a:pt x="2050" y="1008"/>
                  </a:moveTo>
                  <a:lnTo>
                    <a:pt x="2050" y="1008"/>
                  </a:lnTo>
                  <a:lnTo>
                    <a:pt x="2016" y="1042"/>
                  </a:lnTo>
                  <a:lnTo>
                    <a:pt x="1999" y="1059"/>
                  </a:lnTo>
                  <a:lnTo>
                    <a:pt x="1984" y="1077"/>
                  </a:lnTo>
                  <a:lnTo>
                    <a:pt x="1984" y="1077"/>
                  </a:lnTo>
                  <a:lnTo>
                    <a:pt x="1991" y="1080"/>
                  </a:lnTo>
                  <a:lnTo>
                    <a:pt x="1998" y="1081"/>
                  </a:lnTo>
                  <a:lnTo>
                    <a:pt x="2005" y="1081"/>
                  </a:lnTo>
                  <a:lnTo>
                    <a:pt x="2012" y="1081"/>
                  </a:lnTo>
                  <a:lnTo>
                    <a:pt x="2027" y="1080"/>
                  </a:lnTo>
                  <a:lnTo>
                    <a:pt x="2034" y="1080"/>
                  </a:lnTo>
                  <a:lnTo>
                    <a:pt x="2041" y="1081"/>
                  </a:lnTo>
                  <a:lnTo>
                    <a:pt x="2041" y="1081"/>
                  </a:lnTo>
                  <a:lnTo>
                    <a:pt x="2071" y="1040"/>
                  </a:lnTo>
                  <a:lnTo>
                    <a:pt x="2102" y="1001"/>
                  </a:lnTo>
                  <a:lnTo>
                    <a:pt x="2166" y="918"/>
                  </a:lnTo>
                  <a:lnTo>
                    <a:pt x="2166" y="918"/>
                  </a:lnTo>
                  <a:lnTo>
                    <a:pt x="2166" y="917"/>
                  </a:lnTo>
                  <a:lnTo>
                    <a:pt x="2165" y="912"/>
                  </a:lnTo>
                  <a:lnTo>
                    <a:pt x="2162" y="910"/>
                  </a:lnTo>
                  <a:lnTo>
                    <a:pt x="2161" y="910"/>
                  </a:lnTo>
                  <a:lnTo>
                    <a:pt x="2159" y="910"/>
                  </a:lnTo>
                  <a:lnTo>
                    <a:pt x="2159" y="910"/>
                  </a:lnTo>
                  <a:lnTo>
                    <a:pt x="2130" y="935"/>
                  </a:lnTo>
                  <a:lnTo>
                    <a:pt x="2102" y="959"/>
                  </a:lnTo>
                  <a:lnTo>
                    <a:pt x="2075" y="984"/>
                  </a:lnTo>
                  <a:lnTo>
                    <a:pt x="2050" y="1008"/>
                  </a:lnTo>
                  <a:lnTo>
                    <a:pt x="2050" y="1008"/>
                  </a:lnTo>
                  <a:close/>
                  <a:moveTo>
                    <a:pt x="1558" y="893"/>
                  </a:moveTo>
                  <a:lnTo>
                    <a:pt x="1558" y="893"/>
                  </a:lnTo>
                  <a:lnTo>
                    <a:pt x="1533" y="911"/>
                  </a:lnTo>
                  <a:lnTo>
                    <a:pt x="1507" y="929"/>
                  </a:lnTo>
                  <a:lnTo>
                    <a:pt x="1485" y="949"/>
                  </a:lnTo>
                  <a:lnTo>
                    <a:pt x="1462" y="970"/>
                  </a:lnTo>
                  <a:lnTo>
                    <a:pt x="1443" y="991"/>
                  </a:lnTo>
                  <a:lnTo>
                    <a:pt x="1423" y="1014"/>
                  </a:lnTo>
                  <a:lnTo>
                    <a:pt x="1405" y="1038"/>
                  </a:lnTo>
                  <a:lnTo>
                    <a:pt x="1388" y="1061"/>
                  </a:lnTo>
                  <a:lnTo>
                    <a:pt x="1388" y="1061"/>
                  </a:lnTo>
                  <a:lnTo>
                    <a:pt x="1416" y="1063"/>
                  </a:lnTo>
                  <a:lnTo>
                    <a:pt x="1430" y="1064"/>
                  </a:lnTo>
                  <a:lnTo>
                    <a:pt x="1436" y="1063"/>
                  </a:lnTo>
                  <a:lnTo>
                    <a:pt x="1438" y="1061"/>
                  </a:lnTo>
                  <a:lnTo>
                    <a:pt x="1513" y="962"/>
                  </a:lnTo>
                  <a:lnTo>
                    <a:pt x="1513" y="962"/>
                  </a:lnTo>
                  <a:lnTo>
                    <a:pt x="1535" y="931"/>
                  </a:lnTo>
                  <a:lnTo>
                    <a:pt x="1548" y="914"/>
                  </a:lnTo>
                  <a:lnTo>
                    <a:pt x="1552" y="904"/>
                  </a:lnTo>
                  <a:lnTo>
                    <a:pt x="1558" y="893"/>
                  </a:lnTo>
                  <a:lnTo>
                    <a:pt x="1558" y="893"/>
                  </a:lnTo>
                  <a:close/>
                  <a:moveTo>
                    <a:pt x="2788" y="931"/>
                  </a:moveTo>
                  <a:lnTo>
                    <a:pt x="2788" y="931"/>
                  </a:lnTo>
                  <a:lnTo>
                    <a:pt x="2786" y="929"/>
                  </a:lnTo>
                  <a:lnTo>
                    <a:pt x="2786" y="927"/>
                  </a:lnTo>
                  <a:lnTo>
                    <a:pt x="2788" y="924"/>
                  </a:lnTo>
                  <a:lnTo>
                    <a:pt x="2790" y="922"/>
                  </a:lnTo>
                  <a:lnTo>
                    <a:pt x="2796" y="921"/>
                  </a:lnTo>
                  <a:lnTo>
                    <a:pt x="2796" y="921"/>
                  </a:lnTo>
                  <a:lnTo>
                    <a:pt x="2796" y="915"/>
                  </a:lnTo>
                  <a:lnTo>
                    <a:pt x="2799" y="911"/>
                  </a:lnTo>
                  <a:lnTo>
                    <a:pt x="2806" y="903"/>
                  </a:lnTo>
                  <a:lnTo>
                    <a:pt x="2814" y="893"/>
                  </a:lnTo>
                  <a:lnTo>
                    <a:pt x="2818" y="886"/>
                  </a:lnTo>
                  <a:lnTo>
                    <a:pt x="2821" y="879"/>
                  </a:lnTo>
                  <a:lnTo>
                    <a:pt x="2821" y="879"/>
                  </a:lnTo>
                  <a:lnTo>
                    <a:pt x="2793" y="898"/>
                  </a:lnTo>
                  <a:lnTo>
                    <a:pt x="2765" y="918"/>
                  </a:lnTo>
                  <a:lnTo>
                    <a:pt x="2740" y="939"/>
                  </a:lnTo>
                  <a:lnTo>
                    <a:pt x="2714" y="962"/>
                  </a:lnTo>
                  <a:lnTo>
                    <a:pt x="2692" y="984"/>
                  </a:lnTo>
                  <a:lnTo>
                    <a:pt x="2669" y="1009"/>
                  </a:lnTo>
                  <a:lnTo>
                    <a:pt x="2648" y="1035"/>
                  </a:lnTo>
                  <a:lnTo>
                    <a:pt x="2629" y="1060"/>
                  </a:lnTo>
                  <a:lnTo>
                    <a:pt x="2629" y="1060"/>
                  </a:lnTo>
                  <a:lnTo>
                    <a:pt x="2647" y="1057"/>
                  </a:lnTo>
                  <a:lnTo>
                    <a:pt x="2662" y="1053"/>
                  </a:lnTo>
                  <a:lnTo>
                    <a:pt x="2677" y="1047"/>
                  </a:lnTo>
                  <a:lnTo>
                    <a:pt x="2689" y="1043"/>
                  </a:lnTo>
                  <a:lnTo>
                    <a:pt x="2776" y="941"/>
                  </a:lnTo>
                  <a:lnTo>
                    <a:pt x="2776" y="941"/>
                  </a:lnTo>
                  <a:lnTo>
                    <a:pt x="2780" y="939"/>
                  </a:lnTo>
                  <a:lnTo>
                    <a:pt x="2785" y="938"/>
                  </a:lnTo>
                  <a:lnTo>
                    <a:pt x="2788" y="935"/>
                  </a:lnTo>
                  <a:lnTo>
                    <a:pt x="2788" y="931"/>
                  </a:lnTo>
                  <a:lnTo>
                    <a:pt x="2788" y="931"/>
                  </a:lnTo>
                  <a:close/>
                  <a:moveTo>
                    <a:pt x="1167" y="1049"/>
                  </a:moveTo>
                  <a:lnTo>
                    <a:pt x="1167" y="1049"/>
                  </a:lnTo>
                  <a:lnTo>
                    <a:pt x="1181" y="1053"/>
                  </a:lnTo>
                  <a:lnTo>
                    <a:pt x="1197" y="1056"/>
                  </a:lnTo>
                  <a:lnTo>
                    <a:pt x="1211" y="1057"/>
                  </a:lnTo>
                  <a:lnTo>
                    <a:pt x="1223" y="1057"/>
                  </a:lnTo>
                  <a:lnTo>
                    <a:pt x="1223" y="1057"/>
                  </a:lnTo>
                  <a:lnTo>
                    <a:pt x="1249" y="1021"/>
                  </a:lnTo>
                  <a:lnTo>
                    <a:pt x="1274" y="986"/>
                  </a:lnTo>
                  <a:lnTo>
                    <a:pt x="1323" y="915"/>
                  </a:lnTo>
                  <a:lnTo>
                    <a:pt x="1323" y="915"/>
                  </a:lnTo>
                  <a:lnTo>
                    <a:pt x="1329" y="907"/>
                  </a:lnTo>
                  <a:lnTo>
                    <a:pt x="1330" y="903"/>
                  </a:lnTo>
                  <a:lnTo>
                    <a:pt x="1332" y="897"/>
                  </a:lnTo>
                  <a:lnTo>
                    <a:pt x="1332" y="897"/>
                  </a:lnTo>
                  <a:lnTo>
                    <a:pt x="1315" y="908"/>
                  </a:lnTo>
                  <a:lnTo>
                    <a:pt x="1298" y="921"/>
                  </a:lnTo>
                  <a:lnTo>
                    <a:pt x="1283" y="934"/>
                  </a:lnTo>
                  <a:lnTo>
                    <a:pt x="1267" y="948"/>
                  </a:lnTo>
                  <a:lnTo>
                    <a:pt x="1239" y="976"/>
                  </a:lnTo>
                  <a:lnTo>
                    <a:pt x="1211" y="1007"/>
                  </a:lnTo>
                  <a:lnTo>
                    <a:pt x="1208" y="1000"/>
                  </a:lnTo>
                  <a:lnTo>
                    <a:pt x="1208" y="1000"/>
                  </a:lnTo>
                  <a:lnTo>
                    <a:pt x="1198" y="1011"/>
                  </a:lnTo>
                  <a:lnTo>
                    <a:pt x="1188" y="1023"/>
                  </a:lnTo>
                  <a:lnTo>
                    <a:pt x="1179" y="1036"/>
                  </a:lnTo>
                  <a:lnTo>
                    <a:pt x="1167" y="1049"/>
                  </a:lnTo>
                  <a:lnTo>
                    <a:pt x="1167" y="1049"/>
                  </a:lnTo>
                  <a:close/>
                  <a:moveTo>
                    <a:pt x="1263" y="1026"/>
                  </a:moveTo>
                  <a:lnTo>
                    <a:pt x="1263" y="1026"/>
                  </a:lnTo>
                  <a:lnTo>
                    <a:pt x="1259" y="1032"/>
                  </a:lnTo>
                  <a:lnTo>
                    <a:pt x="1253" y="1040"/>
                  </a:lnTo>
                  <a:lnTo>
                    <a:pt x="1250" y="1050"/>
                  </a:lnTo>
                  <a:lnTo>
                    <a:pt x="1250" y="1054"/>
                  </a:lnTo>
                  <a:lnTo>
                    <a:pt x="1250" y="1060"/>
                  </a:lnTo>
                  <a:lnTo>
                    <a:pt x="1250" y="1060"/>
                  </a:lnTo>
                  <a:lnTo>
                    <a:pt x="1266" y="1059"/>
                  </a:lnTo>
                  <a:lnTo>
                    <a:pt x="1281" y="1060"/>
                  </a:lnTo>
                  <a:lnTo>
                    <a:pt x="1304" y="1061"/>
                  </a:lnTo>
                  <a:lnTo>
                    <a:pt x="1304" y="1061"/>
                  </a:lnTo>
                  <a:lnTo>
                    <a:pt x="1313" y="1040"/>
                  </a:lnTo>
                  <a:lnTo>
                    <a:pt x="1326" y="1021"/>
                  </a:lnTo>
                  <a:lnTo>
                    <a:pt x="1351" y="980"/>
                  </a:lnTo>
                  <a:lnTo>
                    <a:pt x="1377" y="943"/>
                  </a:lnTo>
                  <a:lnTo>
                    <a:pt x="1403" y="910"/>
                  </a:lnTo>
                  <a:lnTo>
                    <a:pt x="1403" y="910"/>
                  </a:lnTo>
                  <a:lnTo>
                    <a:pt x="1405" y="907"/>
                  </a:lnTo>
                  <a:lnTo>
                    <a:pt x="1405" y="904"/>
                  </a:lnTo>
                  <a:lnTo>
                    <a:pt x="1403" y="898"/>
                  </a:lnTo>
                  <a:lnTo>
                    <a:pt x="1403" y="898"/>
                  </a:lnTo>
                  <a:lnTo>
                    <a:pt x="1367" y="929"/>
                  </a:lnTo>
                  <a:lnTo>
                    <a:pt x="1330" y="962"/>
                  </a:lnTo>
                  <a:lnTo>
                    <a:pt x="1294" y="994"/>
                  </a:lnTo>
                  <a:lnTo>
                    <a:pt x="1263" y="1026"/>
                  </a:lnTo>
                  <a:lnTo>
                    <a:pt x="1263" y="1026"/>
                  </a:lnTo>
                  <a:close/>
                  <a:moveTo>
                    <a:pt x="1104" y="904"/>
                  </a:moveTo>
                  <a:lnTo>
                    <a:pt x="1104" y="904"/>
                  </a:lnTo>
                  <a:lnTo>
                    <a:pt x="1082" y="920"/>
                  </a:lnTo>
                  <a:lnTo>
                    <a:pt x="1062" y="936"/>
                  </a:lnTo>
                  <a:lnTo>
                    <a:pt x="1041" y="953"/>
                  </a:lnTo>
                  <a:lnTo>
                    <a:pt x="1021" y="970"/>
                  </a:lnTo>
                  <a:lnTo>
                    <a:pt x="1003" y="988"/>
                  </a:lnTo>
                  <a:lnTo>
                    <a:pt x="985" y="1007"/>
                  </a:lnTo>
                  <a:lnTo>
                    <a:pt x="966" y="1026"/>
                  </a:lnTo>
                  <a:lnTo>
                    <a:pt x="949" y="1046"/>
                  </a:lnTo>
                  <a:lnTo>
                    <a:pt x="949" y="1046"/>
                  </a:lnTo>
                  <a:lnTo>
                    <a:pt x="964" y="1047"/>
                  </a:lnTo>
                  <a:lnTo>
                    <a:pt x="978" y="1047"/>
                  </a:lnTo>
                  <a:lnTo>
                    <a:pt x="1010" y="1047"/>
                  </a:lnTo>
                  <a:lnTo>
                    <a:pt x="1010" y="1047"/>
                  </a:lnTo>
                  <a:lnTo>
                    <a:pt x="1011" y="1046"/>
                  </a:lnTo>
                  <a:lnTo>
                    <a:pt x="1014" y="1045"/>
                  </a:lnTo>
                  <a:lnTo>
                    <a:pt x="1017" y="1039"/>
                  </a:lnTo>
                  <a:lnTo>
                    <a:pt x="1020" y="1032"/>
                  </a:lnTo>
                  <a:lnTo>
                    <a:pt x="1024" y="1026"/>
                  </a:lnTo>
                  <a:lnTo>
                    <a:pt x="1024" y="1026"/>
                  </a:lnTo>
                  <a:lnTo>
                    <a:pt x="1069" y="964"/>
                  </a:lnTo>
                  <a:lnTo>
                    <a:pt x="1091" y="934"/>
                  </a:lnTo>
                  <a:lnTo>
                    <a:pt x="1110" y="903"/>
                  </a:lnTo>
                  <a:lnTo>
                    <a:pt x="1110" y="903"/>
                  </a:lnTo>
                  <a:lnTo>
                    <a:pt x="1105" y="903"/>
                  </a:lnTo>
                  <a:lnTo>
                    <a:pt x="1104" y="904"/>
                  </a:lnTo>
                  <a:lnTo>
                    <a:pt x="1104" y="904"/>
                  </a:lnTo>
                  <a:close/>
                  <a:moveTo>
                    <a:pt x="1107" y="1032"/>
                  </a:moveTo>
                  <a:lnTo>
                    <a:pt x="1107" y="1032"/>
                  </a:lnTo>
                  <a:lnTo>
                    <a:pt x="1103" y="1033"/>
                  </a:lnTo>
                  <a:lnTo>
                    <a:pt x="1101" y="1035"/>
                  </a:lnTo>
                  <a:lnTo>
                    <a:pt x="1100" y="1038"/>
                  </a:lnTo>
                  <a:lnTo>
                    <a:pt x="1098" y="1042"/>
                  </a:lnTo>
                  <a:lnTo>
                    <a:pt x="1098" y="1042"/>
                  </a:lnTo>
                  <a:lnTo>
                    <a:pt x="1098" y="1046"/>
                  </a:lnTo>
                  <a:lnTo>
                    <a:pt x="1098" y="1049"/>
                  </a:lnTo>
                  <a:lnTo>
                    <a:pt x="1101" y="1052"/>
                  </a:lnTo>
                  <a:lnTo>
                    <a:pt x="1104" y="1053"/>
                  </a:lnTo>
                  <a:lnTo>
                    <a:pt x="1111" y="1056"/>
                  </a:lnTo>
                  <a:lnTo>
                    <a:pt x="1121" y="1057"/>
                  </a:lnTo>
                  <a:lnTo>
                    <a:pt x="1129" y="1057"/>
                  </a:lnTo>
                  <a:lnTo>
                    <a:pt x="1138" y="1056"/>
                  </a:lnTo>
                  <a:lnTo>
                    <a:pt x="1145" y="1053"/>
                  </a:lnTo>
                  <a:lnTo>
                    <a:pt x="1149" y="1052"/>
                  </a:lnTo>
                  <a:lnTo>
                    <a:pt x="1261" y="898"/>
                  </a:lnTo>
                  <a:lnTo>
                    <a:pt x="1261" y="898"/>
                  </a:lnTo>
                  <a:lnTo>
                    <a:pt x="1257" y="898"/>
                  </a:lnTo>
                  <a:lnTo>
                    <a:pt x="1256" y="897"/>
                  </a:lnTo>
                  <a:lnTo>
                    <a:pt x="1254" y="896"/>
                  </a:lnTo>
                  <a:lnTo>
                    <a:pt x="1256" y="894"/>
                  </a:lnTo>
                  <a:lnTo>
                    <a:pt x="1233" y="908"/>
                  </a:lnTo>
                  <a:lnTo>
                    <a:pt x="1238" y="908"/>
                  </a:lnTo>
                  <a:lnTo>
                    <a:pt x="1240" y="905"/>
                  </a:lnTo>
                  <a:lnTo>
                    <a:pt x="1238" y="908"/>
                  </a:lnTo>
                  <a:lnTo>
                    <a:pt x="1238" y="908"/>
                  </a:lnTo>
                  <a:lnTo>
                    <a:pt x="1222" y="921"/>
                  </a:lnTo>
                  <a:lnTo>
                    <a:pt x="1208" y="934"/>
                  </a:lnTo>
                  <a:lnTo>
                    <a:pt x="1180" y="962"/>
                  </a:lnTo>
                  <a:lnTo>
                    <a:pt x="1152" y="990"/>
                  </a:lnTo>
                  <a:lnTo>
                    <a:pt x="1136" y="1002"/>
                  </a:lnTo>
                  <a:lnTo>
                    <a:pt x="1122" y="1014"/>
                  </a:lnTo>
                  <a:lnTo>
                    <a:pt x="1122" y="1014"/>
                  </a:lnTo>
                  <a:lnTo>
                    <a:pt x="1118" y="1015"/>
                  </a:lnTo>
                  <a:lnTo>
                    <a:pt x="1114" y="1015"/>
                  </a:lnTo>
                  <a:lnTo>
                    <a:pt x="1114" y="1015"/>
                  </a:lnTo>
                  <a:lnTo>
                    <a:pt x="1115" y="1021"/>
                  </a:lnTo>
                  <a:lnTo>
                    <a:pt x="1115" y="1026"/>
                  </a:lnTo>
                  <a:lnTo>
                    <a:pt x="1112" y="1031"/>
                  </a:lnTo>
                  <a:lnTo>
                    <a:pt x="1107" y="1032"/>
                  </a:lnTo>
                  <a:lnTo>
                    <a:pt x="1107" y="1032"/>
                  </a:lnTo>
                  <a:close/>
                  <a:moveTo>
                    <a:pt x="663" y="1039"/>
                  </a:moveTo>
                  <a:lnTo>
                    <a:pt x="663" y="1039"/>
                  </a:lnTo>
                  <a:lnTo>
                    <a:pt x="695" y="1042"/>
                  </a:lnTo>
                  <a:lnTo>
                    <a:pt x="711" y="1042"/>
                  </a:lnTo>
                  <a:lnTo>
                    <a:pt x="725" y="1042"/>
                  </a:lnTo>
                  <a:lnTo>
                    <a:pt x="725" y="1042"/>
                  </a:lnTo>
                  <a:lnTo>
                    <a:pt x="747" y="1005"/>
                  </a:lnTo>
                  <a:lnTo>
                    <a:pt x="770" y="970"/>
                  </a:lnTo>
                  <a:lnTo>
                    <a:pt x="792" y="938"/>
                  </a:lnTo>
                  <a:lnTo>
                    <a:pt x="816" y="910"/>
                  </a:lnTo>
                  <a:lnTo>
                    <a:pt x="816" y="910"/>
                  </a:lnTo>
                  <a:lnTo>
                    <a:pt x="817" y="907"/>
                  </a:lnTo>
                  <a:lnTo>
                    <a:pt x="817" y="904"/>
                  </a:lnTo>
                  <a:lnTo>
                    <a:pt x="817" y="898"/>
                  </a:lnTo>
                  <a:lnTo>
                    <a:pt x="817" y="898"/>
                  </a:lnTo>
                  <a:lnTo>
                    <a:pt x="799" y="910"/>
                  </a:lnTo>
                  <a:lnTo>
                    <a:pt x="782" y="922"/>
                  </a:lnTo>
                  <a:lnTo>
                    <a:pt x="765" y="935"/>
                  </a:lnTo>
                  <a:lnTo>
                    <a:pt x="750" y="949"/>
                  </a:lnTo>
                  <a:lnTo>
                    <a:pt x="720" y="979"/>
                  </a:lnTo>
                  <a:lnTo>
                    <a:pt x="691" y="1008"/>
                  </a:lnTo>
                  <a:lnTo>
                    <a:pt x="688" y="1007"/>
                  </a:lnTo>
                  <a:lnTo>
                    <a:pt x="688" y="1007"/>
                  </a:lnTo>
                  <a:lnTo>
                    <a:pt x="682" y="1009"/>
                  </a:lnTo>
                  <a:lnTo>
                    <a:pt x="678" y="1012"/>
                  </a:lnTo>
                  <a:lnTo>
                    <a:pt x="674" y="1016"/>
                  </a:lnTo>
                  <a:lnTo>
                    <a:pt x="671" y="1021"/>
                  </a:lnTo>
                  <a:lnTo>
                    <a:pt x="667" y="1031"/>
                  </a:lnTo>
                  <a:lnTo>
                    <a:pt x="663" y="1039"/>
                  </a:lnTo>
                  <a:lnTo>
                    <a:pt x="663" y="1039"/>
                  </a:lnTo>
                  <a:close/>
                  <a:moveTo>
                    <a:pt x="2196" y="964"/>
                  </a:moveTo>
                  <a:lnTo>
                    <a:pt x="2196" y="964"/>
                  </a:lnTo>
                  <a:lnTo>
                    <a:pt x="2200" y="957"/>
                  </a:lnTo>
                  <a:lnTo>
                    <a:pt x="2203" y="953"/>
                  </a:lnTo>
                  <a:lnTo>
                    <a:pt x="2210" y="945"/>
                  </a:lnTo>
                  <a:lnTo>
                    <a:pt x="2217" y="936"/>
                  </a:lnTo>
                  <a:lnTo>
                    <a:pt x="2220" y="931"/>
                  </a:lnTo>
                  <a:lnTo>
                    <a:pt x="2221" y="922"/>
                  </a:lnTo>
                  <a:lnTo>
                    <a:pt x="2221" y="922"/>
                  </a:lnTo>
                  <a:lnTo>
                    <a:pt x="2200" y="939"/>
                  </a:lnTo>
                  <a:lnTo>
                    <a:pt x="2179" y="956"/>
                  </a:lnTo>
                  <a:lnTo>
                    <a:pt x="2159" y="973"/>
                  </a:lnTo>
                  <a:lnTo>
                    <a:pt x="2140" y="991"/>
                  </a:lnTo>
                  <a:lnTo>
                    <a:pt x="2102" y="1028"/>
                  </a:lnTo>
                  <a:lnTo>
                    <a:pt x="2068" y="1067"/>
                  </a:lnTo>
                  <a:lnTo>
                    <a:pt x="2068" y="1067"/>
                  </a:lnTo>
                  <a:lnTo>
                    <a:pt x="2065" y="1073"/>
                  </a:lnTo>
                  <a:lnTo>
                    <a:pt x="2064" y="1077"/>
                  </a:lnTo>
                  <a:lnTo>
                    <a:pt x="2064" y="1078"/>
                  </a:lnTo>
                  <a:lnTo>
                    <a:pt x="2065" y="1080"/>
                  </a:lnTo>
                  <a:lnTo>
                    <a:pt x="2068" y="1081"/>
                  </a:lnTo>
                  <a:lnTo>
                    <a:pt x="2071" y="1081"/>
                  </a:lnTo>
                  <a:lnTo>
                    <a:pt x="2071" y="1081"/>
                  </a:lnTo>
                  <a:lnTo>
                    <a:pt x="2093" y="1080"/>
                  </a:lnTo>
                  <a:lnTo>
                    <a:pt x="2103" y="1080"/>
                  </a:lnTo>
                  <a:lnTo>
                    <a:pt x="2113" y="1080"/>
                  </a:lnTo>
                  <a:lnTo>
                    <a:pt x="2193" y="969"/>
                  </a:lnTo>
                  <a:lnTo>
                    <a:pt x="2196" y="964"/>
                  </a:lnTo>
                  <a:close/>
                  <a:moveTo>
                    <a:pt x="1741" y="910"/>
                  </a:moveTo>
                  <a:lnTo>
                    <a:pt x="1741" y="910"/>
                  </a:lnTo>
                  <a:lnTo>
                    <a:pt x="1720" y="927"/>
                  </a:lnTo>
                  <a:lnTo>
                    <a:pt x="1698" y="945"/>
                  </a:lnTo>
                  <a:lnTo>
                    <a:pt x="1679" y="964"/>
                  </a:lnTo>
                  <a:lnTo>
                    <a:pt x="1661" y="984"/>
                  </a:lnTo>
                  <a:lnTo>
                    <a:pt x="1624" y="1026"/>
                  </a:lnTo>
                  <a:lnTo>
                    <a:pt x="1589" y="1068"/>
                  </a:lnTo>
                  <a:lnTo>
                    <a:pt x="1589" y="1068"/>
                  </a:lnTo>
                  <a:lnTo>
                    <a:pt x="1596" y="1073"/>
                  </a:lnTo>
                  <a:lnTo>
                    <a:pt x="1604" y="1074"/>
                  </a:lnTo>
                  <a:lnTo>
                    <a:pt x="1611" y="1074"/>
                  </a:lnTo>
                  <a:lnTo>
                    <a:pt x="1616" y="1071"/>
                  </a:lnTo>
                  <a:lnTo>
                    <a:pt x="1616" y="1071"/>
                  </a:lnTo>
                  <a:lnTo>
                    <a:pt x="1655" y="1032"/>
                  </a:lnTo>
                  <a:lnTo>
                    <a:pt x="1693" y="991"/>
                  </a:lnTo>
                  <a:lnTo>
                    <a:pt x="1711" y="970"/>
                  </a:lnTo>
                  <a:lnTo>
                    <a:pt x="1728" y="949"/>
                  </a:lnTo>
                  <a:lnTo>
                    <a:pt x="1743" y="927"/>
                  </a:lnTo>
                  <a:lnTo>
                    <a:pt x="1759" y="904"/>
                  </a:lnTo>
                  <a:lnTo>
                    <a:pt x="1759" y="904"/>
                  </a:lnTo>
                  <a:lnTo>
                    <a:pt x="1749" y="905"/>
                  </a:lnTo>
                  <a:lnTo>
                    <a:pt x="1741" y="910"/>
                  </a:lnTo>
                  <a:lnTo>
                    <a:pt x="1741" y="910"/>
                  </a:lnTo>
                  <a:close/>
                  <a:moveTo>
                    <a:pt x="1836" y="1078"/>
                  </a:moveTo>
                  <a:lnTo>
                    <a:pt x="1836" y="1078"/>
                  </a:lnTo>
                  <a:lnTo>
                    <a:pt x="1852" y="1081"/>
                  </a:lnTo>
                  <a:lnTo>
                    <a:pt x="1870" y="1084"/>
                  </a:lnTo>
                  <a:lnTo>
                    <a:pt x="1878" y="1083"/>
                  </a:lnTo>
                  <a:lnTo>
                    <a:pt x="1887" y="1081"/>
                  </a:lnTo>
                  <a:lnTo>
                    <a:pt x="1892" y="1078"/>
                  </a:lnTo>
                  <a:lnTo>
                    <a:pt x="1898" y="1074"/>
                  </a:lnTo>
                  <a:lnTo>
                    <a:pt x="1898" y="1074"/>
                  </a:lnTo>
                  <a:lnTo>
                    <a:pt x="1908" y="1059"/>
                  </a:lnTo>
                  <a:lnTo>
                    <a:pt x="1912" y="1052"/>
                  </a:lnTo>
                  <a:lnTo>
                    <a:pt x="1915" y="1043"/>
                  </a:lnTo>
                  <a:lnTo>
                    <a:pt x="1915" y="1043"/>
                  </a:lnTo>
                  <a:lnTo>
                    <a:pt x="1915" y="1042"/>
                  </a:lnTo>
                  <a:lnTo>
                    <a:pt x="1916" y="1038"/>
                  </a:lnTo>
                  <a:lnTo>
                    <a:pt x="1923" y="1028"/>
                  </a:lnTo>
                  <a:lnTo>
                    <a:pt x="1942" y="1007"/>
                  </a:lnTo>
                  <a:lnTo>
                    <a:pt x="1942" y="1007"/>
                  </a:lnTo>
                  <a:lnTo>
                    <a:pt x="1943" y="1007"/>
                  </a:lnTo>
                  <a:lnTo>
                    <a:pt x="2015" y="908"/>
                  </a:lnTo>
                  <a:lnTo>
                    <a:pt x="2015" y="908"/>
                  </a:lnTo>
                  <a:lnTo>
                    <a:pt x="1980" y="938"/>
                  </a:lnTo>
                  <a:lnTo>
                    <a:pt x="1946" y="967"/>
                  </a:lnTo>
                  <a:lnTo>
                    <a:pt x="1913" y="1000"/>
                  </a:lnTo>
                  <a:lnTo>
                    <a:pt x="1881" y="1032"/>
                  </a:lnTo>
                  <a:lnTo>
                    <a:pt x="1880" y="1026"/>
                  </a:lnTo>
                  <a:lnTo>
                    <a:pt x="1880" y="1026"/>
                  </a:lnTo>
                  <a:lnTo>
                    <a:pt x="1874" y="1032"/>
                  </a:lnTo>
                  <a:lnTo>
                    <a:pt x="1869" y="1038"/>
                  </a:lnTo>
                  <a:lnTo>
                    <a:pt x="1860" y="1052"/>
                  </a:lnTo>
                  <a:lnTo>
                    <a:pt x="1849" y="1066"/>
                  </a:lnTo>
                  <a:lnTo>
                    <a:pt x="1843" y="1073"/>
                  </a:lnTo>
                  <a:lnTo>
                    <a:pt x="1836" y="1078"/>
                  </a:lnTo>
                  <a:lnTo>
                    <a:pt x="1836" y="1078"/>
                  </a:lnTo>
                  <a:close/>
                  <a:moveTo>
                    <a:pt x="2650" y="918"/>
                  </a:moveTo>
                  <a:lnTo>
                    <a:pt x="2650" y="918"/>
                  </a:lnTo>
                  <a:lnTo>
                    <a:pt x="2608" y="952"/>
                  </a:lnTo>
                  <a:lnTo>
                    <a:pt x="2588" y="970"/>
                  </a:lnTo>
                  <a:lnTo>
                    <a:pt x="2568" y="988"/>
                  </a:lnTo>
                  <a:lnTo>
                    <a:pt x="2549" y="1008"/>
                  </a:lnTo>
                  <a:lnTo>
                    <a:pt x="2530" y="1028"/>
                  </a:lnTo>
                  <a:lnTo>
                    <a:pt x="2512" y="1049"/>
                  </a:lnTo>
                  <a:lnTo>
                    <a:pt x="2495" y="1071"/>
                  </a:lnTo>
                  <a:lnTo>
                    <a:pt x="2495" y="1071"/>
                  </a:lnTo>
                  <a:lnTo>
                    <a:pt x="2509" y="1071"/>
                  </a:lnTo>
                  <a:lnTo>
                    <a:pt x="2525" y="1073"/>
                  </a:lnTo>
                  <a:lnTo>
                    <a:pt x="2533" y="1073"/>
                  </a:lnTo>
                  <a:lnTo>
                    <a:pt x="2540" y="1071"/>
                  </a:lnTo>
                  <a:lnTo>
                    <a:pt x="2544" y="1070"/>
                  </a:lnTo>
                  <a:lnTo>
                    <a:pt x="2549" y="1067"/>
                  </a:lnTo>
                  <a:lnTo>
                    <a:pt x="2549" y="1067"/>
                  </a:lnTo>
                  <a:lnTo>
                    <a:pt x="2570" y="1033"/>
                  </a:lnTo>
                  <a:lnTo>
                    <a:pt x="2592" y="1001"/>
                  </a:lnTo>
                  <a:lnTo>
                    <a:pt x="2603" y="986"/>
                  </a:lnTo>
                  <a:lnTo>
                    <a:pt x="2616" y="972"/>
                  </a:lnTo>
                  <a:lnTo>
                    <a:pt x="2629" y="957"/>
                  </a:lnTo>
                  <a:lnTo>
                    <a:pt x="2643" y="945"/>
                  </a:lnTo>
                  <a:lnTo>
                    <a:pt x="2643" y="945"/>
                  </a:lnTo>
                  <a:lnTo>
                    <a:pt x="2644" y="943"/>
                  </a:lnTo>
                  <a:lnTo>
                    <a:pt x="2641" y="946"/>
                  </a:lnTo>
                  <a:lnTo>
                    <a:pt x="2639" y="948"/>
                  </a:lnTo>
                  <a:lnTo>
                    <a:pt x="2640" y="945"/>
                  </a:lnTo>
                  <a:lnTo>
                    <a:pt x="2640" y="945"/>
                  </a:lnTo>
                  <a:lnTo>
                    <a:pt x="2644" y="939"/>
                  </a:lnTo>
                  <a:lnTo>
                    <a:pt x="2648" y="931"/>
                  </a:lnTo>
                  <a:lnTo>
                    <a:pt x="2650" y="924"/>
                  </a:lnTo>
                  <a:lnTo>
                    <a:pt x="2654" y="917"/>
                  </a:lnTo>
                  <a:lnTo>
                    <a:pt x="2654" y="917"/>
                  </a:lnTo>
                  <a:lnTo>
                    <a:pt x="2650" y="918"/>
                  </a:lnTo>
                  <a:lnTo>
                    <a:pt x="2650" y="918"/>
                  </a:lnTo>
                  <a:close/>
                  <a:moveTo>
                    <a:pt x="23" y="461"/>
                  </a:moveTo>
                  <a:lnTo>
                    <a:pt x="23" y="461"/>
                  </a:lnTo>
                  <a:lnTo>
                    <a:pt x="35" y="439"/>
                  </a:lnTo>
                  <a:lnTo>
                    <a:pt x="46" y="415"/>
                  </a:lnTo>
                  <a:lnTo>
                    <a:pt x="71" y="370"/>
                  </a:lnTo>
                  <a:lnTo>
                    <a:pt x="71" y="370"/>
                  </a:lnTo>
                  <a:lnTo>
                    <a:pt x="61" y="380"/>
                  </a:lnTo>
                  <a:lnTo>
                    <a:pt x="53" y="391"/>
                  </a:lnTo>
                  <a:lnTo>
                    <a:pt x="45" y="401"/>
                  </a:lnTo>
                  <a:lnTo>
                    <a:pt x="35" y="409"/>
                  </a:lnTo>
                  <a:lnTo>
                    <a:pt x="35" y="409"/>
                  </a:lnTo>
                  <a:lnTo>
                    <a:pt x="39" y="394"/>
                  </a:lnTo>
                  <a:lnTo>
                    <a:pt x="45" y="378"/>
                  </a:lnTo>
                  <a:lnTo>
                    <a:pt x="57" y="349"/>
                  </a:lnTo>
                  <a:lnTo>
                    <a:pt x="73" y="319"/>
                  </a:lnTo>
                  <a:lnTo>
                    <a:pt x="87" y="293"/>
                  </a:lnTo>
                  <a:lnTo>
                    <a:pt x="52" y="339"/>
                  </a:lnTo>
                  <a:lnTo>
                    <a:pt x="52" y="339"/>
                  </a:lnTo>
                  <a:lnTo>
                    <a:pt x="49" y="342"/>
                  </a:lnTo>
                  <a:lnTo>
                    <a:pt x="47" y="343"/>
                  </a:lnTo>
                  <a:lnTo>
                    <a:pt x="46" y="341"/>
                  </a:lnTo>
                  <a:lnTo>
                    <a:pt x="45" y="339"/>
                  </a:lnTo>
                  <a:lnTo>
                    <a:pt x="45" y="332"/>
                  </a:lnTo>
                  <a:lnTo>
                    <a:pt x="46" y="326"/>
                  </a:lnTo>
                  <a:lnTo>
                    <a:pt x="46" y="326"/>
                  </a:lnTo>
                  <a:lnTo>
                    <a:pt x="68" y="290"/>
                  </a:lnTo>
                  <a:lnTo>
                    <a:pt x="89" y="252"/>
                  </a:lnTo>
                  <a:lnTo>
                    <a:pt x="111" y="214"/>
                  </a:lnTo>
                  <a:lnTo>
                    <a:pt x="132" y="178"/>
                  </a:lnTo>
                  <a:lnTo>
                    <a:pt x="122" y="185"/>
                  </a:lnTo>
                  <a:lnTo>
                    <a:pt x="122" y="185"/>
                  </a:lnTo>
                  <a:lnTo>
                    <a:pt x="99" y="208"/>
                  </a:lnTo>
                  <a:lnTo>
                    <a:pt x="78" y="235"/>
                  </a:lnTo>
                  <a:lnTo>
                    <a:pt x="68" y="251"/>
                  </a:lnTo>
                  <a:lnTo>
                    <a:pt x="60" y="266"/>
                  </a:lnTo>
                  <a:lnTo>
                    <a:pt x="52" y="282"/>
                  </a:lnTo>
                  <a:lnTo>
                    <a:pt x="43" y="298"/>
                  </a:lnTo>
                  <a:lnTo>
                    <a:pt x="37" y="315"/>
                  </a:lnTo>
                  <a:lnTo>
                    <a:pt x="32" y="334"/>
                  </a:lnTo>
                  <a:lnTo>
                    <a:pt x="26" y="353"/>
                  </a:lnTo>
                  <a:lnTo>
                    <a:pt x="23" y="373"/>
                  </a:lnTo>
                  <a:lnTo>
                    <a:pt x="21" y="394"/>
                  </a:lnTo>
                  <a:lnTo>
                    <a:pt x="21" y="415"/>
                  </a:lnTo>
                  <a:lnTo>
                    <a:pt x="21" y="438"/>
                  </a:lnTo>
                  <a:lnTo>
                    <a:pt x="23" y="461"/>
                  </a:lnTo>
                  <a:lnTo>
                    <a:pt x="23" y="461"/>
                  </a:lnTo>
                  <a:close/>
                  <a:moveTo>
                    <a:pt x="926" y="1002"/>
                  </a:moveTo>
                  <a:lnTo>
                    <a:pt x="926" y="1002"/>
                  </a:lnTo>
                  <a:lnTo>
                    <a:pt x="919" y="1005"/>
                  </a:lnTo>
                  <a:lnTo>
                    <a:pt x="913" y="1008"/>
                  </a:lnTo>
                  <a:lnTo>
                    <a:pt x="906" y="1012"/>
                  </a:lnTo>
                  <a:lnTo>
                    <a:pt x="900" y="1018"/>
                  </a:lnTo>
                  <a:lnTo>
                    <a:pt x="895" y="1025"/>
                  </a:lnTo>
                  <a:lnTo>
                    <a:pt x="890" y="1032"/>
                  </a:lnTo>
                  <a:lnTo>
                    <a:pt x="888" y="1040"/>
                  </a:lnTo>
                  <a:lnTo>
                    <a:pt x="886" y="1049"/>
                  </a:lnTo>
                  <a:lnTo>
                    <a:pt x="886" y="1049"/>
                  </a:lnTo>
                  <a:lnTo>
                    <a:pt x="909" y="1050"/>
                  </a:lnTo>
                  <a:lnTo>
                    <a:pt x="923" y="1050"/>
                  </a:lnTo>
                  <a:lnTo>
                    <a:pt x="928" y="1050"/>
                  </a:lnTo>
                  <a:lnTo>
                    <a:pt x="931" y="1049"/>
                  </a:lnTo>
                  <a:lnTo>
                    <a:pt x="931" y="1049"/>
                  </a:lnTo>
                  <a:lnTo>
                    <a:pt x="935" y="1046"/>
                  </a:lnTo>
                  <a:lnTo>
                    <a:pt x="940" y="1040"/>
                  </a:lnTo>
                  <a:lnTo>
                    <a:pt x="949" y="1028"/>
                  </a:lnTo>
                  <a:lnTo>
                    <a:pt x="965" y="1004"/>
                  </a:lnTo>
                  <a:lnTo>
                    <a:pt x="965" y="1004"/>
                  </a:lnTo>
                  <a:lnTo>
                    <a:pt x="985" y="977"/>
                  </a:lnTo>
                  <a:lnTo>
                    <a:pt x="1006" y="949"/>
                  </a:lnTo>
                  <a:lnTo>
                    <a:pt x="1024" y="920"/>
                  </a:lnTo>
                  <a:lnTo>
                    <a:pt x="1041" y="891"/>
                  </a:lnTo>
                  <a:lnTo>
                    <a:pt x="1041" y="891"/>
                  </a:lnTo>
                  <a:lnTo>
                    <a:pt x="1010" y="917"/>
                  </a:lnTo>
                  <a:lnTo>
                    <a:pt x="980" y="942"/>
                  </a:lnTo>
                  <a:lnTo>
                    <a:pt x="952" y="972"/>
                  </a:lnTo>
                  <a:lnTo>
                    <a:pt x="926" y="1002"/>
                  </a:lnTo>
                  <a:lnTo>
                    <a:pt x="926" y="1002"/>
                  </a:lnTo>
                  <a:close/>
                  <a:moveTo>
                    <a:pt x="948" y="901"/>
                  </a:moveTo>
                  <a:lnTo>
                    <a:pt x="948" y="901"/>
                  </a:lnTo>
                  <a:lnTo>
                    <a:pt x="930" y="914"/>
                  </a:lnTo>
                  <a:lnTo>
                    <a:pt x="913" y="929"/>
                  </a:lnTo>
                  <a:lnTo>
                    <a:pt x="879" y="960"/>
                  </a:lnTo>
                  <a:lnTo>
                    <a:pt x="845" y="991"/>
                  </a:lnTo>
                  <a:lnTo>
                    <a:pt x="829" y="1005"/>
                  </a:lnTo>
                  <a:lnTo>
                    <a:pt x="810" y="1021"/>
                  </a:lnTo>
                  <a:lnTo>
                    <a:pt x="810" y="1021"/>
                  </a:lnTo>
                  <a:lnTo>
                    <a:pt x="810" y="1023"/>
                  </a:lnTo>
                  <a:lnTo>
                    <a:pt x="810" y="1026"/>
                  </a:lnTo>
                  <a:lnTo>
                    <a:pt x="808" y="1031"/>
                  </a:lnTo>
                  <a:lnTo>
                    <a:pt x="803" y="1033"/>
                  </a:lnTo>
                  <a:lnTo>
                    <a:pt x="798" y="1035"/>
                  </a:lnTo>
                  <a:lnTo>
                    <a:pt x="798" y="1035"/>
                  </a:lnTo>
                  <a:lnTo>
                    <a:pt x="795" y="1036"/>
                  </a:lnTo>
                  <a:lnTo>
                    <a:pt x="793" y="1038"/>
                  </a:lnTo>
                  <a:lnTo>
                    <a:pt x="793" y="1040"/>
                  </a:lnTo>
                  <a:lnTo>
                    <a:pt x="793" y="1040"/>
                  </a:lnTo>
                  <a:lnTo>
                    <a:pt x="795" y="1042"/>
                  </a:lnTo>
                  <a:lnTo>
                    <a:pt x="796" y="1040"/>
                  </a:lnTo>
                  <a:lnTo>
                    <a:pt x="798" y="1039"/>
                  </a:lnTo>
                  <a:lnTo>
                    <a:pt x="798" y="1039"/>
                  </a:lnTo>
                  <a:lnTo>
                    <a:pt x="802" y="1042"/>
                  </a:lnTo>
                  <a:lnTo>
                    <a:pt x="809" y="1043"/>
                  </a:lnTo>
                  <a:lnTo>
                    <a:pt x="816" y="1045"/>
                  </a:lnTo>
                  <a:lnTo>
                    <a:pt x="824" y="1045"/>
                  </a:lnTo>
                  <a:lnTo>
                    <a:pt x="840" y="1043"/>
                  </a:lnTo>
                  <a:lnTo>
                    <a:pt x="855" y="1043"/>
                  </a:lnTo>
                  <a:lnTo>
                    <a:pt x="855" y="1043"/>
                  </a:lnTo>
                  <a:lnTo>
                    <a:pt x="867" y="1023"/>
                  </a:lnTo>
                  <a:lnTo>
                    <a:pt x="879" y="1005"/>
                  </a:lnTo>
                  <a:lnTo>
                    <a:pt x="906" y="967"/>
                  </a:lnTo>
                  <a:lnTo>
                    <a:pt x="933" y="931"/>
                  </a:lnTo>
                  <a:lnTo>
                    <a:pt x="959" y="898"/>
                  </a:lnTo>
                  <a:lnTo>
                    <a:pt x="959" y="898"/>
                  </a:lnTo>
                  <a:lnTo>
                    <a:pt x="954" y="898"/>
                  </a:lnTo>
                  <a:lnTo>
                    <a:pt x="948" y="901"/>
                  </a:lnTo>
                  <a:lnTo>
                    <a:pt x="948" y="901"/>
                  </a:lnTo>
                  <a:close/>
                  <a:moveTo>
                    <a:pt x="2724" y="912"/>
                  </a:moveTo>
                  <a:lnTo>
                    <a:pt x="2724" y="912"/>
                  </a:lnTo>
                  <a:lnTo>
                    <a:pt x="2702" y="929"/>
                  </a:lnTo>
                  <a:lnTo>
                    <a:pt x="2679" y="946"/>
                  </a:lnTo>
                  <a:lnTo>
                    <a:pt x="2658" y="964"/>
                  </a:lnTo>
                  <a:lnTo>
                    <a:pt x="2639" y="983"/>
                  </a:lnTo>
                  <a:lnTo>
                    <a:pt x="2619" y="1002"/>
                  </a:lnTo>
                  <a:lnTo>
                    <a:pt x="2599" y="1023"/>
                  </a:lnTo>
                  <a:lnTo>
                    <a:pt x="2581" y="1046"/>
                  </a:lnTo>
                  <a:lnTo>
                    <a:pt x="2564" y="1068"/>
                  </a:lnTo>
                  <a:lnTo>
                    <a:pt x="2564" y="1068"/>
                  </a:lnTo>
                  <a:lnTo>
                    <a:pt x="2578" y="1068"/>
                  </a:lnTo>
                  <a:lnTo>
                    <a:pt x="2591" y="1070"/>
                  </a:lnTo>
                  <a:lnTo>
                    <a:pt x="2602" y="1068"/>
                  </a:lnTo>
                  <a:lnTo>
                    <a:pt x="2606" y="1067"/>
                  </a:lnTo>
                  <a:lnTo>
                    <a:pt x="2609" y="1064"/>
                  </a:lnTo>
                  <a:lnTo>
                    <a:pt x="2692" y="962"/>
                  </a:lnTo>
                  <a:lnTo>
                    <a:pt x="2692" y="962"/>
                  </a:lnTo>
                  <a:lnTo>
                    <a:pt x="2698" y="959"/>
                  </a:lnTo>
                  <a:lnTo>
                    <a:pt x="2703" y="953"/>
                  </a:lnTo>
                  <a:lnTo>
                    <a:pt x="2709" y="948"/>
                  </a:lnTo>
                  <a:lnTo>
                    <a:pt x="2714" y="941"/>
                  </a:lnTo>
                  <a:lnTo>
                    <a:pt x="2720" y="932"/>
                  </a:lnTo>
                  <a:lnTo>
                    <a:pt x="2724" y="924"/>
                  </a:lnTo>
                  <a:lnTo>
                    <a:pt x="2729" y="915"/>
                  </a:lnTo>
                  <a:lnTo>
                    <a:pt x="2730" y="907"/>
                  </a:lnTo>
                  <a:lnTo>
                    <a:pt x="2730" y="907"/>
                  </a:lnTo>
                  <a:lnTo>
                    <a:pt x="2724" y="912"/>
                  </a:lnTo>
                  <a:lnTo>
                    <a:pt x="2724" y="912"/>
                  </a:lnTo>
                  <a:close/>
                  <a:moveTo>
                    <a:pt x="81" y="737"/>
                  </a:moveTo>
                  <a:lnTo>
                    <a:pt x="81" y="737"/>
                  </a:lnTo>
                  <a:lnTo>
                    <a:pt x="75" y="747"/>
                  </a:lnTo>
                  <a:lnTo>
                    <a:pt x="71" y="757"/>
                  </a:lnTo>
                  <a:lnTo>
                    <a:pt x="71" y="757"/>
                  </a:lnTo>
                  <a:lnTo>
                    <a:pt x="92" y="730"/>
                  </a:lnTo>
                  <a:lnTo>
                    <a:pt x="113" y="703"/>
                  </a:lnTo>
                  <a:lnTo>
                    <a:pt x="136" y="679"/>
                  </a:lnTo>
                  <a:lnTo>
                    <a:pt x="161" y="657"/>
                  </a:lnTo>
                  <a:lnTo>
                    <a:pt x="161" y="657"/>
                  </a:lnTo>
                  <a:lnTo>
                    <a:pt x="160" y="601"/>
                  </a:lnTo>
                  <a:lnTo>
                    <a:pt x="158" y="574"/>
                  </a:lnTo>
                  <a:lnTo>
                    <a:pt x="156" y="549"/>
                  </a:lnTo>
                  <a:lnTo>
                    <a:pt x="156" y="549"/>
                  </a:lnTo>
                  <a:lnTo>
                    <a:pt x="151" y="558"/>
                  </a:lnTo>
                  <a:lnTo>
                    <a:pt x="144" y="570"/>
                  </a:lnTo>
                  <a:lnTo>
                    <a:pt x="137" y="577"/>
                  </a:lnTo>
                  <a:lnTo>
                    <a:pt x="136" y="578"/>
                  </a:lnTo>
                  <a:lnTo>
                    <a:pt x="134" y="577"/>
                  </a:lnTo>
                  <a:lnTo>
                    <a:pt x="134" y="577"/>
                  </a:lnTo>
                  <a:lnTo>
                    <a:pt x="132" y="577"/>
                  </a:lnTo>
                  <a:lnTo>
                    <a:pt x="130" y="578"/>
                  </a:lnTo>
                  <a:lnTo>
                    <a:pt x="129" y="581"/>
                  </a:lnTo>
                  <a:lnTo>
                    <a:pt x="130" y="584"/>
                  </a:lnTo>
                  <a:lnTo>
                    <a:pt x="130" y="589"/>
                  </a:lnTo>
                  <a:lnTo>
                    <a:pt x="130" y="589"/>
                  </a:lnTo>
                  <a:lnTo>
                    <a:pt x="101" y="636"/>
                  </a:lnTo>
                  <a:lnTo>
                    <a:pt x="87" y="661"/>
                  </a:lnTo>
                  <a:lnTo>
                    <a:pt x="73" y="686"/>
                  </a:lnTo>
                  <a:lnTo>
                    <a:pt x="73" y="686"/>
                  </a:lnTo>
                  <a:lnTo>
                    <a:pt x="87" y="668"/>
                  </a:lnTo>
                  <a:lnTo>
                    <a:pt x="101" y="653"/>
                  </a:lnTo>
                  <a:lnTo>
                    <a:pt x="130" y="622"/>
                  </a:lnTo>
                  <a:lnTo>
                    <a:pt x="130" y="622"/>
                  </a:lnTo>
                  <a:lnTo>
                    <a:pt x="136" y="616"/>
                  </a:lnTo>
                  <a:lnTo>
                    <a:pt x="141" y="612"/>
                  </a:lnTo>
                  <a:lnTo>
                    <a:pt x="146" y="610"/>
                  </a:lnTo>
                  <a:lnTo>
                    <a:pt x="148" y="610"/>
                  </a:lnTo>
                  <a:lnTo>
                    <a:pt x="151" y="610"/>
                  </a:lnTo>
                  <a:lnTo>
                    <a:pt x="156" y="613"/>
                  </a:lnTo>
                  <a:lnTo>
                    <a:pt x="112" y="683"/>
                  </a:lnTo>
                  <a:lnTo>
                    <a:pt x="112" y="683"/>
                  </a:lnTo>
                  <a:lnTo>
                    <a:pt x="111" y="682"/>
                  </a:lnTo>
                  <a:lnTo>
                    <a:pt x="112" y="679"/>
                  </a:lnTo>
                  <a:lnTo>
                    <a:pt x="113" y="675"/>
                  </a:lnTo>
                  <a:lnTo>
                    <a:pt x="113" y="672"/>
                  </a:lnTo>
                  <a:lnTo>
                    <a:pt x="94" y="706"/>
                  </a:lnTo>
                  <a:lnTo>
                    <a:pt x="94" y="707"/>
                  </a:lnTo>
                  <a:lnTo>
                    <a:pt x="92" y="712"/>
                  </a:lnTo>
                  <a:lnTo>
                    <a:pt x="89" y="713"/>
                  </a:lnTo>
                  <a:lnTo>
                    <a:pt x="89" y="713"/>
                  </a:lnTo>
                  <a:lnTo>
                    <a:pt x="84" y="717"/>
                  </a:lnTo>
                  <a:lnTo>
                    <a:pt x="82" y="720"/>
                  </a:lnTo>
                  <a:lnTo>
                    <a:pt x="84" y="723"/>
                  </a:lnTo>
                  <a:lnTo>
                    <a:pt x="85" y="723"/>
                  </a:lnTo>
                  <a:lnTo>
                    <a:pt x="85" y="723"/>
                  </a:lnTo>
                  <a:lnTo>
                    <a:pt x="82" y="727"/>
                  </a:lnTo>
                  <a:lnTo>
                    <a:pt x="81" y="733"/>
                  </a:lnTo>
                  <a:lnTo>
                    <a:pt x="81" y="733"/>
                  </a:lnTo>
                  <a:lnTo>
                    <a:pt x="81" y="737"/>
                  </a:lnTo>
                  <a:lnTo>
                    <a:pt x="81" y="737"/>
                  </a:lnTo>
                  <a:close/>
                  <a:moveTo>
                    <a:pt x="147" y="324"/>
                  </a:moveTo>
                  <a:lnTo>
                    <a:pt x="60" y="433"/>
                  </a:lnTo>
                  <a:lnTo>
                    <a:pt x="60" y="433"/>
                  </a:lnTo>
                  <a:lnTo>
                    <a:pt x="42" y="454"/>
                  </a:lnTo>
                  <a:lnTo>
                    <a:pt x="35" y="467"/>
                  </a:lnTo>
                  <a:lnTo>
                    <a:pt x="28" y="478"/>
                  </a:lnTo>
                  <a:lnTo>
                    <a:pt x="22" y="492"/>
                  </a:lnTo>
                  <a:lnTo>
                    <a:pt x="19" y="506"/>
                  </a:lnTo>
                  <a:lnTo>
                    <a:pt x="19" y="515"/>
                  </a:lnTo>
                  <a:lnTo>
                    <a:pt x="19" y="523"/>
                  </a:lnTo>
                  <a:lnTo>
                    <a:pt x="21" y="532"/>
                  </a:lnTo>
                  <a:lnTo>
                    <a:pt x="23" y="540"/>
                  </a:lnTo>
                  <a:lnTo>
                    <a:pt x="125" y="370"/>
                  </a:lnTo>
                  <a:lnTo>
                    <a:pt x="125" y="370"/>
                  </a:lnTo>
                  <a:lnTo>
                    <a:pt x="130" y="360"/>
                  </a:lnTo>
                  <a:lnTo>
                    <a:pt x="139" y="349"/>
                  </a:lnTo>
                  <a:lnTo>
                    <a:pt x="143" y="342"/>
                  </a:lnTo>
                  <a:lnTo>
                    <a:pt x="146" y="336"/>
                  </a:lnTo>
                  <a:lnTo>
                    <a:pt x="148" y="331"/>
                  </a:lnTo>
                  <a:lnTo>
                    <a:pt x="147" y="324"/>
                  </a:lnTo>
                  <a:lnTo>
                    <a:pt x="147" y="324"/>
                  </a:lnTo>
                  <a:close/>
                  <a:moveTo>
                    <a:pt x="883" y="898"/>
                  </a:moveTo>
                  <a:lnTo>
                    <a:pt x="883" y="898"/>
                  </a:lnTo>
                  <a:lnTo>
                    <a:pt x="844" y="929"/>
                  </a:lnTo>
                  <a:lnTo>
                    <a:pt x="824" y="946"/>
                  </a:lnTo>
                  <a:lnTo>
                    <a:pt x="805" y="963"/>
                  </a:lnTo>
                  <a:lnTo>
                    <a:pt x="788" y="981"/>
                  </a:lnTo>
                  <a:lnTo>
                    <a:pt x="771" y="1001"/>
                  </a:lnTo>
                  <a:lnTo>
                    <a:pt x="756" y="1021"/>
                  </a:lnTo>
                  <a:lnTo>
                    <a:pt x="742" y="1043"/>
                  </a:lnTo>
                  <a:lnTo>
                    <a:pt x="775" y="1045"/>
                  </a:lnTo>
                  <a:lnTo>
                    <a:pt x="775" y="1045"/>
                  </a:lnTo>
                  <a:lnTo>
                    <a:pt x="782" y="1033"/>
                  </a:lnTo>
                  <a:lnTo>
                    <a:pt x="789" y="1022"/>
                  </a:lnTo>
                  <a:lnTo>
                    <a:pt x="799" y="1011"/>
                  </a:lnTo>
                  <a:lnTo>
                    <a:pt x="809" y="1002"/>
                  </a:lnTo>
                  <a:lnTo>
                    <a:pt x="809" y="1000"/>
                  </a:lnTo>
                  <a:lnTo>
                    <a:pt x="809" y="1000"/>
                  </a:lnTo>
                  <a:lnTo>
                    <a:pt x="829" y="976"/>
                  </a:lnTo>
                  <a:lnTo>
                    <a:pt x="850" y="952"/>
                  </a:lnTo>
                  <a:lnTo>
                    <a:pt x="868" y="925"/>
                  </a:lnTo>
                  <a:lnTo>
                    <a:pt x="883" y="898"/>
                  </a:lnTo>
                  <a:lnTo>
                    <a:pt x="883" y="898"/>
                  </a:lnTo>
                  <a:close/>
                  <a:moveTo>
                    <a:pt x="25" y="554"/>
                  </a:moveTo>
                  <a:lnTo>
                    <a:pt x="25" y="554"/>
                  </a:lnTo>
                  <a:lnTo>
                    <a:pt x="23" y="558"/>
                  </a:lnTo>
                  <a:lnTo>
                    <a:pt x="22" y="564"/>
                  </a:lnTo>
                  <a:lnTo>
                    <a:pt x="22" y="577"/>
                  </a:lnTo>
                  <a:lnTo>
                    <a:pt x="22" y="603"/>
                  </a:lnTo>
                  <a:lnTo>
                    <a:pt x="22" y="603"/>
                  </a:lnTo>
                  <a:lnTo>
                    <a:pt x="39" y="579"/>
                  </a:lnTo>
                  <a:lnTo>
                    <a:pt x="56" y="554"/>
                  </a:lnTo>
                  <a:lnTo>
                    <a:pt x="88" y="502"/>
                  </a:lnTo>
                  <a:lnTo>
                    <a:pt x="119" y="449"/>
                  </a:lnTo>
                  <a:lnTo>
                    <a:pt x="151" y="398"/>
                  </a:lnTo>
                  <a:lnTo>
                    <a:pt x="151" y="398"/>
                  </a:lnTo>
                  <a:lnTo>
                    <a:pt x="133" y="415"/>
                  </a:lnTo>
                  <a:lnTo>
                    <a:pt x="116" y="433"/>
                  </a:lnTo>
                  <a:lnTo>
                    <a:pt x="99" y="452"/>
                  </a:lnTo>
                  <a:lnTo>
                    <a:pt x="82" y="471"/>
                  </a:lnTo>
                  <a:lnTo>
                    <a:pt x="67" y="491"/>
                  </a:lnTo>
                  <a:lnTo>
                    <a:pt x="53" y="512"/>
                  </a:lnTo>
                  <a:lnTo>
                    <a:pt x="39" y="533"/>
                  </a:lnTo>
                  <a:lnTo>
                    <a:pt x="25" y="554"/>
                  </a:lnTo>
                  <a:lnTo>
                    <a:pt x="25" y="554"/>
                  </a:lnTo>
                  <a:close/>
                  <a:moveTo>
                    <a:pt x="527" y="1033"/>
                  </a:moveTo>
                  <a:lnTo>
                    <a:pt x="527" y="1033"/>
                  </a:lnTo>
                  <a:lnTo>
                    <a:pt x="549" y="1038"/>
                  </a:lnTo>
                  <a:lnTo>
                    <a:pt x="560" y="1038"/>
                  </a:lnTo>
                  <a:lnTo>
                    <a:pt x="564" y="1038"/>
                  </a:lnTo>
                  <a:lnTo>
                    <a:pt x="566" y="1035"/>
                  </a:lnTo>
                  <a:lnTo>
                    <a:pt x="566" y="1035"/>
                  </a:lnTo>
                  <a:lnTo>
                    <a:pt x="576" y="1022"/>
                  </a:lnTo>
                  <a:lnTo>
                    <a:pt x="584" y="1009"/>
                  </a:lnTo>
                  <a:lnTo>
                    <a:pt x="605" y="987"/>
                  </a:lnTo>
                  <a:lnTo>
                    <a:pt x="626" y="964"/>
                  </a:lnTo>
                  <a:lnTo>
                    <a:pt x="636" y="952"/>
                  </a:lnTo>
                  <a:lnTo>
                    <a:pt x="645" y="939"/>
                  </a:lnTo>
                  <a:lnTo>
                    <a:pt x="645" y="939"/>
                  </a:lnTo>
                  <a:lnTo>
                    <a:pt x="652" y="929"/>
                  </a:lnTo>
                  <a:lnTo>
                    <a:pt x="659" y="922"/>
                  </a:lnTo>
                  <a:lnTo>
                    <a:pt x="666" y="915"/>
                  </a:lnTo>
                  <a:lnTo>
                    <a:pt x="668" y="911"/>
                  </a:lnTo>
                  <a:lnTo>
                    <a:pt x="670" y="904"/>
                  </a:lnTo>
                  <a:lnTo>
                    <a:pt x="670" y="904"/>
                  </a:lnTo>
                  <a:lnTo>
                    <a:pt x="654" y="914"/>
                  </a:lnTo>
                  <a:lnTo>
                    <a:pt x="639" y="925"/>
                  </a:lnTo>
                  <a:lnTo>
                    <a:pt x="609" y="948"/>
                  </a:lnTo>
                  <a:lnTo>
                    <a:pt x="581" y="973"/>
                  </a:lnTo>
                  <a:lnTo>
                    <a:pt x="555" y="998"/>
                  </a:lnTo>
                  <a:lnTo>
                    <a:pt x="555" y="998"/>
                  </a:lnTo>
                  <a:lnTo>
                    <a:pt x="550" y="998"/>
                  </a:lnTo>
                  <a:lnTo>
                    <a:pt x="546" y="1001"/>
                  </a:lnTo>
                  <a:lnTo>
                    <a:pt x="543" y="1005"/>
                  </a:lnTo>
                  <a:lnTo>
                    <a:pt x="539" y="1011"/>
                  </a:lnTo>
                  <a:lnTo>
                    <a:pt x="527" y="1033"/>
                  </a:lnTo>
                  <a:lnTo>
                    <a:pt x="527" y="1033"/>
                  </a:lnTo>
                  <a:close/>
                  <a:moveTo>
                    <a:pt x="1916" y="949"/>
                  </a:moveTo>
                  <a:lnTo>
                    <a:pt x="1916" y="949"/>
                  </a:lnTo>
                  <a:lnTo>
                    <a:pt x="1915" y="955"/>
                  </a:lnTo>
                  <a:lnTo>
                    <a:pt x="1913" y="959"/>
                  </a:lnTo>
                  <a:lnTo>
                    <a:pt x="1906" y="969"/>
                  </a:lnTo>
                  <a:lnTo>
                    <a:pt x="1906" y="969"/>
                  </a:lnTo>
                  <a:lnTo>
                    <a:pt x="1888" y="993"/>
                  </a:lnTo>
                  <a:lnTo>
                    <a:pt x="1870" y="1016"/>
                  </a:lnTo>
                  <a:lnTo>
                    <a:pt x="1852" y="1043"/>
                  </a:lnTo>
                  <a:lnTo>
                    <a:pt x="1835" y="1071"/>
                  </a:lnTo>
                  <a:lnTo>
                    <a:pt x="1835" y="1071"/>
                  </a:lnTo>
                  <a:lnTo>
                    <a:pt x="1839" y="1070"/>
                  </a:lnTo>
                  <a:lnTo>
                    <a:pt x="1842" y="1067"/>
                  </a:lnTo>
                  <a:lnTo>
                    <a:pt x="1843" y="1063"/>
                  </a:lnTo>
                  <a:lnTo>
                    <a:pt x="1843" y="1063"/>
                  </a:lnTo>
                  <a:lnTo>
                    <a:pt x="1861" y="1040"/>
                  </a:lnTo>
                  <a:lnTo>
                    <a:pt x="1880" y="1019"/>
                  </a:lnTo>
                  <a:lnTo>
                    <a:pt x="1919" y="979"/>
                  </a:lnTo>
                  <a:lnTo>
                    <a:pt x="1961" y="941"/>
                  </a:lnTo>
                  <a:lnTo>
                    <a:pt x="2002" y="903"/>
                  </a:lnTo>
                  <a:lnTo>
                    <a:pt x="1951" y="903"/>
                  </a:lnTo>
                  <a:lnTo>
                    <a:pt x="1951" y="903"/>
                  </a:lnTo>
                  <a:lnTo>
                    <a:pt x="1943" y="915"/>
                  </a:lnTo>
                  <a:lnTo>
                    <a:pt x="1932" y="927"/>
                  </a:lnTo>
                  <a:lnTo>
                    <a:pt x="1920" y="938"/>
                  </a:lnTo>
                  <a:lnTo>
                    <a:pt x="1909" y="949"/>
                  </a:lnTo>
                  <a:lnTo>
                    <a:pt x="1916" y="949"/>
                  </a:lnTo>
                  <a:close/>
                  <a:moveTo>
                    <a:pt x="144" y="488"/>
                  </a:moveTo>
                  <a:lnTo>
                    <a:pt x="144" y="488"/>
                  </a:lnTo>
                  <a:lnTo>
                    <a:pt x="129" y="504"/>
                  </a:lnTo>
                  <a:lnTo>
                    <a:pt x="113" y="519"/>
                  </a:lnTo>
                  <a:lnTo>
                    <a:pt x="85" y="550"/>
                  </a:lnTo>
                  <a:lnTo>
                    <a:pt x="59" y="584"/>
                  </a:lnTo>
                  <a:lnTo>
                    <a:pt x="33" y="619"/>
                  </a:lnTo>
                  <a:lnTo>
                    <a:pt x="33" y="619"/>
                  </a:lnTo>
                  <a:lnTo>
                    <a:pt x="29" y="626"/>
                  </a:lnTo>
                  <a:lnTo>
                    <a:pt x="26" y="631"/>
                  </a:lnTo>
                  <a:lnTo>
                    <a:pt x="23" y="645"/>
                  </a:lnTo>
                  <a:lnTo>
                    <a:pt x="22" y="662"/>
                  </a:lnTo>
                  <a:lnTo>
                    <a:pt x="18" y="681"/>
                  </a:lnTo>
                  <a:lnTo>
                    <a:pt x="18" y="681"/>
                  </a:lnTo>
                  <a:lnTo>
                    <a:pt x="64" y="620"/>
                  </a:lnTo>
                  <a:lnTo>
                    <a:pt x="85" y="589"/>
                  </a:lnTo>
                  <a:lnTo>
                    <a:pt x="94" y="574"/>
                  </a:lnTo>
                  <a:lnTo>
                    <a:pt x="102" y="557"/>
                  </a:lnTo>
                  <a:lnTo>
                    <a:pt x="102" y="557"/>
                  </a:lnTo>
                  <a:lnTo>
                    <a:pt x="125" y="523"/>
                  </a:lnTo>
                  <a:lnTo>
                    <a:pt x="134" y="506"/>
                  </a:lnTo>
                  <a:lnTo>
                    <a:pt x="144" y="488"/>
                  </a:lnTo>
                  <a:lnTo>
                    <a:pt x="144" y="488"/>
                  </a:lnTo>
                  <a:close/>
                  <a:moveTo>
                    <a:pt x="871" y="1045"/>
                  </a:moveTo>
                  <a:lnTo>
                    <a:pt x="871" y="1045"/>
                  </a:lnTo>
                  <a:lnTo>
                    <a:pt x="909" y="1001"/>
                  </a:lnTo>
                  <a:lnTo>
                    <a:pt x="948" y="959"/>
                  </a:lnTo>
                  <a:lnTo>
                    <a:pt x="990" y="918"/>
                  </a:lnTo>
                  <a:lnTo>
                    <a:pt x="1032" y="880"/>
                  </a:lnTo>
                  <a:lnTo>
                    <a:pt x="1032" y="880"/>
                  </a:lnTo>
                  <a:lnTo>
                    <a:pt x="1023" y="877"/>
                  </a:lnTo>
                  <a:lnTo>
                    <a:pt x="1010" y="876"/>
                  </a:lnTo>
                  <a:lnTo>
                    <a:pt x="1004" y="876"/>
                  </a:lnTo>
                  <a:lnTo>
                    <a:pt x="999" y="877"/>
                  </a:lnTo>
                  <a:lnTo>
                    <a:pt x="994" y="879"/>
                  </a:lnTo>
                  <a:lnTo>
                    <a:pt x="990" y="882"/>
                  </a:lnTo>
                  <a:lnTo>
                    <a:pt x="990" y="882"/>
                  </a:lnTo>
                  <a:lnTo>
                    <a:pt x="958" y="921"/>
                  </a:lnTo>
                  <a:lnTo>
                    <a:pt x="927" y="960"/>
                  </a:lnTo>
                  <a:lnTo>
                    <a:pt x="897" y="1002"/>
                  </a:lnTo>
                  <a:lnTo>
                    <a:pt x="883" y="1023"/>
                  </a:lnTo>
                  <a:lnTo>
                    <a:pt x="871" y="1045"/>
                  </a:lnTo>
                  <a:lnTo>
                    <a:pt x="871" y="1045"/>
                  </a:lnTo>
                  <a:close/>
                  <a:moveTo>
                    <a:pt x="638" y="1032"/>
                  </a:moveTo>
                  <a:lnTo>
                    <a:pt x="638" y="1032"/>
                  </a:lnTo>
                  <a:lnTo>
                    <a:pt x="643" y="1031"/>
                  </a:lnTo>
                  <a:lnTo>
                    <a:pt x="647" y="1026"/>
                  </a:lnTo>
                  <a:lnTo>
                    <a:pt x="654" y="1016"/>
                  </a:lnTo>
                  <a:lnTo>
                    <a:pt x="661" y="1007"/>
                  </a:lnTo>
                  <a:lnTo>
                    <a:pt x="670" y="995"/>
                  </a:lnTo>
                  <a:lnTo>
                    <a:pt x="670" y="993"/>
                  </a:lnTo>
                  <a:lnTo>
                    <a:pt x="670" y="993"/>
                  </a:lnTo>
                  <a:lnTo>
                    <a:pt x="675" y="983"/>
                  </a:lnTo>
                  <a:lnTo>
                    <a:pt x="678" y="979"/>
                  </a:lnTo>
                  <a:lnTo>
                    <a:pt x="682" y="976"/>
                  </a:lnTo>
                  <a:lnTo>
                    <a:pt x="685" y="973"/>
                  </a:lnTo>
                  <a:lnTo>
                    <a:pt x="685" y="973"/>
                  </a:lnTo>
                  <a:lnTo>
                    <a:pt x="690" y="966"/>
                  </a:lnTo>
                  <a:lnTo>
                    <a:pt x="695" y="959"/>
                  </a:lnTo>
                  <a:lnTo>
                    <a:pt x="706" y="946"/>
                  </a:lnTo>
                  <a:lnTo>
                    <a:pt x="718" y="932"/>
                  </a:lnTo>
                  <a:lnTo>
                    <a:pt x="722" y="924"/>
                  </a:lnTo>
                  <a:lnTo>
                    <a:pt x="725" y="915"/>
                  </a:lnTo>
                  <a:lnTo>
                    <a:pt x="725" y="915"/>
                  </a:lnTo>
                  <a:lnTo>
                    <a:pt x="698" y="934"/>
                  </a:lnTo>
                  <a:lnTo>
                    <a:pt x="673" y="953"/>
                  </a:lnTo>
                  <a:lnTo>
                    <a:pt x="650" y="976"/>
                  </a:lnTo>
                  <a:lnTo>
                    <a:pt x="629" y="998"/>
                  </a:lnTo>
                  <a:lnTo>
                    <a:pt x="629" y="998"/>
                  </a:lnTo>
                  <a:lnTo>
                    <a:pt x="628" y="1000"/>
                  </a:lnTo>
                  <a:lnTo>
                    <a:pt x="628" y="998"/>
                  </a:lnTo>
                  <a:lnTo>
                    <a:pt x="629" y="994"/>
                  </a:lnTo>
                  <a:lnTo>
                    <a:pt x="629" y="993"/>
                  </a:lnTo>
                  <a:lnTo>
                    <a:pt x="629" y="991"/>
                  </a:lnTo>
                  <a:lnTo>
                    <a:pt x="626" y="991"/>
                  </a:lnTo>
                  <a:lnTo>
                    <a:pt x="623" y="995"/>
                  </a:lnTo>
                  <a:lnTo>
                    <a:pt x="623" y="995"/>
                  </a:lnTo>
                  <a:lnTo>
                    <a:pt x="616" y="1005"/>
                  </a:lnTo>
                  <a:lnTo>
                    <a:pt x="611" y="1015"/>
                  </a:lnTo>
                  <a:lnTo>
                    <a:pt x="604" y="1025"/>
                  </a:lnTo>
                  <a:lnTo>
                    <a:pt x="597" y="1033"/>
                  </a:lnTo>
                  <a:lnTo>
                    <a:pt x="597" y="1033"/>
                  </a:lnTo>
                  <a:lnTo>
                    <a:pt x="602" y="1036"/>
                  </a:lnTo>
                  <a:lnTo>
                    <a:pt x="607" y="1038"/>
                  </a:lnTo>
                  <a:lnTo>
                    <a:pt x="616" y="1038"/>
                  </a:lnTo>
                  <a:lnTo>
                    <a:pt x="628" y="1036"/>
                  </a:lnTo>
                  <a:lnTo>
                    <a:pt x="638" y="1032"/>
                  </a:lnTo>
                  <a:lnTo>
                    <a:pt x="638" y="1032"/>
                  </a:lnTo>
                  <a:close/>
                  <a:moveTo>
                    <a:pt x="50" y="891"/>
                  </a:moveTo>
                  <a:lnTo>
                    <a:pt x="50" y="891"/>
                  </a:lnTo>
                  <a:lnTo>
                    <a:pt x="53" y="893"/>
                  </a:lnTo>
                  <a:lnTo>
                    <a:pt x="53" y="894"/>
                  </a:lnTo>
                  <a:lnTo>
                    <a:pt x="54" y="896"/>
                  </a:lnTo>
                  <a:lnTo>
                    <a:pt x="53" y="897"/>
                  </a:lnTo>
                  <a:lnTo>
                    <a:pt x="50" y="898"/>
                  </a:lnTo>
                  <a:lnTo>
                    <a:pt x="46" y="898"/>
                  </a:lnTo>
                  <a:lnTo>
                    <a:pt x="54" y="908"/>
                  </a:lnTo>
                  <a:lnTo>
                    <a:pt x="94" y="849"/>
                  </a:lnTo>
                  <a:lnTo>
                    <a:pt x="94" y="849"/>
                  </a:lnTo>
                  <a:lnTo>
                    <a:pt x="123" y="806"/>
                  </a:lnTo>
                  <a:lnTo>
                    <a:pt x="139" y="782"/>
                  </a:lnTo>
                  <a:lnTo>
                    <a:pt x="144" y="771"/>
                  </a:lnTo>
                  <a:lnTo>
                    <a:pt x="150" y="759"/>
                  </a:lnTo>
                  <a:lnTo>
                    <a:pt x="150" y="759"/>
                  </a:lnTo>
                  <a:lnTo>
                    <a:pt x="122" y="783"/>
                  </a:lnTo>
                  <a:lnTo>
                    <a:pt x="95" y="807"/>
                  </a:lnTo>
                  <a:lnTo>
                    <a:pt x="70" y="834"/>
                  </a:lnTo>
                  <a:lnTo>
                    <a:pt x="49" y="860"/>
                  </a:lnTo>
                  <a:lnTo>
                    <a:pt x="49" y="860"/>
                  </a:lnTo>
                  <a:lnTo>
                    <a:pt x="50" y="860"/>
                  </a:lnTo>
                  <a:lnTo>
                    <a:pt x="50" y="863"/>
                  </a:lnTo>
                  <a:lnTo>
                    <a:pt x="47" y="872"/>
                  </a:lnTo>
                  <a:lnTo>
                    <a:pt x="45" y="880"/>
                  </a:lnTo>
                  <a:lnTo>
                    <a:pt x="45" y="886"/>
                  </a:lnTo>
                  <a:lnTo>
                    <a:pt x="46" y="889"/>
                  </a:lnTo>
                  <a:lnTo>
                    <a:pt x="46" y="889"/>
                  </a:lnTo>
                  <a:lnTo>
                    <a:pt x="50" y="891"/>
                  </a:lnTo>
                  <a:lnTo>
                    <a:pt x="50" y="891"/>
                  </a:lnTo>
                  <a:close/>
                  <a:moveTo>
                    <a:pt x="101" y="943"/>
                  </a:moveTo>
                  <a:lnTo>
                    <a:pt x="101" y="943"/>
                  </a:lnTo>
                  <a:lnTo>
                    <a:pt x="104" y="952"/>
                  </a:lnTo>
                  <a:lnTo>
                    <a:pt x="105" y="957"/>
                  </a:lnTo>
                  <a:lnTo>
                    <a:pt x="109" y="963"/>
                  </a:lnTo>
                  <a:lnTo>
                    <a:pt x="116" y="969"/>
                  </a:lnTo>
                  <a:lnTo>
                    <a:pt x="116" y="969"/>
                  </a:lnTo>
                  <a:lnTo>
                    <a:pt x="119" y="969"/>
                  </a:lnTo>
                  <a:lnTo>
                    <a:pt x="123" y="969"/>
                  </a:lnTo>
                  <a:lnTo>
                    <a:pt x="126" y="966"/>
                  </a:lnTo>
                  <a:lnTo>
                    <a:pt x="129" y="963"/>
                  </a:lnTo>
                  <a:lnTo>
                    <a:pt x="129" y="963"/>
                  </a:lnTo>
                  <a:lnTo>
                    <a:pt x="167" y="904"/>
                  </a:lnTo>
                  <a:lnTo>
                    <a:pt x="185" y="875"/>
                  </a:lnTo>
                  <a:lnTo>
                    <a:pt x="206" y="846"/>
                  </a:lnTo>
                  <a:lnTo>
                    <a:pt x="206" y="846"/>
                  </a:lnTo>
                  <a:lnTo>
                    <a:pt x="209" y="846"/>
                  </a:lnTo>
                  <a:lnTo>
                    <a:pt x="212" y="846"/>
                  </a:lnTo>
                  <a:lnTo>
                    <a:pt x="215" y="845"/>
                  </a:lnTo>
                  <a:lnTo>
                    <a:pt x="216" y="842"/>
                  </a:lnTo>
                  <a:lnTo>
                    <a:pt x="216" y="842"/>
                  </a:lnTo>
                  <a:lnTo>
                    <a:pt x="212" y="844"/>
                  </a:lnTo>
                  <a:lnTo>
                    <a:pt x="209" y="844"/>
                  </a:lnTo>
                  <a:lnTo>
                    <a:pt x="209" y="842"/>
                  </a:lnTo>
                  <a:lnTo>
                    <a:pt x="212" y="839"/>
                  </a:lnTo>
                  <a:lnTo>
                    <a:pt x="212" y="839"/>
                  </a:lnTo>
                  <a:lnTo>
                    <a:pt x="213" y="838"/>
                  </a:lnTo>
                  <a:lnTo>
                    <a:pt x="215" y="835"/>
                  </a:lnTo>
                  <a:lnTo>
                    <a:pt x="215" y="828"/>
                  </a:lnTo>
                  <a:lnTo>
                    <a:pt x="215" y="828"/>
                  </a:lnTo>
                  <a:lnTo>
                    <a:pt x="184" y="855"/>
                  </a:lnTo>
                  <a:lnTo>
                    <a:pt x="154" y="883"/>
                  </a:lnTo>
                  <a:lnTo>
                    <a:pt x="126" y="912"/>
                  </a:lnTo>
                  <a:lnTo>
                    <a:pt x="101" y="943"/>
                  </a:lnTo>
                  <a:lnTo>
                    <a:pt x="101" y="943"/>
                  </a:lnTo>
                  <a:close/>
                  <a:moveTo>
                    <a:pt x="2304" y="1023"/>
                  </a:moveTo>
                  <a:lnTo>
                    <a:pt x="2446" y="908"/>
                  </a:lnTo>
                  <a:lnTo>
                    <a:pt x="2446" y="908"/>
                  </a:lnTo>
                  <a:lnTo>
                    <a:pt x="2410" y="910"/>
                  </a:lnTo>
                  <a:lnTo>
                    <a:pt x="2393" y="911"/>
                  </a:lnTo>
                  <a:lnTo>
                    <a:pt x="2377" y="910"/>
                  </a:lnTo>
                  <a:lnTo>
                    <a:pt x="2377" y="910"/>
                  </a:lnTo>
                  <a:lnTo>
                    <a:pt x="2360" y="939"/>
                  </a:lnTo>
                  <a:lnTo>
                    <a:pt x="2342" y="967"/>
                  </a:lnTo>
                  <a:lnTo>
                    <a:pt x="2304" y="1023"/>
                  </a:lnTo>
                  <a:lnTo>
                    <a:pt x="2304" y="1023"/>
                  </a:lnTo>
                  <a:close/>
                  <a:moveTo>
                    <a:pt x="583" y="924"/>
                  </a:moveTo>
                  <a:lnTo>
                    <a:pt x="583" y="924"/>
                  </a:lnTo>
                  <a:lnTo>
                    <a:pt x="580" y="928"/>
                  </a:lnTo>
                  <a:lnTo>
                    <a:pt x="576" y="929"/>
                  </a:lnTo>
                  <a:lnTo>
                    <a:pt x="573" y="928"/>
                  </a:lnTo>
                  <a:lnTo>
                    <a:pt x="570" y="927"/>
                  </a:lnTo>
                  <a:lnTo>
                    <a:pt x="570" y="927"/>
                  </a:lnTo>
                  <a:lnTo>
                    <a:pt x="566" y="934"/>
                  </a:lnTo>
                  <a:lnTo>
                    <a:pt x="564" y="938"/>
                  </a:lnTo>
                  <a:lnTo>
                    <a:pt x="566" y="941"/>
                  </a:lnTo>
                  <a:lnTo>
                    <a:pt x="569" y="939"/>
                  </a:lnTo>
                  <a:lnTo>
                    <a:pt x="569" y="939"/>
                  </a:lnTo>
                  <a:lnTo>
                    <a:pt x="536" y="983"/>
                  </a:lnTo>
                  <a:lnTo>
                    <a:pt x="519" y="1005"/>
                  </a:lnTo>
                  <a:lnTo>
                    <a:pt x="505" y="1029"/>
                  </a:lnTo>
                  <a:lnTo>
                    <a:pt x="505" y="1029"/>
                  </a:lnTo>
                  <a:lnTo>
                    <a:pt x="508" y="1029"/>
                  </a:lnTo>
                  <a:lnTo>
                    <a:pt x="512" y="1029"/>
                  </a:lnTo>
                  <a:lnTo>
                    <a:pt x="515" y="1026"/>
                  </a:lnTo>
                  <a:lnTo>
                    <a:pt x="515" y="1025"/>
                  </a:lnTo>
                  <a:lnTo>
                    <a:pt x="515" y="1022"/>
                  </a:lnTo>
                  <a:lnTo>
                    <a:pt x="515" y="1022"/>
                  </a:lnTo>
                  <a:lnTo>
                    <a:pt x="548" y="990"/>
                  </a:lnTo>
                  <a:lnTo>
                    <a:pt x="581" y="959"/>
                  </a:lnTo>
                  <a:lnTo>
                    <a:pt x="616" y="928"/>
                  </a:lnTo>
                  <a:lnTo>
                    <a:pt x="635" y="914"/>
                  </a:lnTo>
                  <a:lnTo>
                    <a:pt x="653" y="901"/>
                  </a:lnTo>
                  <a:lnTo>
                    <a:pt x="600" y="898"/>
                  </a:lnTo>
                  <a:lnTo>
                    <a:pt x="600" y="898"/>
                  </a:lnTo>
                  <a:lnTo>
                    <a:pt x="595" y="904"/>
                  </a:lnTo>
                  <a:lnTo>
                    <a:pt x="591" y="911"/>
                  </a:lnTo>
                  <a:lnTo>
                    <a:pt x="586" y="917"/>
                  </a:lnTo>
                  <a:lnTo>
                    <a:pt x="583" y="924"/>
                  </a:lnTo>
                  <a:lnTo>
                    <a:pt x="583" y="924"/>
                  </a:lnTo>
                  <a:close/>
                  <a:moveTo>
                    <a:pt x="140" y="863"/>
                  </a:moveTo>
                  <a:lnTo>
                    <a:pt x="144" y="862"/>
                  </a:lnTo>
                  <a:lnTo>
                    <a:pt x="144" y="862"/>
                  </a:lnTo>
                  <a:lnTo>
                    <a:pt x="151" y="855"/>
                  </a:lnTo>
                  <a:lnTo>
                    <a:pt x="153" y="853"/>
                  </a:lnTo>
                  <a:lnTo>
                    <a:pt x="151" y="853"/>
                  </a:lnTo>
                  <a:lnTo>
                    <a:pt x="144" y="856"/>
                  </a:lnTo>
                  <a:lnTo>
                    <a:pt x="144" y="856"/>
                  </a:lnTo>
                  <a:lnTo>
                    <a:pt x="153" y="841"/>
                  </a:lnTo>
                  <a:lnTo>
                    <a:pt x="164" y="827"/>
                  </a:lnTo>
                  <a:lnTo>
                    <a:pt x="175" y="811"/>
                  </a:lnTo>
                  <a:lnTo>
                    <a:pt x="179" y="804"/>
                  </a:lnTo>
                  <a:lnTo>
                    <a:pt x="184" y="796"/>
                  </a:lnTo>
                  <a:lnTo>
                    <a:pt x="184" y="796"/>
                  </a:lnTo>
                  <a:lnTo>
                    <a:pt x="156" y="824"/>
                  </a:lnTo>
                  <a:lnTo>
                    <a:pt x="129" y="852"/>
                  </a:lnTo>
                  <a:lnTo>
                    <a:pt x="80" y="908"/>
                  </a:lnTo>
                  <a:lnTo>
                    <a:pt x="80" y="908"/>
                  </a:lnTo>
                  <a:lnTo>
                    <a:pt x="71" y="915"/>
                  </a:lnTo>
                  <a:lnTo>
                    <a:pt x="70" y="915"/>
                  </a:lnTo>
                  <a:lnTo>
                    <a:pt x="71" y="914"/>
                  </a:lnTo>
                  <a:lnTo>
                    <a:pt x="71" y="914"/>
                  </a:lnTo>
                  <a:lnTo>
                    <a:pt x="66" y="918"/>
                  </a:lnTo>
                  <a:lnTo>
                    <a:pt x="64" y="922"/>
                  </a:lnTo>
                  <a:lnTo>
                    <a:pt x="64" y="927"/>
                  </a:lnTo>
                  <a:lnTo>
                    <a:pt x="66" y="931"/>
                  </a:lnTo>
                  <a:lnTo>
                    <a:pt x="68" y="935"/>
                  </a:lnTo>
                  <a:lnTo>
                    <a:pt x="73" y="939"/>
                  </a:lnTo>
                  <a:lnTo>
                    <a:pt x="84" y="948"/>
                  </a:lnTo>
                  <a:lnTo>
                    <a:pt x="137" y="865"/>
                  </a:lnTo>
                  <a:lnTo>
                    <a:pt x="140" y="863"/>
                  </a:lnTo>
                  <a:close/>
                  <a:moveTo>
                    <a:pt x="1419" y="903"/>
                  </a:moveTo>
                  <a:lnTo>
                    <a:pt x="1354" y="997"/>
                  </a:lnTo>
                  <a:lnTo>
                    <a:pt x="1354" y="997"/>
                  </a:lnTo>
                  <a:lnTo>
                    <a:pt x="1387" y="967"/>
                  </a:lnTo>
                  <a:lnTo>
                    <a:pt x="1420" y="938"/>
                  </a:lnTo>
                  <a:lnTo>
                    <a:pt x="1438" y="922"/>
                  </a:lnTo>
                  <a:lnTo>
                    <a:pt x="1455" y="910"/>
                  </a:lnTo>
                  <a:lnTo>
                    <a:pt x="1475" y="897"/>
                  </a:lnTo>
                  <a:lnTo>
                    <a:pt x="1495" y="884"/>
                  </a:lnTo>
                  <a:lnTo>
                    <a:pt x="1495" y="884"/>
                  </a:lnTo>
                  <a:lnTo>
                    <a:pt x="1479" y="887"/>
                  </a:lnTo>
                  <a:lnTo>
                    <a:pt x="1461" y="886"/>
                  </a:lnTo>
                  <a:lnTo>
                    <a:pt x="1444" y="886"/>
                  </a:lnTo>
                  <a:lnTo>
                    <a:pt x="1429" y="883"/>
                  </a:lnTo>
                  <a:lnTo>
                    <a:pt x="1429" y="883"/>
                  </a:lnTo>
                  <a:lnTo>
                    <a:pt x="1424" y="894"/>
                  </a:lnTo>
                  <a:lnTo>
                    <a:pt x="1419" y="903"/>
                  </a:lnTo>
                  <a:lnTo>
                    <a:pt x="1419" y="903"/>
                  </a:lnTo>
                  <a:close/>
                  <a:moveTo>
                    <a:pt x="1075" y="1008"/>
                  </a:moveTo>
                  <a:lnTo>
                    <a:pt x="1075" y="1008"/>
                  </a:lnTo>
                  <a:lnTo>
                    <a:pt x="1075" y="1007"/>
                  </a:lnTo>
                  <a:lnTo>
                    <a:pt x="1076" y="1005"/>
                  </a:lnTo>
                  <a:lnTo>
                    <a:pt x="1079" y="1001"/>
                  </a:lnTo>
                  <a:lnTo>
                    <a:pt x="1080" y="1000"/>
                  </a:lnTo>
                  <a:lnTo>
                    <a:pt x="1079" y="998"/>
                  </a:lnTo>
                  <a:lnTo>
                    <a:pt x="1077" y="998"/>
                  </a:lnTo>
                  <a:lnTo>
                    <a:pt x="1077" y="998"/>
                  </a:lnTo>
                  <a:lnTo>
                    <a:pt x="1068" y="1008"/>
                  </a:lnTo>
                  <a:lnTo>
                    <a:pt x="1058" y="1021"/>
                  </a:lnTo>
                  <a:lnTo>
                    <a:pt x="1049" y="1033"/>
                  </a:lnTo>
                  <a:lnTo>
                    <a:pt x="1046" y="1040"/>
                  </a:lnTo>
                  <a:lnTo>
                    <a:pt x="1044" y="1047"/>
                  </a:lnTo>
                  <a:lnTo>
                    <a:pt x="1044" y="1047"/>
                  </a:lnTo>
                  <a:lnTo>
                    <a:pt x="1053" y="1050"/>
                  </a:lnTo>
                  <a:lnTo>
                    <a:pt x="1063" y="1050"/>
                  </a:lnTo>
                  <a:lnTo>
                    <a:pt x="1069" y="1050"/>
                  </a:lnTo>
                  <a:lnTo>
                    <a:pt x="1075" y="1047"/>
                  </a:lnTo>
                  <a:lnTo>
                    <a:pt x="1079" y="1045"/>
                  </a:lnTo>
                  <a:lnTo>
                    <a:pt x="1083" y="1039"/>
                  </a:lnTo>
                  <a:lnTo>
                    <a:pt x="1083" y="1039"/>
                  </a:lnTo>
                  <a:lnTo>
                    <a:pt x="1103" y="1008"/>
                  </a:lnTo>
                  <a:lnTo>
                    <a:pt x="1125" y="979"/>
                  </a:lnTo>
                  <a:lnTo>
                    <a:pt x="1169" y="920"/>
                  </a:lnTo>
                  <a:lnTo>
                    <a:pt x="1169" y="920"/>
                  </a:lnTo>
                  <a:lnTo>
                    <a:pt x="1148" y="936"/>
                  </a:lnTo>
                  <a:lnTo>
                    <a:pt x="1128" y="955"/>
                  </a:lnTo>
                  <a:lnTo>
                    <a:pt x="1110" y="974"/>
                  </a:lnTo>
                  <a:lnTo>
                    <a:pt x="1091" y="994"/>
                  </a:lnTo>
                  <a:lnTo>
                    <a:pt x="1091" y="994"/>
                  </a:lnTo>
                  <a:lnTo>
                    <a:pt x="1089" y="995"/>
                  </a:lnTo>
                  <a:lnTo>
                    <a:pt x="1086" y="995"/>
                  </a:lnTo>
                  <a:lnTo>
                    <a:pt x="1086" y="995"/>
                  </a:lnTo>
                  <a:lnTo>
                    <a:pt x="1084" y="1000"/>
                  </a:lnTo>
                  <a:lnTo>
                    <a:pt x="1082" y="1004"/>
                  </a:lnTo>
                  <a:lnTo>
                    <a:pt x="1075" y="1008"/>
                  </a:lnTo>
                  <a:lnTo>
                    <a:pt x="1073" y="1011"/>
                  </a:lnTo>
                  <a:lnTo>
                    <a:pt x="1075" y="1008"/>
                  </a:lnTo>
                  <a:close/>
                  <a:moveTo>
                    <a:pt x="25" y="699"/>
                  </a:moveTo>
                  <a:lnTo>
                    <a:pt x="25" y="699"/>
                  </a:lnTo>
                  <a:lnTo>
                    <a:pt x="23" y="705"/>
                  </a:lnTo>
                  <a:lnTo>
                    <a:pt x="22" y="709"/>
                  </a:lnTo>
                  <a:lnTo>
                    <a:pt x="23" y="720"/>
                  </a:lnTo>
                  <a:lnTo>
                    <a:pt x="25" y="731"/>
                  </a:lnTo>
                  <a:lnTo>
                    <a:pt x="26" y="742"/>
                  </a:lnTo>
                  <a:lnTo>
                    <a:pt x="26" y="742"/>
                  </a:lnTo>
                  <a:lnTo>
                    <a:pt x="75" y="655"/>
                  </a:lnTo>
                  <a:lnTo>
                    <a:pt x="101" y="613"/>
                  </a:lnTo>
                  <a:lnTo>
                    <a:pt x="129" y="571"/>
                  </a:lnTo>
                  <a:lnTo>
                    <a:pt x="129" y="571"/>
                  </a:lnTo>
                  <a:lnTo>
                    <a:pt x="101" y="601"/>
                  </a:lnTo>
                  <a:lnTo>
                    <a:pt x="74" y="631"/>
                  </a:lnTo>
                  <a:lnTo>
                    <a:pt x="49" y="664"/>
                  </a:lnTo>
                  <a:lnTo>
                    <a:pt x="25" y="699"/>
                  </a:lnTo>
                  <a:lnTo>
                    <a:pt x="25" y="699"/>
                  </a:lnTo>
                  <a:close/>
                  <a:moveTo>
                    <a:pt x="67" y="821"/>
                  </a:moveTo>
                  <a:lnTo>
                    <a:pt x="119" y="769"/>
                  </a:lnTo>
                  <a:lnTo>
                    <a:pt x="119" y="769"/>
                  </a:lnTo>
                  <a:lnTo>
                    <a:pt x="129" y="761"/>
                  </a:lnTo>
                  <a:lnTo>
                    <a:pt x="141" y="752"/>
                  </a:lnTo>
                  <a:lnTo>
                    <a:pt x="153" y="745"/>
                  </a:lnTo>
                  <a:lnTo>
                    <a:pt x="165" y="741"/>
                  </a:lnTo>
                  <a:lnTo>
                    <a:pt x="161" y="683"/>
                  </a:lnTo>
                  <a:lnTo>
                    <a:pt x="148" y="697"/>
                  </a:lnTo>
                  <a:lnTo>
                    <a:pt x="148" y="697"/>
                  </a:lnTo>
                  <a:lnTo>
                    <a:pt x="146" y="697"/>
                  </a:lnTo>
                  <a:lnTo>
                    <a:pt x="141" y="699"/>
                  </a:lnTo>
                  <a:lnTo>
                    <a:pt x="139" y="703"/>
                  </a:lnTo>
                  <a:lnTo>
                    <a:pt x="136" y="707"/>
                  </a:lnTo>
                  <a:lnTo>
                    <a:pt x="134" y="710"/>
                  </a:lnTo>
                  <a:lnTo>
                    <a:pt x="134" y="713"/>
                  </a:lnTo>
                  <a:lnTo>
                    <a:pt x="136" y="714"/>
                  </a:lnTo>
                  <a:lnTo>
                    <a:pt x="139" y="713"/>
                  </a:lnTo>
                  <a:lnTo>
                    <a:pt x="139" y="713"/>
                  </a:lnTo>
                  <a:lnTo>
                    <a:pt x="120" y="740"/>
                  </a:lnTo>
                  <a:lnTo>
                    <a:pt x="102" y="768"/>
                  </a:lnTo>
                  <a:lnTo>
                    <a:pt x="84" y="794"/>
                  </a:lnTo>
                  <a:lnTo>
                    <a:pt x="67" y="821"/>
                  </a:lnTo>
                  <a:lnTo>
                    <a:pt x="67" y="821"/>
                  </a:lnTo>
                  <a:close/>
                  <a:moveTo>
                    <a:pt x="801" y="896"/>
                  </a:moveTo>
                  <a:lnTo>
                    <a:pt x="801" y="896"/>
                  </a:lnTo>
                  <a:lnTo>
                    <a:pt x="785" y="897"/>
                  </a:lnTo>
                  <a:lnTo>
                    <a:pt x="772" y="898"/>
                  </a:lnTo>
                  <a:lnTo>
                    <a:pt x="758" y="898"/>
                  </a:lnTo>
                  <a:lnTo>
                    <a:pt x="747" y="900"/>
                  </a:lnTo>
                  <a:lnTo>
                    <a:pt x="747" y="900"/>
                  </a:lnTo>
                  <a:lnTo>
                    <a:pt x="742" y="911"/>
                  </a:lnTo>
                  <a:lnTo>
                    <a:pt x="736" y="922"/>
                  </a:lnTo>
                  <a:lnTo>
                    <a:pt x="729" y="932"/>
                  </a:lnTo>
                  <a:lnTo>
                    <a:pt x="720" y="942"/>
                  </a:lnTo>
                  <a:lnTo>
                    <a:pt x="712" y="950"/>
                  </a:lnTo>
                  <a:lnTo>
                    <a:pt x="704" y="959"/>
                  </a:lnTo>
                  <a:lnTo>
                    <a:pt x="685" y="973"/>
                  </a:lnTo>
                  <a:lnTo>
                    <a:pt x="682" y="976"/>
                  </a:lnTo>
                  <a:lnTo>
                    <a:pt x="677" y="988"/>
                  </a:lnTo>
                  <a:lnTo>
                    <a:pt x="677" y="988"/>
                  </a:lnTo>
                  <a:lnTo>
                    <a:pt x="684" y="984"/>
                  </a:lnTo>
                  <a:lnTo>
                    <a:pt x="687" y="983"/>
                  </a:lnTo>
                  <a:lnTo>
                    <a:pt x="685" y="986"/>
                  </a:lnTo>
                  <a:lnTo>
                    <a:pt x="685" y="986"/>
                  </a:lnTo>
                  <a:lnTo>
                    <a:pt x="674" y="1001"/>
                  </a:lnTo>
                  <a:lnTo>
                    <a:pt x="668" y="1009"/>
                  </a:lnTo>
                  <a:lnTo>
                    <a:pt x="664" y="1019"/>
                  </a:lnTo>
                  <a:lnTo>
                    <a:pt x="664" y="1019"/>
                  </a:lnTo>
                  <a:lnTo>
                    <a:pt x="697" y="987"/>
                  </a:lnTo>
                  <a:lnTo>
                    <a:pt x="729" y="955"/>
                  </a:lnTo>
                  <a:lnTo>
                    <a:pt x="764" y="924"/>
                  </a:lnTo>
                  <a:lnTo>
                    <a:pt x="801" y="896"/>
                  </a:lnTo>
                  <a:lnTo>
                    <a:pt x="801" y="896"/>
                  </a:lnTo>
                  <a:close/>
                  <a:moveTo>
                    <a:pt x="40" y="959"/>
                  </a:moveTo>
                  <a:lnTo>
                    <a:pt x="40" y="959"/>
                  </a:lnTo>
                  <a:lnTo>
                    <a:pt x="81" y="980"/>
                  </a:lnTo>
                  <a:lnTo>
                    <a:pt x="101" y="990"/>
                  </a:lnTo>
                  <a:lnTo>
                    <a:pt x="122" y="1000"/>
                  </a:lnTo>
                  <a:lnTo>
                    <a:pt x="146" y="1007"/>
                  </a:lnTo>
                  <a:lnTo>
                    <a:pt x="170" y="1012"/>
                  </a:lnTo>
                  <a:lnTo>
                    <a:pt x="196" y="1016"/>
                  </a:lnTo>
                  <a:lnTo>
                    <a:pt x="224" y="1016"/>
                  </a:lnTo>
                  <a:lnTo>
                    <a:pt x="224" y="1016"/>
                  </a:lnTo>
                  <a:lnTo>
                    <a:pt x="199" y="1014"/>
                  </a:lnTo>
                  <a:lnTo>
                    <a:pt x="174" y="1008"/>
                  </a:lnTo>
                  <a:lnTo>
                    <a:pt x="151" y="1001"/>
                  </a:lnTo>
                  <a:lnTo>
                    <a:pt x="129" y="993"/>
                  </a:lnTo>
                  <a:lnTo>
                    <a:pt x="108" y="983"/>
                  </a:lnTo>
                  <a:lnTo>
                    <a:pt x="88" y="973"/>
                  </a:lnTo>
                  <a:lnTo>
                    <a:pt x="50" y="949"/>
                  </a:lnTo>
                  <a:lnTo>
                    <a:pt x="50" y="949"/>
                  </a:lnTo>
                  <a:lnTo>
                    <a:pt x="37" y="920"/>
                  </a:lnTo>
                  <a:lnTo>
                    <a:pt x="29" y="903"/>
                  </a:lnTo>
                  <a:lnTo>
                    <a:pt x="25" y="897"/>
                  </a:lnTo>
                  <a:lnTo>
                    <a:pt x="21" y="893"/>
                  </a:lnTo>
                  <a:lnTo>
                    <a:pt x="21" y="893"/>
                  </a:lnTo>
                  <a:lnTo>
                    <a:pt x="25" y="911"/>
                  </a:lnTo>
                  <a:lnTo>
                    <a:pt x="29" y="928"/>
                  </a:lnTo>
                  <a:lnTo>
                    <a:pt x="35" y="945"/>
                  </a:lnTo>
                  <a:lnTo>
                    <a:pt x="40" y="959"/>
                  </a:lnTo>
                  <a:lnTo>
                    <a:pt x="40" y="959"/>
                  </a:lnTo>
                  <a:close/>
                  <a:moveTo>
                    <a:pt x="26" y="783"/>
                  </a:moveTo>
                  <a:lnTo>
                    <a:pt x="26" y="783"/>
                  </a:lnTo>
                  <a:lnTo>
                    <a:pt x="25" y="789"/>
                  </a:lnTo>
                  <a:lnTo>
                    <a:pt x="25" y="796"/>
                  </a:lnTo>
                  <a:lnTo>
                    <a:pt x="26" y="801"/>
                  </a:lnTo>
                  <a:lnTo>
                    <a:pt x="28" y="804"/>
                  </a:lnTo>
                  <a:lnTo>
                    <a:pt x="32" y="807"/>
                  </a:lnTo>
                  <a:lnTo>
                    <a:pt x="32" y="807"/>
                  </a:lnTo>
                  <a:lnTo>
                    <a:pt x="52" y="766"/>
                  </a:lnTo>
                  <a:lnTo>
                    <a:pt x="73" y="726"/>
                  </a:lnTo>
                  <a:lnTo>
                    <a:pt x="95" y="688"/>
                  </a:lnTo>
                  <a:lnTo>
                    <a:pt x="119" y="651"/>
                  </a:lnTo>
                  <a:lnTo>
                    <a:pt x="119" y="651"/>
                  </a:lnTo>
                  <a:lnTo>
                    <a:pt x="92" y="681"/>
                  </a:lnTo>
                  <a:lnTo>
                    <a:pt x="78" y="695"/>
                  </a:lnTo>
                  <a:lnTo>
                    <a:pt x="66" y="710"/>
                  </a:lnTo>
                  <a:lnTo>
                    <a:pt x="54" y="727"/>
                  </a:lnTo>
                  <a:lnTo>
                    <a:pt x="43" y="744"/>
                  </a:lnTo>
                  <a:lnTo>
                    <a:pt x="33" y="764"/>
                  </a:lnTo>
                  <a:lnTo>
                    <a:pt x="26" y="783"/>
                  </a:lnTo>
                  <a:lnTo>
                    <a:pt x="26" y="783"/>
                  </a:lnTo>
                  <a:close/>
                  <a:moveTo>
                    <a:pt x="59" y="418"/>
                  </a:moveTo>
                  <a:lnTo>
                    <a:pt x="59" y="418"/>
                  </a:lnTo>
                  <a:lnTo>
                    <a:pt x="81" y="390"/>
                  </a:lnTo>
                  <a:lnTo>
                    <a:pt x="94" y="376"/>
                  </a:lnTo>
                  <a:lnTo>
                    <a:pt x="105" y="362"/>
                  </a:lnTo>
                  <a:lnTo>
                    <a:pt x="105" y="362"/>
                  </a:lnTo>
                  <a:lnTo>
                    <a:pt x="112" y="352"/>
                  </a:lnTo>
                  <a:lnTo>
                    <a:pt x="120" y="342"/>
                  </a:lnTo>
                  <a:lnTo>
                    <a:pt x="137" y="324"/>
                  </a:lnTo>
                  <a:lnTo>
                    <a:pt x="144" y="312"/>
                  </a:lnTo>
                  <a:lnTo>
                    <a:pt x="150" y="300"/>
                  </a:lnTo>
                  <a:lnTo>
                    <a:pt x="151" y="293"/>
                  </a:lnTo>
                  <a:lnTo>
                    <a:pt x="153" y="286"/>
                  </a:lnTo>
                  <a:lnTo>
                    <a:pt x="153" y="276"/>
                  </a:lnTo>
                  <a:lnTo>
                    <a:pt x="153" y="266"/>
                  </a:lnTo>
                  <a:lnTo>
                    <a:pt x="153" y="266"/>
                  </a:lnTo>
                  <a:lnTo>
                    <a:pt x="148" y="275"/>
                  </a:lnTo>
                  <a:lnTo>
                    <a:pt x="143" y="282"/>
                  </a:lnTo>
                  <a:lnTo>
                    <a:pt x="132" y="293"/>
                  </a:lnTo>
                  <a:lnTo>
                    <a:pt x="122" y="305"/>
                  </a:lnTo>
                  <a:lnTo>
                    <a:pt x="118" y="312"/>
                  </a:lnTo>
                  <a:lnTo>
                    <a:pt x="113" y="319"/>
                  </a:lnTo>
                  <a:lnTo>
                    <a:pt x="113" y="319"/>
                  </a:lnTo>
                  <a:lnTo>
                    <a:pt x="101" y="345"/>
                  </a:lnTo>
                  <a:lnTo>
                    <a:pt x="85" y="369"/>
                  </a:lnTo>
                  <a:lnTo>
                    <a:pt x="71" y="393"/>
                  </a:lnTo>
                  <a:lnTo>
                    <a:pt x="59" y="418"/>
                  </a:lnTo>
                  <a:lnTo>
                    <a:pt x="59" y="418"/>
                  </a:lnTo>
                  <a:close/>
                  <a:moveTo>
                    <a:pt x="129" y="439"/>
                  </a:moveTo>
                  <a:lnTo>
                    <a:pt x="137" y="442"/>
                  </a:lnTo>
                  <a:lnTo>
                    <a:pt x="70" y="553"/>
                  </a:lnTo>
                  <a:lnTo>
                    <a:pt x="70" y="553"/>
                  </a:lnTo>
                  <a:lnTo>
                    <a:pt x="82" y="536"/>
                  </a:lnTo>
                  <a:lnTo>
                    <a:pt x="97" y="520"/>
                  </a:lnTo>
                  <a:lnTo>
                    <a:pt x="129" y="488"/>
                  </a:lnTo>
                  <a:lnTo>
                    <a:pt x="129" y="488"/>
                  </a:lnTo>
                  <a:lnTo>
                    <a:pt x="136" y="484"/>
                  </a:lnTo>
                  <a:lnTo>
                    <a:pt x="143" y="478"/>
                  </a:lnTo>
                  <a:lnTo>
                    <a:pt x="150" y="471"/>
                  </a:lnTo>
                  <a:lnTo>
                    <a:pt x="154" y="461"/>
                  </a:lnTo>
                  <a:lnTo>
                    <a:pt x="157" y="452"/>
                  </a:lnTo>
                  <a:lnTo>
                    <a:pt x="158" y="440"/>
                  </a:lnTo>
                  <a:lnTo>
                    <a:pt x="157" y="429"/>
                  </a:lnTo>
                  <a:lnTo>
                    <a:pt x="154" y="418"/>
                  </a:lnTo>
                  <a:lnTo>
                    <a:pt x="154" y="418"/>
                  </a:lnTo>
                  <a:lnTo>
                    <a:pt x="151" y="422"/>
                  </a:lnTo>
                  <a:lnTo>
                    <a:pt x="148" y="425"/>
                  </a:lnTo>
                  <a:lnTo>
                    <a:pt x="146" y="428"/>
                  </a:lnTo>
                  <a:lnTo>
                    <a:pt x="143" y="429"/>
                  </a:lnTo>
                  <a:lnTo>
                    <a:pt x="136" y="432"/>
                  </a:lnTo>
                  <a:lnTo>
                    <a:pt x="132" y="435"/>
                  </a:lnTo>
                  <a:lnTo>
                    <a:pt x="129" y="439"/>
                  </a:lnTo>
                  <a:lnTo>
                    <a:pt x="129" y="439"/>
                  </a:lnTo>
                  <a:close/>
                  <a:moveTo>
                    <a:pt x="146" y="215"/>
                  </a:moveTo>
                  <a:lnTo>
                    <a:pt x="146" y="215"/>
                  </a:lnTo>
                  <a:lnTo>
                    <a:pt x="134" y="231"/>
                  </a:lnTo>
                  <a:lnTo>
                    <a:pt x="125" y="248"/>
                  </a:lnTo>
                  <a:lnTo>
                    <a:pt x="105" y="282"/>
                  </a:lnTo>
                  <a:lnTo>
                    <a:pt x="88" y="317"/>
                  </a:lnTo>
                  <a:lnTo>
                    <a:pt x="71" y="352"/>
                  </a:lnTo>
                  <a:lnTo>
                    <a:pt x="71" y="352"/>
                  </a:lnTo>
                  <a:lnTo>
                    <a:pt x="89" y="326"/>
                  </a:lnTo>
                  <a:lnTo>
                    <a:pt x="108" y="301"/>
                  </a:lnTo>
                  <a:lnTo>
                    <a:pt x="129" y="276"/>
                  </a:lnTo>
                  <a:lnTo>
                    <a:pt x="140" y="263"/>
                  </a:lnTo>
                  <a:lnTo>
                    <a:pt x="151" y="252"/>
                  </a:lnTo>
                  <a:lnTo>
                    <a:pt x="151" y="252"/>
                  </a:lnTo>
                  <a:lnTo>
                    <a:pt x="153" y="249"/>
                  </a:lnTo>
                  <a:lnTo>
                    <a:pt x="154" y="246"/>
                  </a:lnTo>
                  <a:lnTo>
                    <a:pt x="153" y="235"/>
                  </a:lnTo>
                  <a:lnTo>
                    <a:pt x="151" y="211"/>
                  </a:lnTo>
                  <a:lnTo>
                    <a:pt x="151" y="211"/>
                  </a:lnTo>
                  <a:lnTo>
                    <a:pt x="146" y="215"/>
                  </a:lnTo>
                  <a:lnTo>
                    <a:pt x="146" y="215"/>
                  </a:lnTo>
                  <a:close/>
                  <a:moveTo>
                    <a:pt x="75" y="900"/>
                  </a:moveTo>
                  <a:lnTo>
                    <a:pt x="75" y="900"/>
                  </a:lnTo>
                  <a:lnTo>
                    <a:pt x="97" y="872"/>
                  </a:lnTo>
                  <a:lnTo>
                    <a:pt x="120" y="845"/>
                  </a:lnTo>
                  <a:lnTo>
                    <a:pt x="146" y="818"/>
                  </a:lnTo>
                  <a:lnTo>
                    <a:pt x="171" y="794"/>
                  </a:lnTo>
                  <a:lnTo>
                    <a:pt x="171" y="794"/>
                  </a:lnTo>
                  <a:lnTo>
                    <a:pt x="175" y="790"/>
                  </a:lnTo>
                  <a:lnTo>
                    <a:pt x="177" y="785"/>
                  </a:lnTo>
                  <a:lnTo>
                    <a:pt x="177" y="780"/>
                  </a:lnTo>
                  <a:lnTo>
                    <a:pt x="175" y="775"/>
                  </a:lnTo>
                  <a:lnTo>
                    <a:pt x="171" y="766"/>
                  </a:lnTo>
                  <a:lnTo>
                    <a:pt x="167" y="758"/>
                  </a:lnTo>
                  <a:lnTo>
                    <a:pt x="167" y="758"/>
                  </a:lnTo>
                  <a:lnTo>
                    <a:pt x="161" y="769"/>
                  </a:lnTo>
                  <a:lnTo>
                    <a:pt x="154" y="779"/>
                  </a:lnTo>
                  <a:lnTo>
                    <a:pt x="139" y="800"/>
                  </a:lnTo>
                  <a:lnTo>
                    <a:pt x="136" y="803"/>
                  </a:lnTo>
                  <a:lnTo>
                    <a:pt x="134" y="808"/>
                  </a:lnTo>
                  <a:lnTo>
                    <a:pt x="134" y="808"/>
                  </a:lnTo>
                  <a:lnTo>
                    <a:pt x="104" y="853"/>
                  </a:lnTo>
                  <a:lnTo>
                    <a:pt x="88" y="876"/>
                  </a:lnTo>
                  <a:lnTo>
                    <a:pt x="75" y="900"/>
                  </a:lnTo>
                  <a:lnTo>
                    <a:pt x="75" y="900"/>
                  </a:lnTo>
                  <a:close/>
                  <a:moveTo>
                    <a:pt x="40" y="824"/>
                  </a:moveTo>
                  <a:lnTo>
                    <a:pt x="40" y="824"/>
                  </a:lnTo>
                  <a:lnTo>
                    <a:pt x="32" y="821"/>
                  </a:lnTo>
                  <a:lnTo>
                    <a:pt x="29" y="820"/>
                  </a:lnTo>
                  <a:lnTo>
                    <a:pt x="28" y="821"/>
                  </a:lnTo>
                  <a:lnTo>
                    <a:pt x="28" y="823"/>
                  </a:lnTo>
                  <a:lnTo>
                    <a:pt x="28" y="827"/>
                  </a:lnTo>
                  <a:lnTo>
                    <a:pt x="28" y="827"/>
                  </a:lnTo>
                  <a:lnTo>
                    <a:pt x="29" y="832"/>
                  </a:lnTo>
                  <a:lnTo>
                    <a:pt x="30" y="841"/>
                  </a:lnTo>
                  <a:lnTo>
                    <a:pt x="30" y="855"/>
                  </a:lnTo>
                  <a:lnTo>
                    <a:pt x="30" y="855"/>
                  </a:lnTo>
                  <a:lnTo>
                    <a:pt x="57" y="814"/>
                  </a:lnTo>
                  <a:lnTo>
                    <a:pt x="85" y="773"/>
                  </a:lnTo>
                  <a:lnTo>
                    <a:pt x="112" y="733"/>
                  </a:lnTo>
                  <a:lnTo>
                    <a:pt x="139" y="693"/>
                  </a:lnTo>
                  <a:lnTo>
                    <a:pt x="139" y="693"/>
                  </a:lnTo>
                  <a:lnTo>
                    <a:pt x="112" y="723"/>
                  </a:lnTo>
                  <a:lnTo>
                    <a:pt x="85" y="754"/>
                  </a:lnTo>
                  <a:lnTo>
                    <a:pt x="73" y="771"/>
                  </a:lnTo>
                  <a:lnTo>
                    <a:pt x="61" y="787"/>
                  </a:lnTo>
                  <a:lnTo>
                    <a:pt x="50" y="804"/>
                  </a:lnTo>
                  <a:lnTo>
                    <a:pt x="40" y="824"/>
                  </a:lnTo>
                  <a:lnTo>
                    <a:pt x="40" y="824"/>
                  </a:lnTo>
                  <a:close/>
                  <a:moveTo>
                    <a:pt x="2481" y="1001"/>
                  </a:moveTo>
                  <a:lnTo>
                    <a:pt x="2481" y="1001"/>
                  </a:lnTo>
                  <a:lnTo>
                    <a:pt x="2532" y="955"/>
                  </a:lnTo>
                  <a:lnTo>
                    <a:pt x="2560" y="931"/>
                  </a:lnTo>
                  <a:lnTo>
                    <a:pt x="2587" y="908"/>
                  </a:lnTo>
                  <a:lnTo>
                    <a:pt x="2587" y="908"/>
                  </a:lnTo>
                  <a:lnTo>
                    <a:pt x="2580" y="910"/>
                  </a:lnTo>
                  <a:lnTo>
                    <a:pt x="2574" y="910"/>
                  </a:lnTo>
                  <a:lnTo>
                    <a:pt x="2560" y="908"/>
                  </a:lnTo>
                  <a:lnTo>
                    <a:pt x="2550" y="908"/>
                  </a:lnTo>
                  <a:lnTo>
                    <a:pt x="2546" y="910"/>
                  </a:lnTo>
                  <a:lnTo>
                    <a:pt x="2543" y="911"/>
                  </a:lnTo>
                  <a:lnTo>
                    <a:pt x="2481" y="1001"/>
                  </a:lnTo>
                  <a:close/>
                  <a:moveTo>
                    <a:pt x="333" y="936"/>
                  </a:moveTo>
                  <a:lnTo>
                    <a:pt x="333" y="929"/>
                  </a:lnTo>
                  <a:lnTo>
                    <a:pt x="333" y="929"/>
                  </a:lnTo>
                  <a:lnTo>
                    <a:pt x="344" y="920"/>
                  </a:lnTo>
                  <a:lnTo>
                    <a:pt x="354" y="907"/>
                  </a:lnTo>
                  <a:lnTo>
                    <a:pt x="363" y="893"/>
                  </a:lnTo>
                  <a:lnTo>
                    <a:pt x="371" y="877"/>
                  </a:lnTo>
                  <a:lnTo>
                    <a:pt x="371" y="877"/>
                  </a:lnTo>
                  <a:lnTo>
                    <a:pt x="371" y="872"/>
                  </a:lnTo>
                  <a:lnTo>
                    <a:pt x="369" y="870"/>
                  </a:lnTo>
                  <a:lnTo>
                    <a:pt x="365" y="869"/>
                  </a:lnTo>
                  <a:lnTo>
                    <a:pt x="362" y="870"/>
                  </a:lnTo>
                  <a:lnTo>
                    <a:pt x="362" y="870"/>
                  </a:lnTo>
                  <a:lnTo>
                    <a:pt x="335" y="889"/>
                  </a:lnTo>
                  <a:lnTo>
                    <a:pt x="323" y="900"/>
                  </a:lnTo>
                  <a:lnTo>
                    <a:pt x="312" y="910"/>
                  </a:lnTo>
                  <a:lnTo>
                    <a:pt x="300" y="922"/>
                  </a:lnTo>
                  <a:lnTo>
                    <a:pt x="289" y="935"/>
                  </a:lnTo>
                  <a:lnTo>
                    <a:pt x="279" y="948"/>
                  </a:lnTo>
                  <a:lnTo>
                    <a:pt x="271" y="962"/>
                  </a:lnTo>
                  <a:lnTo>
                    <a:pt x="351" y="889"/>
                  </a:lnTo>
                  <a:lnTo>
                    <a:pt x="351" y="889"/>
                  </a:lnTo>
                  <a:lnTo>
                    <a:pt x="348" y="896"/>
                  </a:lnTo>
                  <a:lnTo>
                    <a:pt x="344" y="903"/>
                  </a:lnTo>
                  <a:lnTo>
                    <a:pt x="335" y="915"/>
                  </a:lnTo>
                  <a:lnTo>
                    <a:pt x="327" y="927"/>
                  </a:lnTo>
                  <a:lnTo>
                    <a:pt x="323" y="934"/>
                  </a:lnTo>
                  <a:lnTo>
                    <a:pt x="320" y="941"/>
                  </a:lnTo>
                  <a:lnTo>
                    <a:pt x="333" y="936"/>
                  </a:lnTo>
                  <a:close/>
                  <a:moveTo>
                    <a:pt x="1122" y="1014"/>
                  </a:moveTo>
                  <a:lnTo>
                    <a:pt x="1122" y="1014"/>
                  </a:lnTo>
                  <a:lnTo>
                    <a:pt x="1136" y="1002"/>
                  </a:lnTo>
                  <a:lnTo>
                    <a:pt x="1152" y="990"/>
                  </a:lnTo>
                  <a:lnTo>
                    <a:pt x="1180" y="962"/>
                  </a:lnTo>
                  <a:lnTo>
                    <a:pt x="1208" y="934"/>
                  </a:lnTo>
                  <a:lnTo>
                    <a:pt x="1222" y="921"/>
                  </a:lnTo>
                  <a:lnTo>
                    <a:pt x="1238" y="908"/>
                  </a:lnTo>
                  <a:lnTo>
                    <a:pt x="1233" y="908"/>
                  </a:lnTo>
                  <a:lnTo>
                    <a:pt x="1256" y="894"/>
                  </a:lnTo>
                  <a:lnTo>
                    <a:pt x="1256" y="894"/>
                  </a:lnTo>
                  <a:lnTo>
                    <a:pt x="1260" y="889"/>
                  </a:lnTo>
                  <a:lnTo>
                    <a:pt x="1263" y="887"/>
                  </a:lnTo>
                  <a:lnTo>
                    <a:pt x="1266" y="887"/>
                  </a:lnTo>
                  <a:lnTo>
                    <a:pt x="1266" y="887"/>
                  </a:lnTo>
                  <a:lnTo>
                    <a:pt x="1266" y="884"/>
                  </a:lnTo>
                  <a:lnTo>
                    <a:pt x="1267" y="883"/>
                  </a:lnTo>
                  <a:lnTo>
                    <a:pt x="1270" y="880"/>
                  </a:lnTo>
                  <a:lnTo>
                    <a:pt x="1270" y="880"/>
                  </a:lnTo>
                  <a:lnTo>
                    <a:pt x="1259" y="886"/>
                  </a:lnTo>
                  <a:lnTo>
                    <a:pt x="1247" y="891"/>
                  </a:lnTo>
                  <a:lnTo>
                    <a:pt x="1225" y="907"/>
                  </a:lnTo>
                  <a:lnTo>
                    <a:pt x="1204" y="925"/>
                  </a:lnTo>
                  <a:lnTo>
                    <a:pt x="1186" y="942"/>
                  </a:lnTo>
                  <a:lnTo>
                    <a:pt x="1120" y="1007"/>
                  </a:lnTo>
                  <a:lnTo>
                    <a:pt x="1117" y="1009"/>
                  </a:lnTo>
                  <a:lnTo>
                    <a:pt x="1114" y="1015"/>
                  </a:lnTo>
                  <a:lnTo>
                    <a:pt x="1114" y="1015"/>
                  </a:lnTo>
                  <a:lnTo>
                    <a:pt x="1118" y="1015"/>
                  </a:lnTo>
                  <a:lnTo>
                    <a:pt x="1122" y="1014"/>
                  </a:lnTo>
                  <a:lnTo>
                    <a:pt x="1122" y="1014"/>
                  </a:lnTo>
                  <a:close/>
                  <a:moveTo>
                    <a:pt x="200" y="776"/>
                  </a:moveTo>
                  <a:lnTo>
                    <a:pt x="200" y="776"/>
                  </a:lnTo>
                  <a:lnTo>
                    <a:pt x="200" y="783"/>
                  </a:lnTo>
                  <a:lnTo>
                    <a:pt x="203" y="789"/>
                  </a:lnTo>
                  <a:lnTo>
                    <a:pt x="208" y="793"/>
                  </a:lnTo>
                  <a:lnTo>
                    <a:pt x="212" y="797"/>
                  </a:lnTo>
                  <a:lnTo>
                    <a:pt x="223" y="803"/>
                  </a:lnTo>
                  <a:lnTo>
                    <a:pt x="234" y="807"/>
                  </a:lnTo>
                  <a:lnTo>
                    <a:pt x="234" y="807"/>
                  </a:lnTo>
                  <a:lnTo>
                    <a:pt x="224" y="794"/>
                  </a:lnTo>
                  <a:lnTo>
                    <a:pt x="216" y="780"/>
                  </a:lnTo>
                  <a:lnTo>
                    <a:pt x="209" y="765"/>
                  </a:lnTo>
                  <a:lnTo>
                    <a:pt x="202" y="748"/>
                  </a:lnTo>
                  <a:lnTo>
                    <a:pt x="189" y="716"/>
                  </a:lnTo>
                  <a:lnTo>
                    <a:pt x="178" y="681"/>
                  </a:lnTo>
                  <a:lnTo>
                    <a:pt x="178" y="681"/>
                  </a:lnTo>
                  <a:lnTo>
                    <a:pt x="178" y="706"/>
                  </a:lnTo>
                  <a:lnTo>
                    <a:pt x="181" y="730"/>
                  </a:lnTo>
                  <a:lnTo>
                    <a:pt x="184" y="752"/>
                  </a:lnTo>
                  <a:lnTo>
                    <a:pt x="191" y="772"/>
                  </a:lnTo>
                  <a:lnTo>
                    <a:pt x="191" y="772"/>
                  </a:lnTo>
                  <a:lnTo>
                    <a:pt x="192" y="775"/>
                  </a:lnTo>
                  <a:lnTo>
                    <a:pt x="196" y="775"/>
                  </a:lnTo>
                  <a:lnTo>
                    <a:pt x="199" y="775"/>
                  </a:lnTo>
                  <a:lnTo>
                    <a:pt x="200" y="776"/>
                  </a:lnTo>
                  <a:lnTo>
                    <a:pt x="200" y="776"/>
                  </a:lnTo>
                  <a:close/>
                  <a:moveTo>
                    <a:pt x="907" y="887"/>
                  </a:moveTo>
                  <a:lnTo>
                    <a:pt x="861" y="960"/>
                  </a:lnTo>
                  <a:lnTo>
                    <a:pt x="861" y="960"/>
                  </a:lnTo>
                  <a:lnTo>
                    <a:pt x="883" y="939"/>
                  </a:lnTo>
                  <a:lnTo>
                    <a:pt x="907" y="920"/>
                  </a:lnTo>
                  <a:lnTo>
                    <a:pt x="931" y="900"/>
                  </a:lnTo>
                  <a:lnTo>
                    <a:pt x="958" y="882"/>
                  </a:lnTo>
                  <a:lnTo>
                    <a:pt x="958" y="882"/>
                  </a:lnTo>
                  <a:lnTo>
                    <a:pt x="935" y="884"/>
                  </a:lnTo>
                  <a:lnTo>
                    <a:pt x="926" y="884"/>
                  </a:lnTo>
                  <a:lnTo>
                    <a:pt x="916" y="884"/>
                  </a:lnTo>
                  <a:lnTo>
                    <a:pt x="916" y="884"/>
                  </a:lnTo>
                  <a:lnTo>
                    <a:pt x="907" y="887"/>
                  </a:lnTo>
                  <a:lnTo>
                    <a:pt x="907" y="887"/>
                  </a:lnTo>
                  <a:close/>
                  <a:moveTo>
                    <a:pt x="2720" y="903"/>
                  </a:moveTo>
                  <a:lnTo>
                    <a:pt x="2720" y="903"/>
                  </a:lnTo>
                  <a:lnTo>
                    <a:pt x="2709" y="901"/>
                  </a:lnTo>
                  <a:lnTo>
                    <a:pt x="2699" y="901"/>
                  </a:lnTo>
                  <a:lnTo>
                    <a:pt x="2675" y="903"/>
                  </a:lnTo>
                  <a:lnTo>
                    <a:pt x="2675" y="903"/>
                  </a:lnTo>
                  <a:lnTo>
                    <a:pt x="2664" y="922"/>
                  </a:lnTo>
                  <a:lnTo>
                    <a:pt x="2653" y="942"/>
                  </a:lnTo>
                  <a:lnTo>
                    <a:pt x="2627" y="980"/>
                  </a:lnTo>
                  <a:lnTo>
                    <a:pt x="2627" y="980"/>
                  </a:lnTo>
                  <a:lnTo>
                    <a:pt x="2671" y="941"/>
                  </a:lnTo>
                  <a:lnTo>
                    <a:pt x="2695" y="921"/>
                  </a:lnTo>
                  <a:lnTo>
                    <a:pt x="2720" y="903"/>
                  </a:lnTo>
                  <a:lnTo>
                    <a:pt x="2720" y="903"/>
                  </a:lnTo>
                  <a:close/>
                  <a:moveTo>
                    <a:pt x="2737" y="51"/>
                  </a:moveTo>
                  <a:lnTo>
                    <a:pt x="2744" y="47"/>
                  </a:lnTo>
                  <a:lnTo>
                    <a:pt x="2744" y="47"/>
                  </a:lnTo>
                  <a:lnTo>
                    <a:pt x="2712" y="44"/>
                  </a:lnTo>
                  <a:lnTo>
                    <a:pt x="2675" y="41"/>
                  </a:lnTo>
                  <a:lnTo>
                    <a:pt x="2591" y="36"/>
                  </a:lnTo>
                  <a:lnTo>
                    <a:pt x="2516" y="34"/>
                  </a:lnTo>
                  <a:lnTo>
                    <a:pt x="2491" y="34"/>
                  </a:lnTo>
                  <a:lnTo>
                    <a:pt x="2477" y="36"/>
                  </a:lnTo>
                  <a:lnTo>
                    <a:pt x="2737" y="51"/>
                  </a:lnTo>
                  <a:close/>
                  <a:moveTo>
                    <a:pt x="725" y="898"/>
                  </a:moveTo>
                  <a:lnTo>
                    <a:pt x="725" y="898"/>
                  </a:lnTo>
                  <a:lnTo>
                    <a:pt x="711" y="898"/>
                  </a:lnTo>
                  <a:lnTo>
                    <a:pt x="705" y="898"/>
                  </a:lnTo>
                  <a:lnTo>
                    <a:pt x="698" y="900"/>
                  </a:lnTo>
                  <a:lnTo>
                    <a:pt x="698" y="900"/>
                  </a:lnTo>
                  <a:lnTo>
                    <a:pt x="697" y="904"/>
                  </a:lnTo>
                  <a:lnTo>
                    <a:pt x="697" y="905"/>
                  </a:lnTo>
                  <a:lnTo>
                    <a:pt x="695" y="905"/>
                  </a:lnTo>
                  <a:lnTo>
                    <a:pt x="694" y="903"/>
                  </a:lnTo>
                  <a:lnTo>
                    <a:pt x="694" y="900"/>
                  </a:lnTo>
                  <a:lnTo>
                    <a:pt x="694" y="900"/>
                  </a:lnTo>
                  <a:lnTo>
                    <a:pt x="684" y="907"/>
                  </a:lnTo>
                  <a:lnTo>
                    <a:pt x="678" y="914"/>
                  </a:lnTo>
                  <a:lnTo>
                    <a:pt x="666" y="932"/>
                  </a:lnTo>
                  <a:lnTo>
                    <a:pt x="666" y="932"/>
                  </a:lnTo>
                  <a:lnTo>
                    <a:pt x="660" y="938"/>
                  </a:lnTo>
                  <a:lnTo>
                    <a:pt x="654" y="942"/>
                  </a:lnTo>
                  <a:lnTo>
                    <a:pt x="649" y="942"/>
                  </a:lnTo>
                  <a:lnTo>
                    <a:pt x="647" y="941"/>
                  </a:lnTo>
                  <a:lnTo>
                    <a:pt x="645" y="939"/>
                  </a:lnTo>
                  <a:lnTo>
                    <a:pt x="645" y="939"/>
                  </a:lnTo>
                  <a:lnTo>
                    <a:pt x="646" y="945"/>
                  </a:lnTo>
                  <a:lnTo>
                    <a:pt x="646" y="948"/>
                  </a:lnTo>
                  <a:lnTo>
                    <a:pt x="646" y="950"/>
                  </a:lnTo>
                  <a:lnTo>
                    <a:pt x="646" y="950"/>
                  </a:lnTo>
                  <a:lnTo>
                    <a:pt x="642" y="957"/>
                  </a:lnTo>
                  <a:lnTo>
                    <a:pt x="638" y="964"/>
                  </a:lnTo>
                  <a:lnTo>
                    <a:pt x="628" y="977"/>
                  </a:lnTo>
                  <a:lnTo>
                    <a:pt x="616" y="991"/>
                  </a:lnTo>
                  <a:lnTo>
                    <a:pt x="608" y="1004"/>
                  </a:lnTo>
                  <a:lnTo>
                    <a:pt x="608" y="1004"/>
                  </a:lnTo>
                  <a:lnTo>
                    <a:pt x="635" y="976"/>
                  </a:lnTo>
                  <a:lnTo>
                    <a:pt x="663" y="949"/>
                  </a:lnTo>
                  <a:lnTo>
                    <a:pt x="694" y="922"/>
                  </a:lnTo>
                  <a:lnTo>
                    <a:pt x="725" y="898"/>
                  </a:lnTo>
                  <a:lnTo>
                    <a:pt x="725" y="898"/>
                  </a:lnTo>
                  <a:close/>
                  <a:moveTo>
                    <a:pt x="2397" y="1012"/>
                  </a:moveTo>
                  <a:lnTo>
                    <a:pt x="2397" y="1012"/>
                  </a:lnTo>
                  <a:lnTo>
                    <a:pt x="2449" y="962"/>
                  </a:lnTo>
                  <a:lnTo>
                    <a:pt x="2476" y="936"/>
                  </a:lnTo>
                  <a:lnTo>
                    <a:pt x="2502" y="912"/>
                  </a:lnTo>
                  <a:lnTo>
                    <a:pt x="2502" y="912"/>
                  </a:lnTo>
                  <a:lnTo>
                    <a:pt x="2494" y="910"/>
                  </a:lnTo>
                  <a:lnTo>
                    <a:pt x="2485" y="908"/>
                  </a:lnTo>
                  <a:lnTo>
                    <a:pt x="2477" y="908"/>
                  </a:lnTo>
                  <a:lnTo>
                    <a:pt x="2474" y="908"/>
                  </a:lnTo>
                  <a:lnTo>
                    <a:pt x="2471" y="911"/>
                  </a:lnTo>
                  <a:lnTo>
                    <a:pt x="2397" y="1012"/>
                  </a:lnTo>
                  <a:close/>
                  <a:moveTo>
                    <a:pt x="2128" y="981"/>
                  </a:moveTo>
                  <a:lnTo>
                    <a:pt x="2128" y="981"/>
                  </a:lnTo>
                  <a:lnTo>
                    <a:pt x="2133" y="983"/>
                  </a:lnTo>
                  <a:lnTo>
                    <a:pt x="2133" y="983"/>
                  </a:lnTo>
                  <a:lnTo>
                    <a:pt x="2173" y="948"/>
                  </a:lnTo>
                  <a:lnTo>
                    <a:pt x="2195" y="929"/>
                  </a:lnTo>
                  <a:lnTo>
                    <a:pt x="2218" y="914"/>
                  </a:lnTo>
                  <a:lnTo>
                    <a:pt x="2179" y="911"/>
                  </a:lnTo>
                  <a:lnTo>
                    <a:pt x="2140" y="969"/>
                  </a:lnTo>
                  <a:lnTo>
                    <a:pt x="2137" y="972"/>
                  </a:lnTo>
                  <a:lnTo>
                    <a:pt x="2140" y="969"/>
                  </a:lnTo>
                  <a:lnTo>
                    <a:pt x="2140" y="969"/>
                  </a:lnTo>
                  <a:lnTo>
                    <a:pt x="2141" y="963"/>
                  </a:lnTo>
                  <a:lnTo>
                    <a:pt x="2144" y="959"/>
                  </a:lnTo>
                  <a:lnTo>
                    <a:pt x="2147" y="955"/>
                  </a:lnTo>
                  <a:lnTo>
                    <a:pt x="2148" y="949"/>
                  </a:lnTo>
                  <a:lnTo>
                    <a:pt x="2148" y="949"/>
                  </a:lnTo>
                  <a:lnTo>
                    <a:pt x="2141" y="955"/>
                  </a:lnTo>
                  <a:lnTo>
                    <a:pt x="2137" y="963"/>
                  </a:lnTo>
                  <a:lnTo>
                    <a:pt x="2128" y="979"/>
                  </a:lnTo>
                  <a:lnTo>
                    <a:pt x="2128" y="979"/>
                  </a:lnTo>
                  <a:lnTo>
                    <a:pt x="2131" y="979"/>
                  </a:lnTo>
                  <a:lnTo>
                    <a:pt x="2131" y="980"/>
                  </a:lnTo>
                  <a:lnTo>
                    <a:pt x="2131" y="981"/>
                  </a:lnTo>
                  <a:lnTo>
                    <a:pt x="2128" y="981"/>
                  </a:lnTo>
                  <a:lnTo>
                    <a:pt x="2128" y="981"/>
                  </a:lnTo>
                  <a:close/>
                  <a:moveTo>
                    <a:pt x="2352" y="912"/>
                  </a:moveTo>
                  <a:lnTo>
                    <a:pt x="2313" y="911"/>
                  </a:lnTo>
                  <a:lnTo>
                    <a:pt x="2313" y="911"/>
                  </a:lnTo>
                  <a:lnTo>
                    <a:pt x="2306" y="931"/>
                  </a:lnTo>
                  <a:lnTo>
                    <a:pt x="2294" y="949"/>
                  </a:lnTo>
                  <a:lnTo>
                    <a:pt x="2284" y="967"/>
                  </a:lnTo>
                  <a:lnTo>
                    <a:pt x="2275" y="984"/>
                  </a:lnTo>
                  <a:lnTo>
                    <a:pt x="2352" y="912"/>
                  </a:lnTo>
                  <a:close/>
                  <a:moveTo>
                    <a:pt x="2279" y="914"/>
                  </a:moveTo>
                  <a:lnTo>
                    <a:pt x="2279" y="914"/>
                  </a:lnTo>
                  <a:lnTo>
                    <a:pt x="2269" y="911"/>
                  </a:lnTo>
                  <a:lnTo>
                    <a:pt x="2258" y="911"/>
                  </a:lnTo>
                  <a:lnTo>
                    <a:pt x="2249" y="912"/>
                  </a:lnTo>
                  <a:lnTo>
                    <a:pt x="2247" y="914"/>
                  </a:lnTo>
                  <a:lnTo>
                    <a:pt x="2244" y="915"/>
                  </a:lnTo>
                  <a:lnTo>
                    <a:pt x="2244" y="915"/>
                  </a:lnTo>
                  <a:lnTo>
                    <a:pt x="2237" y="928"/>
                  </a:lnTo>
                  <a:lnTo>
                    <a:pt x="2228" y="941"/>
                  </a:lnTo>
                  <a:lnTo>
                    <a:pt x="2218" y="952"/>
                  </a:lnTo>
                  <a:lnTo>
                    <a:pt x="2209" y="962"/>
                  </a:lnTo>
                  <a:lnTo>
                    <a:pt x="2195" y="987"/>
                  </a:lnTo>
                  <a:lnTo>
                    <a:pt x="2279" y="914"/>
                  </a:lnTo>
                  <a:close/>
                  <a:moveTo>
                    <a:pt x="2051" y="993"/>
                  </a:moveTo>
                  <a:lnTo>
                    <a:pt x="2141" y="912"/>
                  </a:lnTo>
                  <a:lnTo>
                    <a:pt x="2110" y="911"/>
                  </a:lnTo>
                  <a:lnTo>
                    <a:pt x="2110" y="911"/>
                  </a:lnTo>
                  <a:lnTo>
                    <a:pt x="2096" y="932"/>
                  </a:lnTo>
                  <a:lnTo>
                    <a:pt x="2081" y="952"/>
                  </a:lnTo>
                  <a:lnTo>
                    <a:pt x="2065" y="972"/>
                  </a:lnTo>
                  <a:lnTo>
                    <a:pt x="2051" y="993"/>
                  </a:lnTo>
                  <a:lnTo>
                    <a:pt x="2051" y="993"/>
                  </a:lnTo>
                  <a:close/>
                  <a:moveTo>
                    <a:pt x="1571" y="891"/>
                  </a:moveTo>
                  <a:lnTo>
                    <a:pt x="1571" y="891"/>
                  </a:lnTo>
                  <a:lnTo>
                    <a:pt x="1568" y="901"/>
                  </a:lnTo>
                  <a:lnTo>
                    <a:pt x="1564" y="910"/>
                  </a:lnTo>
                  <a:lnTo>
                    <a:pt x="1559" y="918"/>
                  </a:lnTo>
                  <a:lnTo>
                    <a:pt x="1554" y="927"/>
                  </a:lnTo>
                  <a:lnTo>
                    <a:pt x="1548" y="934"/>
                  </a:lnTo>
                  <a:lnTo>
                    <a:pt x="1542" y="939"/>
                  </a:lnTo>
                  <a:lnTo>
                    <a:pt x="1535" y="945"/>
                  </a:lnTo>
                  <a:lnTo>
                    <a:pt x="1528" y="948"/>
                  </a:lnTo>
                  <a:lnTo>
                    <a:pt x="1528" y="948"/>
                  </a:lnTo>
                  <a:lnTo>
                    <a:pt x="1527" y="949"/>
                  </a:lnTo>
                  <a:lnTo>
                    <a:pt x="1527" y="948"/>
                  </a:lnTo>
                  <a:lnTo>
                    <a:pt x="1530" y="946"/>
                  </a:lnTo>
                  <a:lnTo>
                    <a:pt x="1533" y="945"/>
                  </a:lnTo>
                  <a:lnTo>
                    <a:pt x="1534" y="945"/>
                  </a:lnTo>
                  <a:lnTo>
                    <a:pt x="1535" y="946"/>
                  </a:lnTo>
                  <a:lnTo>
                    <a:pt x="1537" y="949"/>
                  </a:lnTo>
                  <a:lnTo>
                    <a:pt x="1537" y="949"/>
                  </a:lnTo>
                  <a:lnTo>
                    <a:pt x="1554" y="935"/>
                  </a:lnTo>
                  <a:lnTo>
                    <a:pt x="1573" y="918"/>
                  </a:lnTo>
                  <a:lnTo>
                    <a:pt x="1596" y="901"/>
                  </a:lnTo>
                  <a:lnTo>
                    <a:pt x="1607" y="893"/>
                  </a:lnTo>
                  <a:lnTo>
                    <a:pt x="1618" y="887"/>
                  </a:lnTo>
                  <a:lnTo>
                    <a:pt x="1568" y="890"/>
                  </a:lnTo>
                  <a:lnTo>
                    <a:pt x="1571" y="891"/>
                  </a:lnTo>
                  <a:close/>
                  <a:moveTo>
                    <a:pt x="98" y="438"/>
                  </a:moveTo>
                  <a:lnTo>
                    <a:pt x="98" y="438"/>
                  </a:lnTo>
                  <a:lnTo>
                    <a:pt x="125" y="408"/>
                  </a:lnTo>
                  <a:lnTo>
                    <a:pt x="139" y="393"/>
                  </a:lnTo>
                  <a:lnTo>
                    <a:pt x="154" y="378"/>
                  </a:lnTo>
                  <a:lnTo>
                    <a:pt x="154" y="378"/>
                  </a:lnTo>
                  <a:lnTo>
                    <a:pt x="156" y="376"/>
                  </a:lnTo>
                  <a:lnTo>
                    <a:pt x="157" y="371"/>
                  </a:lnTo>
                  <a:lnTo>
                    <a:pt x="157" y="362"/>
                  </a:lnTo>
                  <a:lnTo>
                    <a:pt x="153" y="338"/>
                  </a:lnTo>
                  <a:lnTo>
                    <a:pt x="153" y="338"/>
                  </a:lnTo>
                  <a:lnTo>
                    <a:pt x="150" y="346"/>
                  </a:lnTo>
                  <a:lnTo>
                    <a:pt x="146" y="353"/>
                  </a:lnTo>
                  <a:lnTo>
                    <a:pt x="139" y="366"/>
                  </a:lnTo>
                  <a:lnTo>
                    <a:pt x="139" y="366"/>
                  </a:lnTo>
                  <a:lnTo>
                    <a:pt x="136" y="367"/>
                  </a:lnTo>
                  <a:lnTo>
                    <a:pt x="98" y="438"/>
                  </a:lnTo>
                  <a:close/>
                  <a:moveTo>
                    <a:pt x="146" y="876"/>
                  </a:moveTo>
                  <a:lnTo>
                    <a:pt x="146" y="876"/>
                  </a:lnTo>
                  <a:lnTo>
                    <a:pt x="163" y="860"/>
                  </a:lnTo>
                  <a:lnTo>
                    <a:pt x="179" y="845"/>
                  </a:lnTo>
                  <a:lnTo>
                    <a:pt x="213" y="817"/>
                  </a:lnTo>
                  <a:lnTo>
                    <a:pt x="213" y="817"/>
                  </a:lnTo>
                  <a:lnTo>
                    <a:pt x="209" y="813"/>
                  </a:lnTo>
                  <a:lnTo>
                    <a:pt x="203" y="810"/>
                  </a:lnTo>
                  <a:lnTo>
                    <a:pt x="199" y="807"/>
                  </a:lnTo>
                  <a:lnTo>
                    <a:pt x="195" y="804"/>
                  </a:lnTo>
                  <a:lnTo>
                    <a:pt x="195" y="804"/>
                  </a:lnTo>
                  <a:lnTo>
                    <a:pt x="179" y="820"/>
                  </a:lnTo>
                  <a:lnTo>
                    <a:pt x="168" y="837"/>
                  </a:lnTo>
                  <a:lnTo>
                    <a:pt x="157" y="855"/>
                  </a:lnTo>
                  <a:lnTo>
                    <a:pt x="146" y="876"/>
                  </a:lnTo>
                  <a:lnTo>
                    <a:pt x="146" y="876"/>
                  </a:lnTo>
                  <a:close/>
                  <a:moveTo>
                    <a:pt x="874" y="889"/>
                  </a:moveTo>
                  <a:lnTo>
                    <a:pt x="874" y="889"/>
                  </a:lnTo>
                  <a:lnTo>
                    <a:pt x="864" y="890"/>
                  </a:lnTo>
                  <a:lnTo>
                    <a:pt x="855" y="891"/>
                  </a:lnTo>
                  <a:lnTo>
                    <a:pt x="845" y="894"/>
                  </a:lnTo>
                  <a:lnTo>
                    <a:pt x="837" y="897"/>
                  </a:lnTo>
                  <a:lnTo>
                    <a:pt x="837" y="897"/>
                  </a:lnTo>
                  <a:lnTo>
                    <a:pt x="833" y="901"/>
                  </a:lnTo>
                  <a:lnTo>
                    <a:pt x="829" y="905"/>
                  </a:lnTo>
                  <a:lnTo>
                    <a:pt x="820" y="917"/>
                  </a:lnTo>
                  <a:lnTo>
                    <a:pt x="812" y="928"/>
                  </a:lnTo>
                  <a:lnTo>
                    <a:pt x="808" y="932"/>
                  </a:lnTo>
                  <a:lnTo>
                    <a:pt x="803" y="936"/>
                  </a:lnTo>
                  <a:lnTo>
                    <a:pt x="808" y="936"/>
                  </a:lnTo>
                  <a:lnTo>
                    <a:pt x="808" y="936"/>
                  </a:lnTo>
                  <a:lnTo>
                    <a:pt x="798" y="950"/>
                  </a:lnTo>
                  <a:lnTo>
                    <a:pt x="793" y="957"/>
                  </a:lnTo>
                  <a:lnTo>
                    <a:pt x="789" y="964"/>
                  </a:lnTo>
                  <a:lnTo>
                    <a:pt x="789" y="964"/>
                  </a:lnTo>
                  <a:lnTo>
                    <a:pt x="830" y="925"/>
                  </a:lnTo>
                  <a:lnTo>
                    <a:pt x="851" y="905"/>
                  </a:lnTo>
                  <a:lnTo>
                    <a:pt x="862" y="897"/>
                  </a:lnTo>
                  <a:lnTo>
                    <a:pt x="874" y="889"/>
                  </a:lnTo>
                  <a:lnTo>
                    <a:pt x="874" y="889"/>
                  </a:lnTo>
                  <a:close/>
                  <a:moveTo>
                    <a:pt x="1683" y="943"/>
                  </a:moveTo>
                  <a:lnTo>
                    <a:pt x="1749" y="891"/>
                  </a:lnTo>
                  <a:lnTo>
                    <a:pt x="1749" y="891"/>
                  </a:lnTo>
                  <a:lnTo>
                    <a:pt x="1741" y="891"/>
                  </a:lnTo>
                  <a:lnTo>
                    <a:pt x="1735" y="893"/>
                  </a:lnTo>
                  <a:lnTo>
                    <a:pt x="1729" y="894"/>
                  </a:lnTo>
                  <a:lnTo>
                    <a:pt x="1725" y="894"/>
                  </a:lnTo>
                  <a:lnTo>
                    <a:pt x="1725" y="894"/>
                  </a:lnTo>
                  <a:lnTo>
                    <a:pt x="1717" y="891"/>
                  </a:lnTo>
                  <a:lnTo>
                    <a:pt x="1708" y="890"/>
                  </a:lnTo>
                  <a:lnTo>
                    <a:pt x="1704" y="891"/>
                  </a:lnTo>
                  <a:lnTo>
                    <a:pt x="1701" y="893"/>
                  </a:lnTo>
                  <a:lnTo>
                    <a:pt x="1700" y="896"/>
                  </a:lnTo>
                  <a:lnTo>
                    <a:pt x="1700" y="900"/>
                  </a:lnTo>
                  <a:lnTo>
                    <a:pt x="1700" y="900"/>
                  </a:lnTo>
                  <a:lnTo>
                    <a:pt x="1700" y="907"/>
                  </a:lnTo>
                  <a:lnTo>
                    <a:pt x="1698" y="914"/>
                  </a:lnTo>
                  <a:lnTo>
                    <a:pt x="1694" y="920"/>
                  </a:lnTo>
                  <a:lnTo>
                    <a:pt x="1691" y="925"/>
                  </a:lnTo>
                  <a:lnTo>
                    <a:pt x="1684" y="935"/>
                  </a:lnTo>
                  <a:lnTo>
                    <a:pt x="1683" y="939"/>
                  </a:lnTo>
                  <a:lnTo>
                    <a:pt x="1683" y="943"/>
                  </a:lnTo>
                  <a:lnTo>
                    <a:pt x="1683" y="943"/>
                  </a:lnTo>
                  <a:close/>
                  <a:moveTo>
                    <a:pt x="115" y="550"/>
                  </a:moveTo>
                  <a:lnTo>
                    <a:pt x="115" y="550"/>
                  </a:lnTo>
                  <a:lnTo>
                    <a:pt x="122" y="540"/>
                  </a:lnTo>
                  <a:lnTo>
                    <a:pt x="125" y="537"/>
                  </a:lnTo>
                  <a:lnTo>
                    <a:pt x="127" y="534"/>
                  </a:lnTo>
                  <a:lnTo>
                    <a:pt x="127" y="534"/>
                  </a:lnTo>
                  <a:lnTo>
                    <a:pt x="122" y="546"/>
                  </a:lnTo>
                  <a:lnTo>
                    <a:pt x="115" y="558"/>
                  </a:lnTo>
                  <a:lnTo>
                    <a:pt x="106" y="571"/>
                  </a:lnTo>
                  <a:lnTo>
                    <a:pt x="99" y="584"/>
                  </a:lnTo>
                  <a:lnTo>
                    <a:pt x="99" y="584"/>
                  </a:lnTo>
                  <a:lnTo>
                    <a:pt x="125" y="557"/>
                  </a:lnTo>
                  <a:lnTo>
                    <a:pt x="137" y="546"/>
                  </a:lnTo>
                  <a:lnTo>
                    <a:pt x="150" y="534"/>
                  </a:lnTo>
                  <a:lnTo>
                    <a:pt x="150" y="534"/>
                  </a:lnTo>
                  <a:lnTo>
                    <a:pt x="153" y="530"/>
                  </a:lnTo>
                  <a:lnTo>
                    <a:pt x="156" y="526"/>
                  </a:lnTo>
                  <a:lnTo>
                    <a:pt x="156" y="522"/>
                  </a:lnTo>
                  <a:lnTo>
                    <a:pt x="156" y="518"/>
                  </a:lnTo>
                  <a:lnTo>
                    <a:pt x="154" y="509"/>
                  </a:lnTo>
                  <a:lnTo>
                    <a:pt x="153" y="502"/>
                  </a:lnTo>
                  <a:lnTo>
                    <a:pt x="153" y="502"/>
                  </a:lnTo>
                  <a:lnTo>
                    <a:pt x="148" y="508"/>
                  </a:lnTo>
                  <a:lnTo>
                    <a:pt x="144" y="513"/>
                  </a:lnTo>
                  <a:lnTo>
                    <a:pt x="133" y="523"/>
                  </a:lnTo>
                  <a:lnTo>
                    <a:pt x="127" y="527"/>
                  </a:lnTo>
                  <a:lnTo>
                    <a:pt x="123" y="534"/>
                  </a:lnTo>
                  <a:lnTo>
                    <a:pt x="119" y="542"/>
                  </a:lnTo>
                  <a:lnTo>
                    <a:pt x="115" y="550"/>
                  </a:lnTo>
                  <a:lnTo>
                    <a:pt x="115" y="550"/>
                  </a:lnTo>
                  <a:close/>
                  <a:moveTo>
                    <a:pt x="1607" y="946"/>
                  </a:moveTo>
                  <a:lnTo>
                    <a:pt x="1607" y="946"/>
                  </a:lnTo>
                  <a:lnTo>
                    <a:pt x="1645" y="917"/>
                  </a:lnTo>
                  <a:lnTo>
                    <a:pt x="1663" y="903"/>
                  </a:lnTo>
                  <a:lnTo>
                    <a:pt x="1683" y="891"/>
                  </a:lnTo>
                  <a:lnTo>
                    <a:pt x="1683" y="891"/>
                  </a:lnTo>
                  <a:lnTo>
                    <a:pt x="1673" y="889"/>
                  </a:lnTo>
                  <a:lnTo>
                    <a:pt x="1662" y="887"/>
                  </a:lnTo>
                  <a:lnTo>
                    <a:pt x="1651" y="887"/>
                  </a:lnTo>
                  <a:lnTo>
                    <a:pt x="1646" y="889"/>
                  </a:lnTo>
                  <a:lnTo>
                    <a:pt x="1644" y="891"/>
                  </a:lnTo>
                  <a:lnTo>
                    <a:pt x="1644" y="891"/>
                  </a:lnTo>
                  <a:lnTo>
                    <a:pt x="1634" y="903"/>
                  </a:lnTo>
                  <a:lnTo>
                    <a:pt x="1625" y="915"/>
                  </a:lnTo>
                  <a:lnTo>
                    <a:pt x="1617" y="931"/>
                  </a:lnTo>
                  <a:lnTo>
                    <a:pt x="1607" y="946"/>
                  </a:lnTo>
                  <a:lnTo>
                    <a:pt x="1607" y="946"/>
                  </a:lnTo>
                  <a:close/>
                  <a:moveTo>
                    <a:pt x="2613" y="912"/>
                  </a:moveTo>
                  <a:lnTo>
                    <a:pt x="2613" y="912"/>
                  </a:lnTo>
                  <a:lnTo>
                    <a:pt x="2603" y="928"/>
                  </a:lnTo>
                  <a:lnTo>
                    <a:pt x="2591" y="943"/>
                  </a:lnTo>
                  <a:lnTo>
                    <a:pt x="2580" y="957"/>
                  </a:lnTo>
                  <a:lnTo>
                    <a:pt x="2570" y="973"/>
                  </a:lnTo>
                  <a:lnTo>
                    <a:pt x="2570" y="973"/>
                  </a:lnTo>
                  <a:lnTo>
                    <a:pt x="2606" y="939"/>
                  </a:lnTo>
                  <a:lnTo>
                    <a:pt x="2626" y="924"/>
                  </a:lnTo>
                  <a:lnTo>
                    <a:pt x="2647" y="908"/>
                  </a:lnTo>
                  <a:lnTo>
                    <a:pt x="2647" y="908"/>
                  </a:lnTo>
                  <a:lnTo>
                    <a:pt x="2637" y="908"/>
                  </a:lnTo>
                  <a:lnTo>
                    <a:pt x="2627" y="910"/>
                  </a:lnTo>
                  <a:lnTo>
                    <a:pt x="2627" y="910"/>
                  </a:lnTo>
                  <a:lnTo>
                    <a:pt x="2623" y="910"/>
                  </a:lnTo>
                  <a:lnTo>
                    <a:pt x="2620" y="910"/>
                  </a:lnTo>
                  <a:lnTo>
                    <a:pt x="2616" y="910"/>
                  </a:lnTo>
                  <a:lnTo>
                    <a:pt x="2613" y="912"/>
                  </a:lnTo>
                  <a:lnTo>
                    <a:pt x="2613" y="912"/>
                  </a:lnTo>
                  <a:close/>
                  <a:moveTo>
                    <a:pt x="1510" y="894"/>
                  </a:moveTo>
                  <a:lnTo>
                    <a:pt x="1510" y="894"/>
                  </a:lnTo>
                  <a:lnTo>
                    <a:pt x="1505" y="904"/>
                  </a:lnTo>
                  <a:lnTo>
                    <a:pt x="1499" y="914"/>
                  </a:lnTo>
                  <a:lnTo>
                    <a:pt x="1490" y="924"/>
                  </a:lnTo>
                  <a:lnTo>
                    <a:pt x="1483" y="935"/>
                  </a:lnTo>
                  <a:lnTo>
                    <a:pt x="1483" y="935"/>
                  </a:lnTo>
                  <a:lnTo>
                    <a:pt x="1499" y="922"/>
                  </a:lnTo>
                  <a:lnTo>
                    <a:pt x="1516" y="910"/>
                  </a:lnTo>
                  <a:lnTo>
                    <a:pt x="1533" y="897"/>
                  </a:lnTo>
                  <a:lnTo>
                    <a:pt x="1548" y="887"/>
                  </a:lnTo>
                  <a:lnTo>
                    <a:pt x="1548" y="887"/>
                  </a:lnTo>
                  <a:lnTo>
                    <a:pt x="1526" y="887"/>
                  </a:lnTo>
                  <a:lnTo>
                    <a:pt x="1517" y="887"/>
                  </a:lnTo>
                  <a:lnTo>
                    <a:pt x="1510" y="889"/>
                  </a:lnTo>
                  <a:lnTo>
                    <a:pt x="1510" y="889"/>
                  </a:lnTo>
                  <a:lnTo>
                    <a:pt x="1510" y="894"/>
                  </a:lnTo>
                  <a:lnTo>
                    <a:pt x="1510" y="894"/>
                  </a:lnTo>
                  <a:close/>
                  <a:moveTo>
                    <a:pt x="2731" y="1011"/>
                  </a:moveTo>
                  <a:lnTo>
                    <a:pt x="2731" y="1011"/>
                  </a:lnTo>
                  <a:lnTo>
                    <a:pt x="2751" y="993"/>
                  </a:lnTo>
                  <a:lnTo>
                    <a:pt x="2769" y="973"/>
                  </a:lnTo>
                  <a:lnTo>
                    <a:pt x="2788" y="950"/>
                  </a:lnTo>
                  <a:lnTo>
                    <a:pt x="2803" y="929"/>
                  </a:lnTo>
                  <a:lnTo>
                    <a:pt x="2803" y="929"/>
                  </a:lnTo>
                  <a:lnTo>
                    <a:pt x="2803" y="924"/>
                  </a:lnTo>
                  <a:lnTo>
                    <a:pt x="2771" y="960"/>
                  </a:lnTo>
                  <a:lnTo>
                    <a:pt x="2771" y="960"/>
                  </a:lnTo>
                  <a:lnTo>
                    <a:pt x="2759" y="973"/>
                  </a:lnTo>
                  <a:lnTo>
                    <a:pt x="2751" y="986"/>
                  </a:lnTo>
                  <a:lnTo>
                    <a:pt x="2731" y="1011"/>
                  </a:lnTo>
                  <a:lnTo>
                    <a:pt x="2731" y="1011"/>
                  </a:lnTo>
                  <a:close/>
                  <a:moveTo>
                    <a:pt x="2751" y="896"/>
                  </a:moveTo>
                  <a:lnTo>
                    <a:pt x="2751" y="896"/>
                  </a:lnTo>
                  <a:lnTo>
                    <a:pt x="2738" y="918"/>
                  </a:lnTo>
                  <a:lnTo>
                    <a:pt x="2724" y="939"/>
                  </a:lnTo>
                  <a:lnTo>
                    <a:pt x="2783" y="891"/>
                  </a:lnTo>
                  <a:lnTo>
                    <a:pt x="2783" y="891"/>
                  </a:lnTo>
                  <a:lnTo>
                    <a:pt x="2776" y="891"/>
                  </a:lnTo>
                  <a:lnTo>
                    <a:pt x="2769" y="891"/>
                  </a:lnTo>
                  <a:lnTo>
                    <a:pt x="2754" y="894"/>
                  </a:lnTo>
                  <a:lnTo>
                    <a:pt x="2754" y="894"/>
                  </a:lnTo>
                  <a:lnTo>
                    <a:pt x="2751" y="896"/>
                  </a:lnTo>
                  <a:lnTo>
                    <a:pt x="2751" y="896"/>
                  </a:lnTo>
                  <a:close/>
                  <a:moveTo>
                    <a:pt x="151" y="151"/>
                  </a:moveTo>
                  <a:lnTo>
                    <a:pt x="151" y="151"/>
                  </a:lnTo>
                  <a:lnTo>
                    <a:pt x="156" y="155"/>
                  </a:lnTo>
                  <a:lnTo>
                    <a:pt x="157" y="155"/>
                  </a:lnTo>
                  <a:lnTo>
                    <a:pt x="157" y="155"/>
                  </a:lnTo>
                  <a:lnTo>
                    <a:pt x="158" y="148"/>
                  </a:lnTo>
                  <a:lnTo>
                    <a:pt x="158" y="148"/>
                  </a:lnTo>
                  <a:lnTo>
                    <a:pt x="160" y="142"/>
                  </a:lnTo>
                  <a:lnTo>
                    <a:pt x="158" y="138"/>
                  </a:lnTo>
                  <a:lnTo>
                    <a:pt x="158" y="13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0" y="140"/>
                  </a:lnTo>
                  <a:lnTo>
                    <a:pt x="140" y="149"/>
                  </a:lnTo>
                  <a:lnTo>
                    <a:pt x="122" y="172"/>
                  </a:lnTo>
                  <a:lnTo>
                    <a:pt x="122" y="172"/>
                  </a:lnTo>
                  <a:lnTo>
                    <a:pt x="120" y="173"/>
                  </a:lnTo>
                  <a:lnTo>
                    <a:pt x="120" y="175"/>
                  </a:lnTo>
                  <a:lnTo>
                    <a:pt x="120" y="175"/>
                  </a:lnTo>
                  <a:lnTo>
                    <a:pt x="129" y="172"/>
                  </a:lnTo>
                  <a:lnTo>
                    <a:pt x="137" y="166"/>
                  </a:lnTo>
                  <a:lnTo>
                    <a:pt x="146" y="161"/>
                  </a:lnTo>
                  <a:lnTo>
                    <a:pt x="148" y="156"/>
                  </a:lnTo>
                  <a:lnTo>
                    <a:pt x="151" y="151"/>
                  </a:lnTo>
                  <a:lnTo>
                    <a:pt x="151" y="151"/>
                  </a:lnTo>
                  <a:close/>
                  <a:moveTo>
                    <a:pt x="1625" y="1074"/>
                  </a:moveTo>
                  <a:lnTo>
                    <a:pt x="1625" y="1074"/>
                  </a:lnTo>
                  <a:lnTo>
                    <a:pt x="1631" y="1075"/>
                  </a:lnTo>
                  <a:lnTo>
                    <a:pt x="1637" y="1075"/>
                  </a:lnTo>
                  <a:lnTo>
                    <a:pt x="1642" y="1074"/>
                  </a:lnTo>
                  <a:lnTo>
                    <a:pt x="1645" y="1073"/>
                  </a:lnTo>
                  <a:lnTo>
                    <a:pt x="1646" y="1071"/>
                  </a:lnTo>
                  <a:lnTo>
                    <a:pt x="1646" y="1071"/>
                  </a:lnTo>
                  <a:lnTo>
                    <a:pt x="1659" y="1050"/>
                  </a:lnTo>
                  <a:lnTo>
                    <a:pt x="1665" y="1039"/>
                  </a:lnTo>
                  <a:lnTo>
                    <a:pt x="1668" y="1032"/>
                  </a:lnTo>
                  <a:lnTo>
                    <a:pt x="1668" y="1032"/>
                  </a:lnTo>
                  <a:lnTo>
                    <a:pt x="1656" y="1043"/>
                  </a:lnTo>
                  <a:lnTo>
                    <a:pt x="1645" y="1053"/>
                  </a:lnTo>
                  <a:lnTo>
                    <a:pt x="1635" y="1063"/>
                  </a:lnTo>
                  <a:lnTo>
                    <a:pt x="1625" y="1074"/>
                  </a:lnTo>
                  <a:lnTo>
                    <a:pt x="1625" y="1074"/>
                  </a:lnTo>
                  <a:close/>
                  <a:moveTo>
                    <a:pt x="132" y="210"/>
                  </a:moveTo>
                  <a:lnTo>
                    <a:pt x="132" y="210"/>
                  </a:lnTo>
                  <a:lnTo>
                    <a:pt x="137" y="207"/>
                  </a:lnTo>
                  <a:lnTo>
                    <a:pt x="141" y="201"/>
                  </a:lnTo>
                  <a:lnTo>
                    <a:pt x="150" y="187"/>
                  </a:lnTo>
                  <a:lnTo>
                    <a:pt x="150" y="187"/>
                  </a:lnTo>
                  <a:lnTo>
                    <a:pt x="153" y="182"/>
                  </a:lnTo>
                  <a:lnTo>
                    <a:pt x="154" y="173"/>
                  </a:lnTo>
                  <a:lnTo>
                    <a:pt x="153" y="168"/>
                  </a:lnTo>
                  <a:lnTo>
                    <a:pt x="151" y="165"/>
                  </a:lnTo>
                  <a:lnTo>
                    <a:pt x="150" y="165"/>
                  </a:lnTo>
                  <a:lnTo>
                    <a:pt x="150" y="165"/>
                  </a:lnTo>
                  <a:lnTo>
                    <a:pt x="150" y="166"/>
                  </a:lnTo>
                  <a:lnTo>
                    <a:pt x="150" y="169"/>
                  </a:lnTo>
                  <a:lnTo>
                    <a:pt x="147" y="175"/>
                  </a:lnTo>
                  <a:lnTo>
                    <a:pt x="139" y="192"/>
                  </a:lnTo>
                  <a:lnTo>
                    <a:pt x="130" y="207"/>
                  </a:lnTo>
                  <a:lnTo>
                    <a:pt x="130" y="211"/>
                  </a:lnTo>
                  <a:lnTo>
                    <a:pt x="130" y="211"/>
                  </a:lnTo>
                  <a:lnTo>
                    <a:pt x="132" y="210"/>
                  </a:lnTo>
                  <a:lnTo>
                    <a:pt x="132" y="210"/>
                  </a:lnTo>
                  <a:close/>
                  <a:moveTo>
                    <a:pt x="140" y="977"/>
                  </a:moveTo>
                  <a:lnTo>
                    <a:pt x="140" y="977"/>
                  </a:lnTo>
                  <a:lnTo>
                    <a:pt x="144" y="980"/>
                  </a:lnTo>
                  <a:lnTo>
                    <a:pt x="150" y="980"/>
                  </a:lnTo>
                  <a:lnTo>
                    <a:pt x="156" y="977"/>
                  </a:lnTo>
                  <a:lnTo>
                    <a:pt x="157" y="974"/>
                  </a:lnTo>
                  <a:lnTo>
                    <a:pt x="158" y="973"/>
                  </a:lnTo>
                  <a:lnTo>
                    <a:pt x="158" y="973"/>
                  </a:lnTo>
                  <a:lnTo>
                    <a:pt x="161" y="967"/>
                  </a:lnTo>
                  <a:lnTo>
                    <a:pt x="165" y="962"/>
                  </a:lnTo>
                  <a:lnTo>
                    <a:pt x="172" y="952"/>
                  </a:lnTo>
                  <a:lnTo>
                    <a:pt x="172" y="952"/>
                  </a:lnTo>
                  <a:lnTo>
                    <a:pt x="163" y="957"/>
                  </a:lnTo>
                  <a:lnTo>
                    <a:pt x="153" y="962"/>
                  </a:lnTo>
                  <a:lnTo>
                    <a:pt x="148" y="964"/>
                  </a:lnTo>
                  <a:lnTo>
                    <a:pt x="144" y="969"/>
                  </a:lnTo>
                  <a:lnTo>
                    <a:pt x="141" y="973"/>
                  </a:lnTo>
                  <a:lnTo>
                    <a:pt x="140" y="977"/>
                  </a:lnTo>
                  <a:lnTo>
                    <a:pt x="140" y="977"/>
                  </a:lnTo>
                  <a:close/>
                  <a:moveTo>
                    <a:pt x="473" y="981"/>
                  </a:moveTo>
                  <a:lnTo>
                    <a:pt x="473" y="981"/>
                  </a:lnTo>
                  <a:lnTo>
                    <a:pt x="467" y="984"/>
                  </a:lnTo>
                  <a:lnTo>
                    <a:pt x="462" y="991"/>
                  </a:lnTo>
                  <a:lnTo>
                    <a:pt x="458" y="998"/>
                  </a:lnTo>
                  <a:lnTo>
                    <a:pt x="456" y="1002"/>
                  </a:lnTo>
                  <a:lnTo>
                    <a:pt x="458" y="1007"/>
                  </a:lnTo>
                  <a:lnTo>
                    <a:pt x="458" y="1007"/>
                  </a:lnTo>
                  <a:lnTo>
                    <a:pt x="462" y="1005"/>
                  </a:lnTo>
                  <a:lnTo>
                    <a:pt x="465" y="1002"/>
                  </a:lnTo>
                  <a:lnTo>
                    <a:pt x="466" y="1000"/>
                  </a:lnTo>
                  <a:lnTo>
                    <a:pt x="467" y="995"/>
                  </a:lnTo>
                  <a:lnTo>
                    <a:pt x="470" y="988"/>
                  </a:lnTo>
                  <a:lnTo>
                    <a:pt x="472" y="984"/>
                  </a:lnTo>
                  <a:lnTo>
                    <a:pt x="473" y="981"/>
                  </a:lnTo>
                  <a:lnTo>
                    <a:pt x="473" y="981"/>
                  </a:lnTo>
                  <a:close/>
                  <a:moveTo>
                    <a:pt x="313" y="983"/>
                  </a:moveTo>
                  <a:lnTo>
                    <a:pt x="313" y="983"/>
                  </a:lnTo>
                  <a:lnTo>
                    <a:pt x="312" y="988"/>
                  </a:lnTo>
                  <a:lnTo>
                    <a:pt x="309" y="991"/>
                  </a:lnTo>
                  <a:lnTo>
                    <a:pt x="307" y="994"/>
                  </a:lnTo>
                  <a:lnTo>
                    <a:pt x="307" y="998"/>
                  </a:lnTo>
                  <a:lnTo>
                    <a:pt x="324" y="983"/>
                  </a:lnTo>
                  <a:lnTo>
                    <a:pt x="324" y="983"/>
                  </a:lnTo>
                  <a:lnTo>
                    <a:pt x="327" y="976"/>
                  </a:lnTo>
                  <a:lnTo>
                    <a:pt x="328" y="972"/>
                  </a:lnTo>
                  <a:lnTo>
                    <a:pt x="327" y="972"/>
                  </a:lnTo>
                  <a:lnTo>
                    <a:pt x="324" y="974"/>
                  </a:lnTo>
                  <a:lnTo>
                    <a:pt x="317" y="980"/>
                  </a:lnTo>
                  <a:lnTo>
                    <a:pt x="314" y="983"/>
                  </a:lnTo>
                  <a:lnTo>
                    <a:pt x="313" y="983"/>
                  </a:lnTo>
                  <a:lnTo>
                    <a:pt x="313" y="983"/>
                  </a:lnTo>
                  <a:close/>
                  <a:moveTo>
                    <a:pt x="2824" y="898"/>
                  </a:moveTo>
                  <a:lnTo>
                    <a:pt x="2824" y="898"/>
                  </a:lnTo>
                  <a:lnTo>
                    <a:pt x="2830" y="891"/>
                  </a:lnTo>
                  <a:lnTo>
                    <a:pt x="2834" y="886"/>
                  </a:lnTo>
                  <a:lnTo>
                    <a:pt x="2838" y="879"/>
                  </a:lnTo>
                  <a:lnTo>
                    <a:pt x="2841" y="870"/>
                  </a:lnTo>
                  <a:lnTo>
                    <a:pt x="2841" y="870"/>
                  </a:lnTo>
                  <a:lnTo>
                    <a:pt x="2835" y="877"/>
                  </a:lnTo>
                  <a:lnTo>
                    <a:pt x="2830" y="883"/>
                  </a:lnTo>
                  <a:lnTo>
                    <a:pt x="2827" y="891"/>
                  </a:lnTo>
                  <a:lnTo>
                    <a:pt x="2824" y="898"/>
                  </a:lnTo>
                  <a:lnTo>
                    <a:pt x="2824" y="898"/>
                  </a:lnTo>
                  <a:close/>
                  <a:moveTo>
                    <a:pt x="2332" y="969"/>
                  </a:moveTo>
                  <a:lnTo>
                    <a:pt x="2332" y="969"/>
                  </a:lnTo>
                  <a:lnTo>
                    <a:pt x="2342" y="960"/>
                  </a:lnTo>
                  <a:lnTo>
                    <a:pt x="2346" y="955"/>
                  </a:lnTo>
                  <a:lnTo>
                    <a:pt x="2349" y="949"/>
                  </a:lnTo>
                  <a:lnTo>
                    <a:pt x="2349" y="949"/>
                  </a:lnTo>
                  <a:lnTo>
                    <a:pt x="2348" y="948"/>
                  </a:lnTo>
                  <a:lnTo>
                    <a:pt x="2346" y="948"/>
                  </a:lnTo>
                  <a:lnTo>
                    <a:pt x="2343" y="949"/>
                  </a:lnTo>
                  <a:lnTo>
                    <a:pt x="2341" y="950"/>
                  </a:lnTo>
                  <a:lnTo>
                    <a:pt x="2341" y="950"/>
                  </a:lnTo>
                  <a:lnTo>
                    <a:pt x="2339" y="955"/>
                  </a:lnTo>
                  <a:lnTo>
                    <a:pt x="2338" y="957"/>
                  </a:lnTo>
                  <a:lnTo>
                    <a:pt x="2336" y="957"/>
                  </a:lnTo>
                  <a:lnTo>
                    <a:pt x="2334" y="962"/>
                  </a:lnTo>
                  <a:lnTo>
                    <a:pt x="2332" y="964"/>
                  </a:lnTo>
                  <a:lnTo>
                    <a:pt x="2332" y="969"/>
                  </a:lnTo>
                  <a:close/>
                  <a:moveTo>
                    <a:pt x="136" y="803"/>
                  </a:moveTo>
                  <a:lnTo>
                    <a:pt x="139" y="800"/>
                  </a:lnTo>
                  <a:lnTo>
                    <a:pt x="139" y="800"/>
                  </a:lnTo>
                  <a:lnTo>
                    <a:pt x="139" y="796"/>
                  </a:lnTo>
                  <a:lnTo>
                    <a:pt x="137" y="793"/>
                  </a:lnTo>
                  <a:lnTo>
                    <a:pt x="136" y="793"/>
                  </a:lnTo>
                  <a:lnTo>
                    <a:pt x="133" y="796"/>
                  </a:lnTo>
                  <a:lnTo>
                    <a:pt x="133" y="796"/>
                  </a:lnTo>
                  <a:lnTo>
                    <a:pt x="129" y="806"/>
                  </a:lnTo>
                  <a:lnTo>
                    <a:pt x="126" y="810"/>
                  </a:lnTo>
                  <a:lnTo>
                    <a:pt x="126" y="814"/>
                  </a:lnTo>
                  <a:lnTo>
                    <a:pt x="134" y="808"/>
                  </a:lnTo>
                  <a:lnTo>
                    <a:pt x="136" y="803"/>
                  </a:lnTo>
                  <a:close/>
                  <a:moveTo>
                    <a:pt x="71" y="364"/>
                  </a:moveTo>
                  <a:lnTo>
                    <a:pt x="71" y="364"/>
                  </a:lnTo>
                  <a:lnTo>
                    <a:pt x="78" y="360"/>
                  </a:lnTo>
                  <a:lnTo>
                    <a:pt x="84" y="353"/>
                  </a:lnTo>
                  <a:lnTo>
                    <a:pt x="88" y="346"/>
                  </a:lnTo>
                  <a:lnTo>
                    <a:pt x="88" y="343"/>
                  </a:lnTo>
                  <a:lnTo>
                    <a:pt x="87" y="342"/>
                  </a:lnTo>
                  <a:lnTo>
                    <a:pt x="87" y="342"/>
                  </a:lnTo>
                  <a:lnTo>
                    <a:pt x="78" y="353"/>
                  </a:lnTo>
                  <a:lnTo>
                    <a:pt x="75" y="359"/>
                  </a:lnTo>
                  <a:lnTo>
                    <a:pt x="71" y="364"/>
                  </a:lnTo>
                  <a:lnTo>
                    <a:pt x="71" y="364"/>
                  </a:lnTo>
                  <a:close/>
                  <a:moveTo>
                    <a:pt x="538" y="964"/>
                  </a:moveTo>
                  <a:lnTo>
                    <a:pt x="538" y="964"/>
                  </a:lnTo>
                  <a:lnTo>
                    <a:pt x="541" y="964"/>
                  </a:lnTo>
                  <a:lnTo>
                    <a:pt x="545" y="963"/>
                  </a:lnTo>
                  <a:lnTo>
                    <a:pt x="550" y="956"/>
                  </a:lnTo>
                  <a:lnTo>
                    <a:pt x="553" y="953"/>
                  </a:lnTo>
                  <a:lnTo>
                    <a:pt x="553" y="950"/>
                  </a:lnTo>
                  <a:lnTo>
                    <a:pt x="550" y="950"/>
                  </a:lnTo>
                  <a:lnTo>
                    <a:pt x="546" y="950"/>
                  </a:lnTo>
                  <a:lnTo>
                    <a:pt x="538" y="964"/>
                  </a:lnTo>
                  <a:close/>
                  <a:moveTo>
                    <a:pt x="2571" y="957"/>
                  </a:moveTo>
                  <a:lnTo>
                    <a:pt x="2571" y="957"/>
                  </a:lnTo>
                  <a:lnTo>
                    <a:pt x="2581" y="949"/>
                  </a:lnTo>
                  <a:lnTo>
                    <a:pt x="2584" y="945"/>
                  </a:lnTo>
                  <a:lnTo>
                    <a:pt x="2585" y="942"/>
                  </a:lnTo>
                  <a:lnTo>
                    <a:pt x="2585" y="939"/>
                  </a:lnTo>
                  <a:lnTo>
                    <a:pt x="2571" y="952"/>
                  </a:lnTo>
                  <a:lnTo>
                    <a:pt x="2571" y="957"/>
                  </a:lnTo>
                  <a:close/>
                  <a:moveTo>
                    <a:pt x="2421" y="967"/>
                  </a:moveTo>
                  <a:lnTo>
                    <a:pt x="2428" y="960"/>
                  </a:lnTo>
                  <a:lnTo>
                    <a:pt x="2429" y="957"/>
                  </a:lnTo>
                  <a:lnTo>
                    <a:pt x="2429" y="957"/>
                  </a:lnTo>
                  <a:lnTo>
                    <a:pt x="2431" y="955"/>
                  </a:lnTo>
                  <a:lnTo>
                    <a:pt x="2432" y="952"/>
                  </a:lnTo>
                  <a:lnTo>
                    <a:pt x="2433" y="950"/>
                  </a:lnTo>
                  <a:lnTo>
                    <a:pt x="2433" y="946"/>
                  </a:lnTo>
                  <a:lnTo>
                    <a:pt x="2433" y="946"/>
                  </a:lnTo>
                  <a:lnTo>
                    <a:pt x="2429" y="950"/>
                  </a:lnTo>
                  <a:lnTo>
                    <a:pt x="2425" y="956"/>
                  </a:lnTo>
                  <a:lnTo>
                    <a:pt x="2418" y="964"/>
                  </a:lnTo>
                  <a:lnTo>
                    <a:pt x="2418" y="964"/>
                  </a:lnTo>
                  <a:lnTo>
                    <a:pt x="2418" y="969"/>
                  </a:lnTo>
                  <a:lnTo>
                    <a:pt x="2421" y="967"/>
                  </a:lnTo>
                  <a:close/>
                  <a:moveTo>
                    <a:pt x="198" y="685"/>
                  </a:moveTo>
                  <a:lnTo>
                    <a:pt x="198" y="685"/>
                  </a:lnTo>
                  <a:lnTo>
                    <a:pt x="198" y="676"/>
                  </a:lnTo>
                  <a:lnTo>
                    <a:pt x="195" y="669"/>
                  </a:lnTo>
                  <a:lnTo>
                    <a:pt x="191" y="657"/>
                  </a:lnTo>
                  <a:lnTo>
                    <a:pt x="191" y="657"/>
                  </a:lnTo>
                  <a:lnTo>
                    <a:pt x="189" y="657"/>
                  </a:lnTo>
                  <a:lnTo>
                    <a:pt x="189" y="660"/>
                  </a:lnTo>
                  <a:lnTo>
                    <a:pt x="191" y="665"/>
                  </a:lnTo>
                  <a:lnTo>
                    <a:pt x="191" y="665"/>
                  </a:lnTo>
                  <a:lnTo>
                    <a:pt x="193" y="675"/>
                  </a:lnTo>
                  <a:lnTo>
                    <a:pt x="195" y="679"/>
                  </a:lnTo>
                  <a:lnTo>
                    <a:pt x="198" y="685"/>
                  </a:lnTo>
                  <a:lnTo>
                    <a:pt x="198" y="685"/>
                  </a:lnTo>
                  <a:close/>
                  <a:moveTo>
                    <a:pt x="861" y="948"/>
                  </a:moveTo>
                  <a:lnTo>
                    <a:pt x="861" y="948"/>
                  </a:lnTo>
                  <a:lnTo>
                    <a:pt x="872" y="936"/>
                  </a:lnTo>
                  <a:lnTo>
                    <a:pt x="876" y="931"/>
                  </a:lnTo>
                  <a:lnTo>
                    <a:pt x="875" y="931"/>
                  </a:lnTo>
                  <a:lnTo>
                    <a:pt x="874" y="932"/>
                  </a:lnTo>
                  <a:lnTo>
                    <a:pt x="874" y="932"/>
                  </a:lnTo>
                  <a:lnTo>
                    <a:pt x="864" y="941"/>
                  </a:lnTo>
                  <a:lnTo>
                    <a:pt x="862" y="943"/>
                  </a:lnTo>
                  <a:lnTo>
                    <a:pt x="861" y="948"/>
                  </a:lnTo>
                  <a:lnTo>
                    <a:pt x="861" y="948"/>
                  </a:lnTo>
                  <a:close/>
                  <a:moveTo>
                    <a:pt x="2209" y="962"/>
                  </a:moveTo>
                  <a:lnTo>
                    <a:pt x="2209" y="962"/>
                  </a:lnTo>
                  <a:lnTo>
                    <a:pt x="2209" y="959"/>
                  </a:lnTo>
                  <a:lnTo>
                    <a:pt x="2209" y="956"/>
                  </a:lnTo>
                  <a:lnTo>
                    <a:pt x="2207" y="956"/>
                  </a:lnTo>
                  <a:lnTo>
                    <a:pt x="2206" y="957"/>
                  </a:lnTo>
                  <a:lnTo>
                    <a:pt x="2203" y="960"/>
                  </a:lnTo>
                  <a:lnTo>
                    <a:pt x="2200" y="963"/>
                  </a:lnTo>
                  <a:lnTo>
                    <a:pt x="2196" y="964"/>
                  </a:lnTo>
                  <a:lnTo>
                    <a:pt x="2193" y="969"/>
                  </a:lnTo>
                  <a:lnTo>
                    <a:pt x="2193" y="969"/>
                  </a:lnTo>
                  <a:lnTo>
                    <a:pt x="2196" y="969"/>
                  </a:lnTo>
                  <a:lnTo>
                    <a:pt x="2199" y="969"/>
                  </a:lnTo>
                  <a:lnTo>
                    <a:pt x="2202" y="967"/>
                  </a:lnTo>
                  <a:lnTo>
                    <a:pt x="2204" y="964"/>
                  </a:lnTo>
                  <a:lnTo>
                    <a:pt x="2209" y="962"/>
                  </a:lnTo>
                  <a:lnTo>
                    <a:pt x="2209" y="962"/>
                  </a:lnTo>
                  <a:close/>
                  <a:moveTo>
                    <a:pt x="1086" y="995"/>
                  </a:moveTo>
                  <a:lnTo>
                    <a:pt x="1082" y="994"/>
                  </a:lnTo>
                  <a:lnTo>
                    <a:pt x="1077" y="998"/>
                  </a:lnTo>
                  <a:lnTo>
                    <a:pt x="1077" y="998"/>
                  </a:lnTo>
                  <a:lnTo>
                    <a:pt x="1079" y="998"/>
                  </a:lnTo>
                  <a:lnTo>
                    <a:pt x="1080" y="1000"/>
                  </a:lnTo>
                  <a:lnTo>
                    <a:pt x="1079" y="1001"/>
                  </a:lnTo>
                  <a:lnTo>
                    <a:pt x="1076" y="1005"/>
                  </a:lnTo>
                  <a:lnTo>
                    <a:pt x="1075" y="1007"/>
                  </a:lnTo>
                  <a:lnTo>
                    <a:pt x="1075" y="1008"/>
                  </a:lnTo>
                  <a:lnTo>
                    <a:pt x="1075" y="1008"/>
                  </a:lnTo>
                  <a:lnTo>
                    <a:pt x="1082" y="1004"/>
                  </a:lnTo>
                  <a:lnTo>
                    <a:pt x="1084" y="1000"/>
                  </a:lnTo>
                  <a:lnTo>
                    <a:pt x="1086" y="995"/>
                  </a:lnTo>
                  <a:lnTo>
                    <a:pt x="1086" y="995"/>
                  </a:lnTo>
                  <a:close/>
                  <a:moveTo>
                    <a:pt x="671" y="994"/>
                  </a:moveTo>
                  <a:lnTo>
                    <a:pt x="674" y="991"/>
                  </a:lnTo>
                  <a:lnTo>
                    <a:pt x="677" y="988"/>
                  </a:lnTo>
                  <a:lnTo>
                    <a:pt x="682" y="976"/>
                  </a:lnTo>
                  <a:lnTo>
                    <a:pt x="682" y="976"/>
                  </a:lnTo>
                  <a:lnTo>
                    <a:pt x="678" y="979"/>
                  </a:lnTo>
                  <a:lnTo>
                    <a:pt x="675" y="983"/>
                  </a:lnTo>
                  <a:lnTo>
                    <a:pt x="670" y="993"/>
                  </a:lnTo>
                  <a:lnTo>
                    <a:pt x="671" y="994"/>
                  </a:lnTo>
                  <a:close/>
                  <a:moveTo>
                    <a:pt x="46" y="898"/>
                  </a:moveTo>
                  <a:lnTo>
                    <a:pt x="46" y="898"/>
                  </a:lnTo>
                  <a:lnTo>
                    <a:pt x="50" y="898"/>
                  </a:lnTo>
                  <a:lnTo>
                    <a:pt x="53" y="897"/>
                  </a:lnTo>
                  <a:lnTo>
                    <a:pt x="54" y="896"/>
                  </a:lnTo>
                  <a:lnTo>
                    <a:pt x="53" y="894"/>
                  </a:lnTo>
                  <a:lnTo>
                    <a:pt x="53" y="893"/>
                  </a:lnTo>
                  <a:lnTo>
                    <a:pt x="50" y="891"/>
                  </a:lnTo>
                  <a:lnTo>
                    <a:pt x="50" y="891"/>
                  </a:lnTo>
                  <a:lnTo>
                    <a:pt x="46" y="889"/>
                  </a:lnTo>
                  <a:lnTo>
                    <a:pt x="46" y="898"/>
                  </a:lnTo>
                  <a:close/>
                  <a:moveTo>
                    <a:pt x="42" y="894"/>
                  </a:moveTo>
                  <a:lnTo>
                    <a:pt x="46" y="898"/>
                  </a:lnTo>
                  <a:lnTo>
                    <a:pt x="46" y="889"/>
                  </a:lnTo>
                  <a:lnTo>
                    <a:pt x="42" y="894"/>
                  </a:lnTo>
                  <a:close/>
                  <a:moveTo>
                    <a:pt x="269" y="915"/>
                  </a:moveTo>
                  <a:lnTo>
                    <a:pt x="269" y="915"/>
                  </a:lnTo>
                  <a:lnTo>
                    <a:pt x="269" y="920"/>
                  </a:lnTo>
                  <a:lnTo>
                    <a:pt x="269" y="920"/>
                  </a:lnTo>
                  <a:lnTo>
                    <a:pt x="272" y="920"/>
                  </a:lnTo>
                  <a:lnTo>
                    <a:pt x="275" y="915"/>
                  </a:lnTo>
                  <a:lnTo>
                    <a:pt x="278" y="914"/>
                  </a:lnTo>
                  <a:lnTo>
                    <a:pt x="278" y="914"/>
                  </a:lnTo>
                  <a:lnTo>
                    <a:pt x="278" y="911"/>
                  </a:lnTo>
                  <a:lnTo>
                    <a:pt x="276" y="908"/>
                  </a:lnTo>
                  <a:lnTo>
                    <a:pt x="275" y="908"/>
                  </a:lnTo>
                  <a:lnTo>
                    <a:pt x="274" y="908"/>
                  </a:lnTo>
                  <a:lnTo>
                    <a:pt x="272" y="912"/>
                  </a:lnTo>
                  <a:lnTo>
                    <a:pt x="269" y="915"/>
                  </a:lnTo>
                  <a:lnTo>
                    <a:pt x="269" y="915"/>
                  </a:lnTo>
                  <a:close/>
                  <a:moveTo>
                    <a:pt x="2776" y="941"/>
                  </a:moveTo>
                  <a:lnTo>
                    <a:pt x="2776" y="941"/>
                  </a:lnTo>
                  <a:lnTo>
                    <a:pt x="2771" y="950"/>
                  </a:lnTo>
                  <a:lnTo>
                    <a:pt x="2769" y="955"/>
                  </a:lnTo>
                  <a:lnTo>
                    <a:pt x="2769" y="957"/>
                  </a:lnTo>
                  <a:lnTo>
                    <a:pt x="2771" y="960"/>
                  </a:lnTo>
                  <a:lnTo>
                    <a:pt x="2771" y="960"/>
                  </a:lnTo>
                  <a:lnTo>
                    <a:pt x="2772" y="955"/>
                  </a:lnTo>
                  <a:lnTo>
                    <a:pt x="2773" y="950"/>
                  </a:lnTo>
                  <a:lnTo>
                    <a:pt x="2776" y="946"/>
                  </a:lnTo>
                  <a:lnTo>
                    <a:pt x="2776" y="941"/>
                  </a:lnTo>
                  <a:lnTo>
                    <a:pt x="2776" y="941"/>
                  </a:lnTo>
                  <a:close/>
                  <a:moveTo>
                    <a:pt x="2283" y="955"/>
                  </a:moveTo>
                  <a:lnTo>
                    <a:pt x="2276" y="960"/>
                  </a:lnTo>
                  <a:lnTo>
                    <a:pt x="2275" y="962"/>
                  </a:lnTo>
                  <a:lnTo>
                    <a:pt x="2272" y="972"/>
                  </a:lnTo>
                  <a:lnTo>
                    <a:pt x="2272" y="972"/>
                  </a:lnTo>
                  <a:lnTo>
                    <a:pt x="2276" y="969"/>
                  </a:lnTo>
                  <a:lnTo>
                    <a:pt x="2279" y="964"/>
                  </a:lnTo>
                  <a:lnTo>
                    <a:pt x="2283" y="955"/>
                  </a:lnTo>
                  <a:lnTo>
                    <a:pt x="2283" y="955"/>
                  </a:lnTo>
                  <a:close/>
                  <a:moveTo>
                    <a:pt x="584" y="1026"/>
                  </a:moveTo>
                  <a:lnTo>
                    <a:pt x="584" y="1026"/>
                  </a:lnTo>
                  <a:lnTo>
                    <a:pt x="586" y="1029"/>
                  </a:lnTo>
                  <a:lnTo>
                    <a:pt x="587" y="1032"/>
                  </a:lnTo>
                  <a:lnTo>
                    <a:pt x="590" y="1032"/>
                  </a:lnTo>
                  <a:lnTo>
                    <a:pt x="594" y="1032"/>
                  </a:lnTo>
                  <a:lnTo>
                    <a:pt x="597" y="1033"/>
                  </a:lnTo>
                  <a:lnTo>
                    <a:pt x="597" y="1033"/>
                  </a:lnTo>
                  <a:lnTo>
                    <a:pt x="597" y="1026"/>
                  </a:lnTo>
                  <a:lnTo>
                    <a:pt x="597" y="1026"/>
                  </a:lnTo>
                  <a:lnTo>
                    <a:pt x="595" y="1026"/>
                  </a:lnTo>
                  <a:lnTo>
                    <a:pt x="591" y="1028"/>
                  </a:lnTo>
                  <a:lnTo>
                    <a:pt x="588" y="1028"/>
                  </a:lnTo>
                  <a:lnTo>
                    <a:pt x="584" y="1026"/>
                  </a:lnTo>
                  <a:lnTo>
                    <a:pt x="584" y="1026"/>
                  </a:lnTo>
                  <a:close/>
                  <a:moveTo>
                    <a:pt x="2521" y="931"/>
                  </a:moveTo>
                  <a:lnTo>
                    <a:pt x="2521" y="931"/>
                  </a:lnTo>
                  <a:lnTo>
                    <a:pt x="2518" y="934"/>
                  </a:lnTo>
                  <a:lnTo>
                    <a:pt x="2516" y="936"/>
                  </a:lnTo>
                  <a:lnTo>
                    <a:pt x="2514" y="942"/>
                  </a:lnTo>
                  <a:lnTo>
                    <a:pt x="2514" y="942"/>
                  </a:lnTo>
                  <a:lnTo>
                    <a:pt x="2518" y="941"/>
                  </a:lnTo>
                  <a:lnTo>
                    <a:pt x="2521" y="938"/>
                  </a:lnTo>
                  <a:lnTo>
                    <a:pt x="2522" y="934"/>
                  </a:lnTo>
                  <a:lnTo>
                    <a:pt x="2521" y="931"/>
                  </a:lnTo>
                  <a:lnTo>
                    <a:pt x="2521" y="931"/>
                  </a:lnTo>
                  <a:close/>
                  <a:moveTo>
                    <a:pt x="2270" y="973"/>
                  </a:moveTo>
                  <a:lnTo>
                    <a:pt x="2272" y="972"/>
                  </a:lnTo>
                  <a:lnTo>
                    <a:pt x="2275" y="962"/>
                  </a:lnTo>
                  <a:lnTo>
                    <a:pt x="2263" y="977"/>
                  </a:lnTo>
                  <a:lnTo>
                    <a:pt x="2270" y="973"/>
                  </a:lnTo>
                  <a:close/>
                  <a:moveTo>
                    <a:pt x="81" y="733"/>
                  </a:moveTo>
                  <a:lnTo>
                    <a:pt x="82" y="727"/>
                  </a:lnTo>
                  <a:lnTo>
                    <a:pt x="84" y="723"/>
                  </a:lnTo>
                  <a:lnTo>
                    <a:pt x="84" y="723"/>
                  </a:lnTo>
                  <a:lnTo>
                    <a:pt x="78" y="730"/>
                  </a:lnTo>
                  <a:lnTo>
                    <a:pt x="75" y="733"/>
                  </a:lnTo>
                  <a:lnTo>
                    <a:pt x="74" y="737"/>
                  </a:lnTo>
                  <a:lnTo>
                    <a:pt x="81" y="733"/>
                  </a:lnTo>
                  <a:close/>
                  <a:moveTo>
                    <a:pt x="1646" y="973"/>
                  </a:moveTo>
                  <a:lnTo>
                    <a:pt x="1646" y="973"/>
                  </a:lnTo>
                  <a:lnTo>
                    <a:pt x="1654" y="967"/>
                  </a:lnTo>
                  <a:lnTo>
                    <a:pt x="1656" y="964"/>
                  </a:lnTo>
                  <a:lnTo>
                    <a:pt x="1658" y="960"/>
                  </a:lnTo>
                  <a:lnTo>
                    <a:pt x="1658" y="960"/>
                  </a:lnTo>
                  <a:lnTo>
                    <a:pt x="1649" y="966"/>
                  </a:lnTo>
                  <a:lnTo>
                    <a:pt x="1648" y="969"/>
                  </a:lnTo>
                  <a:lnTo>
                    <a:pt x="1646" y="973"/>
                  </a:lnTo>
                  <a:lnTo>
                    <a:pt x="1646" y="973"/>
                  </a:lnTo>
                  <a:close/>
                  <a:moveTo>
                    <a:pt x="1235" y="942"/>
                  </a:moveTo>
                  <a:lnTo>
                    <a:pt x="1235" y="942"/>
                  </a:lnTo>
                  <a:lnTo>
                    <a:pt x="1239" y="938"/>
                  </a:lnTo>
                  <a:lnTo>
                    <a:pt x="1243" y="934"/>
                  </a:lnTo>
                  <a:lnTo>
                    <a:pt x="1243" y="932"/>
                  </a:lnTo>
                  <a:lnTo>
                    <a:pt x="1242" y="932"/>
                  </a:lnTo>
                  <a:lnTo>
                    <a:pt x="1235" y="936"/>
                  </a:lnTo>
                  <a:lnTo>
                    <a:pt x="1235" y="936"/>
                  </a:lnTo>
                  <a:lnTo>
                    <a:pt x="1235" y="942"/>
                  </a:lnTo>
                  <a:lnTo>
                    <a:pt x="1235" y="942"/>
                  </a:lnTo>
                  <a:close/>
                  <a:moveTo>
                    <a:pt x="1035" y="922"/>
                  </a:moveTo>
                  <a:lnTo>
                    <a:pt x="1035" y="922"/>
                  </a:lnTo>
                  <a:lnTo>
                    <a:pt x="1037" y="918"/>
                  </a:lnTo>
                  <a:lnTo>
                    <a:pt x="1035" y="917"/>
                  </a:lnTo>
                  <a:lnTo>
                    <a:pt x="1035" y="917"/>
                  </a:lnTo>
                  <a:lnTo>
                    <a:pt x="1032" y="917"/>
                  </a:lnTo>
                  <a:lnTo>
                    <a:pt x="1030" y="921"/>
                  </a:lnTo>
                  <a:lnTo>
                    <a:pt x="1028" y="924"/>
                  </a:lnTo>
                  <a:lnTo>
                    <a:pt x="1028" y="924"/>
                  </a:lnTo>
                  <a:lnTo>
                    <a:pt x="1028" y="925"/>
                  </a:lnTo>
                  <a:lnTo>
                    <a:pt x="1030" y="927"/>
                  </a:lnTo>
                  <a:lnTo>
                    <a:pt x="1032" y="925"/>
                  </a:lnTo>
                  <a:lnTo>
                    <a:pt x="1035" y="922"/>
                  </a:lnTo>
                  <a:close/>
                  <a:moveTo>
                    <a:pt x="1935" y="920"/>
                  </a:moveTo>
                  <a:lnTo>
                    <a:pt x="1935" y="920"/>
                  </a:lnTo>
                  <a:lnTo>
                    <a:pt x="1933" y="918"/>
                  </a:lnTo>
                  <a:lnTo>
                    <a:pt x="1933" y="917"/>
                  </a:lnTo>
                  <a:lnTo>
                    <a:pt x="1932" y="915"/>
                  </a:lnTo>
                  <a:lnTo>
                    <a:pt x="1930" y="915"/>
                  </a:lnTo>
                  <a:lnTo>
                    <a:pt x="1926" y="918"/>
                  </a:lnTo>
                  <a:lnTo>
                    <a:pt x="1926" y="918"/>
                  </a:lnTo>
                  <a:lnTo>
                    <a:pt x="1926" y="920"/>
                  </a:lnTo>
                  <a:lnTo>
                    <a:pt x="1928" y="922"/>
                  </a:lnTo>
                  <a:lnTo>
                    <a:pt x="1928" y="924"/>
                  </a:lnTo>
                  <a:lnTo>
                    <a:pt x="1929" y="924"/>
                  </a:lnTo>
                  <a:lnTo>
                    <a:pt x="1930" y="922"/>
                  </a:lnTo>
                  <a:lnTo>
                    <a:pt x="1935" y="920"/>
                  </a:lnTo>
                  <a:lnTo>
                    <a:pt x="1935" y="920"/>
                  </a:lnTo>
                  <a:close/>
                  <a:moveTo>
                    <a:pt x="659" y="1038"/>
                  </a:moveTo>
                  <a:lnTo>
                    <a:pt x="659" y="1038"/>
                  </a:lnTo>
                  <a:lnTo>
                    <a:pt x="659" y="1032"/>
                  </a:lnTo>
                  <a:lnTo>
                    <a:pt x="659" y="1029"/>
                  </a:lnTo>
                  <a:lnTo>
                    <a:pt x="657" y="1028"/>
                  </a:lnTo>
                  <a:lnTo>
                    <a:pt x="657" y="1028"/>
                  </a:lnTo>
                  <a:lnTo>
                    <a:pt x="657" y="1029"/>
                  </a:lnTo>
                  <a:lnTo>
                    <a:pt x="656" y="1031"/>
                  </a:lnTo>
                  <a:lnTo>
                    <a:pt x="653" y="1035"/>
                  </a:lnTo>
                  <a:lnTo>
                    <a:pt x="652" y="1038"/>
                  </a:lnTo>
                  <a:lnTo>
                    <a:pt x="653" y="1038"/>
                  </a:lnTo>
                  <a:lnTo>
                    <a:pt x="654" y="1039"/>
                  </a:lnTo>
                  <a:lnTo>
                    <a:pt x="659" y="1038"/>
                  </a:lnTo>
                  <a:lnTo>
                    <a:pt x="659" y="1038"/>
                  </a:lnTo>
                  <a:close/>
                  <a:moveTo>
                    <a:pt x="2811" y="914"/>
                  </a:moveTo>
                  <a:lnTo>
                    <a:pt x="2811" y="914"/>
                  </a:lnTo>
                  <a:lnTo>
                    <a:pt x="2806" y="918"/>
                  </a:lnTo>
                  <a:lnTo>
                    <a:pt x="2804" y="921"/>
                  </a:lnTo>
                  <a:lnTo>
                    <a:pt x="2803" y="924"/>
                  </a:lnTo>
                  <a:lnTo>
                    <a:pt x="2803" y="924"/>
                  </a:lnTo>
                  <a:lnTo>
                    <a:pt x="2807" y="922"/>
                  </a:lnTo>
                  <a:lnTo>
                    <a:pt x="2810" y="921"/>
                  </a:lnTo>
                  <a:lnTo>
                    <a:pt x="2811" y="917"/>
                  </a:lnTo>
                  <a:lnTo>
                    <a:pt x="2811" y="914"/>
                  </a:lnTo>
                  <a:lnTo>
                    <a:pt x="2811" y="914"/>
                  </a:lnTo>
                  <a:close/>
                  <a:moveTo>
                    <a:pt x="213" y="735"/>
                  </a:moveTo>
                  <a:lnTo>
                    <a:pt x="213" y="735"/>
                  </a:lnTo>
                  <a:lnTo>
                    <a:pt x="215" y="734"/>
                  </a:lnTo>
                  <a:lnTo>
                    <a:pt x="215" y="731"/>
                  </a:lnTo>
                  <a:lnTo>
                    <a:pt x="213" y="726"/>
                  </a:lnTo>
                  <a:lnTo>
                    <a:pt x="210" y="723"/>
                  </a:lnTo>
                  <a:lnTo>
                    <a:pt x="210" y="723"/>
                  </a:lnTo>
                  <a:lnTo>
                    <a:pt x="210" y="727"/>
                  </a:lnTo>
                  <a:lnTo>
                    <a:pt x="210" y="727"/>
                  </a:lnTo>
                  <a:lnTo>
                    <a:pt x="212" y="733"/>
                  </a:lnTo>
                  <a:lnTo>
                    <a:pt x="213" y="735"/>
                  </a:lnTo>
                  <a:lnTo>
                    <a:pt x="213" y="7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4" name="Freeform 100"/>
            <p:cNvSpPr>
              <a:spLocks noEditPoints="1"/>
            </p:cNvSpPr>
            <p:nvPr/>
          </p:nvSpPr>
          <p:spPr bwMode="auto">
            <a:xfrm flipH="1" flipV="1">
              <a:off x="4000485" y="3619501"/>
              <a:ext cx="285752" cy="285753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117" y="2"/>
                </a:cxn>
                <a:cxn ang="0">
                  <a:pos x="191" y="6"/>
                </a:cxn>
                <a:cxn ang="0">
                  <a:pos x="233" y="33"/>
                </a:cxn>
                <a:cxn ang="0">
                  <a:pos x="256" y="85"/>
                </a:cxn>
                <a:cxn ang="0">
                  <a:pos x="254" y="147"/>
                </a:cxn>
                <a:cxn ang="0">
                  <a:pos x="230" y="193"/>
                </a:cxn>
                <a:cxn ang="0">
                  <a:pos x="199" y="227"/>
                </a:cxn>
                <a:cxn ang="0">
                  <a:pos x="152" y="244"/>
                </a:cxn>
                <a:cxn ang="0">
                  <a:pos x="91" y="239"/>
                </a:cxn>
                <a:cxn ang="0">
                  <a:pos x="42" y="211"/>
                </a:cxn>
                <a:cxn ang="0">
                  <a:pos x="18" y="182"/>
                </a:cxn>
                <a:cxn ang="0">
                  <a:pos x="0" y="110"/>
                </a:cxn>
                <a:cxn ang="0">
                  <a:pos x="15" y="69"/>
                </a:cxn>
                <a:cxn ang="0">
                  <a:pos x="59" y="155"/>
                </a:cxn>
                <a:cxn ang="0">
                  <a:pos x="128" y="107"/>
                </a:cxn>
                <a:cxn ang="0">
                  <a:pos x="198" y="54"/>
                </a:cxn>
                <a:cxn ang="0">
                  <a:pos x="183" y="38"/>
                </a:cxn>
                <a:cxn ang="0">
                  <a:pos x="174" y="52"/>
                </a:cxn>
                <a:cxn ang="0">
                  <a:pos x="124" y="88"/>
                </a:cxn>
                <a:cxn ang="0">
                  <a:pos x="59" y="151"/>
                </a:cxn>
                <a:cxn ang="0">
                  <a:pos x="46" y="109"/>
                </a:cxn>
                <a:cxn ang="0">
                  <a:pos x="63" y="95"/>
                </a:cxn>
                <a:cxn ang="0">
                  <a:pos x="129" y="29"/>
                </a:cxn>
                <a:cxn ang="0">
                  <a:pos x="63" y="68"/>
                </a:cxn>
                <a:cxn ang="0">
                  <a:pos x="35" y="86"/>
                </a:cxn>
                <a:cxn ang="0">
                  <a:pos x="29" y="125"/>
                </a:cxn>
                <a:cxn ang="0">
                  <a:pos x="216" y="140"/>
                </a:cxn>
                <a:cxn ang="0">
                  <a:pos x="216" y="109"/>
                </a:cxn>
                <a:cxn ang="0">
                  <a:pos x="149" y="182"/>
                </a:cxn>
                <a:cxn ang="0">
                  <a:pos x="83" y="211"/>
                </a:cxn>
                <a:cxn ang="0">
                  <a:pos x="135" y="175"/>
                </a:cxn>
                <a:cxn ang="0">
                  <a:pos x="150" y="151"/>
                </a:cxn>
                <a:cxn ang="0">
                  <a:pos x="46" y="180"/>
                </a:cxn>
                <a:cxn ang="0">
                  <a:pos x="56" y="193"/>
                </a:cxn>
                <a:cxn ang="0">
                  <a:pos x="132" y="120"/>
                </a:cxn>
                <a:cxn ang="0">
                  <a:pos x="46" y="180"/>
                </a:cxn>
                <a:cxn ang="0">
                  <a:pos x="152" y="24"/>
                </a:cxn>
                <a:cxn ang="0">
                  <a:pos x="91" y="90"/>
                </a:cxn>
                <a:cxn ang="0">
                  <a:pos x="156" y="48"/>
                </a:cxn>
                <a:cxn ang="0">
                  <a:pos x="143" y="138"/>
                </a:cxn>
                <a:cxn ang="0">
                  <a:pos x="209" y="90"/>
                </a:cxn>
                <a:cxn ang="0">
                  <a:pos x="208" y="71"/>
                </a:cxn>
                <a:cxn ang="0">
                  <a:pos x="169" y="102"/>
                </a:cxn>
                <a:cxn ang="0">
                  <a:pos x="143" y="138"/>
                </a:cxn>
                <a:cxn ang="0">
                  <a:pos x="239" y="121"/>
                </a:cxn>
                <a:cxn ang="0">
                  <a:pos x="236" y="71"/>
                </a:cxn>
                <a:cxn ang="0">
                  <a:pos x="230" y="79"/>
                </a:cxn>
                <a:cxn ang="0">
                  <a:pos x="139" y="222"/>
                </a:cxn>
                <a:cxn ang="0">
                  <a:pos x="173" y="204"/>
                </a:cxn>
                <a:cxn ang="0">
                  <a:pos x="174" y="190"/>
                </a:cxn>
                <a:cxn ang="0">
                  <a:pos x="103" y="26"/>
                </a:cxn>
                <a:cxn ang="0">
                  <a:pos x="76" y="38"/>
                </a:cxn>
                <a:cxn ang="0">
                  <a:pos x="84" y="44"/>
                </a:cxn>
                <a:cxn ang="0">
                  <a:pos x="103" y="26"/>
                </a:cxn>
                <a:cxn ang="0">
                  <a:pos x="38" y="155"/>
                </a:cxn>
                <a:cxn ang="0">
                  <a:pos x="49" y="141"/>
                </a:cxn>
                <a:cxn ang="0">
                  <a:pos x="29" y="145"/>
                </a:cxn>
                <a:cxn ang="0">
                  <a:pos x="34" y="156"/>
                </a:cxn>
                <a:cxn ang="0">
                  <a:pos x="201" y="200"/>
                </a:cxn>
                <a:cxn ang="0">
                  <a:pos x="136" y="151"/>
                </a:cxn>
                <a:cxn ang="0">
                  <a:pos x="126" y="148"/>
                </a:cxn>
                <a:cxn ang="0">
                  <a:pos x="136" y="151"/>
                </a:cxn>
              </a:cxnLst>
              <a:rect l="0" t="0" r="r" b="b"/>
              <a:pathLst>
                <a:path w="258" h="245">
                  <a:moveTo>
                    <a:pt x="24" y="51"/>
                  </a:moveTo>
                  <a:lnTo>
                    <a:pt x="24" y="51"/>
                  </a:lnTo>
                  <a:lnTo>
                    <a:pt x="31" y="43"/>
                  </a:lnTo>
                  <a:lnTo>
                    <a:pt x="39" y="33"/>
                  </a:lnTo>
                  <a:lnTo>
                    <a:pt x="49" y="26"/>
                  </a:lnTo>
                  <a:lnTo>
                    <a:pt x="62" y="19"/>
                  </a:lnTo>
                  <a:lnTo>
                    <a:pt x="74" y="13"/>
                  </a:lnTo>
                  <a:lnTo>
                    <a:pt x="87" y="7"/>
                  </a:lnTo>
                  <a:lnTo>
                    <a:pt x="103" y="5"/>
                  </a:lnTo>
                  <a:lnTo>
                    <a:pt x="117" y="2"/>
                  </a:lnTo>
                  <a:lnTo>
                    <a:pt x="132" y="0"/>
                  </a:lnTo>
                  <a:lnTo>
                    <a:pt x="147" y="0"/>
                  </a:lnTo>
                  <a:lnTo>
                    <a:pt x="162" y="0"/>
                  </a:lnTo>
                  <a:lnTo>
                    <a:pt x="177" y="3"/>
                  </a:lnTo>
                  <a:lnTo>
                    <a:pt x="191" y="6"/>
                  </a:lnTo>
                  <a:lnTo>
                    <a:pt x="204" y="12"/>
                  </a:lnTo>
                  <a:lnTo>
                    <a:pt x="215" y="17"/>
                  </a:lnTo>
                  <a:lnTo>
                    <a:pt x="226" y="26"/>
                  </a:lnTo>
                  <a:lnTo>
                    <a:pt x="226" y="26"/>
                  </a:lnTo>
                  <a:lnTo>
                    <a:pt x="233" y="33"/>
                  </a:lnTo>
                  <a:lnTo>
                    <a:pt x="240" y="41"/>
                  </a:lnTo>
                  <a:lnTo>
                    <a:pt x="246" y="51"/>
                  </a:lnTo>
                  <a:lnTo>
                    <a:pt x="250" y="62"/>
                  </a:lnTo>
                  <a:lnTo>
                    <a:pt x="253" y="73"/>
                  </a:lnTo>
                  <a:lnTo>
                    <a:pt x="256" y="85"/>
                  </a:lnTo>
                  <a:lnTo>
                    <a:pt x="257" y="97"/>
                  </a:lnTo>
                  <a:lnTo>
                    <a:pt x="258" y="110"/>
                  </a:lnTo>
                  <a:lnTo>
                    <a:pt x="257" y="123"/>
                  </a:lnTo>
                  <a:lnTo>
                    <a:pt x="257" y="134"/>
                  </a:lnTo>
                  <a:lnTo>
                    <a:pt x="254" y="147"/>
                  </a:lnTo>
                  <a:lnTo>
                    <a:pt x="251" y="158"/>
                  </a:lnTo>
                  <a:lnTo>
                    <a:pt x="247" y="168"/>
                  </a:lnTo>
                  <a:lnTo>
                    <a:pt x="243" y="177"/>
                  </a:lnTo>
                  <a:lnTo>
                    <a:pt x="237" y="186"/>
                  </a:lnTo>
                  <a:lnTo>
                    <a:pt x="230" y="193"/>
                  </a:lnTo>
                  <a:lnTo>
                    <a:pt x="230" y="193"/>
                  </a:lnTo>
                  <a:lnTo>
                    <a:pt x="223" y="201"/>
                  </a:lnTo>
                  <a:lnTo>
                    <a:pt x="216" y="211"/>
                  </a:lnTo>
                  <a:lnTo>
                    <a:pt x="208" y="220"/>
                  </a:lnTo>
                  <a:lnTo>
                    <a:pt x="199" y="227"/>
                  </a:lnTo>
                  <a:lnTo>
                    <a:pt x="199" y="227"/>
                  </a:lnTo>
                  <a:lnTo>
                    <a:pt x="188" y="232"/>
                  </a:lnTo>
                  <a:lnTo>
                    <a:pt x="177" y="236"/>
                  </a:lnTo>
                  <a:lnTo>
                    <a:pt x="164" y="241"/>
                  </a:lnTo>
                  <a:lnTo>
                    <a:pt x="152" y="244"/>
                  </a:lnTo>
                  <a:lnTo>
                    <a:pt x="140" y="245"/>
                  </a:lnTo>
                  <a:lnTo>
                    <a:pt x="128" y="245"/>
                  </a:lnTo>
                  <a:lnTo>
                    <a:pt x="115" y="244"/>
                  </a:lnTo>
                  <a:lnTo>
                    <a:pt x="103" y="242"/>
                  </a:lnTo>
                  <a:lnTo>
                    <a:pt x="91" y="239"/>
                  </a:lnTo>
                  <a:lnTo>
                    <a:pt x="80" y="236"/>
                  </a:lnTo>
                  <a:lnTo>
                    <a:pt x="69" y="231"/>
                  </a:lnTo>
                  <a:lnTo>
                    <a:pt x="59" y="225"/>
                  </a:lnTo>
                  <a:lnTo>
                    <a:pt x="51" y="220"/>
                  </a:lnTo>
                  <a:lnTo>
                    <a:pt x="42" y="211"/>
                  </a:lnTo>
                  <a:lnTo>
                    <a:pt x="35" y="204"/>
                  </a:lnTo>
                  <a:lnTo>
                    <a:pt x="28" y="194"/>
                  </a:lnTo>
                  <a:lnTo>
                    <a:pt x="28" y="194"/>
                  </a:lnTo>
                  <a:lnTo>
                    <a:pt x="22" y="189"/>
                  </a:lnTo>
                  <a:lnTo>
                    <a:pt x="18" y="182"/>
                  </a:lnTo>
                  <a:lnTo>
                    <a:pt x="13" y="175"/>
                  </a:lnTo>
                  <a:lnTo>
                    <a:pt x="8" y="166"/>
                  </a:lnTo>
                  <a:lnTo>
                    <a:pt x="3" y="148"/>
                  </a:lnTo>
                  <a:lnTo>
                    <a:pt x="0" y="130"/>
                  </a:lnTo>
                  <a:lnTo>
                    <a:pt x="0" y="110"/>
                  </a:lnTo>
                  <a:lnTo>
                    <a:pt x="1" y="102"/>
                  </a:lnTo>
                  <a:lnTo>
                    <a:pt x="3" y="92"/>
                  </a:lnTo>
                  <a:lnTo>
                    <a:pt x="6" y="85"/>
                  </a:lnTo>
                  <a:lnTo>
                    <a:pt x="10" y="76"/>
                  </a:lnTo>
                  <a:lnTo>
                    <a:pt x="15" y="69"/>
                  </a:lnTo>
                  <a:lnTo>
                    <a:pt x="21" y="62"/>
                  </a:lnTo>
                  <a:lnTo>
                    <a:pt x="21" y="62"/>
                  </a:lnTo>
                  <a:lnTo>
                    <a:pt x="27" y="57"/>
                  </a:lnTo>
                  <a:lnTo>
                    <a:pt x="24" y="51"/>
                  </a:lnTo>
                  <a:close/>
                  <a:moveTo>
                    <a:pt x="59" y="155"/>
                  </a:moveTo>
                  <a:lnTo>
                    <a:pt x="60" y="159"/>
                  </a:lnTo>
                  <a:lnTo>
                    <a:pt x="60" y="159"/>
                  </a:lnTo>
                  <a:lnTo>
                    <a:pt x="77" y="145"/>
                  </a:lnTo>
                  <a:lnTo>
                    <a:pt x="94" y="132"/>
                  </a:lnTo>
                  <a:lnTo>
                    <a:pt x="128" y="107"/>
                  </a:lnTo>
                  <a:lnTo>
                    <a:pt x="162" y="85"/>
                  </a:lnTo>
                  <a:lnTo>
                    <a:pt x="195" y="61"/>
                  </a:lnTo>
                  <a:lnTo>
                    <a:pt x="195" y="61"/>
                  </a:lnTo>
                  <a:lnTo>
                    <a:pt x="198" y="58"/>
                  </a:lnTo>
                  <a:lnTo>
                    <a:pt x="198" y="54"/>
                  </a:lnTo>
                  <a:lnTo>
                    <a:pt x="198" y="51"/>
                  </a:lnTo>
                  <a:lnTo>
                    <a:pt x="195" y="48"/>
                  </a:lnTo>
                  <a:lnTo>
                    <a:pt x="190" y="41"/>
                  </a:lnTo>
                  <a:lnTo>
                    <a:pt x="183" y="38"/>
                  </a:lnTo>
                  <a:lnTo>
                    <a:pt x="183" y="38"/>
                  </a:lnTo>
                  <a:lnTo>
                    <a:pt x="178" y="37"/>
                  </a:lnTo>
                  <a:lnTo>
                    <a:pt x="176" y="38"/>
                  </a:lnTo>
                  <a:lnTo>
                    <a:pt x="174" y="41"/>
                  </a:lnTo>
                  <a:lnTo>
                    <a:pt x="173" y="44"/>
                  </a:lnTo>
                  <a:lnTo>
                    <a:pt x="174" y="52"/>
                  </a:lnTo>
                  <a:lnTo>
                    <a:pt x="173" y="55"/>
                  </a:lnTo>
                  <a:lnTo>
                    <a:pt x="173" y="57"/>
                  </a:lnTo>
                  <a:lnTo>
                    <a:pt x="173" y="57"/>
                  </a:lnTo>
                  <a:lnTo>
                    <a:pt x="139" y="76"/>
                  </a:lnTo>
                  <a:lnTo>
                    <a:pt x="124" y="88"/>
                  </a:lnTo>
                  <a:lnTo>
                    <a:pt x="110" y="99"/>
                  </a:lnTo>
                  <a:lnTo>
                    <a:pt x="95" y="111"/>
                  </a:lnTo>
                  <a:lnTo>
                    <a:pt x="81" y="124"/>
                  </a:lnTo>
                  <a:lnTo>
                    <a:pt x="70" y="137"/>
                  </a:lnTo>
                  <a:lnTo>
                    <a:pt x="59" y="151"/>
                  </a:lnTo>
                  <a:lnTo>
                    <a:pt x="59" y="155"/>
                  </a:lnTo>
                  <a:close/>
                  <a:moveTo>
                    <a:pt x="34" y="123"/>
                  </a:moveTo>
                  <a:lnTo>
                    <a:pt x="34" y="123"/>
                  </a:lnTo>
                  <a:lnTo>
                    <a:pt x="42" y="113"/>
                  </a:lnTo>
                  <a:lnTo>
                    <a:pt x="46" y="109"/>
                  </a:lnTo>
                  <a:lnTo>
                    <a:pt x="52" y="106"/>
                  </a:lnTo>
                  <a:lnTo>
                    <a:pt x="55" y="103"/>
                  </a:lnTo>
                  <a:lnTo>
                    <a:pt x="58" y="100"/>
                  </a:lnTo>
                  <a:lnTo>
                    <a:pt x="60" y="97"/>
                  </a:lnTo>
                  <a:lnTo>
                    <a:pt x="63" y="95"/>
                  </a:lnTo>
                  <a:lnTo>
                    <a:pt x="67" y="92"/>
                  </a:lnTo>
                  <a:lnTo>
                    <a:pt x="67" y="92"/>
                  </a:lnTo>
                  <a:lnTo>
                    <a:pt x="97" y="64"/>
                  </a:lnTo>
                  <a:lnTo>
                    <a:pt x="112" y="47"/>
                  </a:lnTo>
                  <a:lnTo>
                    <a:pt x="129" y="29"/>
                  </a:lnTo>
                  <a:lnTo>
                    <a:pt x="129" y="29"/>
                  </a:lnTo>
                  <a:lnTo>
                    <a:pt x="117" y="34"/>
                  </a:lnTo>
                  <a:lnTo>
                    <a:pt x="105" y="41"/>
                  </a:lnTo>
                  <a:lnTo>
                    <a:pt x="84" y="55"/>
                  </a:lnTo>
                  <a:lnTo>
                    <a:pt x="63" y="68"/>
                  </a:lnTo>
                  <a:lnTo>
                    <a:pt x="53" y="73"/>
                  </a:lnTo>
                  <a:lnTo>
                    <a:pt x="43" y="78"/>
                  </a:lnTo>
                  <a:lnTo>
                    <a:pt x="43" y="78"/>
                  </a:lnTo>
                  <a:lnTo>
                    <a:pt x="38" y="80"/>
                  </a:lnTo>
                  <a:lnTo>
                    <a:pt x="35" y="86"/>
                  </a:lnTo>
                  <a:lnTo>
                    <a:pt x="32" y="92"/>
                  </a:lnTo>
                  <a:lnTo>
                    <a:pt x="29" y="99"/>
                  </a:lnTo>
                  <a:lnTo>
                    <a:pt x="28" y="114"/>
                  </a:lnTo>
                  <a:lnTo>
                    <a:pt x="28" y="120"/>
                  </a:lnTo>
                  <a:lnTo>
                    <a:pt x="29" y="125"/>
                  </a:lnTo>
                  <a:lnTo>
                    <a:pt x="34" y="123"/>
                  </a:lnTo>
                  <a:close/>
                  <a:moveTo>
                    <a:pt x="129" y="210"/>
                  </a:moveTo>
                  <a:lnTo>
                    <a:pt x="214" y="144"/>
                  </a:lnTo>
                  <a:lnTo>
                    <a:pt x="214" y="144"/>
                  </a:lnTo>
                  <a:lnTo>
                    <a:pt x="216" y="140"/>
                  </a:lnTo>
                  <a:lnTo>
                    <a:pt x="218" y="137"/>
                  </a:lnTo>
                  <a:lnTo>
                    <a:pt x="218" y="128"/>
                  </a:lnTo>
                  <a:lnTo>
                    <a:pt x="216" y="118"/>
                  </a:lnTo>
                  <a:lnTo>
                    <a:pt x="216" y="109"/>
                  </a:lnTo>
                  <a:lnTo>
                    <a:pt x="216" y="109"/>
                  </a:lnTo>
                  <a:lnTo>
                    <a:pt x="211" y="103"/>
                  </a:lnTo>
                  <a:lnTo>
                    <a:pt x="211" y="103"/>
                  </a:lnTo>
                  <a:lnTo>
                    <a:pt x="191" y="130"/>
                  </a:lnTo>
                  <a:lnTo>
                    <a:pt x="170" y="156"/>
                  </a:lnTo>
                  <a:lnTo>
                    <a:pt x="149" y="182"/>
                  </a:lnTo>
                  <a:lnTo>
                    <a:pt x="129" y="210"/>
                  </a:lnTo>
                  <a:lnTo>
                    <a:pt x="129" y="210"/>
                  </a:lnTo>
                  <a:close/>
                  <a:moveTo>
                    <a:pt x="79" y="207"/>
                  </a:moveTo>
                  <a:lnTo>
                    <a:pt x="79" y="207"/>
                  </a:lnTo>
                  <a:lnTo>
                    <a:pt x="83" y="211"/>
                  </a:lnTo>
                  <a:lnTo>
                    <a:pt x="88" y="214"/>
                  </a:lnTo>
                  <a:lnTo>
                    <a:pt x="101" y="220"/>
                  </a:lnTo>
                  <a:lnTo>
                    <a:pt x="101" y="220"/>
                  </a:lnTo>
                  <a:lnTo>
                    <a:pt x="118" y="199"/>
                  </a:lnTo>
                  <a:lnTo>
                    <a:pt x="135" y="175"/>
                  </a:lnTo>
                  <a:lnTo>
                    <a:pt x="155" y="152"/>
                  </a:lnTo>
                  <a:lnTo>
                    <a:pt x="164" y="142"/>
                  </a:lnTo>
                  <a:lnTo>
                    <a:pt x="174" y="134"/>
                  </a:lnTo>
                  <a:lnTo>
                    <a:pt x="174" y="134"/>
                  </a:lnTo>
                  <a:lnTo>
                    <a:pt x="150" y="151"/>
                  </a:lnTo>
                  <a:lnTo>
                    <a:pt x="125" y="168"/>
                  </a:lnTo>
                  <a:lnTo>
                    <a:pt x="101" y="187"/>
                  </a:lnTo>
                  <a:lnTo>
                    <a:pt x="79" y="207"/>
                  </a:lnTo>
                  <a:lnTo>
                    <a:pt x="79" y="207"/>
                  </a:lnTo>
                  <a:close/>
                  <a:moveTo>
                    <a:pt x="46" y="180"/>
                  </a:moveTo>
                  <a:lnTo>
                    <a:pt x="46" y="180"/>
                  </a:lnTo>
                  <a:lnTo>
                    <a:pt x="45" y="182"/>
                  </a:lnTo>
                  <a:lnTo>
                    <a:pt x="46" y="184"/>
                  </a:lnTo>
                  <a:lnTo>
                    <a:pt x="51" y="189"/>
                  </a:lnTo>
                  <a:lnTo>
                    <a:pt x="56" y="193"/>
                  </a:lnTo>
                  <a:lnTo>
                    <a:pt x="59" y="194"/>
                  </a:lnTo>
                  <a:lnTo>
                    <a:pt x="60" y="193"/>
                  </a:lnTo>
                  <a:lnTo>
                    <a:pt x="146" y="113"/>
                  </a:lnTo>
                  <a:lnTo>
                    <a:pt x="146" y="113"/>
                  </a:lnTo>
                  <a:lnTo>
                    <a:pt x="132" y="120"/>
                  </a:lnTo>
                  <a:lnTo>
                    <a:pt x="119" y="127"/>
                  </a:lnTo>
                  <a:lnTo>
                    <a:pt x="95" y="145"/>
                  </a:lnTo>
                  <a:lnTo>
                    <a:pt x="72" y="163"/>
                  </a:lnTo>
                  <a:lnTo>
                    <a:pt x="46" y="180"/>
                  </a:lnTo>
                  <a:lnTo>
                    <a:pt x="46" y="180"/>
                  </a:lnTo>
                  <a:close/>
                  <a:moveTo>
                    <a:pt x="174" y="30"/>
                  </a:moveTo>
                  <a:lnTo>
                    <a:pt x="174" y="30"/>
                  </a:lnTo>
                  <a:lnTo>
                    <a:pt x="160" y="24"/>
                  </a:lnTo>
                  <a:lnTo>
                    <a:pt x="155" y="24"/>
                  </a:lnTo>
                  <a:lnTo>
                    <a:pt x="152" y="24"/>
                  </a:lnTo>
                  <a:lnTo>
                    <a:pt x="149" y="26"/>
                  </a:lnTo>
                  <a:lnTo>
                    <a:pt x="149" y="26"/>
                  </a:lnTo>
                  <a:lnTo>
                    <a:pt x="119" y="57"/>
                  </a:lnTo>
                  <a:lnTo>
                    <a:pt x="104" y="73"/>
                  </a:lnTo>
                  <a:lnTo>
                    <a:pt x="91" y="90"/>
                  </a:lnTo>
                  <a:lnTo>
                    <a:pt x="91" y="90"/>
                  </a:lnTo>
                  <a:lnTo>
                    <a:pt x="112" y="76"/>
                  </a:lnTo>
                  <a:lnTo>
                    <a:pt x="135" y="64"/>
                  </a:lnTo>
                  <a:lnTo>
                    <a:pt x="146" y="57"/>
                  </a:lnTo>
                  <a:lnTo>
                    <a:pt x="156" y="48"/>
                  </a:lnTo>
                  <a:lnTo>
                    <a:pt x="166" y="40"/>
                  </a:lnTo>
                  <a:lnTo>
                    <a:pt x="174" y="30"/>
                  </a:lnTo>
                  <a:lnTo>
                    <a:pt x="174" y="30"/>
                  </a:lnTo>
                  <a:close/>
                  <a:moveTo>
                    <a:pt x="143" y="138"/>
                  </a:moveTo>
                  <a:lnTo>
                    <a:pt x="143" y="138"/>
                  </a:lnTo>
                  <a:lnTo>
                    <a:pt x="159" y="125"/>
                  </a:lnTo>
                  <a:lnTo>
                    <a:pt x="174" y="114"/>
                  </a:lnTo>
                  <a:lnTo>
                    <a:pt x="207" y="92"/>
                  </a:lnTo>
                  <a:lnTo>
                    <a:pt x="207" y="92"/>
                  </a:lnTo>
                  <a:lnTo>
                    <a:pt x="209" y="90"/>
                  </a:lnTo>
                  <a:lnTo>
                    <a:pt x="211" y="88"/>
                  </a:lnTo>
                  <a:lnTo>
                    <a:pt x="212" y="80"/>
                  </a:lnTo>
                  <a:lnTo>
                    <a:pt x="211" y="78"/>
                  </a:lnTo>
                  <a:lnTo>
                    <a:pt x="209" y="73"/>
                  </a:lnTo>
                  <a:lnTo>
                    <a:pt x="208" y="71"/>
                  </a:lnTo>
                  <a:lnTo>
                    <a:pt x="204" y="69"/>
                  </a:lnTo>
                  <a:lnTo>
                    <a:pt x="204" y="69"/>
                  </a:lnTo>
                  <a:lnTo>
                    <a:pt x="194" y="76"/>
                  </a:lnTo>
                  <a:lnTo>
                    <a:pt x="185" y="85"/>
                  </a:lnTo>
                  <a:lnTo>
                    <a:pt x="169" y="102"/>
                  </a:lnTo>
                  <a:lnTo>
                    <a:pt x="153" y="121"/>
                  </a:lnTo>
                  <a:lnTo>
                    <a:pt x="136" y="140"/>
                  </a:lnTo>
                  <a:lnTo>
                    <a:pt x="136" y="140"/>
                  </a:lnTo>
                  <a:lnTo>
                    <a:pt x="140" y="140"/>
                  </a:lnTo>
                  <a:lnTo>
                    <a:pt x="143" y="138"/>
                  </a:lnTo>
                  <a:lnTo>
                    <a:pt x="143" y="138"/>
                  </a:lnTo>
                  <a:close/>
                  <a:moveTo>
                    <a:pt x="232" y="138"/>
                  </a:moveTo>
                  <a:lnTo>
                    <a:pt x="232" y="138"/>
                  </a:lnTo>
                  <a:lnTo>
                    <a:pt x="236" y="131"/>
                  </a:lnTo>
                  <a:lnTo>
                    <a:pt x="239" y="121"/>
                  </a:lnTo>
                  <a:lnTo>
                    <a:pt x="242" y="111"/>
                  </a:lnTo>
                  <a:lnTo>
                    <a:pt x="243" y="100"/>
                  </a:lnTo>
                  <a:lnTo>
                    <a:pt x="243" y="90"/>
                  </a:lnTo>
                  <a:lnTo>
                    <a:pt x="240" y="79"/>
                  </a:lnTo>
                  <a:lnTo>
                    <a:pt x="236" y="71"/>
                  </a:lnTo>
                  <a:lnTo>
                    <a:pt x="230" y="62"/>
                  </a:lnTo>
                  <a:lnTo>
                    <a:pt x="230" y="62"/>
                  </a:lnTo>
                  <a:lnTo>
                    <a:pt x="226" y="59"/>
                  </a:lnTo>
                  <a:lnTo>
                    <a:pt x="226" y="59"/>
                  </a:lnTo>
                  <a:lnTo>
                    <a:pt x="230" y="79"/>
                  </a:lnTo>
                  <a:lnTo>
                    <a:pt x="233" y="99"/>
                  </a:lnTo>
                  <a:lnTo>
                    <a:pt x="233" y="118"/>
                  </a:lnTo>
                  <a:lnTo>
                    <a:pt x="232" y="138"/>
                  </a:lnTo>
                  <a:lnTo>
                    <a:pt x="232" y="138"/>
                  </a:lnTo>
                  <a:close/>
                  <a:moveTo>
                    <a:pt x="139" y="222"/>
                  </a:moveTo>
                  <a:lnTo>
                    <a:pt x="139" y="222"/>
                  </a:lnTo>
                  <a:lnTo>
                    <a:pt x="149" y="221"/>
                  </a:lnTo>
                  <a:lnTo>
                    <a:pt x="157" y="217"/>
                  </a:lnTo>
                  <a:lnTo>
                    <a:pt x="166" y="211"/>
                  </a:lnTo>
                  <a:lnTo>
                    <a:pt x="173" y="204"/>
                  </a:lnTo>
                  <a:lnTo>
                    <a:pt x="178" y="197"/>
                  </a:lnTo>
                  <a:lnTo>
                    <a:pt x="183" y="192"/>
                  </a:lnTo>
                  <a:lnTo>
                    <a:pt x="188" y="182"/>
                  </a:lnTo>
                  <a:lnTo>
                    <a:pt x="188" y="182"/>
                  </a:lnTo>
                  <a:lnTo>
                    <a:pt x="174" y="190"/>
                  </a:lnTo>
                  <a:lnTo>
                    <a:pt x="162" y="200"/>
                  </a:lnTo>
                  <a:lnTo>
                    <a:pt x="150" y="211"/>
                  </a:lnTo>
                  <a:lnTo>
                    <a:pt x="139" y="222"/>
                  </a:lnTo>
                  <a:lnTo>
                    <a:pt x="139" y="222"/>
                  </a:lnTo>
                  <a:close/>
                  <a:moveTo>
                    <a:pt x="103" y="26"/>
                  </a:moveTo>
                  <a:lnTo>
                    <a:pt x="103" y="26"/>
                  </a:lnTo>
                  <a:lnTo>
                    <a:pt x="95" y="27"/>
                  </a:lnTo>
                  <a:lnTo>
                    <a:pt x="88" y="30"/>
                  </a:lnTo>
                  <a:lnTo>
                    <a:pt x="81" y="34"/>
                  </a:lnTo>
                  <a:lnTo>
                    <a:pt x="76" y="38"/>
                  </a:lnTo>
                  <a:lnTo>
                    <a:pt x="63" y="50"/>
                  </a:lnTo>
                  <a:lnTo>
                    <a:pt x="55" y="59"/>
                  </a:lnTo>
                  <a:lnTo>
                    <a:pt x="55" y="59"/>
                  </a:lnTo>
                  <a:lnTo>
                    <a:pt x="67" y="54"/>
                  </a:lnTo>
                  <a:lnTo>
                    <a:pt x="84" y="44"/>
                  </a:lnTo>
                  <a:lnTo>
                    <a:pt x="101" y="34"/>
                  </a:lnTo>
                  <a:lnTo>
                    <a:pt x="105" y="29"/>
                  </a:lnTo>
                  <a:lnTo>
                    <a:pt x="107" y="26"/>
                  </a:lnTo>
                  <a:lnTo>
                    <a:pt x="107" y="26"/>
                  </a:lnTo>
                  <a:lnTo>
                    <a:pt x="103" y="26"/>
                  </a:lnTo>
                  <a:lnTo>
                    <a:pt x="103" y="26"/>
                  </a:lnTo>
                  <a:close/>
                  <a:moveTo>
                    <a:pt x="34" y="156"/>
                  </a:moveTo>
                  <a:lnTo>
                    <a:pt x="34" y="156"/>
                  </a:lnTo>
                  <a:lnTo>
                    <a:pt x="36" y="156"/>
                  </a:lnTo>
                  <a:lnTo>
                    <a:pt x="38" y="155"/>
                  </a:lnTo>
                  <a:lnTo>
                    <a:pt x="39" y="149"/>
                  </a:lnTo>
                  <a:lnTo>
                    <a:pt x="39" y="145"/>
                  </a:lnTo>
                  <a:lnTo>
                    <a:pt x="42" y="142"/>
                  </a:lnTo>
                  <a:lnTo>
                    <a:pt x="45" y="140"/>
                  </a:lnTo>
                  <a:lnTo>
                    <a:pt x="49" y="141"/>
                  </a:lnTo>
                  <a:lnTo>
                    <a:pt x="46" y="138"/>
                  </a:lnTo>
                  <a:lnTo>
                    <a:pt x="46" y="138"/>
                  </a:lnTo>
                  <a:lnTo>
                    <a:pt x="43" y="140"/>
                  </a:lnTo>
                  <a:lnTo>
                    <a:pt x="38" y="142"/>
                  </a:lnTo>
                  <a:lnTo>
                    <a:pt x="29" y="145"/>
                  </a:lnTo>
                  <a:lnTo>
                    <a:pt x="27" y="147"/>
                  </a:lnTo>
                  <a:lnTo>
                    <a:pt x="25" y="149"/>
                  </a:lnTo>
                  <a:lnTo>
                    <a:pt x="28" y="152"/>
                  </a:lnTo>
                  <a:lnTo>
                    <a:pt x="34" y="156"/>
                  </a:lnTo>
                  <a:lnTo>
                    <a:pt x="34" y="156"/>
                  </a:lnTo>
                  <a:close/>
                  <a:moveTo>
                    <a:pt x="190" y="206"/>
                  </a:moveTo>
                  <a:lnTo>
                    <a:pt x="190" y="206"/>
                  </a:lnTo>
                  <a:lnTo>
                    <a:pt x="194" y="204"/>
                  </a:lnTo>
                  <a:lnTo>
                    <a:pt x="198" y="203"/>
                  </a:lnTo>
                  <a:lnTo>
                    <a:pt x="201" y="200"/>
                  </a:lnTo>
                  <a:lnTo>
                    <a:pt x="202" y="196"/>
                  </a:lnTo>
                  <a:lnTo>
                    <a:pt x="205" y="187"/>
                  </a:lnTo>
                  <a:lnTo>
                    <a:pt x="208" y="180"/>
                  </a:lnTo>
                  <a:lnTo>
                    <a:pt x="190" y="206"/>
                  </a:lnTo>
                  <a:close/>
                  <a:moveTo>
                    <a:pt x="136" y="151"/>
                  </a:moveTo>
                  <a:lnTo>
                    <a:pt x="133" y="144"/>
                  </a:lnTo>
                  <a:lnTo>
                    <a:pt x="133" y="144"/>
                  </a:lnTo>
                  <a:lnTo>
                    <a:pt x="129" y="144"/>
                  </a:lnTo>
                  <a:lnTo>
                    <a:pt x="126" y="145"/>
                  </a:lnTo>
                  <a:lnTo>
                    <a:pt x="126" y="148"/>
                  </a:lnTo>
                  <a:lnTo>
                    <a:pt x="126" y="149"/>
                  </a:lnTo>
                  <a:lnTo>
                    <a:pt x="128" y="152"/>
                  </a:lnTo>
                  <a:lnTo>
                    <a:pt x="129" y="152"/>
                  </a:lnTo>
                  <a:lnTo>
                    <a:pt x="132" y="152"/>
                  </a:lnTo>
                  <a:lnTo>
                    <a:pt x="136" y="151"/>
                  </a:lnTo>
                  <a:lnTo>
                    <a:pt x="136" y="15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5" name="Freeform 100"/>
            <p:cNvSpPr>
              <a:spLocks noEditPoints="1"/>
            </p:cNvSpPr>
            <p:nvPr/>
          </p:nvSpPr>
          <p:spPr bwMode="auto">
            <a:xfrm flipH="1" flipV="1">
              <a:off x="5810248" y="3619501"/>
              <a:ext cx="285752" cy="285753"/>
            </a:xfrm>
            <a:custGeom>
              <a:avLst/>
              <a:gdLst/>
              <a:ahLst/>
              <a:cxnLst>
                <a:cxn ang="0">
                  <a:pos x="49" y="26"/>
                </a:cxn>
                <a:cxn ang="0">
                  <a:pos x="117" y="2"/>
                </a:cxn>
                <a:cxn ang="0">
                  <a:pos x="191" y="6"/>
                </a:cxn>
                <a:cxn ang="0">
                  <a:pos x="233" y="33"/>
                </a:cxn>
                <a:cxn ang="0">
                  <a:pos x="256" y="85"/>
                </a:cxn>
                <a:cxn ang="0">
                  <a:pos x="254" y="147"/>
                </a:cxn>
                <a:cxn ang="0">
                  <a:pos x="230" y="193"/>
                </a:cxn>
                <a:cxn ang="0">
                  <a:pos x="199" y="227"/>
                </a:cxn>
                <a:cxn ang="0">
                  <a:pos x="152" y="244"/>
                </a:cxn>
                <a:cxn ang="0">
                  <a:pos x="91" y="239"/>
                </a:cxn>
                <a:cxn ang="0">
                  <a:pos x="42" y="211"/>
                </a:cxn>
                <a:cxn ang="0">
                  <a:pos x="18" y="182"/>
                </a:cxn>
                <a:cxn ang="0">
                  <a:pos x="0" y="110"/>
                </a:cxn>
                <a:cxn ang="0">
                  <a:pos x="15" y="69"/>
                </a:cxn>
                <a:cxn ang="0">
                  <a:pos x="59" y="155"/>
                </a:cxn>
                <a:cxn ang="0">
                  <a:pos x="128" y="107"/>
                </a:cxn>
                <a:cxn ang="0">
                  <a:pos x="198" y="54"/>
                </a:cxn>
                <a:cxn ang="0">
                  <a:pos x="183" y="38"/>
                </a:cxn>
                <a:cxn ang="0">
                  <a:pos x="174" y="52"/>
                </a:cxn>
                <a:cxn ang="0">
                  <a:pos x="124" y="88"/>
                </a:cxn>
                <a:cxn ang="0">
                  <a:pos x="59" y="151"/>
                </a:cxn>
                <a:cxn ang="0">
                  <a:pos x="46" y="109"/>
                </a:cxn>
                <a:cxn ang="0">
                  <a:pos x="63" y="95"/>
                </a:cxn>
                <a:cxn ang="0">
                  <a:pos x="129" y="29"/>
                </a:cxn>
                <a:cxn ang="0">
                  <a:pos x="63" y="68"/>
                </a:cxn>
                <a:cxn ang="0">
                  <a:pos x="35" y="86"/>
                </a:cxn>
                <a:cxn ang="0">
                  <a:pos x="29" y="125"/>
                </a:cxn>
                <a:cxn ang="0">
                  <a:pos x="216" y="140"/>
                </a:cxn>
                <a:cxn ang="0">
                  <a:pos x="216" y="109"/>
                </a:cxn>
                <a:cxn ang="0">
                  <a:pos x="149" y="182"/>
                </a:cxn>
                <a:cxn ang="0">
                  <a:pos x="83" y="211"/>
                </a:cxn>
                <a:cxn ang="0">
                  <a:pos x="135" y="175"/>
                </a:cxn>
                <a:cxn ang="0">
                  <a:pos x="150" y="151"/>
                </a:cxn>
                <a:cxn ang="0">
                  <a:pos x="46" y="180"/>
                </a:cxn>
                <a:cxn ang="0">
                  <a:pos x="56" y="193"/>
                </a:cxn>
                <a:cxn ang="0">
                  <a:pos x="132" y="120"/>
                </a:cxn>
                <a:cxn ang="0">
                  <a:pos x="46" y="180"/>
                </a:cxn>
                <a:cxn ang="0">
                  <a:pos x="152" y="24"/>
                </a:cxn>
                <a:cxn ang="0">
                  <a:pos x="91" y="90"/>
                </a:cxn>
                <a:cxn ang="0">
                  <a:pos x="156" y="48"/>
                </a:cxn>
                <a:cxn ang="0">
                  <a:pos x="143" y="138"/>
                </a:cxn>
                <a:cxn ang="0">
                  <a:pos x="209" y="90"/>
                </a:cxn>
                <a:cxn ang="0">
                  <a:pos x="208" y="71"/>
                </a:cxn>
                <a:cxn ang="0">
                  <a:pos x="169" y="102"/>
                </a:cxn>
                <a:cxn ang="0">
                  <a:pos x="143" y="138"/>
                </a:cxn>
                <a:cxn ang="0">
                  <a:pos x="239" y="121"/>
                </a:cxn>
                <a:cxn ang="0">
                  <a:pos x="236" y="71"/>
                </a:cxn>
                <a:cxn ang="0">
                  <a:pos x="230" y="79"/>
                </a:cxn>
                <a:cxn ang="0">
                  <a:pos x="139" y="222"/>
                </a:cxn>
                <a:cxn ang="0">
                  <a:pos x="173" y="204"/>
                </a:cxn>
                <a:cxn ang="0">
                  <a:pos x="174" y="190"/>
                </a:cxn>
                <a:cxn ang="0">
                  <a:pos x="103" y="26"/>
                </a:cxn>
                <a:cxn ang="0">
                  <a:pos x="76" y="38"/>
                </a:cxn>
                <a:cxn ang="0">
                  <a:pos x="84" y="44"/>
                </a:cxn>
                <a:cxn ang="0">
                  <a:pos x="103" y="26"/>
                </a:cxn>
                <a:cxn ang="0">
                  <a:pos x="38" y="155"/>
                </a:cxn>
                <a:cxn ang="0">
                  <a:pos x="49" y="141"/>
                </a:cxn>
                <a:cxn ang="0">
                  <a:pos x="29" y="145"/>
                </a:cxn>
                <a:cxn ang="0">
                  <a:pos x="34" y="156"/>
                </a:cxn>
                <a:cxn ang="0">
                  <a:pos x="201" y="200"/>
                </a:cxn>
                <a:cxn ang="0">
                  <a:pos x="136" y="151"/>
                </a:cxn>
                <a:cxn ang="0">
                  <a:pos x="126" y="148"/>
                </a:cxn>
                <a:cxn ang="0">
                  <a:pos x="136" y="151"/>
                </a:cxn>
              </a:cxnLst>
              <a:rect l="0" t="0" r="r" b="b"/>
              <a:pathLst>
                <a:path w="258" h="245">
                  <a:moveTo>
                    <a:pt x="24" y="51"/>
                  </a:moveTo>
                  <a:lnTo>
                    <a:pt x="24" y="51"/>
                  </a:lnTo>
                  <a:lnTo>
                    <a:pt x="31" y="43"/>
                  </a:lnTo>
                  <a:lnTo>
                    <a:pt x="39" y="33"/>
                  </a:lnTo>
                  <a:lnTo>
                    <a:pt x="49" y="26"/>
                  </a:lnTo>
                  <a:lnTo>
                    <a:pt x="62" y="19"/>
                  </a:lnTo>
                  <a:lnTo>
                    <a:pt x="74" y="13"/>
                  </a:lnTo>
                  <a:lnTo>
                    <a:pt x="87" y="7"/>
                  </a:lnTo>
                  <a:lnTo>
                    <a:pt x="103" y="5"/>
                  </a:lnTo>
                  <a:lnTo>
                    <a:pt x="117" y="2"/>
                  </a:lnTo>
                  <a:lnTo>
                    <a:pt x="132" y="0"/>
                  </a:lnTo>
                  <a:lnTo>
                    <a:pt x="147" y="0"/>
                  </a:lnTo>
                  <a:lnTo>
                    <a:pt x="162" y="0"/>
                  </a:lnTo>
                  <a:lnTo>
                    <a:pt x="177" y="3"/>
                  </a:lnTo>
                  <a:lnTo>
                    <a:pt x="191" y="6"/>
                  </a:lnTo>
                  <a:lnTo>
                    <a:pt x="204" y="12"/>
                  </a:lnTo>
                  <a:lnTo>
                    <a:pt x="215" y="17"/>
                  </a:lnTo>
                  <a:lnTo>
                    <a:pt x="226" y="26"/>
                  </a:lnTo>
                  <a:lnTo>
                    <a:pt x="226" y="26"/>
                  </a:lnTo>
                  <a:lnTo>
                    <a:pt x="233" y="33"/>
                  </a:lnTo>
                  <a:lnTo>
                    <a:pt x="240" y="41"/>
                  </a:lnTo>
                  <a:lnTo>
                    <a:pt x="246" y="51"/>
                  </a:lnTo>
                  <a:lnTo>
                    <a:pt x="250" y="62"/>
                  </a:lnTo>
                  <a:lnTo>
                    <a:pt x="253" y="73"/>
                  </a:lnTo>
                  <a:lnTo>
                    <a:pt x="256" y="85"/>
                  </a:lnTo>
                  <a:lnTo>
                    <a:pt x="257" y="97"/>
                  </a:lnTo>
                  <a:lnTo>
                    <a:pt x="258" y="110"/>
                  </a:lnTo>
                  <a:lnTo>
                    <a:pt x="257" y="123"/>
                  </a:lnTo>
                  <a:lnTo>
                    <a:pt x="257" y="134"/>
                  </a:lnTo>
                  <a:lnTo>
                    <a:pt x="254" y="147"/>
                  </a:lnTo>
                  <a:lnTo>
                    <a:pt x="251" y="158"/>
                  </a:lnTo>
                  <a:lnTo>
                    <a:pt x="247" y="168"/>
                  </a:lnTo>
                  <a:lnTo>
                    <a:pt x="243" y="177"/>
                  </a:lnTo>
                  <a:lnTo>
                    <a:pt x="237" y="186"/>
                  </a:lnTo>
                  <a:lnTo>
                    <a:pt x="230" y="193"/>
                  </a:lnTo>
                  <a:lnTo>
                    <a:pt x="230" y="193"/>
                  </a:lnTo>
                  <a:lnTo>
                    <a:pt x="223" y="201"/>
                  </a:lnTo>
                  <a:lnTo>
                    <a:pt x="216" y="211"/>
                  </a:lnTo>
                  <a:lnTo>
                    <a:pt x="208" y="220"/>
                  </a:lnTo>
                  <a:lnTo>
                    <a:pt x="199" y="227"/>
                  </a:lnTo>
                  <a:lnTo>
                    <a:pt x="199" y="227"/>
                  </a:lnTo>
                  <a:lnTo>
                    <a:pt x="188" y="232"/>
                  </a:lnTo>
                  <a:lnTo>
                    <a:pt x="177" y="236"/>
                  </a:lnTo>
                  <a:lnTo>
                    <a:pt x="164" y="241"/>
                  </a:lnTo>
                  <a:lnTo>
                    <a:pt x="152" y="244"/>
                  </a:lnTo>
                  <a:lnTo>
                    <a:pt x="140" y="245"/>
                  </a:lnTo>
                  <a:lnTo>
                    <a:pt x="128" y="245"/>
                  </a:lnTo>
                  <a:lnTo>
                    <a:pt x="115" y="244"/>
                  </a:lnTo>
                  <a:lnTo>
                    <a:pt x="103" y="242"/>
                  </a:lnTo>
                  <a:lnTo>
                    <a:pt x="91" y="239"/>
                  </a:lnTo>
                  <a:lnTo>
                    <a:pt x="80" y="236"/>
                  </a:lnTo>
                  <a:lnTo>
                    <a:pt x="69" y="231"/>
                  </a:lnTo>
                  <a:lnTo>
                    <a:pt x="59" y="225"/>
                  </a:lnTo>
                  <a:lnTo>
                    <a:pt x="51" y="220"/>
                  </a:lnTo>
                  <a:lnTo>
                    <a:pt x="42" y="211"/>
                  </a:lnTo>
                  <a:lnTo>
                    <a:pt x="35" y="204"/>
                  </a:lnTo>
                  <a:lnTo>
                    <a:pt x="28" y="194"/>
                  </a:lnTo>
                  <a:lnTo>
                    <a:pt x="28" y="194"/>
                  </a:lnTo>
                  <a:lnTo>
                    <a:pt x="22" y="189"/>
                  </a:lnTo>
                  <a:lnTo>
                    <a:pt x="18" y="182"/>
                  </a:lnTo>
                  <a:lnTo>
                    <a:pt x="13" y="175"/>
                  </a:lnTo>
                  <a:lnTo>
                    <a:pt x="8" y="166"/>
                  </a:lnTo>
                  <a:lnTo>
                    <a:pt x="3" y="148"/>
                  </a:lnTo>
                  <a:lnTo>
                    <a:pt x="0" y="130"/>
                  </a:lnTo>
                  <a:lnTo>
                    <a:pt x="0" y="110"/>
                  </a:lnTo>
                  <a:lnTo>
                    <a:pt x="1" y="102"/>
                  </a:lnTo>
                  <a:lnTo>
                    <a:pt x="3" y="92"/>
                  </a:lnTo>
                  <a:lnTo>
                    <a:pt x="6" y="85"/>
                  </a:lnTo>
                  <a:lnTo>
                    <a:pt x="10" y="76"/>
                  </a:lnTo>
                  <a:lnTo>
                    <a:pt x="15" y="69"/>
                  </a:lnTo>
                  <a:lnTo>
                    <a:pt x="21" y="62"/>
                  </a:lnTo>
                  <a:lnTo>
                    <a:pt x="21" y="62"/>
                  </a:lnTo>
                  <a:lnTo>
                    <a:pt x="27" y="57"/>
                  </a:lnTo>
                  <a:lnTo>
                    <a:pt x="24" y="51"/>
                  </a:lnTo>
                  <a:close/>
                  <a:moveTo>
                    <a:pt x="59" y="155"/>
                  </a:moveTo>
                  <a:lnTo>
                    <a:pt x="60" y="159"/>
                  </a:lnTo>
                  <a:lnTo>
                    <a:pt x="60" y="159"/>
                  </a:lnTo>
                  <a:lnTo>
                    <a:pt x="77" y="145"/>
                  </a:lnTo>
                  <a:lnTo>
                    <a:pt x="94" y="132"/>
                  </a:lnTo>
                  <a:lnTo>
                    <a:pt x="128" y="107"/>
                  </a:lnTo>
                  <a:lnTo>
                    <a:pt x="162" y="85"/>
                  </a:lnTo>
                  <a:lnTo>
                    <a:pt x="195" y="61"/>
                  </a:lnTo>
                  <a:lnTo>
                    <a:pt x="195" y="61"/>
                  </a:lnTo>
                  <a:lnTo>
                    <a:pt x="198" y="58"/>
                  </a:lnTo>
                  <a:lnTo>
                    <a:pt x="198" y="54"/>
                  </a:lnTo>
                  <a:lnTo>
                    <a:pt x="198" y="51"/>
                  </a:lnTo>
                  <a:lnTo>
                    <a:pt x="195" y="48"/>
                  </a:lnTo>
                  <a:lnTo>
                    <a:pt x="190" y="41"/>
                  </a:lnTo>
                  <a:lnTo>
                    <a:pt x="183" y="38"/>
                  </a:lnTo>
                  <a:lnTo>
                    <a:pt x="183" y="38"/>
                  </a:lnTo>
                  <a:lnTo>
                    <a:pt x="178" y="37"/>
                  </a:lnTo>
                  <a:lnTo>
                    <a:pt x="176" y="38"/>
                  </a:lnTo>
                  <a:lnTo>
                    <a:pt x="174" y="41"/>
                  </a:lnTo>
                  <a:lnTo>
                    <a:pt x="173" y="44"/>
                  </a:lnTo>
                  <a:lnTo>
                    <a:pt x="174" y="52"/>
                  </a:lnTo>
                  <a:lnTo>
                    <a:pt x="173" y="55"/>
                  </a:lnTo>
                  <a:lnTo>
                    <a:pt x="173" y="57"/>
                  </a:lnTo>
                  <a:lnTo>
                    <a:pt x="173" y="57"/>
                  </a:lnTo>
                  <a:lnTo>
                    <a:pt x="139" y="76"/>
                  </a:lnTo>
                  <a:lnTo>
                    <a:pt x="124" y="88"/>
                  </a:lnTo>
                  <a:lnTo>
                    <a:pt x="110" y="99"/>
                  </a:lnTo>
                  <a:lnTo>
                    <a:pt x="95" y="111"/>
                  </a:lnTo>
                  <a:lnTo>
                    <a:pt x="81" y="124"/>
                  </a:lnTo>
                  <a:lnTo>
                    <a:pt x="70" y="137"/>
                  </a:lnTo>
                  <a:lnTo>
                    <a:pt x="59" y="151"/>
                  </a:lnTo>
                  <a:lnTo>
                    <a:pt x="59" y="155"/>
                  </a:lnTo>
                  <a:close/>
                  <a:moveTo>
                    <a:pt x="34" y="123"/>
                  </a:moveTo>
                  <a:lnTo>
                    <a:pt x="34" y="123"/>
                  </a:lnTo>
                  <a:lnTo>
                    <a:pt x="42" y="113"/>
                  </a:lnTo>
                  <a:lnTo>
                    <a:pt x="46" y="109"/>
                  </a:lnTo>
                  <a:lnTo>
                    <a:pt x="52" y="106"/>
                  </a:lnTo>
                  <a:lnTo>
                    <a:pt x="55" y="103"/>
                  </a:lnTo>
                  <a:lnTo>
                    <a:pt x="58" y="100"/>
                  </a:lnTo>
                  <a:lnTo>
                    <a:pt x="60" y="97"/>
                  </a:lnTo>
                  <a:lnTo>
                    <a:pt x="63" y="95"/>
                  </a:lnTo>
                  <a:lnTo>
                    <a:pt x="67" y="92"/>
                  </a:lnTo>
                  <a:lnTo>
                    <a:pt x="67" y="92"/>
                  </a:lnTo>
                  <a:lnTo>
                    <a:pt x="97" y="64"/>
                  </a:lnTo>
                  <a:lnTo>
                    <a:pt x="112" y="47"/>
                  </a:lnTo>
                  <a:lnTo>
                    <a:pt x="129" y="29"/>
                  </a:lnTo>
                  <a:lnTo>
                    <a:pt x="129" y="29"/>
                  </a:lnTo>
                  <a:lnTo>
                    <a:pt x="117" y="34"/>
                  </a:lnTo>
                  <a:lnTo>
                    <a:pt x="105" y="41"/>
                  </a:lnTo>
                  <a:lnTo>
                    <a:pt x="84" y="55"/>
                  </a:lnTo>
                  <a:lnTo>
                    <a:pt x="63" y="68"/>
                  </a:lnTo>
                  <a:lnTo>
                    <a:pt x="53" y="73"/>
                  </a:lnTo>
                  <a:lnTo>
                    <a:pt x="43" y="78"/>
                  </a:lnTo>
                  <a:lnTo>
                    <a:pt x="43" y="78"/>
                  </a:lnTo>
                  <a:lnTo>
                    <a:pt x="38" y="80"/>
                  </a:lnTo>
                  <a:lnTo>
                    <a:pt x="35" y="86"/>
                  </a:lnTo>
                  <a:lnTo>
                    <a:pt x="32" y="92"/>
                  </a:lnTo>
                  <a:lnTo>
                    <a:pt x="29" y="99"/>
                  </a:lnTo>
                  <a:lnTo>
                    <a:pt x="28" y="114"/>
                  </a:lnTo>
                  <a:lnTo>
                    <a:pt x="28" y="120"/>
                  </a:lnTo>
                  <a:lnTo>
                    <a:pt x="29" y="125"/>
                  </a:lnTo>
                  <a:lnTo>
                    <a:pt x="34" y="123"/>
                  </a:lnTo>
                  <a:close/>
                  <a:moveTo>
                    <a:pt x="129" y="210"/>
                  </a:moveTo>
                  <a:lnTo>
                    <a:pt x="214" y="144"/>
                  </a:lnTo>
                  <a:lnTo>
                    <a:pt x="214" y="144"/>
                  </a:lnTo>
                  <a:lnTo>
                    <a:pt x="216" y="140"/>
                  </a:lnTo>
                  <a:lnTo>
                    <a:pt x="218" y="137"/>
                  </a:lnTo>
                  <a:lnTo>
                    <a:pt x="218" y="128"/>
                  </a:lnTo>
                  <a:lnTo>
                    <a:pt x="216" y="118"/>
                  </a:lnTo>
                  <a:lnTo>
                    <a:pt x="216" y="109"/>
                  </a:lnTo>
                  <a:lnTo>
                    <a:pt x="216" y="109"/>
                  </a:lnTo>
                  <a:lnTo>
                    <a:pt x="211" y="103"/>
                  </a:lnTo>
                  <a:lnTo>
                    <a:pt x="211" y="103"/>
                  </a:lnTo>
                  <a:lnTo>
                    <a:pt x="191" y="130"/>
                  </a:lnTo>
                  <a:lnTo>
                    <a:pt x="170" y="156"/>
                  </a:lnTo>
                  <a:lnTo>
                    <a:pt x="149" y="182"/>
                  </a:lnTo>
                  <a:lnTo>
                    <a:pt x="129" y="210"/>
                  </a:lnTo>
                  <a:lnTo>
                    <a:pt x="129" y="210"/>
                  </a:lnTo>
                  <a:close/>
                  <a:moveTo>
                    <a:pt x="79" y="207"/>
                  </a:moveTo>
                  <a:lnTo>
                    <a:pt x="79" y="207"/>
                  </a:lnTo>
                  <a:lnTo>
                    <a:pt x="83" y="211"/>
                  </a:lnTo>
                  <a:lnTo>
                    <a:pt x="88" y="214"/>
                  </a:lnTo>
                  <a:lnTo>
                    <a:pt x="101" y="220"/>
                  </a:lnTo>
                  <a:lnTo>
                    <a:pt x="101" y="220"/>
                  </a:lnTo>
                  <a:lnTo>
                    <a:pt x="118" y="199"/>
                  </a:lnTo>
                  <a:lnTo>
                    <a:pt x="135" y="175"/>
                  </a:lnTo>
                  <a:lnTo>
                    <a:pt x="155" y="152"/>
                  </a:lnTo>
                  <a:lnTo>
                    <a:pt x="164" y="142"/>
                  </a:lnTo>
                  <a:lnTo>
                    <a:pt x="174" y="134"/>
                  </a:lnTo>
                  <a:lnTo>
                    <a:pt x="174" y="134"/>
                  </a:lnTo>
                  <a:lnTo>
                    <a:pt x="150" y="151"/>
                  </a:lnTo>
                  <a:lnTo>
                    <a:pt x="125" y="168"/>
                  </a:lnTo>
                  <a:lnTo>
                    <a:pt x="101" y="187"/>
                  </a:lnTo>
                  <a:lnTo>
                    <a:pt x="79" y="207"/>
                  </a:lnTo>
                  <a:lnTo>
                    <a:pt x="79" y="207"/>
                  </a:lnTo>
                  <a:close/>
                  <a:moveTo>
                    <a:pt x="46" y="180"/>
                  </a:moveTo>
                  <a:lnTo>
                    <a:pt x="46" y="180"/>
                  </a:lnTo>
                  <a:lnTo>
                    <a:pt x="45" y="182"/>
                  </a:lnTo>
                  <a:lnTo>
                    <a:pt x="46" y="184"/>
                  </a:lnTo>
                  <a:lnTo>
                    <a:pt x="51" y="189"/>
                  </a:lnTo>
                  <a:lnTo>
                    <a:pt x="56" y="193"/>
                  </a:lnTo>
                  <a:lnTo>
                    <a:pt x="59" y="194"/>
                  </a:lnTo>
                  <a:lnTo>
                    <a:pt x="60" y="193"/>
                  </a:lnTo>
                  <a:lnTo>
                    <a:pt x="146" y="113"/>
                  </a:lnTo>
                  <a:lnTo>
                    <a:pt x="146" y="113"/>
                  </a:lnTo>
                  <a:lnTo>
                    <a:pt x="132" y="120"/>
                  </a:lnTo>
                  <a:lnTo>
                    <a:pt x="119" y="127"/>
                  </a:lnTo>
                  <a:lnTo>
                    <a:pt x="95" y="145"/>
                  </a:lnTo>
                  <a:lnTo>
                    <a:pt x="72" y="163"/>
                  </a:lnTo>
                  <a:lnTo>
                    <a:pt x="46" y="180"/>
                  </a:lnTo>
                  <a:lnTo>
                    <a:pt x="46" y="180"/>
                  </a:lnTo>
                  <a:close/>
                  <a:moveTo>
                    <a:pt x="174" y="30"/>
                  </a:moveTo>
                  <a:lnTo>
                    <a:pt x="174" y="30"/>
                  </a:lnTo>
                  <a:lnTo>
                    <a:pt x="160" y="24"/>
                  </a:lnTo>
                  <a:lnTo>
                    <a:pt x="155" y="24"/>
                  </a:lnTo>
                  <a:lnTo>
                    <a:pt x="152" y="24"/>
                  </a:lnTo>
                  <a:lnTo>
                    <a:pt x="149" y="26"/>
                  </a:lnTo>
                  <a:lnTo>
                    <a:pt x="149" y="26"/>
                  </a:lnTo>
                  <a:lnTo>
                    <a:pt x="119" y="57"/>
                  </a:lnTo>
                  <a:lnTo>
                    <a:pt x="104" y="73"/>
                  </a:lnTo>
                  <a:lnTo>
                    <a:pt x="91" y="90"/>
                  </a:lnTo>
                  <a:lnTo>
                    <a:pt x="91" y="90"/>
                  </a:lnTo>
                  <a:lnTo>
                    <a:pt x="112" y="76"/>
                  </a:lnTo>
                  <a:lnTo>
                    <a:pt x="135" y="64"/>
                  </a:lnTo>
                  <a:lnTo>
                    <a:pt x="146" y="57"/>
                  </a:lnTo>
                  <a:lnTo>
                    <a:pt x="156" y="48"/>
                  </a:lnTo>
                  <a:lnTo>
                    <a:pt x="166" y="40"/>
                  </a:lnTo>
                  <a:lnTo>
                    <a:pt x="174" y="30"/>
                  </a:lnTo>
                  <a:lnTo>
                    <a:pt x="174" y="30"/>
                  </a:lnTo>
                  <a:close/>
                  <a:moveTo>
                    <a:pt x="143" y="138"/>
                  </a:moveTo>
                  <a:lnTo>
                    <a:pt x="143" y="138"/>
                  </a:lnTo>
                  <a:lnTo>
                    <a:pt x="159" y="125"/>
                  </a:lnTo>
                  <a:lnTo>
                    <a:pt x="174" y="114"/>
                  </a:lnTo>
                  <a:lnTo>
                    <a:pt x="207" y="92"/>
                  </a:lnTo>
                  <a:lnTo>
                    <a:pt x="207" y="92"/>
                  </a:lnTo>
                  <a:lnTo>
                    <a:pt x="209" y="90"/>
                  </a:lnTo>
                  <a:lnTo>
                    <a:pt x="211" y="88"/>
                  </a:lnTo>
                  <a:lnTo>
                    <a:pt x="212" y="80"/>
                  </a:lnTo>
                  <a:lnTo>
                    <a:pt x="211" y="78"/>
                  </a:lnTo>
                  <a:lnTo>
                    <a:pt x="209" y="73"/>
                  </a:lnTo>
                  <a:lnTo>
                    <a:pt x="208" y="71"/>
                  </a:lnTo>
                  <a:lnTo>
                    <a:pt x="204" y="69"/>
                  </a:lnTo>
                  <a:lnTo>
                    <a:pt x="204" y="69"/>
                  </a:lnTo>
                  <a:lnTo>
                    <a:pt x="194" y="76"/>
                  </a:lnTo>
                  <a:lnTo>
                    <a:pt x="185" y="85"/>
                  </a:lnTo>
                  <a:lnTo>
                    <a:pt x="169" y="102"/>
                  </a:lnTo>
                  <a:lnTo>
                    <a:pt x="153" y="121"/>
                  </a:lnTo>
                  <a:lnTo>
                    <a:pt x="136" y="140"/>
                  </a:lnTo>
                  <a:lnTo>
                    <a:pt x="136" y="140"/>
                  </a:lnTo>
                  <a:lnTo>
                    <a:pt x="140" y="140"/>
                  </a:lnTo>
                  <a:lnTo>
                    <a:pt x="143" y="138"/>
                  </a:lnTo>
                  <a:lnTo>
                    <a:pt x="143" y="138"/>
                  </a:lnTo>
                  <a:close/>
                  <a:moveTo>
                    <a:pt x="232" y="138"/>
                  </a:moveTo>
                  <a:lnTo>
                    <a:pt x="232" y="138"/>
                  </a:lnTo>
                  <a:lnTo>
                    <a:pt x="236" y="131"/>
                  </a:lnTo>
                  <a:lnTo>
                    <a:pt x="239" y="121"/>
                  </a:lnTo>
                  <a:lnTo>
                    <a:pt x="242" y="111"/>
                  </a:lnTo>
                  <a:lnTo>
                    <a:pt x="243" y="100"/>
                  </a:lnTo>
                  <a:lnTo>
                    <a:pt x="243" y="90"/>
                  </a:lnTo>
                  <a:lnTo>
                    <a:pt x="240" y="79"/>
                  </a:lnTo>
                  <a:lnTo>
                    <a:pt x="236" y="71"/>
                  </a:lnTo>
                  <a:lnTo>
                    <a:pt x="230" y="62"/>
                  </a:lnTo>
                  <a:lnTo>
                    <a:pt x="230" y="62"/>
                  </a:lnTo>
                  <a:lnTo>
                    <a:pt x="226" y="59"/>
                  </a:lnTo>
                  <a:lnTo>
                    <a:pt x="226" y="59"/>
                  </a:lnTo>
                  <a:lnTo>
                    <a:pt x="230" y="79"/>
                  </a:lnTo>
                  <a:lnTo>
                    <a:pt x="233" y="99"/>
                  </a:lnTo>
                  <a:lnTo>
                    <a:pt x="233" y="118"/>
                  </a:lnTo>
                  <a:lnTo>
                    <a:pt x="232" y="138"/>
                  </a:lnTo>
                  <a:lnTo>
                    <a:pt x="232" y="138"/>
                  </a:lnTo>
                  <a:close/>
                  <a:moveTo>
                    <a:pt x="139" y="222"/>
                  </a:moveTo>
                  <a:lnTo>
                    <a:pt x="139" y="222"/>
                  </a:lnTo>
                  <a:lnTo>
                    <a:pt x="149" y="221"/>
                  </a:lnTo>
                  <a:lnTo>
                    <a:pt x="157" y="217"/>
                  </a:lnTo>
                  <a:lnTo>
                    <a:pt x="166" y="211"/>
                  </a:lnTo>
                  <a:lnTo>
                    <a:pt x="173" y="204"/>
                  </a:lnTo>
                  <a:lnTo>
                    <a:pt x="178" y="197"/>
                  </a:lnTo>
                  <a:lnTo>
                    <a:pt x="183" y="192"/>
                  </a:lnTo>
                  <a:lnTo>
                    <a:pt x="188" y="182"/>
                  </a:lnTo>
                  <a:lnTo>
                    <a:pt x="188" y="182"/>
                  </a:lnTo>
                  <a:lnTo>
                    <a:pt x="174" y="190"/>
                  </a:lnTo>
                  <a:lnTo>
                    <a:pt x="162" y="200"/>
                  </a:lnTo>
                  <a:lnTo>
                    <a:pt x="150" y="211"/>
                  </a:lnTo>
                  <a:lnTo>
                    <a:pt x="139" y="222"/>
                  </a:lnTo>
                  <a:lnTo>
                    <a:pt x="139" y="222"/>
                  </a:lnTo>
                  <a:close/>
                  <a:moveTo>
                    <a:pt x="103" y="26"/>
                  </a:moveTo>
                  <a:lnTo>
                    <a:pt x="103" y="26"/>
                  </a:lnTo>
                  <a:lnTo>
                    <a:pt x="95" y="27"/>
                  </a:lnTo>
                  <a:lnTo>
                    <a:pt x="88" y="30"/>
                  </a:lnTo>
                  <a:lnTo>
                    <a:pt x="81" y="34"/>
                  </a:lnTo>
                  <a:lnTo>
                    <a:pt x="76" y="38"/>
                  </a:lnTo>
                  <a:lnTo>
                    <a:pt x="63" y="50"/>
                  </a:lnTo>
                  <a:lnTo>
                    <a:pt x="55" y="59"/>
                  </a:lnTo>
                  <a:lnTo>
                    <a:pt x="55" y="59"/>
                  </a:lnTo>
                  <a:lnTo>
                    <a:pt x="67" y="54"/>
                  </a:lnTo>
                  <a:lnTo>
                    <a:pt x="84" y="44"/>
                  </a:lnTo>
                  <a:lnTo>
                    <a:pt x="101" y="34"/>
                  </a:lnTo>
                  <a:lnTo>
                    <a:pt x="105" y="29"/>
                  </a:lnTo>
                  <a:lnTo>
                    <a:pt x="107" y="26"/>
                  </a:lnTo>
                  <a:lnTo>
                    <a:pt x="107" y="26"/>
                  </a:lnTo>
                  <a:lnTo>
                    <a:pt x="103" y="26"/>
                  </a:lnTo>
                  <a:lnTo>
                    <a:pt x="103" y="26"/>
                  </a:lnTo>
                  <a:close/>
                  <a:moveTo>
                    <a:pt x="34" y="156"/>
                  </a:moveTo>
                  <a:lnTo>
                    <a:pt x="34" y="156"/>
                  </a:lnTo>
                  <a:lnTo>
                    <a:pt x="36" y="156"/>
                  </a:lnTo>
                  <a:lnTo>
                    <a:pt x="38" y="155"/>
                  </a:lnTo>
                  <a:lnTo>
                    <a:pt x="39" y="149"/>
                  </a:lnTo>
                  <a:lnTo>
                    <a:pt x="39" y="145"/>
                  </a:lnTo>
                  <a:lnTo>
                    <a:pt x="42" y="142"/>
                  </a:lnTo>
                  <a:lnTo>
                    <a:pt x="45" y="140"/>
                  </a:lnTo>
                  <a:lnTo>
                    <a:pt x="49" y="141"/>
                  </a:lnTo>
                  <a:lnTo>
                    <a:pt x="46" y="138"/>
                  </a:lnTo>
                  <a:lnTo>
                    <a:pt x="46" y="138"/>
                  </a:lnTo>
                  <a:lnTo>
                    <a:pt x="43" y="140"/>
                  </a:lnTo>
                  <a:lnTo>
                    <a:pt x="38" y="142"/>
                  </a:lnTo>
                  <a:lnTo>
                    <a:pt x="29" y="145"/>
                  </a:lnTo>
                  <a:lnTo>
                    <a:pt x="27" y="147"/>
                  </a:lnTo>
                  <a:lnTo>
                    <a:pt x="25" y="149"/>
                  </a:lnTo>
                  <a:lnTo>
                    <a:pt x="28" y="152"/>
                  </a:lnTo>
                  <a:lnTo>
                    <a:pt x="34" y="156"/>
                  </a:lnTo>
                  <a:lnTo>
                    <a:pt x="34" y="156"/>
                  </a:lnTo>
                  <a:close/>
                  <a:moveTo>
                    <a:pt x="190" y="206"/>
                  </a:moveTo>
                  <a:lnTo>
                    <a:pt x="190" y="206"/>
                  </a:lnTo>
                  <a:lnTo>
                    <a:pt x="194" y="204"/>
                  </a:lnTo>
                  <a:lnTo>
                    <a:pt x="198" y="203"/>
                  </a:lnTo>
                  <a:lnTo>
                    <a:pt x="201" y="200"/>
                  </a:lnTo>
                  <a:lnTo>
                    <a:pt x="202" y="196"/>
                  </a:lnTo>
                  <a:lnTo>
                    <a:pt x="205" y="187"/>
                  </a:lnTo>
                  <a:lnTo>
                    <a:pt x="208" y="180"/>
                  </a:lnTo>
                  <a:lnTo>
                    <a:pt x="190" y="206"/>
                  </a:lnTo>
                  <a:close/>
                  <a:moveTo>
                    <a:pt x="136" y="151"/>
                  </a:moveTo>
                  <a:lnTo>
                    <a:pt x="133" y="144"/>
                  </a:lnTo>
                  <a:lnTo>
                    <a:pt x="133" y="144"/>
                  </a:lnTo>
                  <a:lnTo>
                    <a:pt x="129" y="144"/>
                  </a:lnTo>
                  <a:lnTo>
                    <a:pt x="126" y="145"/>
                  </a:lnTo>
                  <a:lnTo>
                    <a:pt x="126" y="148"/>
                  </a:lnTo>
                  <a:lnTo>
                    <a:pt x="126" y="149"/>
                  </a:lnTo>
                  <a:lnTo>
                    <a:pt x="128" y="152"/>
                  </a:lnTo>
                  <a:lnTo>
                    <a:pt x="129" y="152"/>
                  </a:lnTo>
                  <a:lnTo>
                    <a:pt x="132" y="152"/>
                  </a:lnTo>
                  <a:lnTo>
                    <a:pt x="136" y="151"/>
                  </a:lnTo>
                  <a:lnTo>
                    <a:pt x="136" y="15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4" name="文本框 13"/>
            <p:cNvSpPr txBox="1"/>
            <p:nvPr/>
          </p:nvSpPr>
          <p:spPr>
            <a:xfrm>
              <a:off x="4455493" y="1630729"/>
              <a:ext cx="1498697" cy="1219805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Spring    </a:t>
              </a:r>
              <a:r>
                <a:rPr lang="en-US" altLang="zh-CN" sz="32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MVC</a:t>
              </a:r>
              <a:endParaRPr lang="en-US" altLang="zh-CN" sz="32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25" name="文本框 13"/>
            <p:cNvSpPr txBox="1"/>
            <p:nvPr/>
          </p:nvSpPr>
          <p:spPr>
            <a:xfrm>
              <a:off x="6313099" y="1630729"/>
              <a:ext cx="1651652" cy="1219805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Spring Boot</a:t>
              </a:r>
              <a:endParaRPr lang="en-US" altLang="zh-CN" sz="32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4115838" y="538642"/>
            <a:ext cx="3628390" cy="727718"/>
            <a:chOff x="190488" y="190473"/>
            <a:chExt cx="3628390" cy="727718"/>
          </a:xfrm>
        </p:grpSpPr>
        <p:grpSp>
          <p:nvGrpSpPr>
            <p:cNvPr id="141" name="组合 42"/>
            <p:cNvGrpSpPr/>
            <p:nvPr/>
          </p:nvGrpSpPr>
          <p:grpSpPr>
            <a:xfrm rot="5400000">
              <a:off x="209573" y="171388"/>
              <a:ext cx="695274" cy="733444"/>
              <a:chOff x="4197350" y="2182813"/>
              <a:chExt cx="608013" cy="641350"/>
            </a:xfrm>
            <a:solidFill>
              <a:schemeClr val="bg1"/>
            </a:solidFill>
          </p:grpSpPr>
          <p:sp>
            <p:nvSpPr>
              <p:cNvPr id="144" name="Freeform 166"/>
              <p:cNvSpPr/>
              <p:nvPr/>
            </p:nvSpPr>
            <p:spPr bwMode="auto">
              <a:xfrm>
                <a:off x="4229100" y="2211388"/>
                <a:ext cx="39688" cy="157163"/>
              </a:xfrm>
              <a:custGeom>
                <a:avLst/>
                <a:gdLst/>
                <a:ahLst/>
                <a:cxnLst>
                  <a:cxn ang="0">
                    <a:pos x="63" y="2"/>
                  </a:cxn>
                  <a:cxn ang="0">
                    <a:pos x="63" y="2"/>
                  </a:cxn>
                  <a:cxn ang="0">
                    <a:pos x="58" y="14"/>
                  </a:cxn>
                  <a:cxn ang="0">
                    <a:pos x="54" y="25"/>
                  </a:cxn>
                  <a:cxn ang="0">
                    <a:pos x="47" y="49"/>
                  </a:cxn>
                  <a:cxn ang="0">
                    <a:pos x="34" y="96"/>
                  </a:cxn>
                  <a:cxn ang="0">
                    <a:pos x="34" y="96"/>
                  </a:cxn>
                  <a:cxn ang="0">
                    <a:pos x="27" y="122"/>
                  </a:cxn>
                  <a:cxn ang="0">
                    <a:pos x="21" y="149"/>
                  </a:cxn>
                  <a:cxn ang="0">
                    <a:pos x="10" y="203"/>
                  </a:cxn>
                  <a:cxn ang="0">
                    <a:pos x="10" y="203"/>
                  </a:cxn>
                  <a:cxn ang="0">
                    <a:pos x="6" y="222"/>
                  </a:cxn>
                  <a:cxn ang="0">
                    <a:pos x="3" y="243"/>
                  </a:cxn>
                  <a:cxn ang="0">
                    <a:pos x="1" y="263"/>
                  </a:cxn>
                  <a:cxn ang="0">
                    <a:pos x="0" y="283"/>
                  </a:cxn>
                  <a:cxn ang="0">
                    <a:pos x="0" y="283"/>
                  </a:cxn>
                  <a:cxn ang="0">
                    <a:pos x="1" y="290"/>
                  </a:cxn>
                  <a:cxn ang="0">
                    <a:pos x="2" y="292"/>
                  </a:cxn>
                  <a:cxn ang="0">
                    <a:pos x="3" y="294"/>
                  </a:cxn>
                  <a:cxn ang="0">
                    <a:pos x="6" y="296"/>
                  </a:cxn>
                  <a:cxn ang="0">
                    <a:pos x="8" y="296"/>
                  </a:cxn>
                  <a:cxn ang="0">
                    <a:pos x="11" y="296"/>
                  </a:cxn>
                  <a:cxn ang="0">
                    <a:pos x="14" y="294"/>
                  </a:cxn>
                  <a:cxn ang="0">
                    <a:pos x="14" y="294"/>
                  </a:cxn>
                  <a:cxn ang="0">
                    <a:pos x="15" y="293"/>
                  </a:cxn>
                  <a:cxn ang="0">
                    <a:pos x="16" y="291"/>
                  </a:cxn>
                  <a:cxn ang="0">
                    <a:pos x="15" y="287"/>
                  </a:cxn>
                  <a:cxn ang="0">
                    <a:pos x="14" y="285"/>
                  </a:cxn>
                  <a:cxn ang="0">
                    <a:pos x="12" y="285"/>
                  </a:cxn>
                  <a:cxn ang="0">
                    <a:pos x="11" y="284"/>
                  </a:cxn>
                  <a:cxn ang="0">
                    <a:pos x="9" y="285"/>
                  </a:cxn>
                  <a:cxn ang="0">
                    <a:pos x="9" y="285"/>
                  </a:cxn>
                  <a:cxn ang="0">
                    <a:pos x="11" y="282"/>
                  </a:cxn>
                  <a:cxn ang="0">
                    <a:pos x="12" y="276"/>
                  </a:cxn>
                  <a:cxn ang="0">
                    <a:pos x="14" y="259"/>
                  </a:cxn>
                  <a:cxn ang="0">
                    <a:pos x="14" y="232"/>
                  </a:cxn>
                  <a:cxn ang="0">
                    <a:pos x="14" y="232"/>
                  </a:cxn>
                  <a:cxn ang="0">
                    <a:pos x="17" y="212"/>
                  </a:cxn>
                  <a:cxn ang="0">
                    <a:pos x="21" y="193"/>
                  </a:cxn>
                  <a:cxn ang="0">
                    <a:pos x="29" y="155"/>
                  </a:cxn>
                  <a:cxn ang="0">
                    <a:pos x="29" y="155"/>
                  </a:cxn>
                  <a:cxn ang="0">
                    <a:pos x="38" y="119"/>
                  </a:cxn>
                  <a:cxn ang="0">
                    <a:pos x="48" y="83"/>
                  </a:cxn>
                  <a:cxn ang="0">
                    <a:pos x="48" y="83"/>
                  </a:cxn>
                  <a:cxn ang="0">
                    <a:pos x="58" y="45"/>
                  </a:cxn>
                  <a:cxn ang="0">
                    <a:pos x="64" y="25"/>
                  </a:cxn>
                  <a:cxn ang="0">
                    <a:pos x="68" y="16"/>
                  </a:cxn>
                  <a:cxn ang="0">
                    <a:pos x="72" y="8"/>
                  </a:cxn>
                  <a:cxn ang="0">
                    <a:pos x="72" y="8"/>
                  </a:cxn>
                  <a:cxn ang="0">
                    <a:pos x="73" y="5"/>
                  </a:cxn>
                  <a:cxn ang="0">
                    <a:pos x="73" y="3"/>
                  </a:cxn>
                  <a:cxn ang="0">
                    <a:pos x="72" y="2"/>
                  </a:cxn>
                  <a:cxn ang="0">
                    <a:pos x="71" y="1"/>
                  </a:cxn>
                  <a:cxn ang="0">
                    <a:pos x="69" y="0"/>
                  </a:cxn>
                  <a:cxn ang="0">
                    <a:pos x="67" y="0"/>
                  </a:cxn>
                  <a:cxn ang="0">
                    <a:pos x="65" y="1"/>
                  </a:cxn>
                  <a:cxn ang="0">
                    <a:pos x="63" y="2"/>
                  </a:cxn>
                  <a:cxn ang="0">
                    <a:pos x="63" y="2"/>
                  </a:cxn>
                </a:cxnLst>
                <a:rect l="0" t="0" r="r" b="b"/>
                <a:pathLst>
                  <a:path w="73" h="296">
                    <a:moveTo>
                      <a:pt x="63" y="2"/>
                    </a:moveTo>
                    <a:lnTo>
                      <a:pt x="63" y="2"/>
                    </a:lnTo>
                    <a:lnTo>
                      <a:pt x="58" y="14"/>
                    </a:lnTo>
                    <a:lnTo>
                      <a:pt x="54" y="25"/>
                    </a:lnTo>
                    <a:lnTo>
                      <a:pt x="47" y="49"/>
                    </a:lnTo>
                    <a:lnTo>
                      <a:pt x="34" y="96"/>
                    </a:lnTo>
                    <a:lnTo>
                      <a:pt x="34" y="96"/>
                    </a:lnTo>
                    <a:lnTo>
                      <a:pt x="27" y="122"/>
                    </a:lnTo>
                    <a:lnTo>
                      <a:pt x="21" y="149"/>
                    </a:lnTo>
                    <a:lnTo>
                      <a:pt x="10" y="203"/>
                    </a:lnTo>
                    <a:lnTo>
                      <a:pt x="10" y="203"/>
                    </a:lnTo>
                    <a:lnTo>
                      <a:pt x="6" y="222"/>
                    </a:lnTo>
                    <a:lnTo>
                      <a:pt x="3" y="243"/>
                    </a:lnTo>
                    <a:lnTo>
                      <a:pt x="1" y="263"/>
                    </a:lnTo>
                    <a:lnTo>
                      <a:pt x="0" y="283"/>
                    </a:lnTo>
                    <a:lnTo>
                      <a:pt x="0" y="283"/>
                    </a:lnTo>
                    <a:lnTo>
                      <a:pt x="1" y="290"/>
                    </a:lnTo>
                    <a:lnTo>
                      <a:pt x="2" y="292"/>
                    </a:lnTo>
                    <a:lnTo>
                      <a:pt x="3" y="294"/>
                    </a:lnTo>
                    <a:lnTo>
                      <a:pt x="6" y="296"/>
                    </a:lnTo>
                    <a:lnTo>
                      <a:pt x="8" y="296"/>
                    </a:lnTo>
                    <a:lnTo>
                      <a:pt x="11" y="296"/>
                    </a:lnTo>
                    <a:lnTo>
                      <a:pt x="14" y="294"/>
                    </a:lnTo>
                    <a:lnTo>
                      <a:pt x="14" y="294"/>
                    </a:lnTo>
                    <a:lnTo>
                      <a:pt x="15" y="293"/>
                    </a:lnTo>
                    <a:lnTo>
                      <a:pt x="16" y="291"/>
                    </a:lnTo>
                    <a:lnTo>
                      <a:pt x="15" y="287"/>
                    </a:lnTo>
                    <a:lnTo>
                      <a:pt x="14" y="285"/>
                    </a:lnTo>
                    <a:lnTo>
                      <a:pt x="12" y="285"/>
                    </a:lnTo>
                    <a:lnTo>
                      <a:pt x="11" y="284"/>
                    </a:lnTo>
                    <a:lnTo>
                      <a:pt x="9" y="285"/>
                    </a:lnTo>
                    <a:lnTo>
                      <a:pt x="9" y="285"/>
                    </a:lnTo>
                    <a:lnTo>
                      <a:pt x="11" y="282"/>
                    </a:lnTo>
                    <a:lnTo>
                      <a:pt x="12" y="276"/>
                    </a:lnTo>
                    <a:lnTo>
                      <a:pt x="14" y="259"/>
                    </a:lnTo>
                    <a:lnTo>
                      <a:pt x="14" y="232"/>
                    </a:lnTo>
                    <a:lnTo>
                      <a:pt x="14" y="232"/>
                    </a:lnTo>
                    <a:lnTo>
                      <a:pt x="17" y="212"/>
                    </a:lnTo>
                    <a:lnTo>
                      <a:pt x="21" y="193"/>
                    </a:lnTo>
                    <a:lnTo>
                      <a:pt x="29" y="155"/>
                    </a:lnTo>
                    <a:lnTo>
                      <a:pt x="29" y="155"/>
                    </a:lnTo>
                    <a:lnTo>
                      <a:pt x="38" y="119"/>
                    </a:lnTo>
                    <a:lnTo>
                      <a:pt x="48" y="83"/>
                    </a:lnTo>
                    <a:lnTo>
                      <a:pt x="48" y="83"/>
                    </a:lnTo>
                    <a:lnTo>
                      <a:pt x="58" y="45"/>
                    </a:lnTo>
                    <a:lnTo>
                      <a:pt x="64" y="25"/>
                    </a:lnTo>
                    <a:lnTo>
                      <a:pt x="68" y="16"/>
                    </a:lnTo>
                    <a:lnTo>
                      <a:pt x="72" y="8"/>
                    </a:lnTo>
                    <a:lnTo>
                      <a:pt x="72" y="8"/>
                    </a:lnTo>
                    <a:lnTo>
                      <a:pt x="73" y="5"/>
                    </a:lnTo>
                    <a:lnTo>
                      <a:pt x="73" y="3"/>
                    </a:lnTo>
                    <a:lnTo>
                      <a:pt x="72" y="2"/>
                    </a:lnTo>
                    <a:lnTo>
                      <a:pt x="71" y="1"/>
                    </a:lnTo>
                    <a:lnTo>
                      <a:pt x="69" y="0"/>
                    </a:lnTo>
                    <a:lnTo>
                      <a:pt x="67" y="0"/>
                    </a:lnTo>
                    <a:lnTo>
                      <a:pt x="65" y="1"/>
                    </a:lnTo>
                    <a:lnTo>
                      <a:pt x="63" y="2"/>
                    </a:lnTo>
                    <a:lnTo>
                      <a:pt x="63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45" name="Freeform 167"/>
              <p:cNvSpPr/>
              <p:nvPr/>
            </p:nvSpPr>
            <p:spPr bwMode="auto">
              <a:xfrm>
                <a:off x="4251325" y="2206625"/>
                <a:ext cx="39688" cy="177800"/>
              </a:xfrm>
              <a:custGeom>
                <a:avLst/>
                <a:gdLst/>
                <a:ahLst/>
                <a:cxnLst>
                  <a:cxn ang="0">
                    <a:pos x="66" y="3"/>
                  </a:cxn>
                  <a:cxn ang="0">
                    <a:pos x="66" y="3"/>
                  </a:cxn>
                  <a:cxn ang="0">
                    <a:pos x="51" y="40"/>
                  </a:cxn>
                  <a:cxn ang="0">
                    <a:pos x="44" y="59"/>
                  </a:cxn>
                  <a:cxn ang="0">
                    <a:pos x="38" y="78"/>
                  </a:cxn>
                  <a:cxn ang="0">
                    <a:pos x="38" y="78"/>
                  </a:cxn>
                  <a:cxn ang="0">
                    <a:pos x="33" y="101"/>
                  </a:cxn>
                  <a:cxn ang="0">
                    <a:pos x="29" y="124"/>
                  </a:cxn>
                  <a:cxn ang="0">
                    <a:pos x="20" y="170"/>
                  </a:cxn>
                  <a:cxn ang="0">
                    <a:pos x="20" y="170"/>
                  </a:cxn>
                  <a:cxn ang="0">
                    <a:pos x="5" y="249"/>
                  </a:cxn>
                  <a:cxn ang="0">
                    <a:pos x="5" y="249"/>
                  </a:cxn>
                  <a:cxn ang="0">
                    <a:pos x="2" y="270"/>
                  </a:cxn>
                  <a:cxn ang="0">
                    <a:pos x="1" y="290"/>
                  </a:cxn>
                  <a:cxn ang="0">
                    <a:pos x="0" y="311"/>
                  </a:cxn>
                  <a:cxn ang="0">
                    <a:pos x="0" y="332"/>
                  </a:cxn>
                  <a:cxn ang="0">
                    <a:pos x="0" y="332"/>
                  </a:cxn>
                  <a:cxn ang="0">
                    <a:pos x="0" y="334"/>
                  </a:cxn>
                  <a:cxn ang="0">
                    <a:pos x="1" y="336"/>
                  </a:cxn>
                  <a:cxn ang="0">
                    <a:pos x="3" y="336"/>
                  </a:cxn>
                  <a:cxn ang="0">
                    <a:pos x="5" y="337"/>
                  </a:cxn>
                  <a:cxn ang="0">
                    <a:pos x="6" y="336"/>
                  </a:cxn>
                  <a:cxn ang="0">
                    <a:pos x="8" y="336"/>
                  </a:cxn>
                  <a:cxn ang="0">
                    <a:pos x="9" y="334"/>
                  </a:cxn>
                  <a:cxn ang="0">
                    <a:pos x="9" y="332"/>
                  </a:cxn>
                  <a:cxn ang="0">
                    <a:pos x="9" y="332"/>
                  </a:cxn>
                  <a:cxn ang="0">
                    <a:pos x="9" y="310"/>
                  </a:cxn>
                  <a:cxn ang="0">
                    <a:pos x="10" y="288"/>
                  </a:cxn>
                  <a:cxn ang="0">
                    <a:pos x="12" y="265"/>
                  </a:cxn>
                  <a:cxn ang="0">
                    <a:pos x="16" y="244"/>
                  </a:cxn>
                  <a:cxn ang="0">
                    <a:pos x="16" y="244"/>
                  </a:cxn>
                  <a:cxn ang="0">
                    <a:pos x="32" y="164"/>
                  </a:cxn>
                  <a:cxn ang="0">
                    <a:pos x="32" y="164"/>
                  </a:cxn>
                  <a:cxn ang="0">
                    <a:pos x="39" y="122"/>
                  </a:cxn>
                  <a:cxn ang="0">
                    <a:pos x="47" y="81"/>
                  </a:cxn>
                  <a:cxn ang="0">
                    <a:pos x="47" y="81"/>
                  </a:cxn>
                  <a:cxn ang="0">
                    <a:pos x="52" y="61"/>
                  </a:cxn>
                  <a:cxn ang="0">
                    <a:pos x="60" y="43"/>
                  </a:cxn>
                  <a:cxn ang="0">
                    <a:pos x="75" y="6"/>
                  </a:cxn>
                  <a:cxn ang="0">
                    <a:pos x="75" y="6"/>
                  </a:cxn>
                  <a:cxn ang="0">
                    <a:pos x="76" y="4"/>
                  </a:cxn>
                  <a:cxn ang="0">
                    <a:pos x="75" y="2"/>
                  </a:cxn>
                  <a:cxn ang="0">
                    <a:pos x="74" y="1"/>
                  </a:cxn>
                  <a:cxn ang="0">
                    <a:pos x="72" y="0"/>
                  </a:cxn>
                  <a:cxn ang="0">
                    <a:pos x="69" y="1"/>
                  </a:cxn>
                  <a:cxn ang="0">
                    <a:pos x="67" y="2"/>
                  </a:cxn>
                  <a:cxn ang="0">
                    <a:pos x="66" y="3"/>
                  </a:cxn>
                  <a:cxn ang="0">
                    <a:pos x="66" y="3"/>
                  </a:cxn>
                </a:cxnLst>
                <a:rect l="0" t="0" r="r" b="b"/>
                <a:pathLst>
                  <a:path w="76" h="337">
                    <a:moveTo>
                      <a:pt x="66" y="3"/>
                    </a:moveTo>
                    <a:lnTo>
                      <a:pt x="66" y="3"/>
                    </a:lnTo>
                    <a:lnTo>
                      <a:pt x="51" y="40"/>
                    </a:lnTo>
                    <a:lnTo>
                      <a:pt x="44" y="59"/>
                    </a:lnTo>
                    <a:lnTo>
                      <a:pt x="38" y="78"/>
                    </a:lnTo>
                    <a:lnTo>
                      <a:pt x="38" y="78"/>
                    </a:lnTo>
                    <a:lnTo>
                      <a:pt x="33" y="101"/>
                    </a:lnTo>
                    <a:lnTo>
                      <a:pt x="29" y="124"/>
                    </a:lnTo>
                    <a:lnTo>
                      <a:pt x="20" y="170"/>
                    </a:lnTo>
                    <a:lnTo>
                      <a:pt x="20" y="170"/>
                    </a:lnTo>
                    <a:lnTo>
                      <a:pt x="5" y="249"/>
                    </a:lnTo>
                    <a:lnTo>
                      <a:pt x="5" y="249"/>
                    </a:lnTo>
                    <a:lnTo>
                      <a:pt x="2" y="270"/>
                    </a:lnTo>
                    <a:lnTo>
                      <a:pt x="1" y="290"/>
                    </a:lnTo>
                    <a:lnTo>
                      <a:pt x="0" y="311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0" y="334"/>
                    </a:lnTo>
                    <a:lnTo>
                      <a:pt x="1" y="336"/>
                    </a:lnTo>
                    <a:lnTo>
                      <a:pt x="3" y="336"/>
                    </a:lnTo>
                    <a:lnTo>
                      <a:pt x="5" y="337"/>
                    </a:lnTo>
                    <a:lnTo>
                      <a:pt x="6" y="336"/>
                    </a:lnTo>
                    <a:lnTo>
                      <a:pt x="8" y="336"/>
                    </a:lnTo>
                    <a:lnTo>
                      <a:pt x="9" y="334"/>
                    </a:lnTo>
                    <a:lnTo>
                      <a:pt x="9" y="332"/>
                    </a:lnTo>
                    <a:lnTo>
                      <a:pt x="9" y="332"/>
                    </a:lnTo>
                    <a:lnTo>
                      <a:pt x="9" y="310"/>
                    </a:lnTo>
                    <a:lnTo>
                      <a:pt x="10" y="288"/>
                    </a:lnTo>
                    <a:lnTo>
                      <a:pt x="12" y="265"/>
                    </a:lnTo>
                    <a:lnTo>
                      <a:pt x="16" y="244"/>
                    </a:lnTo>
                    <a:lnTo>
                      <a:pt x="16" y="244"/>
                    </a:lnTo>
                    <a:lnTo>
                      <a:pt x="32" y="164"/>
                    </a:lnTo>
                    <a:lnTo>
                      <a:pt x="32" y="164"/>
                    </a:lnTo>
                    <a:lnTo>
                      <a:pt x="39" y="122"/>
                    </a:lnTo>
                    <a:lnTo>
                      <a:pt x="47" y="81"/>
                    </a:lnTo>
                    <a:lnTo>
                      <a:pt x="47" y="81"/>
                    </a:lnTo>
                    <a:lnTo>
                      <a:pt x="52" y="61"/>
                    </a:lnTo>
                    <a:lnTo>
                      <a:pt x="60" y="43"/>
                    </a:lnTo>
                    <a:lnTo>
                      <a:pt x="75" y="6"/>
                    </a:lnTo>
                    <a:lnTo>
                      <a:pt x="75" y="6"/>
                    </a:lnTo>
                    <a:lnTo>
                      <a:pt x="76" y="4"/>
                    </a:lnTo>
                    <a:lnTo>
                      <a:pt x="75" y="2"/>
                    </a:lnTo>
                    <a:lnTo>
                      <a:pt x="74" y="1"/>
                    </a:lnTo>
                    <a:lnTo>
                      <a:pt x="72" y="0"/>
                    </a:lnTo>
                    <a:lnTo>
                      <a:pt x="69" y="1"/>
                    </a:lnTo>
                    <a:lnTo>
                      <a:pt x="67" y="2"/>
                    </a:lnTo>
                    <a:lnTo>
                      <a:pt x="66" y="3"/>
                    </a:lnTo>
                    <a:lnTo>
                      <a:pt x="6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46" name="Freeform 168"/>
              <p:cNvSpPr/>
              <p:nvPr/>
            </p:nvSpPr>
            <p:spPr bwMode="auto">
              <a:xfrm>
                <a:off x="4271963" y="2197100"/>
                <a:ext cx="55563" cy="195263"/>
              </a:xfrm>
              <a:custGeom>
                <a:avLst/>
                <a:gdLst/>
                <a:ahLst/>
                <a:cxnLst>
                  <a:cxn ang="0">
                    <a:pos x="98" y="2"/>
                  </a:cxn>
                  <a:cxn ang="0">
                    <a:pos x="98" y="2"/>
                  </a:cxn>
                  <a:cxn ang="0">
                    <a:pos x="84" y="26"/>
                  </a:cxn>
                  <a:cxn ang="0">
                    <a:pos x="71" y="51"/>
                  </a:cxn>
                  <a:cxn ang="0">
                    <a:pos x="61" y="77"/>
                  </a:cxn>
                  <a:cxn ang="0">
                    <a:pos x="51" y="103"/>
                  </a:cxn>
                  <a:cxn ang="0">
                    <a:pos x="42" y="128"/>
                  </a:cxn>
                  <a:cxn ang="0">
                    <a:pos x="34" y="155"/>
                  </a:cxn>
                  <a:cxn ang="0">
                    <a:pos x="27" y="182"/>
                  </a:cxn>
                  <a:cxn ang="0">
                    <a:pos x="21" y="209"/>
                  </a:cxn>
                  <a:cxn ang="0">
                    <a:pos x="21" y="209"/>
                  </a:cxn>
                  <a:cxn ang="0">
                    <a:pos x="14" y="234"/>
                  </a:cxn>
                  <a:cxn ang="0">
                    <a:pos x="9" y="259"/>
                  </a:cxn>
                  <a:cxn ang="0">
                    <a:pos x="6" y="283"/>
                  </a:cxn>
                  <a:cxn ang="0">
                    <a:pos x="3" y="308"/>
                  </a:cxn>
                  <a:cxn ang="0">
                    <a:pos x="3" y="308"/>
                  </a:cxn>
                  <a:cxn ang="0">
                    <a:pos x="1" y="323"/>
                  </a:cxn>
                  <a:cxn ang="0">
                    <a:pos x="0" y="340"/>
                  </a:cxn>
                  <a:cxn ang="0">
                    <a:pos x="0" y="349"/>
                  </a:cxn>
                  <a:cxn ang="0">
                    <a:pos x="1" y="356"/>
                  </a:cxn>
                  <a:cxn ang="0">
                    <a:pos x="4" y="363"/>
                  </a:cxn>
                  <a:cxn ang="0">
                    <a:pos x="6" y="366"/>
                  </a:cxn>
                  <a:cxn ang="0">
                    <a:pos x="8" y="368"/>
                  </a:cxn>
                  <a:cxn ang="0">
                    <a:pos x="8" y="368"/>
                  </a:cxn>
                  <a:cxn ang="0">
                    <a:pos x="11" y="370"/>
                  </a:cxn>
                  <a:cxn ang="0">
                    <a:pos x="13" y="369"/>
                  </a:cxn>
                  <a:cxn ang="0">
                    <a:pos x="15" y="368"/>
                  </a:cxn>
                  <a:cxn ang="0">
                    <a:pos x="16" y="365"/>
                  </a:cxn>
                  <a:cxn ang="0">
                    <a:pos x="16" y="361"/>
                  </a:cxn>
                  <a:cxn ang="0">
                    <a:pos x="16" y="361"/>
                  </a:cxn>
                  <a:cxn ang="0">
                    <a:pos x="16" y="359"/>
                  </a:cxn>
                  <a:cxn ang="0">
                    <a:pos x="15" y="357"/>
                  </a:cxn>
                  <a:cxn ang="0">
                    <a:pos x="13" y="356"/>
                  </a:cxn>
                  <a:cxn ang="0">
                    <a:pos x="11" y="356"/>
                  </a:cxn>
                  <a:cxn ang="0">
                    <a:pos x="11" y="356"/>
                  </a:cxn>
                  <a:cxn ang="0">
                    <a:pos x="10" y="349"/>
                  </a:cxn>
                  <a:cxn ang="0">
                    <a:pos x="10" y="339"/>
                  </a:cxn>
                  <a:cxn ang="0">
                    <a:pos x="11" y="324"/>
                  </a:cxn>
                  <a:cxn ang="0">
                    <a:pos x="11" y="324"/>
                  </a:cxn>
                  <a:cxn ang="0">
                    <a:pos x="12" y="304"/>
                  </a:cxn>
                  <a:cxn ang="0">
                    <a:pos x="14" y="283"/>
                  </a:cxn>
                  <a:cxn ang="0">
                    <a:pos x="14" y="283"/>
                  </a:cxn>
                  <a:cxn ang="0">
                    <a:pos x="19" y="259"/>
                  </a:cxn>
                  <a:cxn ang="0">
                    <a:pos x="24" y="235"/>
                  </a:cxn>
                  <a:cxn ang="0">
                    <a:pos x="35" y="185"/>
                  </a:cxn>
                  <a:cxn ang="0">
                    <a:pos x="35" y="185"/>
                  </a:cxn>
                  <a:cxn ang="0">
                    <a:pos x="47" y="143"/>
                  </a:cxn>
                  <a:cxn ang="0">
                    <a:pos x="61" y="102"/>
                  </a:cxn>
                  <a:cxn ang="0">
                    <a:pos x="61" y="102"/>
                  </a:cxn>
                  <a:cxn ang="0">
                    <a:pos x="70" y="77"/>
                  </a:cxn>
                  <a:cxn ang="0">
                    <a:pos x="80" y="53"/>
                  </a:cxn>
                  <a:cxn ang="0">
                    <a:pos x="93" y="30"/>
                  </a:cxn>
                  <a:cxn ang="0">
                    <a:pos x="106" y="8"/>
                  </a:cxn>
                  <a:cxn ang="0">
                    <a:pos x="106" y="8"/>
                  </a:cxn>
                  <a:cxn ang="0">
                    <a:pos x="106" y="6"/>
                  </a:cxn>
                  <a:cxn ang="0">
                    <a:pos x="106" y="3"/>
                  </a:cxn>
                  <a:cxn ang="0">
                    <a:pos x="105" y="2"/>
                  </a:cxn>
                  <a:cxn ang="0">
                    <a:pos x="104" y="0"/>
                  </a:cxn>
                  <a:cxn ang="0">
                    <a:pos x="102" y="0"/>
                  </a:cxn>
                  <a:cxn ang="0">
                    <a:pos x="101" y="0"/>
                  </a:cxn>
                  <a:cxn ang="0">
                    <a:pos x="99" y="0"/>
                  </a:cxn>
                  <a:cxn ang="0">
                    <a:pos x="98" y="2"/>
                  </a:cxn>
                  <a:cxn ang="0">
                    <a:pos x="98" y="2"/>
                  </a:cxn>
                </a:cxnLst>
                <a:rect l="0" t="0" r="r" b="b"/>
                <a:pathLst>
                  <a:path w="106" h="370">
                    <a:moveTo>
                      <a:pt x="98" y="2"/>
                    </a:moveTo>
                    <a:lnTo>
                      <a:pt x="98" y="2"/>
                    </a:lnTo>
                    <a:lnTo>
                      <a:pt x="84" y="26"/>
                    </a:lnTo>
                    <a:lnTo>
                      <a:pt x="71" y="51"/>
                    </a:lnTo>
                    <a:lnTo>
                      <a:pt x="61" y="77"/>
                    </a:lnTo>
                    <a:lnTo>
                      <a:pt x="51" y="103"/>
                    </a:lnTo>
                    <a:lnTo>
                      <a:pt x="42" y="128"/>
                    </a:lnTo>
                    <a:lnTo>
                      <a:pt x="34" y="155"/>
                    </a:lnTo>
                    <a:lnTo>
                      <a:pt x="27" y="182"/>
                    </a:lnTo>
                    <a:lnTo>
                      <a:pt x="21" y="209"/>
                    </a:lnTo>
                    <a:lnTo>
                      <a:pt x="21" y="209"/>
                    </a:lnTo>
                    <a:lnTo>
                      <a:pt x="14" y="234"/>
                    </a:lnTo>
                    <a:lnTo>
                      <a:pt x="9" y="259"/>
                    </a:lnTo>
                    <a:lnTo>
                      <a:pt x="6" y="283"/>
                    </a:lnTo>
                    <a:lnTo>
                      <a:pt x="3" y="308"/>
                    </a:lnTo>
                    <a:lnTo>
                      <a:pt x="3" y="308"/>
                    </a:lnTo>
                    <a:lnTo>
                      <a:pt x="1" y="323"/>
                    </a:lnTo>
                    <a:lnTo>
                      <a:pt x="0" y="340"/>
                    </a:lnTo>
                    <a:lnTo>
                      <a:pt x="0" y="349"/>
                    </a:lnTo>
                    <a:lnTo>
                      <a:pt x="1" y="356"/>
                    </a:lnTo>
                    <a:lnTo>
                      <a:pt x="4" y="363"/>
                    </a:lnTo>
                    <a:lnTo>
                      <a:pt x="6" y="366"/>
                    </a:lnTo>
                    <a:lnTo>
                      <a:pt x="8" y="368"/>
                    </a:lnTo>
                    <a:lnTo>
                      <a:pt x="8" y="368"/>
                    </a:lnTo>
                    <a:lnTo>
                      <a:pt x="11" y="370"/>
                    </a:lnTo>
                    <a:lnTo>
                      <a:pt x="13" y="369"/>
                    </a:lnTo>
                    <a:lnTo>
                      <a:pt x="15" y="368"/>
                    </a:lnTo>
                    <a:lnTo>
                      <a:pt x="16" y="365"/>
                    </a:lnTo>
                    <a:lnTo>
                      <a:pt x="16" y="361"/>
                    </a:lnTo>
                    <a:lnTo>
                      <a:pt x="16" y="361"/>
                    </a:lnTo>
                    <a:lnTo>
                      <a:pt x="16" y="359"/>
                    </a:lnTo>
                    <a:lnTo>
                      <a:pt x="15" y="357"/>
                    </a:lnTo>
                    <a:lnTo>
                      <a:pt x="13" y="356"/>
                    </a:lnTo>
                    <a:lnTo>
                      <a:pt x="11" y="356"/>
                    </a:lnTo>
                    <a:lnTo>
                      <a:pt x="11" y="356"/>
                    </a:lnTo>
                    <a:lnTo>
                      <a:pt x="10" y="349"/>
                    </a:lnTo>
                    <a:lnTo>
                      <a:pt x="10" y="339"/>
                    </a:lnTo>
                    <a:lnTo>
                      <a:pt x="11" y="324"/>
                    </a:lnTo>
                    <a:lnTo>
                      <a:pt x="11" y="324"/>
                    </a:lnTo>
                    <a:lnTo>
                      <a:pt x="12" y="304"/>
                    </a:lnTo>
                    <a:lnTo>
                      <a:pt x="14" y="283"/>
                    </a:lnTo>
                    <a:lnTo>
                      <a:pt x="14" y="283"/>
                    </a:lnTo>
                    <a:lnTo>
                      <a:pt x="19" y="259"/>
                    </a:lnTo>
                    <a:lnTo>
                      <a:pt x="24" y="235"/>
                    </a:lnTo>
                    <a:lnTo>
                      <a:pt x="35" y="185"/>
                    </a:lnTo>
                    <a:lnTo>
                      <a:pt x="35" y="185"/>
                    </a:lnTo>
                    <a:lnTo>
                      <a:pt x="47" y="143"/>
                    </a:lnTo>
                    <a:lnTo>
                      <a:pt x="61" y="102"/>
                    </a:lnTo>
                    <a:lnTo>
                      <a:pt x="61" y="102"/>
                    </a:lnTo>
                    <a:lnTo>
                      <a:pt x="70" y="77"/>
                    </a:lnTo>
                    <a:lnTo>
                      <a:pt x="80" y="53"/>
                    </a:lnTo>
                    <a:lnTo>
                      <a:pt x="93" y="30"/>
                    </a:lnTo>
                    <a:lnTo>
                      <a:pt x="106" y="8"/>
                    </a:lnTo>
                    <a:lnTo>
                      <a:pt x="106" y="8"/>
                    </a:lnTo>
                    <a:lnTo>
                      <a:pt x="106" y="6"/>
                    </a:lnTo>
                    <a:lnTo>
                      <a:pt x="106" y="3"/>
                    </a:lnTo>
                    <a:lnTo>
                      <a:pt x="105" y="2"/>
                    </a:lnTo>
                    <a:lnTo>
                      <a:pt x="104" y="0"/>
                    </a:lnTo>
                    <a:lnTo>
                      <a:pt x="102" y="0"/>
                    </a:lnTo>
                    <a:lnTo>
                      <a:pt x="101" y="0"/>
                    </a:lnTo>
                    <a:lnTo>
                      <a:pt x="99" y="0"/>
                    </a:lnTo>
                    <a:lnTo>
                      <a:pt x="98" y="2"/>
                    </a:lnTo>
                    <a:lnTo>
                      <a:pt x="98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47" name="Freeform 169"/>
              <p:cNvSpPr/>
              <p:nvPr/>
            </p:nvSpPr>
            <p:spPr bwMode="auto">
              <a:xfrm>
                <a:off x="4305300" y="2198688"/>
                <a:ext cx="39688" cy="146050"/>
              </a:xfrm>
              <a:custGeom>
                <a:avLst/>
                <a:gdLst/>
                <a:ahLst/>
                <a:cxnLst>
                  <a:cxn ang="0">
                    <a:pos x="68" y="2"/>
                  </a:cxn>
                  <a:cxn ang="0">
                    <a:pos x="68" y="2"/>
                  </a:cxn>
                  <a:cxn ang="0">
                    <a:pos x="62" y="10"/>
                  </a:cxn>
                  <a:cxn ang="0">
                    <a:pos x="57" y="20"/>
                  </a:cxn>
                  <a:cxn ang="0">
                    <a:pos x="54" y="31"/>
                  </a:cxn>
                  <a:cxn ang="0">
                    <a:pos x="53" y="41"/>
                  </a:cxn>
                  <a:cxn ang="0">
                    <a:pos x="53" y="41"/>
                  </a:cxn>
                  <a:cxn ang="0">
                    <a:pos x="51" y="51"/>
                  </a:cxn>
                  <a:cxn ang="0">
                    <a:pos x="49" y="60"/>
                  </a:cxn>
                  <a:cxn ang="0">
                    <a:pos x="42" y="80"/>
                  </a:cxn>
                  <a:cxn ang="0">
                    <a:pos x="37" y="101"/>
                  </a:cxn>
                  <a:cxn ang="0">
                    <a:pos x="32" y="120"/>
                  </a:cxn>
                  <a:cxn ang="0">
                    <a:pos x="32" y="120"/>
                  </a:cxn>
                  <a:cxn ang="0">
                    <a:pos x="14" y="191"/>
                  </a:cxn>
                  <a:cxn ang="0">
                    <a:pos x="7" y="227"/>
                  </a:cxn>
                  <a:cxn ang="0">
                    <a:pos x="3" y="244"/>
                  </a:cxn>
                  <a:cxn ang="0">
                    <a:pos x="1" y="263"/>
                  </a:cxn>
                  <a:cxn ang="0">
                    <a:pos x="1" y="263"/>
                  </a:cxn>
                  <a:cxn ang="0">
                    <a:pos x="0" y="265"/>
                  </a:cxn>
                  <a:cxn ang="0">
                    <a:pos x="0" y="270"/>
                  </a:cxn>
                  <a:cxn ang="0">
                    <a:pos x="0" y="270"/>
                  </a:cxn>
                  <a:cxn ang="0">
                    <a:pos x="0" y="272"/>
                  </a:cxn>
                  <a:cxn ang="0">
                    <a:pos x="1" y="273"/>
                  </a:cxn>
                  <a:cxn ang="0">
                    <a:pos x="3" y="274"/>
                  </a:cxn>
                  <a:cxn ang="0">
                    <a:pos x="4" y="274"/>
                  </a:cxn>
                  <a:cxn ang="0">
                    <a:pos x="7" y="273"/>
                  </a:cxn>
                  <a:cxn ang="0">
                    <a:pos x="8" y="272"/>
                  </a:cxn>
                  <a:cxn ang="0">
                    <a:pos x="9" y="270"/>
                  </a:cxn>
                  <a:cxn ang="0">
                    <a:pos x="9" y="270"/>
                  </a:cxn>
                  <a:cxn ang="0">
                    <a:pos x="11" y="254"/>
                  </a:cxn>
                  <a:cxn ang="0">
                    <a:pos x="14" y="237"/>
                  </a:cxn>
                  <a:cxn ang="0">
                    <a:pos x="22" y="204"/>
                  </a:cxn>
                  <a:cxn ang="0">
                    <a:pos x="37" y="139"/>
                  </a:cxn>
                  <a:cxn ang="0">
                    <a:pos x="37" y="139"/>
                  </a:cxn>
                  <a:cxn ang="0">
                    <a:pos x="45" y="106"/>
                  </a:cxn>
                  <a:cxn ang="0">
                    <a:pos x="54" y="73"/>
                  </a:cxn>
                  <a:cxn ang="0">
                    <a:pos x="54" y="73"/>
                  </a:cxn>
                  <a:cxn ang="0">
                    <a:pos x="58" y="56"/>
                  </a:cxn>
                  <a:cxn ang="0">
                    <a:pos x="61" y="39"/>
                  </a:cxn>
                  <a:cxn ang="0">
                    <a:pos x="64" y="31"/>
                  </a:cxn>
                  <a:cxn ang="0">
                    <a:pos x="66" y="22"/>
                  </a:cxn>
                  <a:cxn ang="0">
                    <a:pos x="70" y="14"/>
                  </a:cxn>
                  <a:cxn ang="0">
                    <a:pos x="74" y="8"/>
                  </a:cxn>
                  <a:cxn ang="0">
                    <a:pos x="74" y="8"/>
                  </a:cxn>
                  <a:cxn ang="0">
                    <a:pos x="75" y="6"/>
                  </a:cxn>
                  <a:cxn ang="0">
                    <a:pos x="75" y="5"/>
                  </a:cxn>
                  <a:cxn ang="0">
                    <a:pos x="74" y="1"/>
                  </a:cxn>
                  <a:cxn ang="0">
                    <a:pos x="72" y="0"/>
                  </a:cxn>
                  <a:cxn ang="0">
                    <a:pos x="71" y="0"/>
                  </a:cxn>
                  <a:cxn ang="0">
                    <a:pos x="69" y="0"/>
                  </a:cxn>
                  <a:cxn ang="0">
                    <a:pos x="68" y="2"/>
                  </a:cxn>
                  <a:cxn ang="0">
                    <a:pos x="68" y="2"/>
                  </a:cxn>
                </a:cxnLst>
                <a:rect l="0" t="0" r="r" b="b"/>
                <a:pathLst>
                  <a:path w="75" h="274">
                    <a:moveTo>
                      <a:pt x="68" y="2"/>
                    </a:moveTo>
                    <a:lnTo>
                      <a:pt x="68" y="2"/>
                    </a:lnTo>
                    <a:lnTo>
                      <a:pt x="62" y="10"/>
                    </a:lnTo>
                    <a:lnTo>
                      <a:pt x="57" y="20"/>
                    </a:lnTo>
                    <a:lnTo>
                      <a:pt x="54" y="31"/>
                    </a:lnTo>
                    <a:lnTo>
                      <a:pt x="53" y="41"/>
                    </a:lnTo>
                    <a:lnTo>
                      <a:pt x="53" y="41"/>
                    </a:lnTo>
                    <a:lnTo>
                      <a:pt x="51" y="51"/>
                    </a:lnTo>
                    <a:lnTo>
                      <a:pt x="49" y="60"/>
                    </a:lnTo>
                    <a:lnTo>
                      <a:pt x="42" y="80"/>
                    </a:lnTo>
                    <a:lnTo>
                      <a:pt x="37" y="101"/>
                    </a:lnTo>
                    <a:lnTo>
                      <a:pt x="32" y="120"/>
                    </a:lnTo>
                    <a:lnTo>
                      <a:pt x="32" y="120"/>
                    </a:lnTo>
                    <a:lnTo>
                      <a:pt x="14" y="191"/>
                    </a:lnTo>
                    <a:lnTo>
                      <a:pt x="7" y="227"/>
                    </a:lnTo>
                    <a:lnTo>
                      <a:pt x="3" y="244"/>
                    </a:lnTo>
                    <a:lnTo>
                      <a:pt x="1" y="263"/>
                    </a:lnTo>
                    <a:lnTo>
                      <a:pt x="1" y="263"/>
                    </a:lnTo>
                    <a:lnTo>
                      <a:pt x="0" y="265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0" y="272"/>
                    </a:lnTo>
                    <a:lnTo>
                      <a:pt x="1" y="273"/>
                    </a:lnTo>
                    <a:lnTo>
                      <a:pt x="3" y="274"/>
                    </a:lnTo>
                    <a:lnTo>
                      <a:pt x="4" y="274"/>
                    </a:lnTo>
                    <a:lnTo>
                      <a:pt x="7" y="273"/>
                    </a:lnTo>
                    <a:lnTo>
                      <a:pt x="8" y="272"/>
                    </a:lnTo>
                    <a:lnTo>
                      <a:pt x="9" y="270"/>
                    </a:lnTo>
                    <a:lnTo>
                      <a:pt x="9" y="270"/>
                    </a:lnTo>
                    <a:lnTo>
                      <a:pt x="11" y="254"/>
                    </a:lnTo>
                    <a:lnTo>
                      <a:pt x="14" y="237"/>
                    </a:lnTo>
                    <a:lnTo>
                      <a:pt x="22" y="204"/>
                    </a:lnTo>
                    <a:lnTo>
                      <a:pt x="37" y="139"/>
                    </a:lnTo>
                    <a:lnTo>
                      <a:pt x="37" y="139"/>
                    </a:lnTo>
                    <a:lnTo>
                      <a:pt x="45" y="106"/>
                    </a:lnTo>
                    <a:lnTo>
                      <a:pt x="54" y="73"/>
                    </a:lnTo>
                    <a:lnTo>
                      <a:pt x="54" y="73"/>
                    </a:lnTo>
                    <a:lnTo>
                      <a:pt x="58" y="56"/>
                    </a:lnTo>
                    <a:lnTo>
                      <a:pt x="61" y="39"/>
                    </a:lnTo>
                    <a:lnTo>
                      <a:pt x="64" y="31"/>
                    </a:lnTo>
                    <a:lnTo>
                      <a:pt x="66" y="22"/>
                    </a:lnTo>
                    <a:lnTo>
                      <a:pt x="70" y="14"/>
                    </a:lnTo>
                    <a:lnTo>
                      <a:pt x="74" y="8"/>
                    </a:lnTo>
                    <a:lnTo>
                      <a:pt x="74" y="8"/>
                    </a:lnTo>
                    <a:lnTo>
                      <a:pt x="75" y="6"/>
                    </a:lnTo>
                    <a:lnTo>
                      <a:pt x="75" y="5"/>
                    </a:lnTo>
                    <a:lnTo>
                      <a:pt x="74" y="1"/>
                    </a:lnTo>
                    <a:lnTo>
                      <a:pt x="72" y="0"/>
                    </a:lnTo>
                    <a:lnTo>
                      <a:pt x="71" y="0"/>
                    </a:lnTo>
                    <a:lnTo>
                      <a:pt x="69" y="0"/>
                    </a:lnTo>
                    <a:lnTo>
                      <a:pt x="68" y="2"/>
                    </a:lnTo>
                    <a:lnTo>
                      <a:pt x="68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48" name="Freeform 170"/>
              <p:cNvSpPr/>
              <p:nvPr/>
            </p:nvSpPr>
            <p:spPr bwMode="auto">
              <a:xfrm>
                <a:off x="4338638" y="2201863"/>
                <a:ext cx="31750" cy="112713"/>
              </a:xfrm>
              <a:custGeom>
                <a:avLst/>
                <a:gdLst/>
                <a:ahLst/>
                <a:cxnLst>
                  <a:cxn ang="0">
                    <a:pos x="52" y="4"/>
                  </a:cxn>
                  <a:cxn ang="0">
                    <a:pos x="52" y="4"/>
                  </a:cxn>
                  <a:cxn ang="0">
                    <a:pos x="51" y="10"/>
                  </a:cxn>
                  <a:cxn ang="0">
                    <a:pos x="48" y="16"/>
                  </a:cxn>
                  <a:cxn ang="0">
                    <a:pos x="43" y="29"/>
                  </a:cxn>
                  <a:cxn ang="0">
                    <a:pos x="38" y="41"/>
                  </a:cxn>
                  <a:cxn ang="0">
                    <a:pos x="36" y="47"/>
                  </a:cxn>
                  <a:cxn ang="0">
                    <a:pos x="34" y="54"/>
                  </a:cxn>
                  <a:cxn ang="0">
                    <a:pos x="34" y="54"/>
                  </a:cxn>
                  <a:cxn ang="0">
                    <a:pos x="25" y="103"/>
                  </a:cxn>
                  <a:cxn ang="0">
                    <a:pos x="25" y="103"/>
                  </a:cxn>
                  <a:cxn ang="0">
                    <a:pos x="23" y="116"/>
                  </a:cxn>
                  <a:cxn ang="0">
                    <a:pos x="19" y="129"/>
                  </a:cxn>
                  <a:cxn ang="0">
                    <a:pos x="10" y="156"/>
                  </a:cxn>
                  <a:cxn ang="0">
                    <a:pos x="3" y="181"/>
                  </a:cxn>
                  <a:cxn ang="0">
                    <a:pos x="1" y="195"/>
                  </a:cxn>
                  <a:cxn ang="0">
                    <a:pos x="0" y="208"/>
                  </a:cxn>
                  <a:cxn ang="0">
                    <a:pos x="0" y="208"/>
                  </a:cxn>
                  <a:cxn ang="0">
                    <a:pos x="0" y="210"/>
                  </a:cxn>
                  <a:cxn ang="0">
                    <a:pos x="1" y="211"/>
                  </a:cxn>
                  <a:cxn ang="0">
                    <a:pos x="2" y="212"/>
                  </a:cxn>
                  <a:cxn ang="0">
                    <a:pos x="4" y="212"/>
                  </a:cxn>
                  <a:cxn ang="0">
                    <a:pos x="6" y="212"/>
                  </a:cxn>
                  <a:cxn ang="0">
                    <a:pos x="7" y="211"/>
                  </a:cxn>
                  <a:cxn ang="0">
                    <a:pos x="8" y="210"/>
                  </a:cxn>
                  <a:cxn ang="0">
                    <a:pos x="9" y="208"/>
                  </a:cxn>
                  <a:cxn ang="0">
                    <a:pos x="9" y="208"/>
                  </a:cxn>
                  <a:cxn ang="0">
                    <a:pos x="10" y="200"/>
                  </a:cxn>
                  <a:cxn ang="0">
                    <a:pos x="11" y="192"/>
                  </a:cxn>
                  <a:cxn ang="0">
                    <a:pos x="15" y="176"/>
                  </a:cxn>
                  <a:cxn ang="0">
                    <a:pos x="26" y="144"/>
                  </a:cxn>
                  <a:cxn ang="0">
                    <a:pos x="26" y="144"/>
                  </a:cxn>
                  <a:cxn ang="0">
                    <a:pos x="29" y="131"/>
                  </a:cxn>
                  <a:cxn ang="0">
                    <a:pos x="32" y="117"/>
                  </a:cxn>
                  <a:cxn ang="0">
                    <a:pos x="37" y="91"/>
                  </a:cxn>
                  <a:cxn ang="0">
                    <a:pos x="37" y="91"/>
                  </a:cxn>
                  <a:cxn ang="0">
                    <a:pos x="41" y="67"/>
                  </a:cxn>
                  <a:cxn ang="0">
                    <a:pos x="46" y="42"/>
                  </a:cxn>
                  <a:cxn ang="0">
                    <a:pos x="46" y="42"/>
                  </a:cxn>
                  <a:cxn ang="0">
                    <a:pos x="50" y="33"/>
                  </a:cxn>
                  <a:cxn ang="0">
                    <a:pos x="55" y="23"/>
                  </a:cxn>
                  <a:cxn ang="0">
                    <a:pos x="59" y="14"/>
                  </a:cxn>
                  <a:cxn ang="0">
                    <a:pos x="60" y="9"/>
                  </a:cxn>
                  <a:cxn ang="0">
                    <a:pos x="61" y="4"/>
                  </a:cxn>
                  <a:cxn ang="0">
                    <a:pos x="61" y="4"/>
                  </a:cxn>
                  <a:cxn ang="0">
                    <a:pos x="61" y="3"/>
                  </a:cxn>
                  <a:cxn ang="0">
                    <a:pos x="60" y="1"/>
                  </a:cxn>
                  <a:cxn ang="0">
                    <a:pos x="59" y="0"/>
                  </a:cxn>
                  <a:cxn ang="0">
                    <a:pos x="57" y="0"/>
                  </a:cxn>
                  <a:cxn ang="0">
                    <a:pos x="54" y="1"/>
                  </a:cxn>
                  <a:cxn ang="0">
                    <a:pos x="53" y="3"/>
                  </a:cxn>
                  <a:cxn ang="0">
                    <a:pos x="52" y="4"/>
                  </a:cxn>
                  <a:cxn ang="0">
                    <a:pos x="52" y="4"/>
                  </a:cxn>
                </a:cxnLst>
                <a:rect l="0" t="0" r="r" b="b"/>
                <a:pathLst>
                  <a:path w="61" h="212">
                    <a:moveTo>
                      <a:pt x="52" y="4"/>
                    </a:moveTo>
                    <a:lnTo>
                      <a:pt x="52" y="4"/>
                    </a:lnTo>
                    <a:lnTo>
                      <a:pt x="51" y="10"/>
                    </a:lnTo>
                    <a:lnTo>
                      <a:pt x="48" y="16"/>
                    </a:lnTo>
                    <a:lnTo>
                      <a:pt x="43" y="29"/>
                    </a:lnTo>
                    <a:lnTo>
                      <a:pt x="38" y="41"/>
                    </a:lnTo>
                    <a:lnTo>
                      <a:pt x="36" y="47"/>
                    </a:lnTo>
                    <a:lnTo>
                      <a:pt x="34" y="54"/>
                    </a:lnTo>
                    <a:lnTo>
                      <a:pt x="34" y="54"/>
                    </a:lnTo>
                    <a:lnTo>
                      <a:pt x="25" y="103"/>
                    </a:lnTo>
                    <a:lnTo>
                      <a:pt x="25" y="103"/>
                    </a:lnTo>
                    <a:lnTo>
                      <a:pt x="23" y="116"/>
                    </a:lnTo>
                    <a:lnTo>
                      <a:pt x="19" y="129"/>
                    </a:lnTo>
                    <a:lnTo>
                      <a:pt x="10" y="156"/>
                    </a:lnTo>
                    <a:lnTo>
                      <a:pt x="3" y="181"/>
                    </a:lnTo>
                    <a:lnTo>
                      <a:pt x="1" y="195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0" y="210"/>
                    </a:lnTo>
                    <a:lnTo>
                      <a:pt x="1" y="211"/>
                    </a:lnTo>
                    <a:lnTo>
                      <a:pt x="2" y="212"/>
                    </a:lnTo>
                    <a:lnTo>
                      <a:pt x="4" y="212"/>
                    </a:lnTo>
                    <a:lnTo>
                      <a:pt x="6" y="212"/>
                    </a:lnTo>
                    <a:lnTo>
                      <a:pt x="7" y="211"/>
                    </a:lnTo>
                    <a:lnTo>
                      <a:pt x="8" y="210"/>
                    </a:lnTo>
                    <a:lnTo>
                      <a:pt x="9" y="208"/>
                    </a:lnTo>
                    <a:lnTo>
                      <a:pt x="9" y="208"/>
                    </a:lnTo>
                    <a:lnTo>
                      <a:pt x="10" y="200"/>
                    </a:lnTo>
                    <a:lnTo>
                      <a:pt x="11" y="192"/>
                    </a:lnTo>
                    <a:lnTo>
                      <a:pt x="15" y="176"/>
                    </a:lnTo>
                    <a:lnTo>
                      <a:pt x="26" y="144"/>
                    </a:lnTo>
                    <a:lnTo>
                      <a:pt x="26" y="144"/>
                    </a:lnTo>
                    <a:lnTo>
                      <a:pt x="29" y="131"/>
                    </a:lnTo>
                    <a:lnTo>
                      <a:pt x="32" y="117"/>
                    </a:lnTo>
                    <a:lnTo>
                      <a:pt x="37" y="91"/>
                    </a:lnTo>
                    <a:lnTo>
                      <a:pt x="37" y="91"/>
                    </a:lnTo>
                    <a:lnTo>
                      <a:pt x="41" y="67"/>
                    </a:lnTo>
                    <a:lnTo>
                      <a:pt x="46" y="42"/>
                    </a:lnTo>
                    <a:lnTo>
                      <a:pt x="46" y="42"/>
                    </a:lnTo>
                    <a:lnTo>
                      <a:pt x="50" y="33"/>
                    </a:lnTo>
                    <a:lnTo>
                      <a:pt x="55" y="23"/>
                    </a:lnTo>
                    <a:lnTo>
                      <a:pt x="59" y="14"/>
                    </a:lnTo>
                    <a:lnTo>
                      <a:pt x="60" y="9"/>
                    </a:lnTo>
                    <a:lnTo>
                      <a:pt x="61" y="4"/>
                    </a:lnTo>
                    <a:lnTo>
                      <a:pt x="61" y="4"/>
                    </a:lnTo>
                    <a:lnTo>
                      <a:pt x="61" y="3"/>
                    </a:lnTo>
                    <a:lnTo>
                      <a:pt x="60" y="1"/>
                    </a:lnTo>
                    <a:lnTo>
                      <a:pt x="59" y="0"/>
                    </a:lnTo>
                    <a:lnTo>
                      <a:pt x="57" y="0"/>
                    </a:lnTo>
                    <a:lnTo>
                      <a:pt x="54" y="1"/>
                    </a:lnTo>
                    <a:lnTo>
                      <a:pt x="53" y="3"/>
                    </a:lnTo>
                    <a:lnTo>
                      <a:pt x="52" y="4"/>
                    </a:lnTo>
                    <a:lnTo>
                      <a:pt x="52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49" name="Freeform 171"/>
              <p:cNvSpPr/>
              <p:nvPr/>
            </p:nvSpPr>
            <p:spPr bwMode="auto">
              <a:xfrm>
                <a:off x="4357688" y="2209800"/>
                <a:ext cx="36513" cy="90488"/>
              </a:xfrm>
              <a:custGeom>
                <a:avLst/>
                <a:gdLst/>
                <a:ahLst/>
                <a:cxnLst>
                  <a:cxn ang="0">
                    <a:pos x="60" y="1"/>
                  </a:cxn>
                  <a:cxn ang="0">
                    <a:pos x="60" y="1"/>
                  </a:cxn>
                  <a:cxn ang="0">
                    <a:pos x="51" y="10"/>
                  </a:cxn>
                  <a:cxn ang="0">
                    <a:pos x="43" y="22"/>
                  </a:cxn>
                  <a:cxn ang="0">
                    <a:pos x="37" y="34"/>
                  </a:cxn>
                  <a:cxn ang="0">
                    <a:pos x="33" y="48"/>
                  </a:cxn>
                  <a:cxn ang="0">
                    <a:pos x="29" y="61"/>
                  </a:cxn>
                  <a:cxn ang="0">
                    <a:pos x="25" y="75"/>
                  </a:cxn>
                  <a:cxn ang="0">
                    <a:pos x="20" y="100"/>
                  </a:cxn>
                  <a:cxn ang="0">
                    <a:pos x="20" y="100"/>
                  </a:cxn>
                  <a:cxn ang="0">
                    <a:pos x="15" y="115"/>
                  </a:cxn>
                  <a:cxn ang="0">
                    <a:pos x="6" y="135"/>
                  </a:cxn>
                  <a:cxn ang="0">
                    <a:pos x="3" y="147"/>
                  </a:cxn>
                  <a:cxn ang="0">
                    <a:pos x="0" y="156"/>
                  </a:cxn>
                  <a:cxn ang="0">
                    <a:pos x="0" y="164"/>
                  </a:cxn>
                  <a:cxn ang="0">
                    <a:pos x="1" y="166"/>
                  </a:cxn>
                  <a:cxn ang="0">
                    <a:pos x="3" y="170"/>
                  </a:cxn>
                  <a:cxn ang="0">
                    <a:pos x="3" y="170"/>
                  </a:cxn>
                  <a:cxn ang="0">
                    <a:pos x="4" y="170"/>
                  </a:cxn>
                  <a:cxn ang="0">
                    <a:pos x="6" y="171"/>
                  </a:cxn>
                  <a:cxn ang="0">
                    <a:pos x="9" y="169"/>
                  </a:cxn>
                  <a:cxn ang="0">
                    <a:pos x="10" y="167"/>
                  </a:cxn>
                  <a:cxn ang="0">
                    <a:pos x="11" y="165"/>
                  </a:cxn>
                  <a:cxn ang="0">
                    <a:pos x="10" y="164"/>
                  </a:cxn>
                  <a:cxn ang="0">
                    <a:pos x="9" y="162"/>
                  </a:cxn>
                  <a:cxn ang="0">
                    <a:pos x="9" y="162"/>
                  </a:cxn>
                  <a:cxn ang="0">
                    <a:pos x="10" y="159"/>
                  </a:cxn>
                  <a:cxn ang="0">
                    <a:pos x="14" y="152"/>
                  </a:cxn>
                  <a:cxn ang="0">
                    <a:pos x="18" y="138"/>
                  </a:cxn>
                  <a:cxn ang="0">
                    <a:pos x="18" y="138"/>
                  </a:cxn>
                  <a:cxn ang="0">
                    <a:pos x="24" y="119"/>
                  </a:cxn>
                  <a:cxn ang="0">
                    <a:pos x="29" y="100"/>
                  </a:cxn>
                  <a:cxn ang="0">
                    <a:pos x="29" y="100"/>
                  </a:cxn>
                  <a:cxn ang="0">
                    <a:pos x="34" y="76"/>
                  </a:cxn>
                  <a:cxn ang="0">
                    <a:pos x="38" y="63"/>
                  </a:cxn>
                  <a:cxn ang="0">
                    <a:pos x="41" y="51"/>
                  </a:cxn>
                  <a:cxn ang="0">
                    <a:pos x="47" y="38"/>
                  </a:cxn>
                  <a:cxn ang="0">
                    <a:pos x="52" y="27"/>
                  </a:cxn>
                  <a:cxn ang="0">
                    <a:pos x="58" y="17"/>
                  </a:cxn>
                  <a:cxn ang="0">
                    <a:pos x="66" y="7"/>
                  </a:cxn>
                  <a:cxn ang="0">
                    <a:pos x="66" y="7"/>
                  </a:cxn>
                  <a:cxn ang="0">
                    <a:pos x="67" y="6"/>
                  </a:cxn>
                  <a:cxn ang="0">
                    <a:pos x="68" y="4"/>
                  </a:cxn>
                  <a:cxn ang="0">
                    <a:pos x="67" y="3"/>
                  </a:cxn>
                  <a:cxn ang="0">
                    <a:pos x="66" y="1"/>
                  </a:cxn>
                  <a:cxn ang="0">
                    <a:pos x="65" y="0"/>
                  </a:cxn>
                  <a:cxn ang="0">
                    <a:pos x="63" y="0"/>
                  </a:cxn>
                  <a:cxn ang="0">
                    <a:pos x="61" y="0"/>
                  </a:cxn>
                  <a:cxn ang="0">
                    <a:pos x="60" y="1"/>
                  </a:cxn>
                  <a:cxn ang="0">
                    <a:pos x="60" y="1"/>
                  </a:cxn>
                </a:cxnLst>
                <a:rect l="0" t="0" r="r" b="b"/>
                <a:pathLst>
                  <a:path w="68" h="171">
                    <a:moveTo>
                      <a:pt x="60" y="1"/>
                    </a:moveTo>
                    <a:lnTo>
                      <a:pt x="60" y="1"/>
                    </a:lnTo>
                    <a:lnTo>
                      <a:pt x="51" y="10"/>
                    </a:lnTo>
                    <a:lnTo>
                      <a:pt x="43" y="22"/>
                    </a:lnTo>
                    <a:lnTo>
                      <a:pt x="37" y="34"/>
                    </a:lnTo>
                    <a:lnTo>
                      <a:pt x="33" y="48"/>
                    </a:lnTo>
                    <a:lnTo>
                      <a:pt x="29" y="61"/>
                    </a:lnTo>
                    <a:lnTo>
                      <a:pt x="25" y="75"/>
                    </a:lnTo>
                    <a:lnTo>
                      <a:pt x="20" y="100"/>
                    </a:lnTo>
                    <a:lnTo>
                      <a:pt x="20" y="100"/>
                    </a:lnTo>
                    <a:lnTo>
                      <a:pt x="15" y="115"/>
                    </a:lnTo>
                    <a:lnTo>
                      <a:pt x="6" y="135"/>
                    </a:lnTo>
                    <a:lnTo>
                      <a:pt x="3" y="147"/>
                    </a:lnTo>
                    <a:lnTo>
                      <a:pt x="0" y="156"/>
                    </a:lnTo>
                    <a:lnTo>
                      <a:pt x="0" y="164"/>
                    </a:lnTo>
                    <a:lnTo>
                      <a:pt x="1" y="166"/>
                    </a:lnTo>
                    <a:lnTo>
                      <a:pt x="3" y="170"/>
                    </a:lnTo>
                    <a:lnTo>
                      <a:pt x="3" y="170"/>
                    </a:lnTo>
                    <a:lnTo>
                      <a:pt x="4" y="170"/>
                    </a:lnTo>
                    <a:lnTo>
                      <a:pt x="6" y="171"/>
                    </a:lnTo>
                    <a:lnTo>
                      <a:pt x="9" y="169"/>
                    </a:lnTo>
                    <a:lnTo>
                      <a:pt x="10" y="167"/>
                    </a:lnTo>
                    <a:lnTo>
                      <a:pt x="11" y="165"/>
                    </a:lnTo>
                    <a:lnTo>
                      <a:pt x="10" y="164"/>
                    </a:lnTo>
                    <a:lnTo>
                      <a:pt x="9" y="162"/>
                    </a:lnTo>
                    <a:lnTo>
                      <a:pt x="9" y="162"/>
                    </a:lnTo>
                    <a:lnTo>
                      <a:pt x="10" y="159"/>
                    </a:lnTo>
                    <a:lnTo>
                      <a:pt x="14" y="152"/>
                    </a:lnTo>
                    <a:lnTo>
                      <a:pt x="18" y="138"/>
                    </a:lnTo>
                    <a:lnTo>
                      <a:pt x="18" y="138"/>
                    </a:lnTo>
                    <a:lnTo>
                      <a:pt x="24" y="119"/>
                    </a:lnTo>
                    <a:lnTo>
                      <a:pt x="29" y="100"/>
                    </a:lnTo>
                    <a:lnTo>
                      <a:pt x="29" y="100"/>
                    </a:lnTo>
                    <a:lnTo>
                      <a:pt x="34" y="76"/>
                    </a:lnTo>
                    <a:lnTo>
                      <a:pt x="38" y="63"/>
                    </a:lnTo>
                    <a:lnTo>
                      <a:pt x="41" y="51"/>
                    </a:lnTo>
                    <a:lnTo>
                      <a:pt x="47" y="38"/>
                    </a:lnTo>
                    <a:lnTo>
                      <a:pt x="52" y="27"/>
                    </a:lnTo>
                    <a:lnTo>
                      <a:pt x="58" y="17"/>
                    </a:lnTo>
                    <a:lnTo>
                      <a:pt x="66" y="7"/>
                    </a:lnTo>
                    <a:lnTo>
                      <a:pt x="66" y="7"/>
                    </a:lnTo>
                    <a:lnTo>
                      <a:pt x="67" y="6"/>
                    </a:lnTo>
                    <a:lnTo>
                      <a:pt x="68" y="4"/>
                    </a:lnTo>
                    <a:lnTo>
                      <a:pt x="67" y="3"/>
                    </a:lnTo>
                    <a:lnTo>
                      <a:pt x="66" y="1"/>
                    </a:lnTo>
                    <a:lnTo>
                      <a:pt x="65" y="0"/>
                    </a:lnTo>
                    <a:lnTo>
                      <a:pt x="63" y="0"/>
                    </a:lnTo>
                    <a:lnTo>
                      <a:pt x="61" y="0"/>
                    </a:lnTo>
                    <a:lnTo>
                      <a:pt x="60" y="1"/>
                    </a:lnTo>
                    <a:lnTo>
                      <a:pt x="60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50" name="Freeform 172"/>
              <p:cNvSpPr/>
              <p:nvPr/>
            </p:nvSpPr>
            <p:spPr bwMode="auto">
              <a:xfrm>
                <a:off x="4383088" y="2219325"/>
                <a:ext cx="33338" cy="63500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55" y="0"/>
                  </a:cxn>
                  <a:cxn ang="0">
                    <a:pos x="50" y="2"/>
                  </a:cxn>
                  <a:cxn ang="0">
                    <a:pos x="46" y="5"/>
                  </a:cxn>
                  <a:cxn ang="0">
                    <a:pos x="42" y="8"/>
                  </a:cxn>
                  <a:cxn ang="0">
                    <a:pos x="39" y="11"/>
                  </a:cxn>
                  <a:cxn ang="0">
                    <a:pos x="33" y="19"/>
                  </a:cxn>
                  <a:cxn ang="0">
                    <a:pos x="29" y="30"/>
                  </a:cxn>
                  <a:cxn ang="0">
                    <a:pos x="29" y="30"/>
                  </a:cxn>
                  <a:cxn ang="0">
                    <a:pos x="13" y="70"/>
                  </a:cxn>
                  <a:cxn ang="0">
                    <a:pos x="6" y="91"/>
                  </a:cxn>
                  <a:cxn ang="0">
                    <a:pos x="0" y="112"/>
                  </a:cxn>
                  <a:cxn ang="0">
                    <a:pos x="0" y="112"/>
                  </a:cxn>
                  <a:cxn ang="0">
                    <a:pos x="0" y="114"/>
                  </a:cxn>
                  <a:cxn ang="0">
                    <a:pos x="1" y="116"/>
                  </a:cxn>
                  <a:cxn ang="0">
                    <a:pos x="2" y="118"/>
                  </a:cxn>
                  <a:cxn ang="0">
                    <a:pos x="4" y="118"/>
                  </a:cxn>
                  <a:cxn ang="0">
                    <a:pos x="6" y="119"/>
                  </a:cxn>
                  <a:cxn ang="0">
                    <a:pos x="7" y="118"/>
                  </a:cxn>
                  <a:cxn ang="0">
                    <a:pos x="8" y="116"/>
                  </a:cxn>
                  <a:cxn ang="0">
                    <a:pos x="9" y="114"/>
                  </a:cxn>
                  <a:cxn ang="0">
                    <a:pos x="9" y="114"/>
                  </a:cxn>
                  <a:cxn ang="0">
                    <a:pos x="13" y="100"/>
                  </a:cxn>
                  <a:cxn ang="0">
                    <a:pos x="17" y="84"/>
                  </a:cxn>
                  <a:cxn ang="0">
                    <a:pos x="23" y="70"/>
                  </a:cxn>
                  <a:cxn ang="0">
                    <a:pos x="30" y="56"/>
                  </a:cxn>
                  <a:cxn ang="0">
                    <a:pos x="30" y="56"/>
                  </a:cxn>
                  <a:cxn ang="0">
                    <a:pos x="34" y="42"/>
                  </a:cxn>
                  <a:cxn ang="0">
                    <a:pos x="39" y="29"/>
                  </a:cxn>
                  <a:cxn ang="0">
                    <a:pos x="42" y="22"/>
                  </a:cxn>
                  <a:cxn ang="0">
                    <a:pos x="46" y="17"/>
                  </a:cxn>
                  <a:cxn ang="0">
                    <a:pos x="51" y="12"/>
                  </a:cxn>
                  <a:cxn ang="0">
                    <a:pos x="57" y="9"/>
                  </a:cxn>
                  <a:cxn ang="0">
                    <a:pos x="57" y="9"/>
                  </a:cxn>
                  <a:cxn ang="0">
                    <a:pos x="60" y="8"/>
                  </a:cxn>
                  <a:cxn ang="0">
                    <a:pos x="61" y="7"/>
                  </a:cxn>
                  <a:cxn ang="0">
                    <a:pos x="62" y="5"/>
                  </a:cxn>
                  <a:cxn ang="0">
                    <a:pos x="61" y="3"/>
                  </a:cxn>
                  <a:cxn ang="0">
                    <a:pos x="61" y="2"/>
                  </a:cxn>
                  <a:cxn ang="0">
                    <a:pos x="60" y="0"/>
                  </a:cxn>
                  <a:cxn ang="0">
                    <a:pos x="57" y="0"/>
                  </a:cxn>
                  <a:cxn ang="0">
                    <a:pos x="55" y="0"/>
                  </a:cxn>
                  <a:cxn ang="0">
                    <a:pos x="55" y="0"/>
                  </a:cxn>
                </a:cxnLst>
                <a:rect l="0" t="0" r="r" b="b"/>
                <a:pathLst>
                  <a:path w="62" h="119">
                    <a:moveTo>
                      <a:pt x="55" y="0"/>
                    </a:moveTo>
                    <a:lnTo>
                      <a:pt x="55" y="0"/>
                    </a:lnTo>
                    <a:lnTo>
                      <a:pt x="50" y="2"/>
                    </a:lnTo>
                    <a:lnTo>
                      <a:pt x="46" y="5"/>
                    </a:lnTo>
                    <a:lnTo>
                      <a:pt x="42" y="8"/>
                    </a:lnTo>
                    <a:lnTo>
                      <a:pt x="39" y="11"/>
                    </a:lnTo>
                    <a:lnTo>
                      <a:pt x="33" y="19"/>
                    </a:lnTo>
                    <a:lnTo>
                      <a:pt x="29" y="30"/>
                    </a:lnTo>
                    <a:lnTo>
                      <a:pt x="29" y="30"/>
                    </a:lnTo>
                    <a:lnTo>
                      <a:pt x="13" y="70"/>
                    </a:lnTo>
                    <a:lnTo>
                      <a:pt x="6" y="91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0" y="114"/>
                    </a:lnTo>
                    <a:lnTo>
                      <a:pt x="1" y="116"/>
                    </a:lnTo>
                    <a:lnTo>
                      <a:pt x="2" y="118"/>
                    </a:lnTo>
                    <a:lnTo>
                      <a:pt x="4" y="118"/>
                    </a:lnTo>
                    <a:lnTo>
                      <a:pt x="6" y="119"/>
                    </a:lnTo>
                    <a:lnTo>
                      <a:pt x="7" y="118"/>
                    </a:lnTo>
                    <a:lnTo>
                      <a:pt x="8" y="116"/>
                    </a:lnTo>
                    <a:lnTo>
                      <a:pt x="9" y="114"/>
                    </a:lnTo>
                    <a:lnTo>
                      <a:pt x="9" y="114"/>
                    </a:lnTo>
                    <a:lnTo>
                      <a:pt x="13" y="100"/>
                    </a:lnTo>
                    <a:lnTo>
                      <a:pt x="17" y="84"/>
                    </a:lnTo>
                    <a:lnTo>
                      <a:pt x="23" y="70"/>
                    </a:lnTo>
                    <a:lnTo>
                      <a:pt x="30" y="56"/>
                    </a:lnTo>
                    <a:lnTo>
                      <a:pt x="30" y="56"/>
                    </a:lnTo>
                    <a:lnTo>
                      <a:pt x="34" y="42"/>
                    </a:lnTo>
                    <a:lnTo>
                      <a:pt x="39" y="29"/>
                    </a:lnTo>
                    <a:lnTo>
                      <a:pt x="42" y="22"/>
                    </a:lnTo>
                    <a:lnTo>
                      <a:pt x="46" y="17"/>
                    </a:lnTo>
                    <a:lnTo>
                      <a:pt x="51" y="12"/>
                    </a:lnTo>
                    <a:lnTo>
                      <a:pt x="57" y="9"/>
                    </a:lnTo>
                    <a:lnTo>
                      <a:pt x="57" y="9"/>
                    </a:lnTo>
                    <a:lnTo>
                      <a:pt x="60" y="8"/>
                    </a:lnTo>
                    <a:lnTo>
                      <a:pt x="61" y="7"/>
                    </a:lnTo>
                    <a:lnTo>
                      <a:pt x="62" y="5"/>
                    </a:lnTo>
                    <a:lnTo>
                      <a:pt x="61" y="3"/>
                    </a:lnTo>
                    <a:lnTo>
                      <a:pt x="61" y="2"/>
                    </a:lnTo>
                    <a:lnTo>
                      <a:pt x="60" y="0"/>
                    </a:lnTo>
                    <a:lnTo>
                      <a:pt x="57" y="0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51" name="Freeform 173"/>
              <p:cNvSpPr/>
              <p:nvPr/>
            </p:nvSpPr>
            <p:spPr bwMode="auto">
              <a:xfrm>
                <a:off x="4403725" y="2228850"/>
                <a:ext cx="17463" cy="52388"/>
              </a:xfrm>
              <a:custGeom>
                <a:avLst/>
                <a:gdLst/>
                <a:ahLst/>
                <a:cxnLst>
                  <a:cxn ang="0">
                    <a:pos x="27" y="1"/>
                  </a:cxn>
                  <a:cxn ang="0">
                    <a:pos x="27" y="1"/>
                  </a:cxn>
                  <a:cxn ang="0">
                    <a:pos x="24" y="2"/>
                  </a:cxn>
                  <a:cxn ang="0">
                    <a:pos x="22" y="6"/>
                  </a:cxn>
                  <a:cxn ang="0">
                    <a:pos x="17" y="12"/>
                  </a:cxn>
                  <a:cxn ang="0">
                    <a:pos x="15" y="20"/>
                  </a:cxn>
                  <a:cxn ang="0">
                    <a:pos x="14" y="27"/>
                  </a:cxn>
                  <a:cxn ang="0">
                    <a:pos x="14" y="27"/>
                  </a:cxn>
                  <a:cxn ang="0">
                    <a:pos x="12" y="45"/>
                  </a:cxn>
                  <a:cxn ang="0">
                    <a:pos x="10" y="61"/>
                  </a:cxn>
                  <a:cxn ang="0">
                    <a:pos x="6" y="78"/>
                  </a:cxn>
                  <a:cxn ang="0">
                    <a:pos x="0" y="94"/>
                  </a:cxn>
                  <a:cxn ang="0">
                    <a:pos x="0" y="94"/>
                  </a:cxn>
                  <a:cxn ang="0">
                    <a:pos x="0" y="96"/>
                  </a:cxn>
                  <a:cxn ang="0">
                    <a:pos x="0" y="97"/>
                  </a:cxn>
                  <a:cxn ang="0">
                    <a:pos x="1" y="100"/>
                  </a:cxn>
                  <a:cxn ang="0">
                    <a:pos x="3" y="100"/>
                  </a:cxn>
                  <a:cxn ang="0">
                    <a:pos x="6" y="100"/>
                  </a:cxn>
                  <a:cxn ang="0">
                    <a:pos x="8" y="98"/>
                  </a:cxn>
                  <a:cxn ang="0">
                    <a:pos x="9" y="96"/>
                  </a:cxn>
                  <a:cxn ang="0">
                    <a:pos x="9" y="96"/>
                  </a:cxn>
                  <a:cxn ang="0">
                    <a:pos x="13" y="85"/>
                  </a:cxn>
                  <a:cxn ang="0">
                    <a:pos x="15" y="80"/>
                  </a:cxn>
                  <a:cxn ang="0">
                    <a:pos x="18" y="75"/>
                  </a:cxn>
                  <a:cxn ang="0">
                    <a:pos x="18" y="75"/>
                  </a:cxn>
                  <a:cxn ang="0">
                    <a:pos x="19" y="72"/>
                  </a:cxn>
                  <a:cxn ang="0">
                    <a:pos x="21" y="69"/>
                  </a:cxn>
                  <a:cxn ang="0">
                    <a:pos x="21" y="62"/>
                  </a:cxn>
                  <a:cxn ang="0">
                    <a:pos x="22" y="49"/>
                  </a:cxn>
                  <a:cxn ang="0">
                    <a:pos x="22" y="49"/>
                  </a:cxn>
                  <a:cxn ang="0">
                    <a:pos x="23" y="28"/>
                  </a:cxn>
                  <a:cxn ang="0">
                    <a:pos x="24" y="22"/>
                  </a:cxn>
                  <a:cxn ang="0">
                    <a:pos x="25" y="17"/>
                  </a:cxn>
                  <a:cxn ang="0">
                    <a:pos x="27" y="13"/>
                  </a:cxn>
                  <a:cxn ang="0">
                    <a:pos x="30" y="10"/>
                  </a:cxn>
                  <a:cxn ang="0">
                    <a:pos x="30" y="10"/>
                  </a:cxn>
                  <a:cxn ang="0">
                    <a:pos x="31" y="9"/>
                  </a:cxn>
                  <a:cxn ang="0">
                    <a:pos x="32" y="8"/>
                  </a:cxn>
                  <a:cxn ang="0">
                    <a:pos x="33" y="3"/>
                  </a:cxn>
                  <a:cxn ang="0">
                    <a:pos x="32" y="2"/>
                  </a:cxn>
                  <a:cxn ang="0">
                    <a:pos x="31" y="1"/>
                  </a:cxn>
                  <a:cxn ang="0">
                    <a:pos x="29" y="0"/>
                  </a:cxn>
                  <a:cxn ang="0">
                    <a:pos x="27" y="1"/>
                  </a:cxn>
                  <a:cxn ang="0">
                    <a:pos x="27" y="1"/>
                  </a:cxn>
                </a:cxnLst>
                <a:rect l="0" t="0" r="r" b="b"/>
                <a:pathLst>
                  <a:path w="33" h="100">
                    <a:moveTo>
                      <a:pt x="27" y="1"/>
                    </a:moveTo>
                    <a:lnTo>
                      <a:pt x="27" y="1"/>
                    </a:lnTo>
                    <a:lnTo>
                      <a:pt x="24" y="2"/>
                    </a:lnTo>
                    <a:lnTo>
                      <a:pt x="22" y="6"/>
                    </a:lnTo>
                    <a:lnTo>
                      <a:pt x="17" y="12"/>
                    </a:lnTo>
                    <a:lnTo>
                      <a:pt x="15" y="20"/>
                    </a:lnTo>
                    <a:lnTo>
                      <a:pt x="14" y="27"/>
                    </a:lnTo>
                    <a:lnTo>
                      <a:pt x="14" y="27"/>
                    </a:lnTo>
                    <a:lnTo>
                      <a:pt x="12" y="45"/>
                    </a:lnTo>
                    <a:lnTo>
                      <a:pt x="10" y="61"/>
                    </a:lnTo>
                    <a:lnTo>
                      <a:pt x="6" y="7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0" y="96"/>
                    </a:lnTo>
                    <a:lnTo>
                      <a:pt x="0" y="97"/>
                    </a:lnTo>
                    <a:lnTo>
                      <a:pt x="1" y="100"/>
                    </a:lnTo>
                    <a:lnTo>
                      <a:pt x="3" y="100"/>
                    </a:lnTo>
                    <a:lnTo>
                      <a:pt x="6" y="100"/>
                    </a:lnTo>
                    <a:lnTo>
                      <a:pt x="8" y="98"/>
                    </a:lnTo>
                    <a:lnTo>
                      <a:pt x="9" y="96"/>
                    </a:lnTo>
                    <a:lnTo>
                      <a:pt x="9" y="96"/>
                    </a:lnTo>
                    <a:lnTo>
                      <a:pt x="13" y="85"/>
                    </a:lnTo>
                    <a:lnTo>
                      <a:pt x="15" y="80"/>
                    </a:lnTo>
                    <a:lnTo>
                      <a:pt x="18" y="75"/>
                    </a:lnTo>
                    <a:lnTo>
                      <a:pt x="18" y="75"/>
                    </a:lnTo>
                    <a:lnTo>
                      <a:pt x="19" y="72"/>
                    </a:lnTo>
                    <a:lnTo>
                      <a:pt x="21" y="69"/>
                    </a:lnTo>
                    <a:lnTo>
                      <a:pt x="21" y="62"/>
                    </a:lnTo>
                    <a:lnTo>
                      <a:pt x="22" y="49"/>
                    </a:lnTo>
                    <a:lnTo>
                      <a:pt x="22" y="49"/>
                    </a:lnTo>
                    <a:lnTo>
                      <a:pt x="23" y="28"/>
                    </a:lnTo>
                    <a:lnTo>
                      <a:pt x="24" y="22"/>
                    </a:lnTo>
                    <a:lnTo>
                      <a:pt x="25" y="17"/>
                    </a:lnTo>
                    <a:lnTo>
                      <a:pt x="27" y="13"/>
                    </a:lnTo>
                    <a:lnTo>
                      <a:pt x="30" y="10"/>
                    </a:lnTo>
                    <a:lnTo>
                      <a:pt x="30" y="10"/>
                    </a:lnTo>
                    <a:lnTo>
                      <a:pt x="31" y="9"/>
                    </a:lnTo>
                    <a:lnTo>
                      <a:pt x="32" y="8"/>
                    </a:lnTo>
                    <a:lnTo>
                      <a:pt x="33" y="3"/>
                    </a:lnTo>
                    <a:lnTo>
                      <a:pt x="32" y="2"/>
                    </a:lnTo>
                    <a:lnTo>
                      <a:pt x="31" y="1"/>
                    </a:lnTo>
                    <a:lnTo>
                      <a:pt x="29" y="0"/>
                    </a:lnTo>
                    <a:lnTo>
                      <a:pt x="27" y="1"/>
                    </a:lnTo>
                    <a:lnTo>
                      <a:pt x="27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52" name="Freeform 174"/>
              <p:cNvSpPr/>
              <p:nvPr/>
            </p:nvSpPr>
            <p:spPr bwMode="auto">
              <a:xfrm>
                <a:off x="4340225" y="2436813"/>
                <a:ext cx="4763" cy="4286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76"/>
                  </a:cxn>
                  <a:cxn ang="0">
                    <a:pos x="0" y="76"/>
                  </a:cxn>
                  <a:cxn ang="0">
                    <a:pos x="1" y="78"/>
                  </a:cxn>
                  <a:cxn ang="0">
                    <a:pos x="2" y="79"/>
                  </a:cxn>
                  <a:cxn ang="0">
                    <a:pos x="3" y="80"/>
                  </a:cxn>
                  <a:cxn ang="0">
                    <a:pos x="5" y="80"/>
                  </a:cxn>
                  <a:cxn ang="0">
                    <a:pos x="6" y="80"/>
                  </a:cxn>
                  <a:cxn ang="0">
                    <a:pos x="8" y="79"/>
                  </a:cxn>
                  <a:cxn ang="0">
                    <a:pos x="9" y="78"/>
                  </a:cxn>
                  <a:cxn ang="0">
                    <a:pos x="9" y="76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2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2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80">
                    <a:moveTo>
                      <a:pt x="0" y="5"/>
                    </a:moveTo>
                    <a:lnTo>
                      <a:pt x="0" y="76"/>
                    </a:lnTo>
                    <a:lnTo>
                      <a:pt x="0" y="76"/>
                    </a:lnTo>
                    <a:lnTo>
                      <a:pt x="1" y="78"/>
                    </a:lnTo>
                    <a:lnTo>
                      <a:pt x="2" y="79"/>
                    </a:lnTo>
                    <a:lnTo>
                      <a:pt x="3" y="80"/>
                    </a:lnTo>
                    <a:lnTo>
                      <a:pt x="5" y="80"/>
                    </a:lnTo>
                    <a:lnTo>
                      <a:pt x="6" y="80"/>
                    </a:lnTo>
                    <a:lnTo>
                      <a:pt x="8" y="79"/>
                    </a:lnTo>
                    <a:lnTo>
                      <a:pt x="9" y="78"/>
                    </a:lnTo>
                    <a:lnTo>
                      <a:pt x="9" y="76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2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2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53" name="Freeform 175"/>
              <p:cNvSpPr/>
              <p:nvPr/>
            </p:nvSpPr>
            <p:spPr bwMode="auto">
              <a:xfrm>
                <a:off x="4370388" y="2460625"/>
                <a:ext cx="11113" cy="65088"/>
              </a:xfrm>
              <a:custGeom>
                <a:avLst/>
                <a:gdLst/>
                <a:ahLst/>
                <a:cxnLst>
                  <a:cxn ang="0">
                    <a:pos x="12" y="2"/>
                  </a:cxn>
                  <a:cxn ang="0">
                    <a:pos x="12" y="2"/>
                  </a:cxn>
                  <a:cxn ang="0">
                    <a:pos x="9" y="9"/>
                  </a:cxn>
                  <a:cxn ang="0">
                    <a:pos x="7" y="15"/>
                  </a:cxn>
                  <a:cxn ang="0">
                    <a:pos x="3" y="29"/>
                  </a:cxn>
                  <a:cxn ang="0">
                    <a:pos x="1" y="44"/>
                  </a:cxn>
                  <a:cxn ang="0">
                    <a:pos x="0" y="59"/>
                  </a:cxn>
                  <a:cxn ang="0">
                    <a:pos x="1" y="90"/>
                  </a:cxn>
                  <a:cxn ang="0">
                    <a:pos x="2" y="118"/>
                  </a:cxn>
                  <a:cxn ang="0">
                    <a:pos x="2" y="118"/>
                  </a:cxn>
                  <a:cxn ang="0">
                    <a:pos x="3" y="120"/>
                  </a:cxn>
                  <a:cxn ang="0">
                    <a:pos x="4" y="122"/>
                  </a:cxn>
                  <a:cxn ang="0">
                    <a:pos x="5" y="123"/>
                  </a:cxn>
                  <a:cxn ang="0">
                    <a:pos x="7" y="123"/>
                  </a:cxn>
                  <a:cxn ang="0">
                    <a:pos x="9" y="123"/>
                  </a:cxn>
                  <a:cxn ang="0">
                    <a:pos x="10" y="122"/>
                  </a:cxn>
                  <a:cxn ang="0">
                    <a:pos x="11" y="120"/>
                  </a:cxn>
                  <a:cxn ang="0">
                    <a:pos x="11" y="118"/>
                  </a:cxn>
                  <a:cxn ang="0">
                    <a:pos x="11" y="118"/>
                  </a:cxn>
                  <a:cxn ang="0">
                    <a:pos x="10" y="91"/>
                  </a:cxn>
                  <a:cxn ang="0">
                    <a:pos x="10" y="61"/>
                  </a:cxn>
                  <a:cxn ang="0">
                    <a:pos x="10" y="47"/>
                  </a:cxn>
                  <a:cxn ang="0">
                    <a:pos x="12" y="32"/>
                  </a:cxn>
                  <a:cxn ang="0">
                    <a:pos x="15" y="19"/>
                  </a:cxn>
                  <a:cxn ang="0">
                    <a:pos x="17" y="13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2" y="5"/>
                  </a:cxn>
                  <a:cxn ang="0">
                    <a:pos x="20" y="3"/>
                  </a:cxn>
                  <a:cxn ang="0">
                    <a:pos x="19" y="1"/>
                  </a:cxn>
                  <a:cxn ang="0">
                    <a:pos x="18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12" y="2"/>
                  </a:cxn>
                  <a:cxn ang="0">
                    <a:pos x="12" y="2"/>
                  </a:cxn>
                </a:cxnLst>
                <a:rect l="0" t="0" r="r" b="b"/>
                <a:pathLst>
                  <a:path w="22" h="123">
                    <a:moveTo>
                      <a:pt x="12" y="2"/>
                    </a:moveTo>
                    <a:lnTo>
                      <a:pt x="12" y="2"/>
                    </a:lnTo>
                    <a:lnTo>
                      <a:pt x="9" y="9"/>
                    </a:lnTo>
                    <a:lnTo>
                      <a:pt x="7" y="15"/>
                    </a:lnTo>
                    <a:lnTo>
                      <a:pt x="3" y="29"/>
                    </a:lnTo>
                    <a:lnTo>
                      <a:pt x="1" y="44"/>
                    </a:lnTo>
                    <a:lnTo>
                      <a:pt x="0" y="59"/>
                    </a:lnTo>
                    <a:lnTo>
                      <a:pt x="1" y="90"/>
                    </a:lnTo>
                    <a:lnTo>
                      <a:pt x="2" y="118"/>
                    </a:lnTo>
                    <a:lnTo>
                      <a:pt x="2" y="118"/>
                    </a:lnTo>
                    <a:lnTo>
                      <a:pt x="3" y="120"/>
                    </a:lnTo>
                    <a:lnTo>
                      <a:pt x="4" y="122"/>
                    </a:lnTo>
                    <a:lnTo>
                      <a:pt x="5" y="123"/>
                    </a:lnTo>
                    <a:lnTo>
                      <a:pt x="7" y="123"/>
                    </a:lnTo>
                    <a:lnTo>
                      <a:pt x="9" y="123"/>
                    </a:lnTo>
                    <a:lnTo>
                      <a:pt x="10" y="122"/>
                    </a:lnTo>
                    <a:lnTo>
                      <a:pt x="11" y="120"/>
                    </a:lnTo>
                    <a:lnTo>
                      <a:pt x="11" y="118"/>
                    </a:lnTo>
                    <a:lnTo>
                      <a:pt x="11" y="118"/>
                    </a:lnTo>
                    <a:lnTo>
                      <a:pt x="10" y="91"/>
                    </a:lnTo>
                    <a:lnTo>
                      <a:pt x="10" y="61"/>
                    </a:lnTo>
                    <a:lnTo>
                      <a:pt x="10" y="47"/>
                    </a:lnTo>
                    <a:lnTo>
                      <a:pt x="12" y="32"/>
                    </a:lnTo>
                    <a:lnTo>
                      <a:pt x="15" y="19"/>
                    </a:lnTo>
                    <a:lnTo>
                      <a:pt x="17" y="13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2" y="5"/>
                    </a:lnTo>
                    <a:lnTo>
                      <a:pt x="20" y="3"/>
                    </a:lnTo>
                    <a:lnTo>
                      <a:pt x="19" y="1"/>
                    </a:lnTo>
                    <a:lnTo>
                      <a:pt x="18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2"/>
                    </a:lnTo>
                    <a:lnTo>
                      <a:pt x="12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54" name="Freeform 176"/>
              <p:cNvSpPr/>
              <p:nvPr/>
            </p:nvSpPr>
            <p:spPr bwMode="auto">
              <a:xfrm>
                <a:off x="4395788" y="2492375"/>
                <a:ext cx="7938" cy="55563"/>
              </a:xfrm>
              <a:custGeom>
                <a:avLst/>
                <a:gdLst/>
                <a:ahLst/>
                <a:cxnLst>
                  <a:cxn ang="0">
                    <a:pos x="6" y="5"/>
                  </a:cxn>
                  <a:cxn ang="0">
                    <a:pos x="6" y="5"/>
                  </a:cxn>
                  <a:cxn ang="0">
                    <a:pos x="5" y="29"/>
                  </a:cxn>
                  <a:cxn ang="0">
                    <a:pos x="2" y="53"/>
                  </a:cxn>
                  <a:cxn ang="0">
                    <a:pos x="1" y="77"/>
                  </a:cxn>
                  <a:cxn ang="0">
                    <a:pos x="0" y="100"/>
                  </a:cxn>
                  <a:cxn ang="0">
                    <a:pos x="0" y="100"/>
                  </a:cxn>
                  <a:cxn ang="0">
                    <a:pos x="1" y="102"/>
                  </a:cxn>
                  <a:cxn ang="0">
                    <a:pos x="2" y="104"/>
                  </a:cxn>
                  <a:cxn ang="0">
                    <a:pos x="4" y="105"/>
                  </a:cxn>
                  <a:cxn ang="0">
                    <a:pos x="6" y="105"/>
                  </a:cxn>
                  <a:cxn ang="0">
                    <a:pos x="7" y="105"/>
                  </a:cxn>
                  <a:cxn ang="0">
                    <a:pos x="9" y="104"/>
                  </a:cxn>
                  <a:cxn ang="0">
                    <a:pos x="10" y="102"/>
                  </a:cxn>
                  <a:cxn ang="0">
                    <a:pos x="10" y="100"/>
                  </a:cxn>
                  <a:cxn ang="0">
                    <a:pos x="10" y="100"/>
                  </a:cxn>
                  <a:cxn ang="0">
                    <a:pos x="11" y="77"/>
                  </a:cxn>
                  <a:cxn ang="0">
                    <a:pos x="13" y="53"/>
                  </a:cxn>
                  <a:cxn ang="0">
                    <a:pos x="14" y="29"/>
                  </a:cxn>
                  <a:cxn ang="0">
                    <a:pos x="15" y="5"/>
                  </a:cxn>
                  <a:cxn ang="0">
                    <a:pos x="15" y="5"/>
                  </a:cxn>
                  <a:cxn ang="0">
                    <a:pos x="15" y="3"/>
                  </a:cxn>
                  <a:cxn ang="0">
                    <a:pos x="14" y="2"/>
                  </a:cxn>
                  <a:cxn ang="0">
                    <a:pos x="12" y="1"/>
                  </a:cxn>
                  <a:cxn ang="0">
                    <a:pos x="10" y="0"/>
                  </a:cxn>
                  <a:cxn ang="0">
                    <a:pos x="9" y="1"/>
                  </a:cxn>
                  <a:cxn ang="0">
                    <a:pos x="7" y="2"/>
                  </a:cxn>
                  <a:cxn ang="0">
                    <a:pos x="6" y="3"/>
                  </a:cxn>
                  <a:cxn ang="0">
                    <a:pos x="6" y="5"/>
                  </a:cxn>
                  <a:cxn ang="0">
                    <a:pos x="6" y="5"/>
                  </a:cxn>
                </a:cxnLst>
                <a:rect l="0" t="0" r="r" b="b"/>
                <a:pathLst>
                  <a:path w="15" h="105">
                    <a:moveTo>
                      <a:pt x="6" y="5"/>
                    </a:moveTo>
                    <a:lnTo>
                      <a:pt x="6" y="5"/>
                    </a:lnTo>
                    <a:lnTo>
                      <a:pt x="5" y="29"/>
                    </a:lnTo>
                    <a:lnTo>
                      <a:pt x="2" y="53"/>
                    </a:lnTo>
                    <a:lnTo>
                      <a:pt x="1" y="77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102"/>
                    </a:lnTo>
                    <a:lnTo>
                      <a:pt x="2" y="104"/>
                    </a:lnTo>
                    <a:lnTo>
                      <a:pt x="4" y="105"/>
                    </a:lnTo>
                    <a:lnTo>
                      <a:pt x="6" y="105"/>
                    </a:lnTo>
                    <a:lnTo>
                      <a:pt x="7" y="105"/>
                    </a:lnTo>
                    <a:lnTo>
                      <a:pt x="9" y="104"/>
                    </a:lnTo>
                    <a:lnTo>
                      <a:pt x="10" y="102"/>
                    </a:lnTo>
                    <a:lnTo>
                      <a:pt x="10" y="100"/>
                    </a:lnTo>
                    <a:lnTo>
                      <a:pt x="10" y="100"/>
                    </a:lnTo>
                    <a:lnTo>
                      <a:pt x="11" y="77"/>
                    </a:lnTo>
                    <a:lnTo>
                      <a:pt x="13" y="53"/>
                    </a:lnTo>
                    <a:lnTo>
                      <a:pt x="14" y="29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3"/>
                    </a:lnTo>
                    <a:lnTo>
                      <a:pt x="14" y="2"/>
                    </a:lnTo>
                    <a:lnTo>
                      <a:pt x="12" y="1"/>
                    </a:lnTo>
                    <a:lnTo>
                      <a:pt x="10" y="0"/>
                    </a:lnTo>
                    <a:lnTo>
                      <a:pt x="9" y="1"/>
                    </a:lnTo>
                    <a:lnTo>
                      <a:pt x="7" y="2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6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55" name="Freeform 177"/>
              <p:cNvSpPr/>
              <p:nvPr/>
            </p:nvSpPr>
            <p:spPr bwMode="auto">
              <a:xfrm>
                <a:off x="4424363" y="2520950"/>
                <a:ext cx="4763" cy="7143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132"/>
                  </a:cxn>
                  <a:cxn ang="0">
                    <a:pos x="0" y="132"/>
                  </a:cxn>
                  <a:cxn ang="0">
                    <a:pos x="0" y="134"/>
                  </a:cxn>
                  <a:cxn ang="0">
                    <a:pos x="1" y="136"/>
                  </a:cxn>
                  <a:cxn ang="0">
                    <a:pos x="3" y="136"/>
                  </a:cxn>
                  <a:cxn ang="0">
                    <a:pos x="4" y="137"/>
                  </a:cxn>
                  <a:cxn ang="0">
                    <a:pos x="6" y="136"/>
                  </a:cxn>
                  <a:cxn ang="0">
                    <a:pos x="7" y="136"/>
                  </a:cxn>
                  <a:cxn ang="0">
                    <a:pos x="8" y="134"/>
                  </a:cxn>
                  <a:cxn ang="0">
                    <a:pos x="9" y="132"/>
                  </a:cxn>
                  <a:cxn ang="0">
                    <a:pos x="9" y="4"/>
                  </a:cxn>
                  <a:cxn ang="0">
                    <a:pos x="9" y="4"/>
                  </a:cxn>
                  <a:cxn ang="0">
                    <a:pos x="8" y="2"/>
                  </a:cxn>
                  <a:cxn ang="0">
                    <a:pos x="7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9" h="137">
                    <a:moveTo>
                      <a:pt x="0" y="4"/>
                    </a:moveTo>
                    <a:lnTo>
                      <a:pt x="0" y="132"/>
                    </a:lnTo>
                    <a:lnTo>
                      <a:pt x="0" y="132"/>
                    </a:lnTo>
                    <a:lnTo>
                      <a:pt x="0" y="134"/>
                    </a:lnTo>
                    <a:lnTo>
                      <a:pt x="1" y="136"/>
                    </a:lnTo>
                    <a:lnTo>
                      <a:pt x="3" y="136"/>
                    </a:lnTo>
                    <a:lnTo>
                      <a:pt x="4" y="137"/>
                    </a:lnTo>
                    <a:lnTo>
                      <a:pt x="6" y="136"/>
                    </a:lnTo>
                    <a:lnTo>
                      <a:pt x="7" y="136"/>
                    </a:lnTo>
                    <a:lnTo>
                      <a:pt x="8" y="134"/>
                    </a:lnTo>
                    <a:lnTo>
                      <a:pt x="9" y="132"/>
                    </a:lnTo>
                    <a:lnTo>
                      <a:pt x="9" y="4"/>
                    </a:lnTo>
                    <a:lnTo>
                      <a:pt x="9" y="4"/>
                    </a:lnTo>
                    <a:lnTo>
                      <a:pt x="8" y="2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56" name="Freeform 178"/>
              <p:cNvSpPr/>
              <p:nvPr/>
            </p:nvSpPr>
            <p:spPr bwMode="auto">
              <a:xfrm>
                <a:off x="4451350" y="2547938"/>
                <a:ext cx="7938" cy="68263"/>
              </a:xfrm>
              <a:custGeom>
                <a:avLst/>
                <a:gdLst/>
                <a:ahLst/>
                <a:cxnLst>
                  <a:cxn ang="0">
                    <a:pos x="5" y="5"/>
                  </a:cxn>
                  <a:cxn ang="0">
                    <a:pos x="5" y="5"/>
                  </a:cxn>
                  <a:cxn ang="0">
                    <a:pos x="2" y="33"/>
                  </a:cxn>
                  <a:cxn ang="0">
                    <a:pos x="1" y="47"/>
                  </a:cxn>
                  <a:cxn ang="0">
                    <a:pos x="0" y="62"/>
                  </a:cxn>
                  <a:cxn ang="0">
                    <a:pos x="0" y="124"/>
                  </a:cxn>
                  <a:cxn ang="0">
                    <a:pos x="0" y="124"/>
                  </a:cxn>
                  <a:cxn ang="0">
                    <a:pos x="1" y="126"/>
                  </a:cxn>
                  <a:cxn ang="0">
                    <a:pos x="2" y="127"/>
                  </a:cxn>
                  <a:cxn ang="0">
                    <a:pos x="3" y="128"/>
                  </a:cxn>
                  <a:cxn ang="0">
                    <a:pos x="5" y="128"/>
                  </a:cxn>
                  <a:cxn ang="0">
                    <a:pos x="6" y="128"/>
                  </a:cxn>
                  <a:cxn ang="0">
                    <a:pos x="8" y="127"/>
                  </a:cxn>
                  <a:cxn ang="0">
                    <a:pos x="9" y="126"/>
                  </a:cxn>
                  <a:cxn ang="0">
                    <a:pos x="9" y="124"/>
                  </a:cxn>
                  <a:cxn ang="0">
                    <a:pos x="9" y="69"/>
                  </a:cxn>
                  <a:cxn ang="0">
                    <a:pos x="9" y="69"/>
                  </a:cxn>
                  <a:cxn ang="0">
                    <a:pos x="10" y="52"/>
                  </a:cxn>
                  <a:cxn ang="0">
                    <a:pos x="11" y="37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4" y="3"/>
                  </a:cxn>
                  <a:cxn ang="0">
                    <a:pos x="13" y="2"/>
                  </a:cxn>
                  <a:cxn ang="0">
                    <a:pos x="11" y="1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5" y="3"/>
                  </a:cxn>
                  <a:cxn ang="0">
                    <a:pos x="5" y="5"/>
                  </a:cxn>
                  <a:cxn ang="0">
                    <a:pos x="5" y="5"/>
                  </a:cxn>
                </a:cxnLst>
                <a:rect l="0" t="0" r="r" b="b"/>
                <a:pathLst>
                  <a:path w="14" h="128">
                    <a:moveTo>
                      <a:pt x="5" y="5"/>
                    </a:moveTo>
                    <a:lnTo>
                      <a:pt x="5" y="5"/>
                    </a:lnTo>
                    <a:lnTo>
                      <a:pt x="2" y="33"/>
                    </a:lnTo>
                    <a:lnTo>
                      <a:pt x="1" y="47"/>
                    </a:lnTo>
                    <a:lnTo>
                      <a:pt x="0" y="62"/>
                    </a:lnTo>
                    <a:lnTo>
                      <a:pt x="0" y="124"/>
                    </a:lnTo>
                    <a:lnTo>
                      <a:pt x="0" y="124"/>
                    </a:lnTo>
                    <a:lnTo>
                      <a:pt x="1" y="126"/>
                    </a:lnTo>
                    <a:lnTo>
                      <a:pt x="2" y="127"/>
                    </a:lnTo>
                    <a:lnTo>
                      <a:pt x="3" y="128"/>
                    </a:lnTo>
                    <a:lnTo>
                      <a:pt x="5" y="128"/>
                    </a:lnTo>
                    <a:lnTo>
                      <a:pt x="6" y="128"/>
                    </a:lnTo>
                    <a:lnTo>
                      <a:pt x="8" y="127"/>
                    </a:lnTo>
                    <a:lnTo>
                      <a:pt x="9" y="126"/>
                    </a:lnTo>
                    <a:lnTo>
                      <a:pt x="9" y="124"/>
                    </a:lnTo>
                    <a:lnTo>
                      <a:pt x="9" y="69"/>
                    </a:lnTo>
                    <a:lnTo>
                      <a:pt x="9" y="69"/>
                    </a:lnTo>
                    <a:lnTo>
                      <a:pt x="10" y="52"/>
                    </a:lnTo>
                    <a:lnTo>
                      <a:pt x="11" y="37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11" y="1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5" y="3"/>
                    </a:lnTo>
                    <a:lnTo>
                      <a:pt x="5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57" name="Freeform 179"/>
              <p:cNvSpPr/>
              <p:nvPr/>
            </p:nvSpPr>
            <p:spPr bwMode="auto">
              <a:xfrm>
                <a:off x="4478338" y="2578100"/>
                <a:ext cx="6350" cy="5556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00"/>
                  </a:cxn>
                  <a:cxn ang="0">
                    <a:pos x="0" y="100"/>
                  </a:cxn>
                  <a:cxn ang="0">
                    <a:pos x="0" y="102"/>
                  </a:cxn>
                  <a:cxn ang="0">
                    <a:pos x="1" y="103"/>
                  </a:cxn>
                  <a:cxn ang="0">
                    <a:pos x="4" y="104"/>
                  </a:cxn>
                  <a:cxn ang="0">
                    <a:pos x="5" y="104"/>
                  </a:cxn>
                  <a:cxn ang="0">
                    <a:pos x="7" y="104"/>
                  </a:cxn>
                  <a:cxn ang="0">
                    <a:pos x="8" y="103"/>
                  </a:cxn>
                  <a:cxn ang="0">
                    <a:pos x="9" y="102"/>
                  </a:cxn>
                  <a:cxn ang="0">
                    <a:pos x="10" y="100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2"/>
                  </a:cxn>
                  <a:cxn ang="0">
                    <a:pos x="8" y="1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10" h="104">
                    <a:moveTo>
                      <a:pt x="0" y="5"/>
                    </a:moveTo>
                    <a:lnTo>
                      <a:pt x="0" y="100"/>
                    </a:lnTo>
                    <a:lnTo>
                      <a:pt x="0" y="100"/>
                    </a:lnTo>
                    <a:lnTo>
                      <a:pt x="0" y="102"/>
                    </a:lnTo>
                    <a:lnTo>
                      <a:pt x="1" y="103"/>
                    </a:lnTo>
                    <a:lnTo>
                      <a:pt x="4" y="104"/>
                    </a:lnTo>
                    <a:lnTo>
                      <a:pt x="5" y="104"/>
                    </a:lnTo>
                    <a:lnTo>
                      <a:pt x="7" y="104"/>
                    </a:lnTo>
                    <a:lnTo>
                      <a:pt x="8" y="103"/>
                    </a:lnTo>
                    <a:lnTo>
                      <a:pt x="9" y="102"/>
                    </a:lnTo>
                    <a:lnTo>
                      <a:pt x="10" y="100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9" y="2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58" name="Freeform 180"/>
              <p:cNvSpPr/>
              <p:nvPr/>
            </p:nvSpPr>
            <p:spPr bwMode="auto">
              <a:xfrm>
                <a:off x="4500563" y="2608263"/>
                <a:ext cx="7938" cy="49213"/>
              </a:xfrm>
              <a:custGeom>
                <a:avLst/>
                <a:gdLst/>
                <a:ahLst/>
                <a:cxnLst>
                  <a:cxn ang="0">
                    <a:pos x="15" y="88"/>
                  </a:cxn>
                  <a:cxn ang="0">
                    <a:pos x="15" y="88"/>
                  </a:cxn>
                  <a:cxn ang="0">
                    <a:pos x="12" y="79"/>
                  </a:cxn>
                  <a:cxn ang="0">
                    <a:pos x="10" y="68"/>
                  </a:cxn>
                  <a:cxn ang="0">
                    <a:pos x="9" y="57"/>
                  </a:cxn>
                  <a:cxn ang="0">
                    <a:pos x="9" y="47"/>
                  </a:cxn>
                  <a:cxn ang="0">
                    <a:pos x="9" y="25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1" y="4"/>
                  </a:cxn>
                  <a:cxn ang="0">
                    <a:pos x="1" y="4"/>
                  </a:cxn>
                  <a:cxn ang="0">
                    <a:pos x="0" y="26"/>
                  </a:cxn>
                  <a:cxn ang="0">
                    <a:pos x="0" y="48"/>
                  </a:cxn>
                  <a:cxn ang="0">
                    <a:pos x="0" y="59"/>
                  </a:cxn>
                  <a:cxn ang="0">
                    <a:pos x="1" y="69"/>
                  </a:cxn>
                  <a:cxn ang="0">
                    <a:pos x="3" y="81"/>
                  </a:cxn>
                  <a:cxn ang="0">
                    <a:pos x="6" y="91"/>
                  </a:cxn>
                  <a:cxn ang="0">
                    <a:pos x="6" y="91"/>
                  </a:cxn>
                  <a:cxn ang="0">
                    <a:pos x="7" y="93"/>
                  </a:cxn>
                  <a:cxn ang="0">
                    <a:pos x="8" y="94"/>
                  </a:cxn>
                  <a:cxn ang="0">
                    <a:pos x="10" y="94"/>
                  </a:cxn>
                  <a:cxn ang="0">
                    <a:pos x="12" y="94"/>
                  </a:cxn>
                  <a:cxn ang="0">
                    <a:pos x="13" y="93"/>
                  </a:cxn>
                  <a:cxn ang="0">
                    <a:pos x="14" y="92"/>
                  </a:cxn>
                  <a:cxn ang="0">
                    <a:pos x="15" y="90"/>
                  </a:cxn>
                  <a:cxn ang="0">
                    <a:pos x="15" y="88"/>
                  </a:cxn>
                  <a:cxn ang="0">
                    <a:pos x="15" y="88"/>
                  </a:cxn>
                </a:cxnLst>
                <a:rect l="0" t="0" r="r" b="b"/>
                <a:pathLst>
                  <a:path w="15" h="94">
                    <a:moveTo>
                      <a:pt x="15" y="88"/>
                    </a:moveTo>
                    <a:lnTo>
                      <a:pt x="15" y="88"/>
                    </a:lnTo>
                    <a:lnTo>
                      <a:pt x="12" y="79"/>
                    </a:lnTo>
                    <a:lnTo>
                      <a:pt x="10" y="68"/>
                    </a:lnTo>
                    <a:lnTo>
                      <a:pt x="9" y="57"/>
                    </a:lnTo>
                    <a:lnTo>
                      <a:pt x="9" y="47"/>
                    </a:lnTo>
                    <a:lnTo>
                      <a:pt x="9" y="25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10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0" y="26"/>
                    </a:lnTo>
                    <a:lnTo>
                      <a:pt x="0" y="48"/>
                    </a:lnTo>
                    <a:lnTo>
                      <a:pt x="0" y="59"/>
                    </a:lnTo>
                    <a:lnTo>
                      <a:pt x="1" y="69"/>
                    </a:lnTo>
                    <a:lnTo>
                      <a:pt x="3" y="81"/>
                    </a:lnTo>
                    <a:lnTo>
                      <a:pt x="6" y="91"/>
                    </a:lnTo>
                    <a:lnTo>
                      <a:pt x="6" y="91"/>
                    </a:lnTo>
                    <a:lnTo>
                      <a:pt x="7" y="93"/>
                    </a:lnTo>
                    <a:lnTo>
                      <a:pt x="8" y="94"/>
                    </a:lnTo>
                    <a:lnTo>
                      <a:pt x="10" y="94"/>
                    </a:lnTo>
                    <a:lnTo>
                      <a:pt x="12" y="94"/>
                    </a:lnTo>
                    <a:lnTo>
                      <a:pt x="13" y="93"/>
                    </a:lnTo>
                    <a:lnTo>
                      <a:pt x="14" y="92"/>
                    </a:lnTo>
                    <a:lnTo>
                      <a:pt x="15" y="90"/>
                    </a:lnTo>
                    <a:lnTo>
                      <a:pt x="15" y="88"/>
                    </a:lnTo>
                    <a:lnTo>
                      <a:pt x="15" y="8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59" name="Freeform 181"/>
              <p:cNvSpPr/>
              <p:nvPr/>
            </p:nvSpPr>
            <p:spPr bwMode="auto">
              <a:xfrm>
                <a:off x="4529138" y="2622550"/>
                <a:ext cx="7938" cy="63500"/>
              </a:xfrm>
              <a:custGeom>
                <a:avLst/>
                <a:gdLst/>
                <a:ahLst/>
                <a:cxnLst>
                  <a:cxn ang="0">
                    <a:pos x="6" y="5"/>
                  </a:cxn>
                  <a:cxn ang="0">
                    <a:pos x="6" y="5"/>
                  </a:cxn>
                  <a:cxn ang="0">
                    <a:pos x="5" y="18"/>
                  </a:cxn>
                  <a:cxn ang="0">
                    <a:pos x="3" y="31"/>
                  </a:cxn>
                  <a:cxn ang="0">
                    <a:pos x="1" y="43"/>
                  </a:cxn>
                  <a:cxn ang="0">
                    <a:pos x="0" y="57"/>
                  </a:cxn>
                  <a:cxn ang="0">
                    <a:pos x="0" y="57"/>
                  </a:cxn>
                  <a:cxn ang="0">
                    <a:pos x="0" y="86"/>
                  </a:cxn>
                  <a:cxn ang="0">
                    <a:pos x="0" y="114"/>
                  </a:cxn>
                  <a:cxn ang="0">
                    <a:pos x="0" y="114"/>
                  </a:cxn>
                  <a:cxn ang="0">
                    <a:pos x="1" y="116"/>
                  </a:cxn>
                  <a:cxn ang="0">
                    <a:pos x="2" y="117"/>
                  </a:cxn>
                  <a:cxn ang="0">
                    <a:pos x="3" y="118"/>
                  </a:cxn>
                  <a:cxn ang="0">
                    <a:pos x="6" y="119"/>
                  </a:cxn>
                  <a:cxn ang="0">
                    <a:pos x="8" y="118"/>
                  </a:cxn>
                  <a:cxn ang="0">
                    <a:pos x="9" y="117"/>
                  </a:cxn>
                  <a:cxn ang="0">
                    <a:pos x="10" y="116"/>
                  </a:cxn>
                  <a:cxn ang="0">
                    <a:pos x="11" y="114"/>
                  </a:cxn>
                  <a:cxn ang="0">
                    <a:pos x="11" y="57"/>
                  </a:cxn>
                  <a:cxn ang="0">
                    <a:pos x="11" y="57"/>
                  </a:cxn>
                  <a:cxn ang="0">
                    <a:pos x="11" y="43"/>
                  </a:cxn>
                  <a:cxn ang="0">
                    <a:pos x="13" y="31"/>
                  </a:cxn>
                  <a:cxn ang="0">
                    <a:pos x="14" y="18"/>
                  </a:cxn>
                  <a:cxn ang="0">
                    <a:pos x="15" y="5"/>
                  </a:cxn>
                  <a:cxn ang="0">
                    <a:pos x="15" y="5"/>
                  </a:cxn>
                  <a:cxn ang="0">
                    <a:pos x="15" y="3"/>
                  </a:cxn>
                  <a:cxn ang="0">
                    <a:pos x="14" y="1"/>
                  </a:cxn>
                  <a:cxn ang="0">
                    <a:pos x="12" y="0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8" y="1"/>
                  </a:cxn>
                  <a:cxn ang="0">
                    <a:pos x="6" y="3"/>
                  </a:cxn>
                  <a:cxn ang="0">
                    <a:pos x="6" y="5"/>
                  </a:cxn>
                  <a:cxn ang="0">
                    <a:pos x="6" y="5"/>
                  </a:cxn>
                </a:cxnLst>
                <a:rect l="0" t="0" r="r" b="b"/>
                <a:pathLst>
                  <a:path w="15" h="119">
                    <a:moveTo>
                      <a:pt x="6" y="5"/>
                    </a:moveTo>
                    <a:lnTo>
                      <a:pt x="6" y="5"/>
                    </a:lnTo>
                    <a:lnTo>
                      <a:pt x="5" y="18"/>
                    </a:lnTo>
                    <a:lnTo>
                      <a:pt x="3" y="31"/>
                    </a:lnTo>
                    <a:lnTo>
                      <a:pt x="1" y="43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0" y="86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1" y="116"/>
                    </a:lnTo>
                    <a:lnTo>
                      <a:pt x="2" y="117"/>
                    </a:lnTo>
                    <a:lnTo>
                      <a:pt x="3" y="118"/>
                    </a:lnTo>
                    <a:lnTo>
                      <a:pt x="6" y="119"/>
                    </a:lnTo>
                    <a:lnTo>
                      <a:pt x="8" y="118"/>
                    </a:lnTo>
                    <a:lnTo>
                      <a:pt x="9" y="117"/>
                    </a:lnTo>
                    <a:lnTo>
                      <a:pt x="10" y="116"/>
                    </a:lnTo>
                    <a:lnTo>
                      <a:pt x="11" y="114"/>
                    </a:lnTo>
                    <a:lnTo>
                      <a:pt x="11" y="57"/>
                    </a:lnTo>
                    <a:lnTo>
                      <a:pt x="11" y="57"/>
                    </a:lnTo>
                    <a:lnTo>
                      <a:pt x="11" y="43"/>
                    </a:lnTo>
                    <a:lnTo>
                      <a:pt x="13" y="31"/>
                    </a:lnTo>
                    <a:lnTo>
                      <a:pt x="14" y="18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3"/>
                    </a:lnTo>
                    <a:lnTo>
                      <a:pt x="14" y="1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8" y="1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6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60" name="Freeform 182"/>
              <p:cNvSpPr/>
              <p:nvPr/>
            </p:nvSpPr>
            <p:spPr bwMode="auto">
              <a:xfrm>
                <a:off x="4551363" y="2652713"/>
                <a:ext cx="4763" cy="55563"/>
              </a:xfrm>
              <a:custGeom>
                <a:avLst/>
                <a:gdLst/>
                <a:ahLst/>
                <a:cxnLst>
                  <a:cxn ang="0">
                    <a:pos x="11" y="5"/>
                  </a:cxn>
                  <a:cxn ang="0">
                    <a:pos x="11" y="5"/>
                  </a:cxn>
                  <a:cxn ang="0">
                    <a:pos x="11" y="3"/>
                  </a:cxn>
                  <a:cxn ang="0">
                    <a:pos x="10" y="1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2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0" y="53"/>
                  </a:cxn>
                  <a:cxn ang="0">
                    <a:pos x="0" y="75"/>
                  </a:cxn>
                  <a:cxn ang="0">
                    <a:pos x="2" y="99"/>
                  </a:cxn>
                  <a:cxn ang="0">
                    <a:pos x="2" y="99"/>
                  </a:cxn>
                  <a:cxn ang="0">
                    <a:pos x="2" y="101"/>
                  </a:cxn>
                  <a:cxn ang="0">
                    <a:pos x="4" y="103"/>
                  </a:cxn>
                  <a:cxn ang="0">
                    <a:pos x="7" y="104"/>
                  </a:cxn>
                  <a:cxn ang="0">
                    <a:pos x="9" y="104"/>
                  </a:cxn>
                  <a:cxn ang="0">
                    <a:pos x="10" y="103"/>
                  </a:cxn>
                  <a:cxn ang="0">
                    <a:pos x="11" y="101"/>
                  </a:cxn>
                  <a:cxn ang="0">
                    <a:pos x="11" y="99"/>
                  </a:cxn>
                  <a:cxn ang="0">
                    <a:pos x="11" y="99"/>
                  </a:cxn>
                  <a:cxn ang="0">
                    <a:pos x="9" y="75"/>
                  </a:cxn>
                  <a:cxn ang="0">
                    <a:pos x="9" y="53"/>
                  </a:cxn>
                  <a:cxn ang="0">
                    <a:pos x="11" y="5"/>
                  </a:cxn>
                  <a:cxn ang="0">
                    <a:pos x="11" y="5"/>
                  </a:cxn>
                </a:cxnLst>
                <a:rect l="0" t="0" r="r" b="b"/>
                <a:pathLst>
                  <a:path w="11" h="104">
                    <a:moveTo>
                      <a:pt x="11" y="5"/>
                    </a:moveTo>
                    <a:lnTo>
                      <a:pt x="11" y="5"/>
                    </a:lnTo>
                    <a:lnTo>
                      <a:pt x="11" y="3"/>
                    </a:lnTo>
                    <a:lnTo>
                      <a:pt x="10" y="1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53"/>
                    </a:lnTo>
                    <a:lnTo>
                      <a:pt x="0" y="75"/>
                    </a:lnTo>
                    <a:lnTo>
                      <a:pt x="2" y="99"/>
                    </a:lnTo>
                    <a:lnTo>
                      <a:pt x="2" y="99"/>
                    </a:lnTo>
                    <a:lnTo>
                      <a:pt x="2" y="101"/>
                    </a:lnTo>
                    <a:lnTo>
                      <a:pt x="4" y="103"/>
                    </a:lnTo>
                    <a:lnTo>
                      <a:pt x="7" y="104"/>
                    </a:lnTo>
                    <a:lnTo>
                      <a:pt x="9" y="104"/>
                    </a:lnTo>
                    <a:lnTo>
                      <a:pt x="10" y="103"/>
                    </a:lnTo>
                    <a:lnTo>
                      <a:pt x="11" y="101"/>
                    </a:lnTo>
                    <a:lnTo>
                      <a:pt x="11" y="99"/>
                    </a:lnTo>
                    <a:lnTo>
                      <a:pt x="11" y="99"/>
                    </a:lnTo>
                    <a:lnTo>
                      <a:pt x="9" y="75"/>
                    </a:lnTo>
                    <a:lnTo>
                      <a:pt x="9" y="53"/>
                    </a:lnTo>
                    <a:lnTo>
                      <a:pt x="11" y="5"/>
                    </a:lnTo>
                    <a:lnTo>
                      <a:pt x="11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61" name="Freeform 183"/>
              <p:cNvSpPr/>
              <p:nvPr/>
            </p:nvSpPr>
            <p:spPr bwMode="auto">
              <a:xfrm>
                <a:off x="4572000" y="2676525"/>
                <a:ext cx="6350" cy="58738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10" y="4"/>
                  </a:cxn>
                  <a:cxn ang="0">
                    <a:pos x="9" y="2"/>
                  </a:cxn>
                  <a:cxn ang="0">
                    <a:pos x="8" y="1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1" y="57"/>
                  </a:cxn>
                  <a:cxn ang="0">
                    <a:pos x="2" y="83"/>
                  </a:cxn>
                  <a:cxn ang="0">
                    <a:pos x="5" y="109"/>
                  </a:cxn>
                  <a:cxn ang="0">
                    <a:pos x="5" y="109"/>
                  </a:cxn>
                  <a:cxn ang="0">
                    <a:pos x="6" y="111"/>
                  </a:cxn>
                  <a:cxn ang="0">
                    <a:pos x="7" y="112"/>
                  </a:cxn>
                  <a:cxn ang="0">
                    <a:pos x="10" y="113"/>
                  </a:cxn>
                  <a:cxn ang="0">
                    <a:pos x="12" y="113"/>
                  </a:cxn>
                  <a:cxn ang="0">
                    <a:pos x="13" y="112"/>
                  </a:cxn>
                  <a:cxn ang="0">
                    <a:pos x="14" y="111"/>
                  </a:cxn>
                  <a:cxn ang="0">
                    <a:pos x="14" y="109"/>
                  </a:cxn>
                  <a:cxn ang="0">
                    <a:pos x="14" y="109"/>
                  </a:cxn>
                  <a:cxn ang="0">
                    <a:pos x="12" y="83"/>
                  </a:cxn>
                  <a:cxn ang="0">
                    <a:pos x="10" y="57"/>
                  </a:cxn>
                  <a:cxn ang="0">
                    <a:pos x="10" y="4"/>
                  </a:cxn>
                  <a:cxn ang="0">
                    <a:pos x="10" y="4"/>
                  </a:cxn>
                </a:cxnLst>
                <a:rect l="0" t="0" r="r" b="b"/>
                <a:pathLst>
                  <a:path w="14" h="113">
                    <a:moveTo>
                      <a:pt x="10" y="4"/>
                    </a:moveTo>
                    <a:lnTo>
                      <a:pt x="10" y="4"/>
                    </a:lnTo>
                    <a:lnTo>
                      <a:pt x="9" y="2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" y="57"/>
                    </a:lnTo>
                    <a:lnTo>
                      <a:pt x="2" y="83"/>
                    </a:lnTo>
                    <a:lnTo>
                      <a:pt x="5" y="109"/>
                    </a:lnTo>
                    <a:lnTo>
                      <a:pt x="5" y="109"/>
                    </a:lnTo>
                    <a:lnTo>
                      <a:pt x="6" y="111"/>
                    </a:lnTo>
                    <a:lnTo>
                      <a:pt x="7" y="112"/>
                    </a:lnTo>
                    <a:lnTo>
                      <a:pt x="10" y="113"/>
                    </a:lnTo>
                    <a:lnTo>
                      <a:pt x="12" y="113"/>
                    </a:lnTo>
                    <a:lnTo>
                      <a:pt x="13" y="112"/>
                    </a:lnTo>
                    <a:lnTo>
                      <a:pt x="14" y="111"/>
                    </a:lnTo>
                    <a:lnTo>
                      <a:pt x="14" y="109"/>
                    </a:lnTo>
                    <a:lnTo>
                      <a:pt x="14" y="109"/>
                    </a:lnTo>
                    <a:lnTo>
                      <a:pt x="12" y="83"/>
                    </a:lnTo>
                    <a:lnTo>
                      <a:pt x="10" y="57"/>
                    </a:lnTo>
                    <a:lnTo>
                      <a:pt x="10" y="4"/>
                    </a:lnTo>
                    <a:lnTo>
                      <a:pt x="1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62" name="Freeform 184"/>
              <p:cNvSpPr/>
              <p:nvPr/>
            </p:nvSpPr>
            <p:spPr bwMode="auto">
              <a:xfrm>
                <a:off x="4481513" y="2305050"/>
                <a:ext cx="12700" cy="61913"/>
              </a:xfrm>
              <a:custGeom>
                <a:avLst/>
                <a:gdLst/>
                <a:ahLst/>
                <a:cxnLst>
                  <a:cxn ang="0">
                    <a:pos x="21" y="109"/>
                  </a:cxn>
                  <a:cxn ang="0">
                    <a:pos x="21" y="109"/>
                  </a:cxn>
                  <a:cxn ang="0">
                    <a:pos x="16" y="105"/>
                  </a:cxn>
                  <a:cxn ang="0">
                    <a:pos x="13" y="101"/>
                  </a:cxn>
                  <a:cxn ang="0">
                    <a:pos x="11" y="95"/>
                  </a:cxn>
                  <a:cxn ang="0">
                    <a:pos x="9" y="89"/>
                  </a:cxn>
                  <a:cxn ang="0">
                    <a:pos x="9" y="76"/>
                  </a:cxn>
                  <a:cxn ang="0">
                    <a:pos x="9" y="64"/>
                  </a:cxn>
                  <a:cxn ang="0">
                    <a:pos x="9" y="64"/>
                  </a:cxn>
                  <a:cxn ang="0">
                    <a:pos x="10" y="34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2" y="1"/>
                  </a:cxn>
                  <a:cxn ang="0">
                    <a:pos x="1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77"/>
                  </a:cxn>
                  <a:cxn ang="0">
                    <a:pos x="0" y="77"/>
                  </a:cxn>
                  <a:cxn ang="0">
                    <a:pos x="0" y="89"/>
                  </a:cxn>
                  <a:cxn ang="0">
                    <a:pos x="1" y="95"/>
                  </a:cxn>
                  <a:cxn ang="0">
                    <a:pos x="3" y="100"/>
                  </a:cxn>
                  <a:cxn ang="0">
                    <a:pos x="5" y="105"/>
                  </a:cxn>
                  <a:cxn ang="0">
                    <a:pos x="8" y="110"/>
                  </a:cxn>
                  <a:cxn ang="0">
                    <a:pos x="12" y="115"/>
                  </a:cxn>
                  <a:cxn ang="0">
                    <a:pos x="16" y="118"/>
                  </a:cxn>
                  <a:cxn ang="0">
                    <a:pos x="16" y="118"/>
                  </a:cxn>
                  <a:cxn ang="0">
                    <a:pos x="18" y="119"/>
                  </a:cxn>
                  <a:cxn ang="0">
                    <a:pos x="20" y="119"/>
                  </a:cxn>
                  <a:cxn ang="0">
                    <a:pos x="21" y="118"/>
                  </a:cxn>
                  <a:cxn ang="0">
                    <a:pos x="22" y="117"/>
                  </a:cxn>
                  <a:cxn ang="0">
                    <a:pos x="23" y="115"/>
                  </a:cxn>
                  <a:cxn ang="0">
                    <a:pos x="23" y="112"/>
                  </a:cxn>
                  <a:cxn ang="0">
                    <a:pos x="22" y="111"/>
                  </a:cxn>
                  <a:cxn ang="0">
                    <a:pos x="21" y="109"/>
                  </a:cxn>
                  <a:cxn ang="0">
                    <a:pos x="21" y="109"/>
                  </a:cxn>
                </a:cxnLst>
                <a:rect l="0" t="0" r="r" b="b"/>
                <a:pathLst>
                  <a:path w="23" h="119">
                    <a:moveTo>
                      <a:pt x="21" y="109"/>
                    </a:moveTo>
                    <a:lnTo>
                      <a:pt x="21" y="109"/>
                    </a:lnTo>
                    <a:lnTo>
                      <a:pt x="16" y="105"/>
                    </a:lnTo>
                    <a:lnTo>
                      <a:pt x="13" y="101"/>
                    </a:lnTo>
                    <a:lnTo>
                      <a:pt x="11" y="95"/>
                    </a:lnTo>
                    <a:lnTo>
                      <a:pt x="9" y="89"/>
                    </a:lnTo>
                    <a:lnTo>
                      <a:pt x="9" y="76"/>
                    </a:lnTo>
                    <a:lnTo>
                      <a:pt x="9" y="64"/>
                    </a:lnTo>
                    <a:lnTo>
                      <a:pt x="9" y="64"/>
                    </a:lnTo>
                    <a:lnTo>
                      <a:pt x="10" y="34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1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77"/>
                    </a:lnTo>
                    <a:lnTo>
                      <a:pt x="0" y="77"/>
                    </a:lnTo>
                    <a:lnTo>
                      <a:pt x="0" y="89"/>
                    </a:lnTo>
                    <a:lnTo>
                      <a:pt x="1" y="95"/>
                    </a:lnTo>
                    <a:lnTo>
                      <a:pt x="3" y="100"/>
                    </a:lnTo>
                    <a:lnTo>
                      <a:pt x="5" y="105"/>
                    </a:lnTo>
                    <a:lnTo>
                      <a:pt x="8" y="110"/>
                    </a:lnTo>
                    <a:lnTo>
                      <a:pt x="12" y="115"/>
                    </a:lnTo>
                    <a:lnTo>
                      <a:pt x="16" y="118"/>
                    </a:lnTo>
                    <a:lnTo>
                      <a:pt x="16" y="118"/>
                    </a:lnTo>
                    <a:lnTo>
                      <a:pt x="18" y="119"/>
                    </a:lnTo>
                    <a:lnTo>
                      <a:pt x="20" y="119"/>
                    </a:lnTo>
                    <a:lnTo>
                      <a:pt x="21" y="118"/>
                    </a:lnTo>
                    <a:lnTo>
                      <a:pt x="22" y="117"/>
                    </a:lnTo>
                    <a:lnTo>
                      <a:pt x="23" y="115"/>
                    </a:lnTo>
                    <a:lnTo>
                      <a:pt x="23" y="112"/>
                    </a:lnTo>
                    <a:lnTo>
                      <a:pt x="22" y="111"/>
                    </a:lnTo>
                    <a:lnTo>
                      <a:pt x="21" y="109"/>
                    </a:lnTo>
                    <a:lnTo>
                      <a:pt x="21" y="10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63" name="Freeform 185"/>
              <p:cNvSpPr/>
              <p:nvPr/>
            </p:nvSpPr>
            <p:spPr bwMode="auto">
              <a:xfrm>
                <a:off x="4519613" y="2336800"/>
                <a:ext cx="9525" cy="55563"/>
              </a:xfrm>
              <a:custGeom>
                <a:avLst/>
                <a:gdLst/>
                <a:ahLst/>
                <a:cxnLst>
                  <a:cxn ang="0">
                    <a:pos x="9" y="3"/>
                  </a:cxn>
                  <a:cxn ang="0">
                    <a:pos x="9" y="3"/>
                  </a:cxn>
                  <a:cxn ang="0">
                    <a:pos x="7" y="15"/>
                  </a:cxn>
                  <a:cxn ang="0">
                    <a:pos x="4" y="27"/>
                  </a:cxn>
                  <a:cxn ang="0">
                    <a:pos x="2" y="50"/>
                  </a:cxn>
                  <a:cxn ang="0">
                    <a:pos x="0" y="75"/>
                  </a:cxn>
                  <a:cxn ang="0">
                    <a:pos x="0" y="99"/>
                  </a:cxn>
                  <a:cxn ang="0">
                    <a:pos x="0" y="99"/>
                  </a:cxn>
                  <a:cxn ang="0">
                    <a:pos x="0" y="101"/>
                  </a:cxn>
                  <a:cxn ang="0">
                    <a:pos x="1" y="102"/>
                  </a:cxn>
                  <a:cxn ang="0">
                    <a:pos x="3" y="103"/>
                  </a:cxn>
                  <a:cxn ang="0">
                    <a:pos x="5" y="104"/>
                  </a:cxn>
                  <a:cxn ang="0">
                    <a:pos x="6" y="103"/>
                  </a:cxn>
                  <a:cxn ang="0">
                    <a:pos x="8" y="102"/>
                  </a:cxn>
                  <a:cxn ang="0">
                    <a:pos x="9" y="101"/>
                  </a:cxn>
                  <a:cxn ang="0">
                    <a:pos x="9" y="99"/>
                  </a:cxn>
                  <a:cxn ang="0">
                    <a:pos x="9" y="99"/>
                  </a:cxn>
                  <a:cxn ang="0">
                    <a:pos x="10" y="75"/>
                  </a:cxn>
                  <a:cxn ang="0">
                    <a:pos x="11" y="52"/>
                  </a:cxn>
                  <a:cxn ang="0">
                    <a:pos x="13" y="29"/>
                  </a:cxn>
                  <a:cxn ang="0">
                    <a:pos x="16" y="17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18" y="4"/>
                  </a:cxn>
                  <a:cxn ang="0">
                    <a:pos x="18" y="2"/>
                  </a:cxn>
                  <a:cxn ang="0">
                    <a:pos x="17" y="1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12" y="0"/>
                  </a:cxn>
                  <a:cxn ang="0">
                    <a:pos x="10" y="1"/>
                  </a:cxn>
                  <a:cxn ang="0">
                    <a:pos x="9" y="3"/>
                  </a:cxn>
                  <a:cxn ang="0">
                    <a:pos x="9" y="3"/>
                  </a:cxn>
                </a:cxnLst>
                <a:rect l="0" t="0" r="r" b="b"/>
                <a:pathLst>
                  <a:path w="18" h="104">
                    <a:moveTo>
                      <a:pt x="9" y="3"/>
                    </a:moveTo>
                    <a:lnTo>
                      <a:pt x="9" y="3"/>
                    </a:lnTo>
                    <a:lnTo>
                      <a:pt x="7" y="15"/>
                    </a:lnTo>
                    <a:lnTo>
                      <a:pt x="4" y="27"/>
                    </a:lnTo>
                    <a:lnTo>
                      <a:pt x="2" y="50"/>
                    </a:lnTo>
                    <a:lnTo>
                      <a:pt x="0" y="75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0" y="101"/>
                    </a:lnTo>
                    <a:lnTo>
                      <a:pt x="1" y="102"/>
                    </a:lnTo>
                    <a:lnTo>
                      <a:pt x="3" y="103"/>
                    </a:lnTo>
                    <a:lnTo>
                      <a:pt x="5" y="104"/>
                    </a:lnTo>
                    <a:lnTo>
                      <a:pt x="6" y="103"/>
                    </a:lnTo>
                    <a:lnTo>
                      <a:pt x="8" y="102"/>
                    </a:lnTo>
                    <a:lnTo>
                      <a:pt x="9" y="101"/>
                    </a:lnTo>
                    <a:lnTo>
                      <a:pt x="9" y="99"/>
                    </a:lnTo>
                    <a:lnTo>
                      <a:pt x="9" y="99"/>
                    </a:lnTo>
                    <a:lnTo>
                      <a:pt x="10" y="75"/>
                    </a:lnTo>
                    <a:lnTo>
                      <a:pt x="11" y="52"/>
                    </a:lnTo>
                    <a:lnTo>
                      <a:pt x="13" y="29"/>
                    </a:lnTo>
                    <a:lnTo>
                      <a:pt x="16" y="17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18" y="4"/>
                    </a:lnTo>
                    <a:lnTo>
                      <a:pt x="18" y="2"/>
                    </a:lnTo>
                    <a:lnTo>
                      <a:pt x="17" y="1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10" y="1"/>
                    </a:lnTo>
                    <a:lnTo>
                      <a:pt x="9" y="3"/>
                    </a:lnTo>
                    <a:lnTo>
                      <a:pt x="9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64" name="Freeform 186"/>
              <p:cNvSpPr/>
              <p:nvPr/>
            </p:nvSpPr>
            <p:spPr bwMode="auto">
              <a:xfrm>
                <a:off x="4543425" y="2370138"/>
                <a:ext cx="7938" cy="71438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4"/>
                  </a:cxn>
                  <a:cxn ang="0">
                    <a:pos x="4" y="36"/>
                  </a:cxn>
                  <a:cxn ang="0">
                    <a:pos x="3" y="68"/>
                  </a:cxn>
                  <a:cxn ang="0">
                    <a:pos x="1" y="100"/>
                  </a:cxn>
                  <a:cxn ang="0">
                    <a:pos x="0" y="132"/>
                  </a:cxn>
                  <a:cxn ang="0">
                    <a:pos x="0" y="132"/>
                  </a:cxn>
                  <a:cxn ang="0">
                    <a:pos x="0" y="134"/>
                  </a:cxn>
                  <a:cxn ang="0">
                    <a:pos x="1" y="135"/>
                  </a:cxn>
                  <a:cxn ang="0">
                    <a:pos x="3" y="136"/>
                  </a:cxn>
                  <a:cxn ang="0">
                    <a:pos x="4" y="136"/>
                  </a:cxn>
                  <a:cxn ang="0">
                    <a:pos x="7" y="136"/>
                  </a:cxn>
                  <a:cxn ang="0">
                    <a:pos x="9" y="135"/>
                  </a:cxn>
                  <a:cxn ang="0">
                    <a:pos x="10" y="134"/>
                  </a:cxn>
                  <a:cxn ang="0">
                    <a:pos x="10" y="132"/>
                  </a:cxn>
                  <a:cxn ang="0">
                    <a:pos x="10" y="132"/>
                  </a:cxn>
                  <a:cxn ang="0">
                    <a:pos x="11" y="100"/>
                  </a:cxn>
                  <a:cxn ang="0">
                    <a:pos x="13" y="68"/>
                  </a:cxn>
                  <a:cxn ang="0">
                    <a:pos x="14" y="36"/>
                  </a:cxn>
                  <a:cxn ang="0">
                    <a:pos x="15" y="4"/>
                  </a:cxn>
                  <a:cxn ang="0">
                    <a:pos x="15" y="4"/>
                  </a:cxn>
                  <a:cxn ang="0">
                    <a:pos x="14" y="2"/>
                  </a:cxn>
                  <a:cxn ang="0">
                    <a:pos x="13" y="1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7" y="1"/>
                  </a:cxn>
                  <a:cxn ang="0">
                    <a:pos x="5" y="2"/>
                  </a:cxn>
                  <a:cxn ang="0">
                    <a:pos x="5" y="4"/>
                  </a:cxn>
                  <a:cxn ang="0">
                    <a:pos x="5" y="4"/>
                  </a:cxn>
                </a:cxnLst>
                <a:rect l="0" t="0" r="r" b="b"/>
                <a:pathLst>
                  <a:path w="15" h="136">
                    <a:moveTo>
                      <a:pt x="5" y="4"/>
                    </a:moveTo>
                    <a:lnTo>
                      <a:pt x="5" y="4"/>
                    </a:lnTo>
                    <a:lnTo>
                      <a:pt x="4" y="36"/>
                    </a:lnTo>
                    <a:lnTo>
                      <a:pt x="3" y="68"/>
                    </a:lnTo>
                    <a:lnTo>
                      <a:pt x="1" y="100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0" y="134"/>
                    </a:lnTo>
                    <a:lnTo>
                      <a:pt x="1" y="135"/>
                    </a:lnTo>
                    <a:lnTo>
                      <a:pt x="3" y="136"/>
                    </a:lnTo>
                    <a:lnTo>
                      <a:pt x="4" y="136"/>
                    </a:lnTo>
                    <a:lnTo>
                      <a:pt x="7" y="136"/>
                    </a:lnTo>
                    <a:lnTo>
                      <a:pt x="9" y="135"/>
                    </a:lnTo>
                    <a:lnTo>
                      <a:pt x="10" y="134"/>
                    </a:lnTo>
                    <a:lnTo>
                      <a:pt x="10" y="132"/>
                    </a:lnTo>
                    <a:lnTo>
                      <a:pt x="10" y="132"/>
                    </a:lnTo>
                    <a:lnTo>
                      <a:pt x="11" y="100"/>
                    </a:lnTo>
                    <a:lnTo>
                      <a:pt x="13" y="68"/>
                    </a:lnTo>
                    <a:lnTo>
                      <a:pt x="14" y="36"/>
                    </a:lnTo>
                    <a:lnTo>
                      <a:pt x="15" y="4"/>
                    </a:lnTo>
                    <a:lnTo>
                      <a:pt x="15" y="4"/>
                    </a:lnTo>
                    <a:lnTo>
                      <a:pt x="14" y="2"/>
                    </a:lnTo>
                    <a:lnTo>
                      <a:pt x="13" y="1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5" y="2"/>
                    </a:lnTo>
                    <a:lnTo>
                      <a:pt x="5" y="4"/>
                    </a:lnTo>
                    <a:lnTo>
                      <a:pt x="5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65" name="Freeform 187"/>
              <p:cNvSpPr/>
              <p:nvPr/>
            </p:nvSpPr>
            <p:spPr bwMode="auto">
              <a:xfrm>
                <a:off x="4573588" y="2406650"/>
                <a:ext cx="4763" cy="7143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28"/>
                  </a:cxn>
                  <a:cxn ang="0">
                    <a:pos x="0" y="128"/>
                  </a:cxn>
                  <a:cxn ang="0">
                    <a:pos x="0" y="130"/>
                  </a:cxn>
                  <a:cxn ang="0">
                    <a:pos x="1" y="131"/>
                  </a:cxn>
                  <a:cxn ang="0">
                    <a:pos x="3" y="132"/>
                  </a:cxn>
                  <a:cxn ang="0">
                    <a:pos x="5" y="133"/>
                  </a:cxn>
                  <a:cxn ang="0">
                    <a:pos x="6" y="132"/>
                  </a:cxn>
                  <a:cxn ang="0">
                    <a:pos x="8" y="131"/>
                  </a:cxn>
                  <a:cxn ang="0">
                    <a:pos x="9" y="130"/>
                  </a:cxn>
                  <a:cxn ang="0">
                    <a:pos x="9" y="128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33">
                    <a:moveTo>
                      <a:pt x="0" y="5"/>
                    </a:moveTo>
                    <a:lnTo>
                      <a:pt x="0" y="128"/>
                    </a:lnTo>
                    <a:lnTo>
                      <a:pt x="0" y="128"/>
                    </a:lnTo>
                    <a:lnTo>
                      <a:pt x="0" y="130"/>
                    </a:lnTo>
                    <a:lnTo>
                      <a:pt x="1" y="131"/>
                    </a:lnTo>
                    <a:lnTo>
                      <a:pt x="3" y="132"/>
                    </a:lnTo>
                    <a:lnTo>
                      <a:pt x="5" y="133"/>
                    </a:lnTo>
                    <a:lnTo>
                      <a:pt x="6" y="132"/>
                    </a:lnTo>
                    <a:lnTo>
                      <a:pt x="8" y="131"/>
                    </a:lnTo>
                    <a:lnTo>
                      <a:pt x="9" y="130"/>
                    </a:lnTo>
                    <a:lnTo>
                      <a:pt x="9" y="128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66" name="Freeform 188"/>
              <p:cNvSpPr/>
              <p:nvPr/>
            </p:nvSpPr>
            <p:spPr bwMode="auto">
              <a:xfrm>
                <a:off x="4602163" y="2432050"/>
                <a:ext cx="4763" cy="6508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18"/>
                  </a:cxn>
                  <a:cxn ang="0">
                    <a:pos x="0" y="118"/>
                  </a:cxn>
                  <a:cxn ang="0">
                    <a:pos x="0" y="120"/>
                  </a:cxn>
                  <a:cxn ang="0">
                    <a:pos x="1" y="121"/>
                  </a:cxn>
                  <a:cxn ang="0">
                    <a:pos x="2" y="123"/>
                  </a:cxn>
                  <a:cxn ang="0">
                    <a:pos x="4" y="123"/>
                  </a:cxn>
                  <a:cxn ang="0">
                    <a:pos x="6" y="123"/>
                  </a:cxn>
                  <a:cxn ang="0">
                    <a:pos x="7" y="121"/>
                  </a:cxn>
                  <a:cxn ang="0">
                    <a:pos x="8" y="120"/>
                  </a:cxn>
                  <a:cxn ang="0">
                    <a:pos x="9" y="118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23">
                    <a:moveTo>
                      <a:pt x="0" y="5"/>
                    </a:moveTo>
                    <a:lnTo>
                      <a:pt x="0" y="118"/>
                    </a:lnTo>
                    <a:lnTo>
                      <a:pt x="0" y="118"/>
                    </a:lnTo>
                    <a:lnTo>
                      <a:pt x="0" y="120"/>
                    </a:lnTo>
                    <a:lnTo>
                      <a:pt x="1" y="121"/>
                    </a:lnTo>
                    <a:lnTo>
                      <a:pt x="2" y="123"/>
                    </a:lnTo>
                    <a:lnTo>
                      <a:pt x="4" y="123"/>
                    </a:lnTo>
                    <a:lnTo>
                      <a:pt x="6" y="123"/>
                    </a:lnTo>
                    <a:lnTo>
                      <a:pt x="7" y="121"/>
                    </a:lnTo>
                    <a:lnTo>
                      <a:pt x="8" y="120"/>
                    </a:lnTo>
                    <a:lnTo>
                      <a:pt x="9" y="118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67" name="Freeform 189"/>
              <p:cNvSpPr/>
              <p:nvPr/>
            </p:nvSpPr>
            <p:spPr bwMode="auto">
              <a:xfrm>
                <a:off x="4624388" y="2457450"/>
                <a:ext cx="4763" cy="6508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19"/>
                  </a:cxn>
                  <a:cxn ang="0">
                    <a:pos x="0" y="119"/>
                  </a:cxn>
                  <a:cxn ang="0">
                    <a:pos x="0" y="121"/>
                  </a:cxn>
                  <a:cxn ang="0">
                    <a:pos x="1" y="122"/>
                  </a:cxn>
                  <a:cxn ang="0">
                    <a:pos x="3" y="123"/>
                  </a:cxn>
                  <a:cxn ang="0">
                    <a:pos x="4" y="123"/>
                  </a:cxn>
                  <a:cxn ang="0">
                    <a:pos x="6" y="123"/>
                  </a:cxn>
                  <a:cxn ang="0">
                    <a:pos x="8" y="122"/>
                  </a:cxn>
                  <a:cxn ang="0">
                    <a:pos x="9" y="121"/>
                  </a:cxn>
                  <a:cxn ang="0">
                    <a:pos x="9" y="119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23">
                    <a:moveTo>
                      <a:pt x="0" y="5"/>
                    </a:moveTo>
                    <a:lnTo>
                      <a:pt x="0" y="119"/>
                    </a:lnTo>
                    <a:lnTo>
                      <a:pt x="0" y="119"/>
                    </a:lnTo>
                    <a:lnTo>
                      <a:pt x="0" y="121"/>
                    </a:lnTo>
                    <a:lnTo>
                      <a:pt x="1" y="122"/>
                    </a:lnTo>
                    <a:lnTo>
                      <a:pt x="3" y="123"/>
                    </a:lnTo>
                    <a:lnTo>
                      <a:pt x="4" y="123"/>
                    </a:lnTo>
                    <a:lnTo>
                      <a:pt x="6" y="123"/>
                    </a:lnTo>
                    <a:lnTo>
                      <a:pt x="8" y="122"/>
                    </a:lnTo>
                    <a:lnTo>
                      <a:pt x="9" y="121"/>
                    </a:lnTo>
                    <a:lnTo>
                      <a:pt x="9" y="119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68" name="Freeform 190"/>
              <p:cNvSpPr/>
              <p:nvPr/>
            </p:nvSpPr>
            <p:spPr bwMode="auto">
              <a:xfrm>
                <a:off x="4651375" y="2482850"/>
                <a:ext cx="7938" cy="73025"/>
              </a:xfrm>
              <a:custGeom>
                <a:avLst/>
                <a:gdLst/>
                <a:ahLst/>
                <a:cxnLst>
                  <a:cxn ang="0">
                    <a:pos x="5" y="5"/>
                  </a:cxn>
                  <a:cxn ang="0">
                    <a:pos x="5" y="5"/>
                  </a:cxn>
                  <a:cxn ang="0">
                    <a:pos x="2" y="30"/>
                  </a:cxn>
                  <a:cxn ang="0">
                    <a:pos x="1" y="42"/>
                  </a:cxn>
                  <a:cxn ang="0">
                    <a:pos x="0" y="55"/>
                  </a:cxn>
                  <a:cxn ang="0">
                    <a:pos x="0" y="132"/>
                  </a:cxn>
                  <a:cxn ang="0">
                    <a:pos x="0" y="132"/>
                  </a:cxn>
                  <a:cxn ang="0">
                    <a:pos x="1" y="134"/>
                  </a:cxn>
                  <a:cxn ang="0">
                    <a:pos x="2" y="136"/>
                  </a:cxn>
                  <a:cxn ang="0">
                    <a:pos x="3" y="137"/>
                  </a:cxn>
                  <a:cxn ang="0">
                    <a:pos x="5" y="137"/>
                  </a:cxn>
                  <a:cxn ang="0">
                    <a:pos x="7" y="137"/>
                  </a:cxn>
                  <a:cxn ang="0">
                    <a:pos x="8" y="136"/>
                  </a:cxn>
                  <a:cxn ang="0">
                    <a:pos x="9" y="134"/>
                  </a:cxn>
                  <a:cxn ang="0">
                    <a:pos x="10" y="132"/>
                  </a:cxn>
                  <a:cxn ang="0">
                    <a:pos x="10" y="62"/>
                  </a:cxn>
                  <a:cxn ang="0">
                    <a:pos x="10" y="62"/>
                  </a:cxn>
                  <a:cxn ang="0">
                    <a:pos x="10" y="47"/>
                  </a:cxn>
                  <a:cxn ang="0">
                    <a:pos x="11" y="33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4" y="3"/>
                  </a:cxn>
                  <a:cxn ang="0">
                    <a:pos x="13" y="1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7" y="1"/>
                  </a:cxn>
                  <a:cxn ang="0">
                    <a:pos x="6" y="3"/>
                  </a:cxn>
                  <a:cxn ang="0">
                    <a:pos x="5" y="5"/>
                  </a:cxn>
                  <a:cxn ang="0">
                    <a:pos x="5" y="5"/>
                  </a:cxn>
                </a:cxnLst>
                <a:rect l="0" t="0" r="r" b="b"/>
                <a:pathLst>
                  <a:path w="14" h="137">
                    <a:moveTo>
                      <a:pt x="5" y="5"/>
                    </a:moveTo>
                    <a:lnTo>
                      <a:pt x="5" y="5"/>
                    </a:lnTo>
                    <a:lnTo>
                      <a:pt x="2" y="30"/>
                    </a:lnTo>
                    <a:lnTo>
                      <a:pt x="1" y="42"/>
                    </a:lnTo>
                    <a:lnTo>
                      <a:pt x="0" y="55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1" y="134"/>
                    </a:lnTo>
                    <a:lnTo>
                      <a:pt x="2" y="136"/>
                    </a:lnTo>
                    <a:lnTo>
                      <a:pt x="3" y="137"/>
                    </a:lnTo>
                    <a:lnTo>
                      <a:pt x="5" y="137"/>
                    </a:lnTo>
                    <a:lnTo>
                      <a:pt x="7" y="137"/>
                    </a:lnTo>
                    <a:lnTo>
                      <a:pt x="8" y="136"/>
                    </a:lnTo>
                    <a:lnTo>
                      <a:pt x="9" y="134"/>
                    </a:lnTo>
                    <a:lnTo>
                      <a:pt x="10" y="132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10" y="47"/>
                    </a:lnTo>
                    <a:lnTo>
                      <a:pt x="11" y="33"/>
                    </a:lnTo>
                    <a:lnTo>
                      <a:pt x="14" y="5"/>
                    </a:lnTo>
                    <a:lnTo>
                      <a:pt x="14" y="5"/>
                    </a:lnTo>
                    <a:lnTo>
                      <a:pt x="14" y="3"/>
                    </a:lnTo>
                    <a:lnTo>
                      <a:pt x="13" y="1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6" y="3"/>
                    </a:lnTo>
                    <a:lnTo>
                      <a:pt x="5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69" name="Freeform 191"/>
              <p:cNvSpPr/>
              <p:nvPr/>
            </p:nvSpPr>
            <p:spPr bwMode="auto">
              <a:xfrm>
                <a:off x="4684713" y="2500313"/>
                <a:ext cx="4763" cy="8731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61"/>
                  </a:cxn>
                  <a:cxn ang="0">
                    <a:pos x="0" y="161"/>
                  </a:cxn>
                  <a:cxn ang="0">
                    <a:pos x="0" y="163"/>
                  </a:cxn>
                  <a:cxn ang="0">
                    <a:pos x="1" y="164"/>
                  </a:cxn>
                  <a:cxn ang="0">
                    <a:pos x="3" y="165"/>
                  </a:cxn>
                  <a:cxn ang="0">
                    <a:pos x="5" y="166"/>
                  </a:cxn>
                  <a:cxn ang="0">
                    <a:pos x="6" y="165"/>
                  </a:cxn>
                  <a:cxn ang="0">
                    <a:pos x="8" y="164"/>
                  </a:cxn>
                  <a:cxn ang="0">
                    <a:pos x="9" y="163"/>
                  </a:cxn>
                  <a:cxn ang="0">
                    <a:pos x="9" y="161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66">
                    <a:moveTo>
                      <a:pt x="0" y="5"/>
                    </a:moveTo>
                    <a:lnTo>
                      <a:pt x="0" y="161"/>
                    </a:lnTo>
                    <a:lnTo>
                      <a:pt x="0" y="161"/>
                    </a:lnTo>
                    <a:lnTo>
                      <a:pt x="0" y="163"/>
                    </a:lnTo>
                    <a:lnTo>
                      <a:pt x="1" y="164"/>
                    </a:lnTo>
                    <a:lnTo>
                      <a:pt x="3" y="165"/>
                    </a:lnTo>
                    <a:lnTo>
                      <a:pt x="5" y="166"/>
                    </a:lnTo>
                    <a:lnTo>
                      <a:pt x="6" y="165"/>
                    </a:lnTo>
                    <a:lnTo>
                      <a:pt x="8" y="164"/>
                    </a:lnTo>
                    <a:lnTo>
                      <a:pt x="9" y="163"/>
                    </a:lnTo>
                    <a:lnTo>
                      <a:pt x="9" y="161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70" name="Freeform 192"/>
              <p:cNvSpPr/>
              <p:nvPr/>
            </p:nvSpPr>
            <p:spPr bwMode="auto">
              <a:xfrm>
                <a:off x="4702175" y="2540000"/>
                <a:ext cx="7938" cy="69850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6" y="3"/>
                  </a:cxn>
                  <a:cxn ang="0">
                    <a:pos x="3" y="19"/>
                  </a:cxn>
                  <a:cxn ang="0">
                    <a:pos x="1" y="34"/>
                  </a:cxn>
                  <a:cxn ang="0">
                    <a:pos x="0" y="50"/>
                  </a:cxn>
                  <a:cxn ang="0">
                    <a:pos x="0" y="65"/>
                  </a:cxn>
                  <a:cxn ang="0">
                    <a:pos x="1" y="96"/>
                  </a:cxn>
                  <a:cxn ang="0">
                    <a:pos x="1" y="127"/>
                  </a:cxn>
                  <a:cxn ang="0">
                    <a:pos x="1" y="127"/>
                  </a:cxn>
                  <a:cxn ang="0">
                    <a:pos x="2" y="129"/>
                  </a:cxn>
                  <a:cxn ang="0">
                    <a:pos x="3" y="131"/>
                  </a:cxn>
                  <a:cxn ang="0">
                    <a:pos x="4" y="132"/>
                  </a:cxn>
                  <a:cxn ang="0">
                    <a:pos x="6" y="132"/>
                  </a:cxn>
                  <a:cxn ang="0">
                    <a:pos x="7" y="132"/>
                  </a:cxn>
                  <a:cxn ang="0">
                    <a:pos x="9" y="131"/>
                  </a:cxn>
                  <a:cxn ang="0">
                    <a:pos x="10" y="129"/>
                  </a:cxn>
                  <a:cxn ang="0">
                    <a:pos x="10" y="127"/>
                  </a:cxn>
                  <a:cxn ang="0">
                    <a:pos x="10" y="127"/>
                  </a:cxn>
                  <a:cxn ang="0">
                    <a:pos x="10" y="97"/>
                  </a:cxn>
                  <a:cxn ang="0">
                    <a:pos x="9" y="66"/>
                  </a:cxn>
                  <a:cxn ang="0">
                    <a:pos x="9" y="51"/>
                  </a:cxn>
                  <a:cxn ang="0">
                    <a:pos x="10" y="36"/>
                  </a:cxn>
                  <a:cxn ang="0">
                    <a:pos x="12" y="21"/>
                  </a:cxn>
                  <a:cxn ang="0">
                    <a:pos x="15" y="5"/>
                  </a:cxn>
                  <a:cxn ang="0">
                    <a:pos x="15" y="5"/>
                  </a:cxn>
                  <a:cxn ang="0">
                    <a:pos x="15" y="3"/>
                  </a:cxn>
                  <a:cxn ang="0">
                    <a:pos x="14" y="2"/>
                  </a:cxn>
                  <a:cxn ang="0">
                    <a:pos x="13" y="0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7" y="1"/>
                  </a:cxn>
                  <a:cxn ang="0">
                    <a:pos x="6" y="3"/>
                  </a:cxn>
                  <a:cxn ang="0">
                    <a:pos x="6" y="3"/>
                  </a:cxn>
                </a:cxnLst>
                <a:rect l="0" t="0" r="r" b="b"/>
                <a:pathLst>
                  <a:path w="15" h="132">
                    <a:moveTo>
                      <a:pt x="6" y="3"/>
                    </a:moveTo>
                    <a:lnTo>
                      <a:pt x="6" y="3"/>
                    </a:lnTo>
                    <a:lnTo>
                      <a:pt x="3" y="19"/>
                    </a:lnTo>
                    <a:lnTo>
                      <a:pt x="1" y="34"/>
                    </a:lnTo>
                    <a:lnTo>
                      <a:pt x="0" y="50"/>
                    </a:lnTo>
                    <a:lnTo>
                      <a:pt x="0" y="65"/>
                    </a:lnTo>
                    <a:lnTo>
                      <a:pt x="1" y="96"/>
                    </a:lnTo>
                    <a:lnTo>
                      <a:pt x="1" y="127"/>
                    </a:lnTo>
                    <a:lnTo>
                      <a:pt x="1" y="127"/>
                    </a:lnTo>
                    <a:lnTo>
                      <a:pt x="2" y="129"/>
                    </a:lnTo>
                    <a:lnTo>
                      <a:pt x="3" y="131"/>
                    </a:lnTo>
                    <a:lnTo>
                      <a:pt x="4" y="132"/>
                    </a:lnTo>
                    <a:lnTo>
                      <a:pt x="6" y="132"/>
                    </a:lnTo>
                    <a:lnTo>
                      <a:pt x="7" y="132"/>
                    </a:lnTo>
                    <a:lnTo>
                      <a:pt x="9" y="131"/>
                    </a:lnTo>
                    <a:lnTo>
                      <a:pt x="10" y="129"/>
                    </a:lnTo>
                    <a:lnTo>
                      <a:pt x="10" y="127"/>
                    </a:lnTo>
                    <a:lnTo>
                      <a:pt x="10" y="127"/>
                    </a:lnTo>
                    <a:lnTo>
                      <a:pt x="10" y="97"/>
                    </a:lnTo>
                    <a:lnTo>
                      <a:pt x="9" y="66"/>
                    </a:lnTo>
                    <a:lnTo>
                      <a:pt x="9" y="51"/>
                    </a:lnTo>
                    <a:lnTo>
                      <a:pt x="10" y="36"/>
                    </a:lnTo>
                    <a:lnTo>
                      <a:pt x="12" y="21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5" y="3"/>
                    </a:lnTo>
                    <a:lnTo>
                      <a:pt x="14" y="2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7" y="1"/>
                    </a:lnTo>
                    <a:lnTo>
                      <a:pt x="6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71" name="Freeform 193"/>
              <p:cNvSpPr/>
              <p:nvPr/>
            </p:nvSpPr>
            <p:spPr bwMode="auto">
              <a:xfrm>
                <a:off x="4727575" y="2568575"/>
                <a:ext cx="9525" cy="52388"/>
              </a:xfrm>
              <a:custGeom>
                <a:avLst/>
                <a:gdLst/>
                <a:ahLst/>
                <a:cxnLst>
                  <a:cxn ang="0">
                    <a:pos x="10" y="3"/>
                  </a:cxn>
                  <a:cxn ang="0">
                    <a:pos x="10" y="3"/>
                  </a:cxn>
                  <a:cxn ang="0">
                    <a:pos x="3" y="48"/>
                  </a:cxn>
                  <a:cxn ang="0">
                    <a:pos x="1" y="72"/>
                  </a:cxn>
                  <a:cxn ang="0">
                    <a:pos x="0" y="95"/>
                  </a:cxn>
                  <a:cxn ang="0">
                    <a:pos x="0" y="95"/>
                  </a:cxn>
                  <a:cxn ang="0">
                    <a:pos x="0" y="97"/>
                  </a:cxn>
                  <a:cxn ang="0">
                    <a:pos x="1" y="98"/>
                  </a:cxn>
                  <a:cxn ang="0">
                    <a:pos x="3" y="99"/>
                  </a:cxn>
                  <a:cxn ang="0">
                    <a:pos x="6" y="99"/>
                  </a:cxn>
                  <a:cxn ang="0">
                    <a:pos x="7" y="99"/>
                  </a:cxn>
                  <a:cxn ang="0">
                    <a:pos x="9" y="98"/>
                  </a:cxn>
                  <a:cxn ang="0">
                    <a:pos x="10" y="97"/>
                  </a:cxn>
                  <a:cxn ang="0">
                    <a:pos x="10" y="95"/>
                  </a:cxn>
                  <a:cxn ang="0">
                    <a:pos x="10" y="95"/>
                  </a:cxn>
                  <a:cxn ang="0">
                    <a:pos x="11" y="72"/>
                  </a:cxn>
                  <a:cxn ang="0">
                    <a:pos x="13" y="50"/>
                  </a:cxn>
                  <a:cxn ang="0">
                    <a:pos x="19" y="6"/>
                  </a:cxn>
                  <a:cxn ang="0">
                    <a:pos x="19" y="6"/>
                  </a:cxn>
                  <a:cxn ang="0">
                    <a:pos x="19" y="4"/>
                  </a:cxn>
                  <a:cxn ang="0">
                    <a:pos x="18" y="2"/>
                  </a:cxn>
                  <a:cxn ang="0">
                    <a:pos x="15" y="0"/>
                  </a:cxn>
                  <a:cxn ang="0">
                    <a:pos x="14" y="0"/>
                  </a:cxn>
                  <a:cxn ang="0">
                    <a:pos x="12" y="0"/>
                  </a:cxn>
                  <a:cxn ang="0">
                    <a:pos x="11" y="2"/>
                  </a:cxn>
                  <a:cxn ang="0">
                    <a:pos x="10" y="3"/>
                  </a:cxn>
                  <a:cxn ang="0">
                    <a:pos x="10" y="3"/>
                  </a:cxn>
                </a:cxnLst>
                <a:rect l="0" t="0" r="r" b="b"/>
                <a:pathLst>
                  <a:path w="19" h="99">
                    <a:moveTo>
                      <a:pt x="10" y="3"/>
                    </a:moveTo>
                    <a:lnTo>
                      <a:pt x="10" y="3"/>
                    </a:lnTo>
                    <a:lnTo>
                      <a:pt x="3" y="48"/>
                    </a:lnTo>
                    <a:lnTo>
                      <a:pt x="1" y="72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0" y="97"/>
                    </a:lnTo>
                    <a:lnTo>
                      <a:pt x="1" y="98"/>
                    </a:lnTo>
                    <a:lnTo>
                      <a:pt x="3" y="99"/>
                    </a:lnTo>
                    <a:lnTo>
                      <a:pt x="6" y="99"/>
                    </a:lnTo>
                    <a:lnTo>
                      <a:pt x="7" y="99"/>
                    </a:lnTo>
                    <a:lnTo>
                      <a:pt x="9" y="98"/>
                    </a:lnTo>
                    <a:lnTo>
                      <a:pt x="10" y="97"/>
                    </a:lnTo>
                    <a:lnTo>
                      <a:pt x="10" y="95"/>
                    </a:lnTo>
                    <a:lnTo>
                      <a:pt x="10" y="95"/>
                    </a:lnTo>
                    <a:lnTo>
                      <a:pt x="11" y="72"/>
                    </a:lnTo>
                    <a:lnTo>
                      <a:pt x="13" y="50"/>
                    </a:lnTo>
                    <a:lnTo>
                      <a:pt x="19" y="6"/>
                    </a:lnTo>
                    <a:lnTo>
                      <a:pt x="19" y="6"/>
                    </a:lnTo>
                    <a:lnTo>
                      <a:pt x="19" y="4"/>
                    </a:lnTo>
                    <a:lnTo>
                      <a:pt x="18" y="2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1" y="2"/>
                    </a:lnTo>
                    <a:lnTo>
                      <a:pt x="10" y="3"/>
                    </a:lnTo>
                    <a:lnTo>
                      <a:pt x="1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72" name="Freeform 194"/>
              <p:cNvSpPr/>
              <p:nvPr/>
            </p:nvSpPr>
            <p:spPr bwMode="auto">
              <a:xfrm>
                <a:off x="4748213" y="2590800"/>
                <a:ext cx="4763" cy="57150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04"/>
                  </a:cxn>
                  <a:cxn ang="0">
                    <a:pos x="0" y="104"/>
                  </a:cxn>
                  <a:cxn ang="0">
                    <a:pos x="0" y="107"/>
                  </a:cxn>
                  <a:cxn ang="0">
                    <a:pos x="1" y="109"/>
                  </a:cxn>
                  <a:cxn ang="0">
                    <a:pos x="3" y="109"/>
                  </a:cxn>
                  <a:cxn ang="0">
                    <a:pos x="4" y="110"/>
                  </a:cxn>
                  <a:cxn ang="0">
                    <a:pos x="6" y="109"/>
                  </a:cxn>
                  <a:cxn ang="0">
                    <a:pos x="7" y="109"/>
                  </a:cxn>
                  <a:cxn ang="0">
                    <a:pos x="9" y="107"/>
                  </a:cxn>
                  <a:cxn ang="0">
                    <a:pos x="9" y="104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9" y="3"/>
                  </a:cxn>
                  <a:cxn ang="0">
                    <a:pos x="7" y="2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0" t="0" r="r" b="b"/>
                <a:pathLst>
                  <a:path w="9" h="110">
                    <a:moveTo>
                      <a:pt x="0" y="5"/>
                    </a:moveTo>
                    <a:lnTo>
                      <a:pt x="0" y="104"/>
                    </a:lnTo>
                    <a:lnTo>
                      <a:pt x="0" y="104"/>
                    </a:lnTo>
                    <a:lnTo>
                      <a:pt x="0" y="107"/>
                    </a:lnTo>
                    <a:lnTo>
                      <a:pt x="1" y="109"/>
                    </a:lnTo>
                    <a:lnTo>
                      <a:pt x="3" y="109"/>
                    </a:lnTo>
                    <a:lnTo>
                      <a:pt x="4" y="110"/>
                    </a:lnTo>
                    <a:lnTo>
                      <a:pt x="6" y="109"/>
                    </a:lnTo>
                    <a:lnTo>
                      <a:pt x="7" y="109"/>
                    </a:lnTo>
                    <a:lnTo>
                      <a:pt x="9" y="107"/>
                    </a:lnTo>
                    <a:lnTo>
                      <a:pt x="9" y="104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73" name="Freeform 195"/>
              <p:cNvSpPr/>
              <p:nvPr/>
            </p:nvSpPr>
            <p:spPr bwMode="auto">
              <a:xfrm>
                <a:off x="4641850" y="2751138"/>
                <a:ext cx="7938" cy="26988"/>
              </a:xfrm>
              <a:custGeom>
                <a:avLst/>
                <a:gdLst/>
                <a:ahLst/>
                <a:cxnLst>
                  <a:cxn ang="0">
                    <a:pos x="15" y="46"/>
                  </a:cxn>
                  <a:cxn ang="0">
                    <a:pos x="15" y="46"/>
                  </a:cxn>
                  <a:cxn ang="0">
                    <a:pos x="12" y="36"/>
                  </a:cxn>
                  <a:cxn ang="0">
                    <a:pos x="11" y="26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10" y="3"/>
                  </a:cxn>
                  <a:cxn ang="0">
                    <a:pos x="8" y="1"/>
                  </a:cxn>
                  <a:cxn ang="0">
                    <a:pos x="6" y="1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1" y="27"/>
                  </a:cxn>
                  <a:cxn ang="0">
                    <a:pos x="2" y="38"/>
                  </a:cxn>
                  <a:cxn ang="0">
                    <a:pos x="5" y="48"/>
                  </a:cxn>
                  <a:cxn ang="0">
                    <a:pos x="5" y="48"/>
                  </a:cxn>
                  <a:cxn ang="0">
                    <a:pos x="6" y="50"/>
                  </a:cxn>
                  <a:cxn ang="0">
                    <a:pos x="7" y="51"/>
                  </a:cxn>
                  <a:cxn ang="0">
                    <a:pos x="10" y="51"/>
                  </a:cxn>
                  <a:cxn ang="0">
                    <a:pos x="11" y="51"/>
                  </a:cxn>
                  <a:cxn ang="0">
                    <a:pos x="13" y="51"/>
                  </a:cxn>
                  <a:cxn ang="0">
                    <a:pos x="14" y="49"/>
                  </a:cxn>
                  <a:cxn ang="0">
                    <a:pos x="15" y="48"/>
                  </a:cxn>
                  <a:cxn ang="0">
                    <a:pos x="15" y="46"/>
                  </a:cxn>
                  <a:cxn ang="0">
                    <a:pos x="15" y="46"/>
                  </a:cxn>
                </a:cxnLst>
                <a:rect l="0" t="0" r="r" b="b"/>
                <a:pathLst>
                  <a:path w="15" h="51">
                    <a:moveTo>
                      <a:pt x="15" y="46"/>
                    </a:moveTo>
                    <a:lnTo>
                      <a:pt x="15" y="46"/>
                    </a:lnTo>
                    <a:lnTo>
                      <a:pt x="12" y="36"/>
                    </a:lnTo>
                    <a:lnTo>
                      <a:pt x="11" y="26"/>
                    </a:lnTo>
                    <a:lnTo>
                      <a:pt x="10" y="5"/>
                    </a:lnTo>
                    <a:lnTo>
                      <a:pt x="10" y="5"/>
                    </a:lnTo>
                    <a:lnTo>
                      <a:pt x="10" y="3"/>
                    </a:lnTo>
                    <a:lnTo>
                      <a:pt x="8" y="1"/>
                    </a:lnTo>
                    <a:lnTo>
                      <a:pt x="6" y="1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1" y="27"/>
                    </a:lnTo>
                    <a:lnTo>
                      <a:pt x="2" y="38"/>
                    </a:lnTo>
                    <a:lnTo>
                      <a:pt x="5" y="48"/>
                    </a:lnTo>
                    <a:lnTo>
                      <a:pt x="5" y="48"/>
                    </a:lnTo>
                    <a:lnTo>
                      <a:pt x="6" y="50"/>
                    </a:lnTo>
                    <a:lnTo>
                      <a:pt x="7" y="51"/>
                    </a:lnTo>
                    <a:lnTo>
                      <a:pt x="10" y="51"/>
                    </a:lnTo>
                    <a:lnTo>
                      <a:pt x="11" y="51"/>
                    </a:lnTo>
                    <a:lnTo>
                      <a:pt x="13" y="51"/>
                    </a:lnTo>
                    <a:lnTo>
                      <a:pt x="14" y="49"/>
                    </a:lnTo>
                    <a:lnTo>
                      <a:pt x="15" y="48"/>
                    </a:lnTo>
                    <a:lnTo>
                      <a:pt x="15" y="46"/>
                    </a:lnTo>
                    <a:lnTo>
                      <a:pt x="15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74" name="Freeform 196"/>
              <p:cNvSpPr/>
              <p:nvPr/>
            </p:nvSpPr>
            <p:spPr bwMode="auto">
              <a:xfrm>
                <a:off x="4675188" y="2751138"/>
                <a:ext cx="12700" cy="34925"/>
              </a:xfrm>
              <a:custGeom>
                <a:avLst/>
                <a:gdLst/>
                <a:ahLst/>
                <a:cxnLst>
                  <a:cxn ang="0">
                    <a:pos x="18" y="39"/>
                  </a:cxn>
                  <a:cxn ang="0">
                    <a:pos x="18" y="39"/>
                  </a:cxn>
                  <a:cxn ang="0">
                    <a:pos x="14" y="31"/>
                  </a:cxn>
                  <a:cxn ang="0">
                    <a:pos x="12" y="23"/>
                  </a:cxn>
                  <a:cxn ang="0">
                    <a:pos x="9" y="13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4" y="0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17"/>
                  </a:cxn>
                  <a:cxn ang="0">
                    <a:pos x="1" y="24"/>
                  </a:cxn>
                  <a:cxn ang="0">
                    <a:pos x="3" y="30"/>
                  </a:cxn>
                  <a:cxn ang="0">
                    <a:pos x="3" y="30"/>
                  </a:cxn>
                  <a:cxn ang="0">
                    <a:pos x="6" y="38"/>
                  </a:cxn>
                  <a:cxn ang="0">
                    <a:pos x="9" y="45"/>
                  </a:cxn>
                  <a:cxn ang="0">
                    <a:pos x="13" y="54"/>
                  </a:cxn>
                  <a:cxn ang="0">
                    <a:pos x="14" y="62"/>
                  </a:cxn>
                  <a:cxn ang="0">
                    <a:pos x="14" y="62"/>
                  </a:cxn>
                  <a:cxn ang="0">
                    <a:pos x="15" y="64"/>
                  </a:cxn>
                  <a:cxn ang="0">
                    <a:pos x="16" y="65"/>
                  </a:cxn>
                  <a:cxn ang="0">
                    <a:pos x="18" y="66"/>
                  </a:cxn>
                  <a:cxn ang="0">
                    <a:pos x="19" y="66"/>
                  </a:cxn>
                  <a:cxn ang="0">
                    <a:pos x="21" y="66"/>
                  </a:cxn>
                  <a:cxn ang="0">
                    <a:pos x="22" y="65"/>
                  </a:cxn>
                  <a:cxn ang="0">
                    <a:pos x="23" y="64"/>
                  </a:cxn>
                  <a:cxn ang="0">
                    <a:pos x="24" y="62"/>
                  </a:cxn>
                  <a:cxn ang="0">
                    <a:pos x="24" y="62"/>
                  </a:cxn>
                  <a:cxn ang="0">
                    <a:pos x="23" y="56"/>
                  </a:cxn>
                  <a:cxn ang="0">
                    <a:pos x="22" y="49"/>
                  </a:cxn>
                  <a:cxn ang="0">
                    <a:pos x="18" y="39"/>
                  </a:cxn>
                  <a:cxn ang="0">
                    <a:pos x="18" y="39"/>
                  </a:cxn>
                </a:cxnLst>
                <a:rect l="0" t="0" r="r" b="b"/>
                <a:pathLst>
                  <a:path w="24" h="66">
                    <a:moveTo>
                      <a:pt x="18" y="39"/>
                    </a:moveTo>
                    <a:lnTo>
                      <a:pt x="18" y="39"/>
                    </a:lnTo>
                    <a:lnTo>
                      <a:pt x="14" y="31"/>
                    </a:lnTo>
                    <a:lnTo>
                      <a:pt x="12" y="23"/>
                    </a:lnTo>
                    <a:lnTo>
                      <a:pt x="9" y="13"/>
                    </a:lnTo>
                    <a:lnTo>
                      <a:pt x="9" y="5"/>
                    </a:lnTo>
                    <a:lnTo>
                      <a:pt x="9" y="5"/>
                    </a:lnTo>
                    <a:lnTo>
                      <a:pt x="8" y="3"/>
                    </a:lnTo>
                    <a:lnTo>
                      <a:pt x="7" y="1"/>
                    </a:lnTo>
                    <a:lnTo>
                      <a:pt x="6" y="1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17"/>
                    </a:lnTo>
                    <a:lnTo>
                      <a:pt x="1" y="24"/>
                    </a:lnTo>
                    <a:lnTo>
                      <a:pt x="3" y="30"/>
                    </a:lnTo>
                    <a:lnTo>
                      <a:pt x="3" y="30"/>
                    </a:lnTo>
                    <a:lnTo>
                      <a:pt x="6" y="38"/>
                    </a:lnTo>
                    <a:lnTo>
                      <a:pt x="9" y="45"/>
                    </a:lnTo>
                    <a:lnTo>
                      <a:pt x="13" y="54"/>
                    </a:lnTo>
                    <a:lnTo>
                      <a:pt x="14" y="62"/>
                    </a:lnTo>
                    <a:lnTo>
                      <a:pt x="14" y="62"/>
                    </a:lnTo>
                    <a:lnTo>
                      <a:pt x="15" y="64"/>
                    </a:lnTo>
                    <a:lnTo>
                      <a:pt x="16" y="65"/>
                    </a:lnTo>
                    <a:lnTo>
                      <a:pt x="18" y="66"/>
                    </a:lnTo>
                    <a:lnTo>
                      <a:pt x="19" y="66"/>
                    </a:lnTo>
                    <a:lnTo>
                      <a:pt x="21" y="66"/>
                    </a:lnTo>
                    <a:lnTo>
                      <a:pt x="22" y="65"/>
                    </a:lnTo>
                    <a:lnTo>
                      <a:pt x="23" y="64"/>
                    </a:lnTo>
                    <a:lnTo>
                      <a:pt x="24" y="62"/>
                    </a:lnTo>
                    <a:lnTo>
                      <a:pt x="24" y="62"/>
                    </a:lnTo>
                    <a:lnTo>
                      <a:pt x="23" y="56"/>
                    </a:lnTo>
                    <a:lnTo>
                      <a:pt x="22" y="49"/>
                    </a:lnTo>
                    <a:lnTo>
                      <a:pt x="18" y="39"/>
                    </a:lnTo>
                    <a:lnTo>
                      <a:pt x="18" y="3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75" name="Freeform 197"/>
              <p:cNvSpPr/>
              <p:nvPr/>
            </p:nvSpPr>
            <p:spPr bwMode="auto">
              <a:xfrm>
                <a:off x="4710113" y="2759075"/>
                <a:ext cx="9525" cy="44450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9" y="1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1" y="24"/>
                  </a:cxn>
                  <a:cxn ang="0">
                    <a:pos x="3" y="44"/>
                  </a:cxn>
                  <a:cxn ang="0">
                    <a:pos x="6" y="63"/>
                  </a:cxn>
                  <a:cxn ang="0">
                    <a:pos x="10" y="82"/>
                  </a:cxn>
                  <a:cxn ang="0">
                    <a:pos x="10" y="82"/>
                  </a:cxn>
                  <a:cxn ang="0">
                    <a:pos x="11" y="84"/>
                  </a:cxn>
                  <a:cxn ang="0">
                    <a:pos x="12" y="85"/>
                  </a:cxn>
                  <a:cxn ang="0">
                    <a:pos x="14" y="85"/>
                  </a:cxn>
                  <a:cxn ang="0">
                    <a:pos x="16" y="85"/>
                  </a:cxn>
                  <a:cxn ang="0">
                    <a:pos x="17" y="84"/>
                  </a:cxn>
                  <a:cxn ang="0">
                    <a:pos x="18" y="83"/>
                  </a:cxn>
                  <a:cxn ang="0">
                    <a:pos x="19" y="82"/>
                  </a:cxn>
                  <a:cxn ang="0">
                    <a:pos x="19" y="80"/>
                  </a:cxn>
                  <a:cxn ang="0">
                    <a:pos x="19" y="80"/>
                  </a:cxn>
                  <a:cxn ang="0">
                    <a:pos x="16" y="61"/>
                  </a:cxn>
                  <a:cxn ang="0">
                    <a:pos x="13" y="43"/>
                  </a:cxn>
                  <a:cxn ang="0">
                    <a:pos x="11" y="24"/>
                  </a:cxn>
                  <a:cxn ang="0">
                    <a:pos x="10" y="4"/>
                  </a:cxn>
                  <a:cxn ang="0">
                    <a:pos x="10" y="4"/>
                  </a:cxn>
                </a:cxnLst>
                <a:rect l="0" t="0" r="r" b="b"/>
                <a:pathLst>
                  <a:path w="19" h="85">
                    <a:moveTo>
                      <a:pt x="10" y="4"/>
                    </a:moveTo>
                    <a:lnTo>
                      <a:pt x="10" y="4"/>
                    </a:lnTo>
                    <a:lnTo>
                      <a:pt x="10" y="2"/>
                    </a:lnTo>
                    <a:lnTo>
                      <a:pt x="9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" y="24"/>
                    </a:lnTo>
                    <a:lnTo>
                      <a:pt x="3" y="44"/>
                    </a:lnTo>
                    <a:lnTo>
                      <a:pt x="6" y="63"/>
                    </a:lnTo>
                    <a:lnTo>
                      <a:pt x="10" y="82"/>
                    </a:lnTo>
                    <a:lnTo>
                      <a:pt x="10" y="82"/>
                    </a:lnTo>
                    <a:lnTo>
                      <a:pt x="11" y="84"/>
                    </a:lnTo>
                    <a:lnTo>
                      <a:pt x="12" y="85"/>
                    </a:lnTo>
                    <a:lnTo>
                      <a:pt x="14" y="85"/>
                    </a:lnTo>
                    <a:lnTo>
                      <a:pt x="16" y="85"/>
                    </a:lnTo>
                    <a:lnTo>
                      <a:pt x="17" y="84"/>
                    </a:lnTo>
                    <a:lnTo>
                      <a:pt x="18" y="83"/>
                    </a:lnTo>
                    <a:lnTo>
                      <a:pt x="19" y="82"/>
                    </a:lnTo>
                    <a:lnTo>
                      <a:pt x="19" y="80"/>
                    </a:lnTo>
                    <a:lnTo>
                      <a:pt x="19" y="80"/>
                    </a:lnTo>
                    <a:lnTo>
                      <a:pt x="16" y="61"/>
                    </a:lnTo>
                    <a:lnTo>
                      <a:pt x="13" y="43"/>
                    </a:lnTo>
                    <a:lnTo>
                      <a:pt x="11" y="24"/>
                    </a:lnTo>
                    <a:lnTo>
                      <a:pt x="10" y="4"/>
                    </a:lnTo>
                    <a:lnTo>
                      <a:pt x="1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76" name="Freeform 198"/>
              <p:cNvSpPr/>
              <p:nvPr/>
            </p:nvSpPr>
            <p:spPr bwMode="auto">
              <a:xfrm>
                <a:off x="4416425" y="2370138"/>
                <a:ext cx="15875" cy="106363"/>
              </a:xfrm>
              <a:custGeom>
                <a:avLst/>
                <a:gdLst/>
                <a:ahLst/>
                <a:cxnLst>
                  <a:cxn ang="0">
                    <a:pos x="19" y="3"/>
                  </a:cxn>
                  <a:cxn ang="0">
                    <a:pos x="19" y="3"/>
                  </a:cxn>
                  <a:cxn ang="0">
                    <a:pos x="14" y="24"/>
                  </a:cxn>
                  <a:cxn ang="0">
                    <a:pos x="13" y="34"/>
                  </a:cxn>
                  <a:cxn ang="0">
                    <a:pos x="13" y="45"/>
                  </a:cxn>
                  <a:cxn ang="0">
                    <a:pos x="13" y="98"/>
                  </a:cxn>
                  <a:cxn ang="0">
                    <a:pos x="13" y="98"/>
                  </a:cxn>
                  <a:cxn ang="0">
                    <a:pos x="13" y="124"/>
                  </a:cxn>
                  <a:cxn ang="0">
                    <a:pos x="12" y="136"/>
                  </a:cxn>
                  <a:cxn ang="0">
                    <a:pos x="10" y="149"/>
                  </a:cxn>
                  <a:cxn ang="0">
                    <a:pos x="10" y="149"/>
                  </a:cxn>
                  <a:cxn ang="0">
                    <a:pos x="4" y="171"/>
                  </a:cxn>
                  <a:cxn ang="0">
                    <a:pos x="2" y="183"/>
                  </a:cxn>
                  <a:cxn ang="0">
                    <a:pos x="0" y="194"/>
                  </a:cxn>
                  <a:cxn ang="0">
                    <a:pos x="0" y="194"/>
                  </a:cxn>
                  <a:cxn ang="0">
                    <a:pos x="1" y="196"/>
                  </a:cxn>
                  <a:cxn ang="0">
                    <a:pos x="2" y="197"/>
                  </a:cxn>
                  <a:cxn ang="0">
                    <a:pos x="3" y="198"/>
                  </a:cxn>
                  <a:cxn ang="0">
                    <a:pos x="5" y="199"/>
                  </a:cxn>
                  <a:cxn ang="0">
                    <a:pos x="6" y="198"/>
                  </a:cxn>
                  <a:cxn ang="0">
                    <a:pos x="8" y="197"/>
                  </a:cxn>
                  <a:cxn ang="0">
                    <a:pos x="9" y="196"/>
                  </a:cxn>
                  <a:cxn ang="0">
                    <a:pos x="10" y="194"/>
                  </a:cxn>
                  <a:cxn ang="0">
                    <a:pos x="10" y="194"/>
                  </a:cxn>
                  <a:cxn ang="0">
                    <a:pos x="11" y="182"/>
                  </a:cxn>
                  <a:cxn ang="0">
                    <a:pos x="14" y="169"/>
                  </a:cxn>
                  <a:cxn ang="0">
                    <a:pos x="20" y="144"/>
                  </a:cxn>
                  <a:cxn ang="0">
                    <a:pos x="20" y="144"/>
                  </a:cxn>
                  <a:cxn ang="0">
                    <a:pos x="22" y="135"/>
                  </a:cxn>
                  <a:cxn ang="0">
                    <a:pos x="22" y="125"/>
                  </a:cxn>
                  <a:cxn ang="0">
                    <a:pos x="22" y="105"/>
                  </a:cxn>
                  <a:cxn ang="0">
                    <a:pos x="22" y="105"/>
                  </a:cxn>
                  <a:cxn ang="0">
                    <a:pos x="22" y="80"/>
                  </a:cxn>
                  <a:cxn ang="0">
                    <a:pos x="22" y="55"/>
                  </a:cxn>
                  <a:cxn ang="0">
                    <a:pos x="23" y="31"/>
                  </a:cxn>
                  <a:cxn ang="0">
                    <a:pos x="25" y="18"/>
                  </a:cxn>
                  <a:cxn ang="0">
                    <a:pos x="29" y="6"/>
                  </a:cxn>
                  <a:cxn ang="0">
                    <a:pos x="29" y="6"/>
                  </a:cxn>
                  <a:cxn ang="0">
                    <a:pos x="29" y="4"/>
                  </a:cxn>
                  <a:cxn ang="0">
                    <a:pos x="28" y="2"/>
                  </a:cxn>
                  <a:cxn ang="0">
                    <a:pos x="27" y="1"/>
                  </a:cxn>
                  <a:cxn ang="0">
                    <a:pos x="24" y="0"/>
                  </a:cxn>
                  <a:cxn ang="0">
                    <a:pos x="23" y="0"/>
                  </a:cxn>
                  <a:cxn ang="0">
                    <a:pos x="21" y="0"/>
                  </a:cxn>
                  <a:cxn ang="0">
                    <a:pos x="20" y="2"/>
                  </a:cxn>
                  <a:cxn ang="0">
                    <a:pos x="19" y="3"/>
                  </a:cxn>
                  <a:cxn ang="0">
                    <a:pos x="19" y="3"/>
                  </a:cxn>
                </a:cxnLst>
                <a:rect l="0" t="0" r="r" b="b"/>
                <a:pathLst>
                  <a:path w="29" h="199">
                    <a:moveTo>
                      <a:pt x="19" y="3"/>
                    </a:moveTo>
                    <a:lnTo>
                      <a:pt x="19" y="3"/>
                    </a:lnTo>
                    <a:lnTo>
                      <a:pt x="14" y="24"/>
                    </a:lnTo>
                    <a:lnTo>
                      <a:pt x="13" y="34"/>
                    </a:lnTo>
                    <a:lnTo>
                      <a:pt x="13" y="45"/>
                    </a:lnTo>
                    <a:lnTo>
                      <a:pt x="13" y="98"/>
                    </a:lnTo>
                    <a:lnTo>
                      <a:pt x="13" y="98"/>
                    </a:lnTo>
                    <a:lnTo>
                      <a:pt x="13" y="124"/>
                    </a:lnTo>
                    <a:lnTo>
                      <a:pt x="12" y="136"/>
                    </a:lnTo>
                    <a:lnTo>
                      <a:pt x="10" y="149"/>
                    </a:lnTo>
                    <a:lnTo>
                      <a:pt x="10" y="149"/>
                    </a:lnTo>
                    <a:lnTo>
                      <a:pt x="4" y="171"/>
                    </a:lnTo>
                    <a:lnTo>
                      <a:pt x="2" y="183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1" y="196"/>
                    </a:lnTo>
                    <a:lnTo>
                      <a:pt x="2" y="197"/>
                    </a:lnTo>
                    <a:lnTo>
                      <a:pt x="3" y="198"/>
                    </a:lnTo>
                    <a:lnTo>
                      <a:pt x="5" y="199"/>
                    </a:lnTo>
                    <a:lnTo>
                      <a:pt x="6" y="198"/>
                    </a:lnTo>
                    <a:lnTo>
                      <a:pt x="8" y="197"/>
                    </a:lnTo>
                    <a:lnTo>
                      <a:pt x="9" y="196"/>
                    </a:lnTo>
                    <a:lnTo>
                      <a:pt x="10" y="194"/>
                    </a:lnTo>
                    <a:lnTo>
                      <a:pt x="10" y="194"/>
                    </a:lnTo>
                    <a:lnTo>
                      <a:pt x="11" y="182"/>
                    </a:lnTo>
                    <a:lnTo>
                      <a:pt x="14" y="169"/>
                    </a:lnTo>
                    <a:lnTo>
                      <a:pt x="20" y="144"/>
                    </a:lnTo>
                    <a:lnTo>
                      <a:pt x="20" y="144"/>
                    </a:lnTo>
                    <a:lnTo>
                      <a:pt x="22" y="135"/>
                    </a:lnTo>
                    <a:lnTo>
                      <a:pt x="22" y="125"/>
                    </a:lnTo>
                    <a:lnTo>
                      <a:pt x="22" y="105"/>
                    </a:lnTo>
                    <a:lnTo>
                      <a:pt x="22" y="105"/>
                    </a:lnTo>
                    <a:lnTo>
                      <a:pt x="22" y="80"/>
                    </a:lnTo>
                    <a:lnTo>
                      <a:pt x="22" y="55"/>
                    </a:lnTo>
                    <a:lnTo>
                      <a:pt x="23" y="31"/>
                    </a:lnTo>
                    <a:lnTo>
                      <a:pt x="25" y="18"/>
                    </a:lnTo>
                    <a:lnTo>
                      <a:pt x="29" y="6"/>
                    </a:lnTo>
                    <a:lnTo>
                      <a:pt x="29" y="6"/>
                    </a:lnTo>
                    <a:lnTo>
                      <a:pt x="29" y="4"/>
                    </a:lnTo>
                    <a:lnTo>
                      <a:pt x="28" y="2"/>
                    </a:lnTo>
                    <a:lnTo>
                      <a:pt x="27" y="1"/>
                    </a:lnTo>
                    <a:lnTo>
                      <a:pt x="24" y="0"/>
                    </a:lnTo>
                    <a:lnTo>
                      <a:pt x="23" y="0"/>
                    </a:lnTo>
                    <a:lnTo>
                      <a:pt x="21" y="0"/>
                    </a:lnTo>
                    <a:lnTo>
                      <a:pt x="20" y="2"/>
                    </a:lnTo>
                    <a:lnTo>
                      <a:pt x="19" y="3"/>
                    </a:lnTo>
                    <a:lnTo>
                      <a:pt x="19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77" name="Freeform 199"/>
              <p:cNvSpPr/>
              <p:nvPr/>
            </p:nvSpPr>
            <p:spPr bwMode="auto">
              <a:xfrm>
                <a:off x="4464050" y="2424113"/>
                <a:ext cx="19050" cy="88900"/>
              </a:xfrm>
              <a:custGeom>
                <a:avLst/>
                <a:gdLst/>
                <a:ahLst/>
                <a:cxnLst>
                  <a:cxn ang="0">
                    <a:pos x="26" y="3"/>
                  </a:cxn>
                  <a:cxn ang="0">
                    <a:pos x="26" y="3"/>
                  </a:cxn>
                  <a:cxn ang="0">
                    <a:pos x="18" y="42"/>
                  </a:cxn>
                  <a:cxn ang="0">
                    <a:pos x="11" y="83"/>
                  </a:cxn>
                  <a:cxn ang="0">
                    <a:pos x="6" y="123"/>
                  </a:cxn>
                  <a:cxn ang="0">
                    <a:pos x="0" y="162"/>
                  </a:cxn>
                  <a:cxn ang="0">
                    <a:pos x="0" y="162"/>
                  </a:cxn>
                  <a:cxn ang="0">
                    <a:pos x="0" y="164"/>
                  </a:cxn>
                  <a:cxn ang="0">
                    <a:pos x="2" y="166"/>
                  </a:cxn>
                  <a:cxn ang="0">
                    <a:pos x="3" y="167"/>
                  </a:cxn>
                  <a:cxn ang="0">
                    <a:pos x="5" y="167"/>
                  </a:cxn>
                  <a:cxn ang="0">
                    <a:pos x="8" y="166"/>
                  </a:cxn>
                  <a:cxn ang="0">
                    <a:pos x="10" y="164"/>
                  </a:cxn>
                  <a:cxn ang="0">
                    <a:pos x="10" y="162"/>
                  </a:cxn>
                  <a:cxn ang="0">
                    <a:pos x="10" y="162"/>
                  </a:cxn>
                  <a:cxn ang="0">
                    <a:pos x="15" y="123"/>
                  </a:cxn>
                  <a:cxn ang="0">
                    <a:pos x="20" y="84"/>
                  </a:cxn>
                  <a:cxn ang="0">
                    <a:pos x="26" y="45"/>
                  </a:cxn>
                  <a:cxn ang="0">
                    <a:pos x="36" y="6"/>
                  </a:cxn>
                  <a:cxn ang="0">
                    <a:pos x="36" y="6"/>
                  </a:cxn>
                  <a:cxn ang="0">
                    <a:pos x="36" y="4"/>
                  </a:cxn>
                  <a:cxn ang="0">
                    <a:pos x="35" y="2"/>
                  </a:cxn>
                  <a:cxn ang="0">
                    <a:pos x="34" y="1"/>
                  </a:cxn>
                  <a:cxn ang="0">
                    <a:pos x="31" y="0"/>
                  </a:cxn>
                  <a:cxn ang="0">
                    <a:pos x="29" y="0"/>
                  </a:cxn>
                  <a:cxn ang="0">
                    <a:pos x="28" y="0"/>
                  </a:cxn>
                  <a:cxn ang="0">
                    <a:pos x="26" y="1"/>
                  </a:cxn>
                  <a:cxn ang="0">
                    <a:pos x="26" y="3"/>
                  </a:cxn>
                  <a:cxn ang="0">
                    <a:pos x="26" y="3"/>
                  </a:cxn>
                </a:cxnLst>
                <a:rect l="0" t="0" r="r" b="b"/>
                <a:pathLst>
                  <a:path w="36" h="167">
                    <a:moveTo>
                      <a:pt x="26" y="3"/>
                    </a:moveTo>
                    <a:lnTo>
                      <a:pt x="26" y="3"/>
                    </a:lnTo>
                    <a:lnTo>
                      <a:pt x="18" y="42"/>
                    </a:lnTo>
                    <a:lnTo>
                      <a:pt x="11" y="83"/>
                    </a:lnTo>
                    <a:lnTo>
                      <a:pt x="6" y="123"/>
                    </a:lnTo>
                    <a:lnTo>
                      <a:pt x="0" y="162"/>
                    </a:lnTo>
                    <a:lnTo>
                      <a:pt x="0" y="162"/>
                    </a:lnTo>
                    <a:lnTo>
                      <a:pt x="0" y="164"/>
                    </a:lnTo>
                    <a:lnTo>
                      <a:pt x="2" y="166"/>
                    </a:lnTo>
                    <a:lnTo>
                      <a:pt x="3" y="167"/>
                    </a:lnTo>
                    <a:lnTo>
                      <a:pt x="5" y="167"/>
                    </a:lnTo>
                    <a:lnTo>
                      <a:pt x="8" y="166"/>
                    </a:lnTo>
                    <a:lnTo>
                      <a:pt x="10" y="164"/>
                    </a:lnTo>
                    <a:lnTo>
                      <a:pt x="10" y="162"/>
                    </a:lnTo>
                    <a:lnTo>
                      <a:pt x="10" y="162"/>
                    </a:lnTo>
                    <a:lnTo>
                      <a:pt x="15" y="123"/>
                    </a:lnTo>
                    <a:lnTo>
                      <a:pt x="20" y="84"/>
                    </a:lnTo>
                    <a:lnTo>
                      <a:pt x="26" y="45"/>
                    </a:lnTo>
                    <a:lnTo>
                      <a:pt x="36" y="6"/>
                    </a:lnTo>
                    <a:lnTo>
                      <a:pt x="36" y="6"/>
                    </a:lnTo>
                    <a:lnTo>
                      <a:pt x="36" y="4"/>
                    </a:lnTo>
                    <a:lnTo>
                      <a:pt x="35" y="2"/>
                    </a:lnTo>
                    <a:lnTo>
                      <a:pt x="34" y="1"/>
                    </a:lnTo>
                    <a:lnTo>
                      <a:pt x="31" y="0"/>
                    </a:lnTo>
                    <a:lnTo>
                      <a:pt x="29" y="0"/>
                    </a:lnTo>
                    <a:lnTo>
                      <a:pt x="28" y="0"/>
                    </a:lnTo>
                    <a:lnTo>
                      <a:pt x="26" y="1"/>
                    </a:lnTo>
                    <a:lnTo>
                      <a:pt x="26" y="3"/>
                    </a:lnTo>
                    <a:lnTo>
                      <a:pt x="26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78" name="Freeform 200"/>
              <p:cNvSpPr/>
              <p:nvPr/>
            </p:nvSpPr>
            <p:spPr bwMode="auto">
              <a:xfrm>
                <a:off x="4521200" y="2484438"/>
                <a:ext cx="17463" cy="95250"/>
              </a:xfrm>
              <a:custGeom>
                <a:avLst/>
                <a:gdLst/>
                <a:ahLst/>
                <a:cxnLst>
                  <a:cxn ang="0">
                    <a:pos x="26" y="5"/>
                  </a:cxn>
                  <a:cxn ang="0">
                    <a:pos x="26" y="5"/>
                  </a:cxn>
                  <a:cxn ang="0">
                    <a:pos x="25" y="26"/>
                  </a:cxn>
                  <a:cxn ang="0">
                    <a:pos x="23" y="46"/>
                  </a:cxn>
                  <a:cxn ang="0">
                    <a:pos x="20" y="67"/>
                  </a:cxn>
                  <a:cxn ang="0">
                    <a:pos x="14" y="88"/>
                  </a:cxn>
                  <a:cxn ang="0">
                    <a:pos x="14" y="88"/>
                  </a:cxn>
                  <a:cxn ang="0">
                    <a:pos x="11" y="98"/>
                  </a:cxn>
                  <a:cxn ang="0">
                    <a:pos x="9" y="109"/>
                  </a:cxn>
                  <a:cxn ang="0">
                    <a:pos x="6" y="131"/>
                  </a:cxn>
                  <a:cxn ang="0">
                    <a:pos x="3" y="153"/>
                  </a:cxn>
                  <a:cxn ang="0">
                    <a:pos x="0" y="174"/>
                  </a:cxn>
                  <a:cxn ang="0">
                    <a:pos x="0" y="174"/>
                  </a:cxn>
                  <a:cxn ang="0">
                    <a:pos x="0" y="176"/>
                  </a:cxn>
                  <a:cxn ang="0">
                    <a:pos x="1" y="177"/>
                  </a:cxn>
                  <a:cxn ang="0">
                    <a:pos x="4" y="179"/>
                  </a:cxn>
                  <a:cxn ang="0">
                    <a:pos x="6" y="179"/>
                  </a:cxn>
                  <a:cxn ang="0">
                    <a:pos x="7" y="179"/>
                  </a:cxn>
                  <a:cxn ang="0">
                    <a:pos x="8" y="178"/>
                  </a:cxn>
                  <a:cxn ang="0">
                    <a:pos x="9" y="176"/>
                  </a:cxn>
                  <a:cxn ang="0">
                    <a:pos x="9" y="176"/>
                  </a:cxn>
                  <a:cxn ang="0">
                    <a:pos x="12" y="155"/>
                  </a:cxn>
                  <a:cxn ang="0">
                    <a:pos x="15" y="133"/>
                  </a:cxn>
                  <a:cxn ang="0">
                    <a:pos x="18" y="111"/>
                  </a:cxn>
                  <a:cxn ang="0">
                    <a:pos x="24" y="91"/>
                  </a:cxn>
                  <a:cxn ang="0">
                    <a:pos x="24" y="91"/>
                  </a:cxn>
                  <a:cxn ang="0">
                    <a:pos x="28" y="69"/>
                  </a:cxn>
                  <a:cxn ang="0">
                    <a:pos x="32" y="48"/>
                  </a:cxn>
                  <a:cxn ang="0">
                    <a:pos x="34" y="27"/>
                  </a:cxn>
                  <a:cxn ang="0">
                    <a:pos x="35" y="5"/>
                  </a:cxn>
                  <a:cxn ang="0">
                    <a:pos x="35" y="5"/>
                  </a:cxn>
                  <a:cxn ang="0">
                    <a:pos x="34" y="3"/>
                  </a:cxn>
                  <a:cxn ang="0">
                    <a:pos x="33" y="1"/>
                  </a:cxn>
                  <a:cxn ang="0">
                    <a:pos x="32" y="0"/>
                  </a:cxn>
                  <a:cxn ang="0">
                    <a:pos x="30" y="0"/>
                  </a:cxn>
                  <a:cxn ang="0">
                    <a:pos x="28" y="0"/>
                  </a:cxn>
                  <a:cxn ang="0">
                    <a:pos x="27" y="1"/>
                  </a:cxn>
                  <a:cxn ang="0">
                    <a:pos x="26" y="3"/>
                  </a:cxn>
                  <a:cxn ang="0">
                    <a:pos x="26" y="5"/>
                  </a:cxn>
                  <a:cxn ang="0">
                    <a:pos x="26" y="5"/>
                  </a:cxn>
                </a:cxnLst>
                <a:rect l="0" t="0" r="r" b="b"/>
                <a:pathLst>
                  <a:path w="35" h="179">
                    <a:moveTo>
                      <a:pt x="26" y="5"/>
                    </a:moveTo>
                    <a:lnTo>
                      <a:pt x="26" y="5"/>
                    </a:lnTo>
                    <a:lnTo>
                      <a:pt x="25" y="26"/>
                    </a:lnTo>
                    <a:lnTo>
                      <a:pt x="23" y="46"/>
                    </a:lnTo>
                    <a:lnTo>
                      <a:pt x="20" y="67"/>
                    </a:lnTo>
                    <a:lnTo>
                      <a:pt x="14" y="88"/>
                    </a:lnTo>
                    <a:lnTo>
                      <a:pt x="14" y="88"/>
                    </a:lnTo>
                    <a:lnTo>
                      <a:pt x="11" y="98"/>
                    </a:lnTo>
                    <a:lnTo>
                      <a:pt x="9" y="109"/>
                    </a:lnTo>
                    <a:lnTo>
                      <a:pt x="6" y="131"/>
                    </a:lnTo>
                    <a:lnTo>
                      <a:pt x="3" y="153"/>
                    </a:lnTo>
                    <a:lnTo>
                      <a:pt x="0" y="174"/>
                    </a:lnTo>
                    <a:lnTo>
                      <a:pt x="0" y="174"/>
                    </a:lnTo>
                    <a:lnTo>
                      <a:pt x="0" y="176"/>
                    </a:lnTo>
                    <a:lnTo>
                      <a:pt x="1" y="177"/>
                    </a:lnTo>
                    <a:lnTo>
                      <a:pt x="4" y="179"/>
                    </a:lnTo>
                    <a:lnTo>
                      <a:pt x="6" y="179"/>
                    </a:lnTo>
                    <a:lnTo>
                      <a:pt x="7" y="179"/>
                    </a:lnTo>
                    <a:lnTo>
                      <a:pt x="8" y="178"/>
                    </a:lnTo>
                    <a:lnTo>
                      <a:pt x="9" y="176"/>
                    </a:lnTo>
                    <a:lnTo>
                      <a:pt x="9" y="176"/>
                    </a:lnTo>
                    <a:lnTo>
                      <a:pt x="12" y="155"/>
                    </a:lnTo>
                    <a:lnTo>
                      <a:pt x="15" y="133"/>
                    </a:lnTo>
                    <a:lnTo>
                      <a:pt x="18" y="111"/>
                    </a:lnTo>
                    <a:lnTo>
                      <a:pt x="24" y="91"/>
                    </a:lnTo>
                    <a:lnTo>
                      <a:pt x="24" y="91"/>
                    </a:lnTo>
                    <a:lnTo>
                      <a:pt x="28" y="69"/>
                    </a:lnTo>
                    <a:lnTo>
                      <a:pt x="32" y="48"/>
                    </a:lnTo>
                    <a:lnTo>
                      <a:pt x="34" y="27"/>
                    </a:lnTo>
                    <a:lnTo>
                      <a:pt x="35" y="5"/>
                    </a:lnTo>
                    <a:lnTo>
                      <a:pt x="35" y="5"/>
                    </a:lnTo>
                    <a:lnTo>
                      <a:pt x="34" y="3"/>
                    </a:lnTo>
                    <a:lnTo>
                      <a:pt x="33" y="1"/>
                    </a:lnTo>
                    <a:lnTo>
                      <a:pt x="32" y="0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7" y="1"/>
                    </a:lnTo>
                    <a:lnTo>
                      <a:pt x="26" y="3"/>
                    </a:lnTo>
                    <a:lnTo>
                      <a:pt x="26" y="5"/>
                    </a:lnTo>
                    <a:lnTo>
                      <a:pt x="26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79" name="Freeform 201"/>
              <p:cNvSpPr/>
              <p:nvPr/>
            </p:nvSpPr>
            <p:spPr bwMode="auto">
              <a:xfrm>
                <a:off x="4570413" y="2508250"/>
                <a:ext cx="12700" cy="41275"/>
              </a:xfrm>
              <a:custGeom>
                <a:avLst/>
                <a:gdLst/>
                <a:ahLst/>
                <a:cxnLst>
                  <a:cxn ang="0">
                    <a:pos x="12" y="3"/>
                  </a:cxn>
                  <a:cxn ang="0">
                    <a:pos x="12" y="3"/>
                  </a:cxn>
                  <a:cxn ang="0">
                    <a:pos x="8" y="21"/>
                  </a:cxn>
                  <a:cxn ang="0">
                    <a:pos x="6" y="38"/>
                  </a:cxn>
                  <a:cxn ang="0">
                    <a:pos x="3" y="56"/>
                  </a:cxn>
                  <a:cxn ang="0">
                    <a:pos x="0" y="73"/>
                  </a:cxn>
                  <a:cxn ang="0">
                    <a:pos x="0" y="73"/>
                  </a:cxn>
                  <a:cxn ang="0">
                    <a:pos x="0" y="76"/>
                  </a:cxn>
                  <a:cxn ang="0">
                    <a:pos x="1" y="77"/>
                  </a:cxn>
                  <a:cxn ang="0">
                    <a:pos x="2" y="78"/>
                  </a:cxn>
                  <a:cxn ang="0">
                    <a:pos x="3" y="79"/>
                  </a:cxn>
                  <a:cxn ang="0">
                    <a:pos x="5" y="79"/>
                  </a:cxn>
                  <a:cxn ang="0">
                    <a:pos x="7" y="79"/>
                  </a:cxn>
                  <a:cxn ang="0">
                    <a:pos x="8" y="78"/>
                  </a:cxn>
                  <a:cxn ang="0">
                    <a:pos x="9" y="76"/>
                  </a:cxn>
                  <a:cxn ang="0">
                    <a:pos x="9" y="76"/>
                  </a:cxn>
                  <a:cxn ang="0">
                    <a:pos x="12" y="58"/>
                  </a:cxn>
                  <a:cxn ang="0">
                    <a:pos x="14" y="40"/>
                  </a:cxn>
                  <a:cxn ang="0">
                    <a:pos x="17" y="23"/>
                  </a:cxn>
                  <a:cxn ang="0">
                    <a:pos x="22" y="6"/>
                  </a:cxn>
                  <a:cxn ang="0">
                    <a:pos x="22" y="6"/>
                  </a:cxn>
                  <a:cxn ang="0">
                    <a:pos x="22" y="4"/>
                  </a:cxn>
                  <a:cxn ang="0">
                    <a:pos x="22" y="2"/>
                  </a:cxn>
                  <a:cxn ang="0">
                    <a:pos x="21" y="1"/>
                  </a:cxn>
                  <a:cxn ang="0">
                    <a:pos x="19" y="0"/>
                  </a:cxn>
                  <a:cxn ang="0">
                    <a:pos x="16" y="0"/>
                  </a:cxn>
                  <a:cxn ang="0">
                    <a:pos x="15" y="0"/>
                  </a:cxn>
                  <a:cxn ang="0">
                    <a:pos x="13" y="1"/>
                  </a:cxn>
                  <a:cxn ang="0">
                    <a:pos x="12" y="3"/>
                  </a:cxn>
                  <a:cxn ang="0">
                    <a:pos x="12" y="3"/>
                  </a:cxn>
                </a:cxnLst>
                <a:rect l="0" t="0" r="r" b="b"/>
                <a:pathLst>
                  <a:path w="22" h="79">
                    <a:moveTo>
                      <a:pt x="12" y="3"/>
                    </a:moveTo>
                    <a:lnTo>
                      <a:pt x="12" y="3"/>
                    </a:lnTo>
                    <a:lnTo>
                      <a:pt x="8" y="21"/>
                    </a:lnTo>
                    <a:lnTo>
                      <a:pt x="6" y="38"/>
                    </a:lnTo>
                    <a:lnTo>
                      <a:pt x="3" y="56"/>
                    </a:lnTo>
                    <a:lnTo>
                      <a:pt x="0" y="73"/>
                    </a:lnTo>
                    <a:lnTo>
                      <a:pt x="0" y="73"/>
                    </a:lnTo>
                    <a:lnTo>
                      <a:pt x="0" y="76"/>
                    </a:lnTo>
                    <a:lnTo>
                      <a:pt x="1" y="77"/>
                    </a:lnTo>
                    <a:lnTo>
                      <a:pt x="2" y="78"/>
                    </a:lnTo>
                    <a:lnTo>
                      <a:pt x="3" y="79"/>
                    </a:lnTo>
                    <a:lnTo>
                      <a:pt x="5" y="79"/>
                    </a:lnTo>
                    <a:lnTo>
                      <a:pt x="7" y="79"/>
                    </a:lnTo>
                    <a:lnTo>
                      <a:pt x="8" y="78"/>
                    </a:lnTo>
                    <a:lnTo>
                      <a:pt x="9" y="76"/>
                    </a:lnTo>
                    <a:lnTo>
                      <a:pt x="9" y="76"/>
                    </a:lnTo>
                    <a:lnTo>
                      <a:pt x="12" y="58"/>
                    </a:lnTo>
                    <a:lnTo>
                      <a:pt x="14" y="40"/>
                    </a:lnTo>
                    <a:lnTo>
                      <a:pt x="17" y="23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22" y="4"/>
                    </a:lnTo>
                    <a:lnTo>
                      <a:pt x="22" y="2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12" y="3"/>
                    </a:lnTo>
                    <a:lnTo>
                      <a:pt x="12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80" name="Freeform 202"/>
              <p:cNvSpPr/>
              <p:nvPr/>
            </p:nvSpPr>
            <p:spPr bwMode="auto">
              <a:xfrm>
                <a:off x="4603750" y="2557463"/>
                <a:ext cx="15875" cy="46038"/>
              </a:xfrm>
              <a:custGeom>
                <a:avLst/>
                <a:gdLst/>
                <a:ahLst/>
                <a:cxnLst>
                  <a:cxn ang="0">
                    <a:pos x="20" y="3"/>
                  </a:cxn>
                  <a:cxn ang="0">
                    <a:pos x="20" y="3"/>
                  </a:cxn>
                  <a:cxn ang="0">
                    <a:pos x="0" y="79"/>
                  </a:cxn>
                  <a:cxn ang="0">
                    <a:pos x="0" y="79"/>
                  </a:cxn>
                  <a:cxn ang="0">
                    <a:pos x="0" y="81"/>
                  </a:cxn>
                  <a:cxn ang="0">
                    <a:pos x="1" y="83"/>
                  </a:cxn>
                  <a:cxn ang="0">
                    <a:pos x="2" y="84"/>
                  </a:cxn>
                  <a:cxn ang="0">
                    <a:pos x="4" y="85"/>
                  </a:cxn>
                  <a:cxn ang="0">
                    <a:pos x="5" y="85"/>
                  </a:cxn>
                  <a:cxn ang="0">
                    <a:pos x="7" y="85"/>
                  </a:cxn>
                  <a:cxn ang="0">
                    <a:pos x="8" y="84"/>
                  </a:cxn>
                  <a:cxn ang="0">
                    <a:pos x="9" y="82"/>
                  </a:cxn>
                  <a:cxn ang="0">
                    <a:pos x="9" y="82"/>
                  </a:cxn>
                  <a:cxn ang="0">
                    <a:pos x="28" y="5"/>
                  </a:cxn>
                  <a:cxn ang="0">
                    <a:pos x="28" y="5"/>
                  </a:cxn>
                  <a:cxn ang="0">
                    <a:pos x="29" y="3"/>
                  </a:cxn>
                  <a:cxn ang="0">
                    <a:pos x="28" y="2"/>
                  </a:cxn>
                  <a:cxn ang="0">
                    <a:pos x="27" y="1"/>
                  </a:cxn>
                  <a:cxn ang="0">
                    <a:pos x="25" y="0"/>
                  </a:cxn>
                  <a:cxn ang="0">
                    <a:pos x="23" y="0"/>
                  </a:cxn>
                  <a:cxn ang="0">
                    <a:pos x="22" y="0"/>
                  </a:cxn>
                  <a:cxn ang="0">
                    <a:pos x="20" y="1"/>
                  </a:cxn>
                  <a:cxn ang="0">
                    <a:pos x="20" y="3"/>
                  </a:cxn>
                  <a:cxn ang="0">
                    <a:pos x="20" y="3"/>
                  </a:cxn>
                </a:cxnLst>
                <a:rect l="0" t="0" r="r" b="b"/>
                <a:pathLst>
                  <a:path w="29" h="85">
                    <a:moveTo>
                      <a:pt x="20" y="3"/>
                    </a:moveTo>
                    <a:lnTo>
                      <a:pt x="20" y="3"/>
                    </a:lnTo>
                    <a:lnTo>
                      <a:pt x="0" y="79"/>
                    </a:lnTo>
                    <a:lnTo>
                      <a:pt x="0" y="79"/>
                    </a:lnTo>
                    <a:lnTo>
                      <a:pt x="0" y="81"/>
                    </a:lnTo>
                    <a:lnTo>
                      <a:pt x="1" y="83"/>
                    </a:lnTo>
                    <a:lnTo>
                      <a:pt x="2" y="84"/>
                    </a:lnTo>
                    <a:lnTo>
                      <a:pt x="4" y="85"/>
                    </a:lnTo>
                    <a:lnTo>
                      <a:pt x="5" y="85"/>
                    </a:lnTo>
                    <a:lnTo>
                      <a:pt x="7" y="85"/>
                    </a:lnTo>
                    <a:lnTo>
                      <a:pt x="8" y="84"/>
                    </a:lnTo>
                    <a:lnTo>
                      <a:pt x="9" y="82"/>
                    </a:lnTo>
                    <a:lnTo>
                      <a:pt x="9" y="82"/>
                    </a:lnTo>
                    <a:lnTo>
                      <a:pt x="28" y="5"/>
                    </a:lnTo>
                    <a:lnTo>
                      <a:pt x="28" y="5"/>
                    </a:lnTo>
                    <a:lnTo>
                      <a:pt x="29" y="3"/>
                    </a:lnTo>
                    <a:lnTo>
                      <a:pt x="28" y="2"/>
                    </a:lnTo>
                    <a:lnTo>
                      <a:pt x="27" y="1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2" y="0"/>
                    </a:lnTo>
                    <a:lnTo>
                      <a:pt x="20" y="1"/>
                    </a:lnTo>
                    <a:lnTo>
                      <a:pt x="20" y="3"/>
                    </a:lnTo>
                    <a:lnTo>
                      <a:pt x="2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81" name="Freeform 203"/>
              <p:cNvSpPr/>
              <p:nvPr/>
            </p:nvSpPr>
            <p:spPr bwMode="auto">
              <a:xfrm>
                <a:off x="4687888" y="2668588"/>
                <a:ext cx="15875" cy="61913"/>
              </a:xfrm>
              <a:custGeom>
                <a:avLst/>
                <a:gdLst/>
                <a:ahLst/>
                <a:cxnLst>
                  <a:cxn ang="0">
                    <a:pos x="19" y="4"/>
                  </a:cxn>
                  <a:cxn ang="0">
                    <a:pos x="19" y="4"/>
                  </a:cxn>
                  <a:cxn ang="0">
                    <a:pos x="19" y="12"/>
                  </a:cxn>
                  <a:cxn ang="0">
                    <a:pos x="17" y="19"/>
                  </a:cxn>
                  <a:cxn ang="0">
                    <a:pos x="12" y="35"/>
                  </a:cxn>
                  <a:cxn ang="0">
                    <a:pos x="8" y="50"/>
                  </a:cxn>
                  <a:cxn ang="0">
                    <a:pos x="7" y="58"/>
                  </a:cxn>
                  <a:cxn ang="0">
                    <a:pos x="6" y="65"/>
                  </a:cxn>
                  <a:cxn ang="0">
                    <a:pos x="6" y="65"/>
                  </a:cxn>
                  <a:cxn ang="0">
                    <a:pos x="6" y="76"/>
                  </a:cxn>
                  <a:cxn ang="0">
                    <a:pos x="5" y="89"/>
                  </a:cxn>
                  <a:cxn ang="0">
                    <a:pos x="4" y="99"/>
                  </a:cxn>
                  <a:cxn ang="0">
                    <a:pos x="0" y="110"/>
                  </a:cxn>
                  <a:cxn ang="0">
                    <a:pos x="0" y="110"/>
                  </a:cxn>
                  <a:cxn ang="0">
                    <a:pos x="0" y="112"/>
                  </a:cxn>
                  <a:cxn ang="0">
                    <a:pos x="0" y="113"/>
                  </a:cxn>
                  <a:cxn ang="0">
                    <a:pos x="1" y="116"/>
                  </a:cxn>
                  <a:cxn ang="0">
                    <a:pos x="3" y="116"/>
                  </a:cxn>
                  <a:cxn ang="0">
                    <a:pos x="6" y="116"/>
                  </a:cxn>
                  <a:cxn ang="0">
                    <a:pos x="8" y="114"/>
                  </a:cxn>
                  <a:cxn ang="0">
                    <a:pos x="9" y="112"/>
                  </a:cxn>
                  <a:cxn ang="0">
                    <a:pos x="9" y="112"/>
                  </a:cxn>
                  <a:cxn ang="0">
                    <a:pos x="12" y="102"/>
                  </a:cxn>
                  <a:cxn ang="0">
                    <a:pos x="14" y="92"/>
                  </a:cxn>
                  <a:cxn ang="0">
                    <a:pos x="15" y="80"/>
                  </a:cxn>
                  <a:cxn ang="0">
                    <a:pos x="15" y="70"/>
                  </a:cxn>
                  <a:cxn ang="0">
                    <a:pos x="15" y="70"/>
                  </a:cxn>
                  <a:cxn ang="0">
                    <a:pos x="17" y="62"/>
                  </a:cxn>
                  <a:cxn ang="0">
                    <a:pos x="18" y="54"/>
                  </a:cxn>
                  <a:cxn ang="0">
                    <a:pos x="22" y="37"/>
                  </a:cxn>
                  <a:cxn ang="0">
                    <a:pos x="26" y="20"/>
                  </a:cxn>
                  <a:cxn ang="0">
                    <a:pos x="28" y="12"/>
                  </a:cxn>
                  <a:cxn ang="0">
                    <a:pos x="29" y="4"/>
                  </a:cxn>
                  <a:cxn ang="0">
                    <a:pos x="29" y="4"/>
                  </a:cxn>
                  <a:cxn ang="0">
                    <a:pos x="28" y="2"/>
                  </a:cxn>
                  <a:cxn ang="0">
                    <a:pos x="27" y="1"/>
                  </a:cxn>
                  <a:cxn ang="0">
                    <a:pos x="26" y="0"/>
                  </a:cxn>
                  <a:cxn ang="0">
                    <a:pos x="24" y="0"/>
                  </a:cxn>
                  <a:cxn ang="0">
                    <a:pos x="22" y="0"/>
                  </a:cxn>
                  <a:cxn ang="0">
                    <a:pos x="21" y="1"/>
                  </a:cxn>
                  <a:cxn ang="0">
                    <a:pos x="20" y="2"/>
                  </a:cxn>
                  <a:cxn ang="0">
                    <a:pos x="19" y="4"/>
                  </a:cxn>
                  <a:cxn ang="0">
                    <a:pos x="19" y="4"/>
                  </a:cxn>
                </a:cxnLst>
                <a:rect l="0" t="0" r="r" b="b"/>
                <a:pathLst>
                  <a:path w="29" h="116">
                    <a:moveTo>
                      <a:pt x="19" y="4"/>
                    </a:moveTo>
                    <a:lnTo>
                      <a:pt x="19" y="4"/>
                    </a:lnTo>
                    <a:lnTo>
                      <a:pt x="19" y="12"/>
                    </a:lnTo>
                    <a:lnTo>
                      <a:pt x="17" y="19"/>
                    </a:lnTo>
                    <a:lnTo>
                      <a:pt x="12" y="35"/>
                    </a:lnTo>
                    <a:lnTo>
                      <a:pt x="8" y="50"/>
                    </a:lnTo>
                    <a:lnTo>
                      <a:pt x="7" y="58"/>
                    </a:lnTo>
                    <a:lnTo>
                      <a:pt x="6" y="65"/>
                    </a:lnTo>
                    <a:lnTo>
                      <a:pt x="6" y="65"/>
                    </a:lnTo>
                    <a:lnTo>
                      <a:pt x="6" y="76"/>
                    </a:lnTo>
                    <a:lnTo>
                      <a:pt x="5" y="89"/>
                    </a:lnTo>
                    <a:lnTo>
                      <a:pt x="4" y="99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0" y="112"/>
                    </a:lnTo>
                    <a:lnTo>
                      <a:pt x="0" y="113"/>
                    </a:lnTo>
                    <a:lnTo>
                      <a:pt x="1" y="116"/>
                    </a:lnTo>
                    <a:lnTo>
                      <a:pt x="3" y="116"/>
                    </a:lnTo>
                    <a:lnTo>
                      <a:pt x="6" y="116"/>
                    </a:lnTo>
                    <a:lnTo>
                      <a:pt x="8" y="114"/>
                    </a:lnTo>
                    <a:lnTo>
                      <a:pt x="9" y="112"/>
                    </a:lnTo>
                    <a:lnTo>
                      <a:pt x="9" y="112"/>
                    </a:lnTo>
                    <a:lnTo>
                      <a:pt x="12" y="102"/>
                    </a:lnTo>
                    <a:lnTo>
                      <a:pt x="14" y="92"/>
                    </a:lnTo>
                    <a:lnTo>
                      <a:pt x="15" y="80"/>
                    </a:lnTo>
                    <a:lnTo>
                      <a:pt x="15" y="70"/>
                    </a:lnTo>
                    <a:lnTo>
                      <a:pt x="15" y="70"/>
                    </a:lnTo>
                    <a:lnTo>
                      <a:pt x="17" y="62"/>
                    </a:lnTo>
                    <a:lnTo>
                      <a:pt x="18" y="54"/>
                    </a:lnTo>
                    <a:lnTo>
                      <a:pt x="22" y="37"/>
                    </a:lnTo>
                    <a:lnTo>
                      <a:pt x="26" y="20"/>
                    </a:lnTo>
                    <a:lnTo>
                      <a:pt x="28" y="12"/>
                    </a:lnTo>
                    <a:lnTo>
                      <a:pt x="29" y="4"/>
                    </a:lnTo>
                    <a:lnTo>
                      <a:pt x="29" y="4"/>
                    </a:lnTo>
                    <a:lnTo>
                      <a:pt x="28" y="2"/>
                    </a:lnTo>
                    <a:lnTo>
                      <a:pt x="27" y="1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21" y="1"/>
                    </a:lnTo>
                    <a:lnTo>
                      <a:pt x="20" y="2"/>
                    </a:lnTo>
                    <a:lnTo>
                      <a:pt x="19" y="4"/>
                    </a:lnTo>
                    <a:lnTo>
                      <a:pt x="19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82" name="Freeform 204"/>
              <p:cNvSpPr/>
              <p:nvPr/>
            </p:nvSpPr>
            <p:spPr bwMode="auto">
              <a:xfrm>
                <a:off x="4714875" y="2657475"/>
                <a:ext cx="11113" cy="61913"/>
              </a:xfrm>
              <a:custGeom>
                <a:avLst/>
                <a:gdLst/>
                <a:ahLst/>
                <a:cxnLst>
                  <a:cxn ang="0">
                    <a:pos x="12" y="5"/>
                  </a:cxn>
                  <a:cxn ang="0">
                    <a:pos x="12" y="5"/>
                  </a:cxn>
                  <a:cxn ang="0">
                    <a:pos x="10" y="32"/>
                  </a:cxn>
                  <a:cxn ang="0">
                    <a:pos x="6" y="59"/>
                  </a:cxn>
                  <a:cxn ang="0">
                    <a:pos x="2" y="86"/>
                  </a:cxn>
                  <a:cxn ang="0">
                    <a:pos x="0" y="113"/>
                  </a:cxn>
                  <a:cxn ang="0">
                    <a:pos x="0" y="113"/>
                  </a:cxn>
                  <a:cxn ang="0">
                    <a:pos x="0" y="115"/>
                  </a:cxn>
                  <a:cxn ang="0">
                    <a:pos x="1" y="116"/>
                  </a:cxn>
                  <a:cxn ang="0">
                    <a:pos x="3" y="117"/>
                  </a:cxn>
                  <a:cxn ang="0">
                    <a:pos x="4" y="117"/>
                  </a:cxn>
                  <a:cxn ang="0">
                    <a:pos x="6" y="117"/>
                  </a:cxn>
                  <a:cxn ang="0">
                    <a:pos x="8" y="116"/>
                  </a:cxn>
                  <a:cxn ang="0">
                    <a:pos x="9" y="115"/>
                  </a:cxn>
                  <a:cxn ang="0">
                    <a:pos x="9" y="113"/>
                  </a:cxn>
                  <a:cxn ang="0">
                    <a:pos x="9" y="113"/>
                  </a:cxn>
                  <a:cxn ang="0">
                    <a:pos x="11" y="86"/>
                  </a:cxn>
                  <a:cxn ang="0">
                    <a:pos x="15" y="59"/>
                  </a:cxn>
                  <a:cxn ang="0">
                    <a:pos x="19" y="32"/>
                  </a:cxn>
                  <a:cxn ang="0">
                    <a:pos x="21" y="5"/>
                  </a:cxn>
                  <a:cxn ang="0">
                    <a:pos x="21" y="5"/>
                  </a:cxn>
                  <a:cxn ang="0">
                    <a:pos x="21" y="3"/>
                  </a:cxn>
                  <a:cxn ang="0">
                    <a:pos x="20" y="2"/>
                  </a:cxn>
                  <a:cxn ang="0">
                    <a:pos x="19" y="1"/>
                  </a:cxn>
                  <a:cxn ang="0">
                    <a:pos x="17" y="0"/>
                  </a:cxn>
                  <a:cxn ang="0">
                    <a:pos x="15" y="1"/>
                  </a:cxn>
                  <a:cxn ang="0">
                    <a:pos x="14" y="2"/>
                  </a:cxn>
                  <a:cxn ang="0">
                    <a:pos x="13" y="3"/>
                  </a:cxn>
                  <a:cxn ang="0">
                    <a:pos x="12" y="5"/>
                  </a:cxn>
                  <a:cxn ang="0">
                    <a:pos x="12" y="5"/>
                  </a:cxn>
                </a:cxnLst>
                <a:rect l="0" t="0" r="r" b="b"/>
                <a:pathLst>
                  <a:path w="21" h="117">
                    <a:moveTo>
                      <a:pt x="12" y="5"/>
                    </a:moveTo>
                    <a:lnTo>
                      <a:pt x="12" y="5"/>
                    </a:lnTo>
                    <a:lnTo>
                      <a:pt x="10" y="32"/>
                    </a:lnTo>
                    <a:lnTo>
                      <a:pt x="6" y="59"/>
                    </a:lnTo>
                    <a:lnTo>
                      <a:pt x="2" y="86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0" y="115"/>
                    </a:lnTo>
                    <a:lnTo>
                      <a:pt x="1" y="116"/>
                    </a:lnTo>
                    <a:lnTo>
                      <a:pt x="3" y="117"/>
                    </a:lnTo>
                    <a:lnTo>
                      <a:pt x="4" y="117"/>
                    </a:lnTo>
                    <a:lnTo>
                      <a:pt x="6" y="117"/>
                    </a:lnTo>
                    <a:lnTo>
                      <a:pt x="8" y="116"/>
                    </a:lnTo>
                    <a:lnTo>
                      <a:pt x="9" y="115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11" y="86"/>
                    </a:lnTo>
                    <a:lnTo>
                      <a:pt x="15" y="59"/>
                    </a:lnTo>
                    <a:lnTo>
                      <a:pt x="19" y="32"/>
                    </a:lnTo>
                    <a:lnTo>
                      <a:pt x="21" y="5"/>
                    </a:lnTo>
                    <a:lnTo>
                      <a:pt x="21" y="5"/>
                    </a:lnTo>
                    <a:lnTo>
                      <a:pt x="21" y="3"/>
                    </a:lnTo>
                    <a:lnTo>
                      <a:pt x="20" y="2"/>
                    </a:lnTo>
                    <a:lnTo>
                      <a:pt x="19" y="1"/>
                    </a:lnTo>
                    <a:lnTo>
                      <a:pt x="17" y="0"/>
                    </a:lnTo>
                    <a:lnTo>
                      <a:pt x="15" y="1"/>
                    </a:lnTo>
                    <a:lnTo>
                      <a:pt x="14" y="2"/>
                    </a:lnTo>
                    <a:lnTo>
                      <a:pt x="13" y="3"/>
                    </a:lnTo>
                    <a:lnTo>
                      <a:pt x="12" y="5"/>
                    </a:lnTo>
                    <a:lnTo>
                      <a:pt x="12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83" name="Freeform 206"/>
              <p:cNvSpPr>
                <a:spLocks noEditPoints="1"/>
              </p:cNvSpPr>
              <p:nvPr/>
            </p:nvSpPr>
            <p:spPr bwMode="auto">
              <a:xfrm>
                <a:off x="4249738" y="2249488"/>
                <a:ext cx="555625" cy="574675"/>
              </a:xfrm>
              <a:custGeom>
                <a:avLst/>
                <a:gdLst/>
                <a:ahLst/>
                <a:cxnLst>
                  <a:cxn ang="0">
                    <a:pos x="817" y="1056"/>
                  </a:cxn>
                  <a:cxn ang="0">
                    <a:pos x="716" y="1035"/>
                  </a:cxn>
                  <a:cxn ang="0">
                    <a:pos x="659" y="1016"/>
                  </a:cxn>
                  <a:cxn ang="0">
                    <a:pos x="645" y="1010"/>
                  </a:cxn>
                  <a:cxn ang="0">
                    <a:pos x="623" y="986"/>
                  </a:cxn>
                  <a:cxn ang="0">
                    <a:pos x="608" y="970"/>
                  </a:cxn>
                  <a:cxn ang="0">
                    <a:pos x="577" y="929"/>
                  </a:cxn>
                  <a:cxn ang="0">
                    <a:pos x="513" y="864"/>
                  </a:cxn>
                  <a:cxn ang="0">
                    <a:pos x="403" y="767"/>
                  </a:cxn>
                  <a:cxn ang="0">
                    <a:pos x="307" y="683"/>
                  </a:cxn>
                  <a:cxn ang="0">
                    <a:pos x="222" y="574"/>
                  </a:cxn>
                  <a:cxn ang="0">
                    <a:pos x="139" y="472"/>
                  </a:cxn>
                  <a:cxn ang="0">
                    <a:pos x="97" y="439"/>
                  </a:cxn>
                  <a:cxn ang="0">
                    <a:pos x="31" y="360"/>
                  </a:cxn>
                  <a:cxn ang="0">
                    <a:pos x="27" y="300"/>
                  </a:cxn>
                  <a:cxn ang="0">
                    <a:pos x="84" y="371"/>
                  </a:cxn>
                  <a:cxn ang="0">
                    <a:pos x="141" y="426"/>
                  </a:cxn>
                  <a:cxn ang="0">
                    <a:pos x="208" y="491"/>
                  </a:cxn>
                  <a:cxn ang="0">
                    <a:pos x="305" y="624"/>
                  </a:cxn>
                  <a:cxn ang="0">
                    <a:pos x="398" y="714"/>
                  </a:cxn>
                  <a:cxn ang="0">
                    <a:pos x="481" y="790"/>
                  </a:cxn>
                  <a:cxn ang="0">
                    <a:pos x="571" y="872"/>
                  </a:cxn>
                  <a:cxn ang="0">
                    <a:pos x="646" y="943"/>
                  </a:cxn>
                  <a:cxn ang="0">
                    <a:pos x="724" y="871"/>
                  </a:cxn>
                  <a:cxn ang="0">
                    <a:pos x="843" y="787"/>
                  </a:cxn>
                  <a:cxn ang="0">
                    <a:pos x="981" y="693"/>
                  </a:cxn>
                  <a:cxn ang="0">
                    <a:pos x="917" y="620"/>
                  </a:cxn>
                  <a:cxn ang="0">
                    <a:pos x="751" y="446"/>
                  </a:cxn>
                  <a:cxn ang="0">
                    <a:pos x="583" y="291"/>
                  </a:cxn>
                  <a:cxn ang="0">
                    <a:pos x="501" y="195"/>
                  </a:cxn>
                  <a:cxn ang="0">
                    <a:pos x="431" y="116"/>
                  </a:cxn>
                  <a:cxn ang="0">
                    <a:pos x="378" y="54"/>
                  </a:cxn>
                  <a:cxn ang="0">
                    <a:pos x="377" y="0"/>
                  </a:cxn>
                  <a:cxn ang="0">
                    <a:pos x="496" y="134"/>
                  </a:cxn>
                  <a:cxn ang="0">
                    <a:pos x="631" y="290"/>
                  </a:cxn>
                  <a:cxn ang="0">
                    <a:pos x="729" y="380"/>
                  </a:cxn>
                  <a:cxn ang="0">
                    <a:pos x="900" y="546"/>
                  </a:cxn>
                  <a:cxn ang="0">
                    <a:pos x="980" y="641"/>
                  </a:cxn>
                  <a:cxn ang="0">
                    <a:pos x="1020" y="678"/>
                  </a:cxn>
                  <a:cxn ang="0">
                    <a:pos x="1032" y="689"/>
                  </a:cxn>
                  <a:cxn ang="0">
                    <a:pos x="1037" y="700"/>
                  </a:cxn>
                  <a:cxn ang="0">
                    <a:pos x="1051" y="800"/>
                  </a:cxn>
                  <a:cxn ang="0">
                    <a:pos x="1037" y="911"/>
                  </a:cxn>
                  <a:cxn ang="0">
                    <a:pos x="1029" y="991"/>
                  </a:cxn>
                  <a:cxn ang="0">
                    <a:pos x="1023" y="1039"/>
                  </a:cxn>
                  <a:cxn ang="0">
                    <a:pos x="1016" y="1079"/>
                  </a:cxn>
                  <a:cxn ang="0">
                    <a:pos x="1002" y="1088"/>
                  </a:cxn>
                  <a:cxn ang="0">
                    <a:pos x="996" y="1087"/>
                  </a:cxn>
                  <a:cxn ang="0">
                    <a:pos x="954" y="761"/>
                  </a:cxn>
                  <a:cxn ang="0">
                    <a:pos x="842" y="830"/>
                  </a:cxn>
                  <a:cxn ang="0">
                    <a:pos x="729" y="917"/>
                  </a:cxn>
                  <a:cxn ang="0">
                    <a:pos x="672" y="967"/>
                  </a:cxn>
                  <a:cxn ang="0">
                    <a:pos x="699" y="991"/>
                  </a:cxn>
                  <a:cxn ang="0">
                    <a:pos x="772" y="1010"/>
                  </a:cxn>
                  <a:cxn ang="0">
                    <a:pos x="941" y="1046"/>
                  </a:cxn>
                  <a:cxn ang="0">
                    <a:pos x="989" y="1039"/>
                  </a:cxn>
                  <a:cxn ang="0">
                    <a:pos x="990" y="1018"/>
                  </a:cxn>
                  <a:cxn ang="0">
                    <a:pos x="995" y="957"/>
                  </a:cxn>
                  <a:cxn ang="0">
                    <a:pos x="1010" y="856"/>
                  </a:cxn>
                  <a:cxn ang="0">
                    <a:pos x="1010" y="734"/>
                  </a:cxn>
                </a:cxnLst>
                <a:rect l="0" t="0" r="r" b="b"/>
                <a:pathLst>
                  <a:path w="1051" h="1088">
                    <a:moveTo>
                      <a:pt x="991" y="1088"/>
                    </a:moveTo>
                    <a:lnTo>
                      <a:pt x="991" y="1088"/>
                    </a:lnTo>
                    <a:lnTo>
                      <a:pt x="952" y="1084"/>
                    </a:lnTo>
                    <a:lnTo>
                      <a:pt x="911" y="1078"/>
                    </a:lnTo>
                    <a:lnTo>
                      <a:pt x="866" y="1069"/>
                    </a:lnTo>
                    <a:lnTo>
                      <a:pt x="817" y="1056"/>
                    </a:lnTo>
                    <a:lnTo>
                      <a:pt x="817" y="1056"/>
                    </a:lnTo>
                    <a:lnTo>
                      <a:pt x="773" y="1046"/>
                    </a:lnTo>
                    <a:lnTo>
                      <a:pt x="751" y="1041"/>
                    </a:lnTo>
                    <a:lnTo>
                      <a:pt x="728" y="1037"/>
                    </a:lnTo>
                    <a:lnTo>
                      <a:pt x="728" y="1037"/>
                    </a:lnTo>
                    <a:lnTo>
                      <a:pt x="716" y="1035"/>
                    </a:lnTo>
                    <a:lnTo>
                      <a:pt x="706" y="1031"/>
                    </a:lnTo>
                    <a:lnTo>
                      <a:pt x="686" y="1025"/>
                    </a:lnTo>
                    <a:lnTo>
                      <a:pt x="686" y="1025"/>
                    </a:lnTo>
                    <a:lnTo>
                      <a:pt x="673" y="1020"/>
                    </a:lnTo>
                    <a:lnTo>
                      <a:pt x="659" y="1016"/>
                    </a:lnTo>
                    <a:lnTo>
                      <a:pt x="659" y="1016"/>
                    </a:lnTo>
                    <a:lnTo>
                      <a:pt x="654" y="1015"/>
                    </a:lnTo>
                    <a:lnTo>
                      <a:pt x="651" y="1013"/>
                    </a:lnTo>
                    <a:lnTo>
                      <a:pt x="650" y="1012"/>
                    </a:lnTo>
                    <a:lnTo>
                      <a:pt x="649" y="1011"/>
                    </a:lnTo>
                    <a:lnTo>
                      <a:pt x="649" y="1011"/>
                    </a:lnTo>
                    <a:lnTo>
                      <a:pt x="645" y="1010"/>
                    </a:lnTo>
                    <a:lnTo>
                      <a:pt x="645" y="1010"/>
                    </a:lnTo>
                    <a:lnTo>
                      <a:pt x="640" y="1006"/>
                    </a:lnTo>
                    <a:lnTo>
                      <a:pt x="635" y="1001"/>
                    </a:lnTo>
                    <a:lnTo>
                      <a:pt x="628" y="991"/>
                    </a:lnTo>
                    <a:lnTo>
                      <a:pt x="623" y="986"/>
                    </a:lnTo>
                    <a:lnTo>
                      <a:pt x="623" y="986"/>
                    </a:lnTo>
                    <a:lnTo>
                      <a:pt x="620" y="983"/>
                    </a:lnTo>
                    <a:lnTo>
                      <a:pt x="619" y="982"/>
                    </a:lnTo>
                    <a:lnTo>
                      <a:pt x="619" y="982"/>
                    </a:lnTo>
                    <a:lnTo>
                      <a:pt x="614" y="979"/>
                    </a:lnTo>
                    <a:lnTo>
                      <a:pt x="611" y="976"/>
                    </a:lnTo>
                    <a:lnTo>
                      <a:pt x="608" y="970"/>
                    </a:lnTo>
                    <a:lnTo>
                      <a:pt x="608" y="965"/>
                    </a:lnTo>
                    <a:lnTo>
                      <a:pt x="608" y="963"/>
                    </a:lnTo>
                    <a:lnTo>
                      <a:pt x="606" y="961"/>
                    </a:lnTo>
                    <a:lnTo>
                      <a:pt x="606" y="961"/>
                    </a:lnTo>
                    <a:lnTo>
                      <a:pt x="591" y="946"/>
                    </a:lnTo>
                    <a:lnTo>
                      <a:pt x="577" y="929"/>
                    </a:lnTo>
                    <a:lnTo>
                      <a:pt x="577" y="929"/>
                    </a:lnTo>
                    <a:lnTo>
                      <a:pt x="561" y="912"/>
                    </a:lnTo>
                    <a:lnTo>
                      <a:pt x="546" y="895"/>
                    </a:lnTo>
                    <a:lnTo>
                      <a:pt x="529" y="879"/>
                    </a:lnTo>
                    <a:lnTo>
                      <a:pt x="513" y="864"/>
                    </a:lnTo>
                    <a:lnTo>
                      <a:pt x="513" y="864"/>
                    </a:lnTo>
                    <a:lnTo>
                      <a:pt x="490" y="846"/>
                    </a:lnTo>
                    <a:lnTo>
                      <a:pt x="469" y="827"/>
                    </a:lnTo>
                    <a:lnTo>
                      <a:pt x="428" y="789"/>
                    </a:lnTo>
                    <a:lnTo>
                      <a:pt x="428" y="789"/>
                    </a:lnTo>
                    <a:lnTo>
                      <a:pt x="416" y="777"/>
                    </a:lnTo>
                    <a:lnTo>
                      <a:pt x="403" y="767"/>
                    </a:lnTo>
                    <a:lnTo>
                      <a:pt x="378" y="745"/>
                    </a:lnTo>
                    <a:lnTo>
                      <a:pt x="378" y="745"/>
                    </a:lnTo>
                    <a:lnTo>
                      <a:pt x="356" y="729"/>
                    </a:lnTo>
                    <a:lnTo>
                      <a:pt x="336" y="711"/>
                    </a:lnTo>
                    <a:lnTo>
                      <a:pt x="317" y="693"/>
                    </a:lnTo>
                    <a:lnTo>
                      <a:pt x="307" y="683"/>
                    </a:lnTo>
                    <a:lnTo>
                      <a:pt x="299" y="673"/>
                    </a:lnTo>
                    <a:lnTo>
                      <a:pt x="299" y="673"/>
                    </a:lnTo>
                    <a:lnTo>
                      <a:pt x="271" y="638"/>
                    </a:lnTo>
                    <a:lnTo>
                      <a:pt x="271" y="638"/>
                    </a:lnTo>
                    <a:lnTo>
                      <a:pt x="238" y="596"/>
                    </a:lnTo>
                    <a:lnTo>
                      <a:pt x="222" y="574"/>
                    </a:lnTo>
                    <a:lnTo>
                      <a:pt x="207" y="552"/>
                    </a:lnTo>
                    <a:lnTo>
                      <a:pt x="207" y="552"/>
                    </a:lnTo>
                    <a:lnTo>
                      <a:pt x="194" y="534"/>
                    </a:lnTo>
                    <a:lnTo>
                      <a:pt x="178" y="514"/>
                    </a:lnTo>
                    <a:lnTo>
                      <a:pt x="160" y="493"/>
                    </a:lnTo>
                    <a:lnTo>
                      <a:pt x="139" y="472"/>
                    </a:lnTo>
                    <a:lnTo>
                      <a:pt x="139" y="472"/>
                    </a:lnTo>
                    <a:lnTo>
                      <a:pt x="128" y="461"/>
                    </a:lnTo>
                    <a:lnTo>
                      <a:pt x="115" y="453"/>
                    </a:lnTo>
                    <a:lnTo>
                      <a:pt x="115" y="453"/>
                    </a:lnTo>
                    <a:lnTo>
                      <a:pt x="103" y="444"/>
                    </a:lnTo>
                    <a:lnTo>
                      <a:pt x="97" y="439"/>
                    </a:lnTo>
                    <a:lnTo>
                      <a:pt x="92" y="433"/>
                    </a:lnTo>
                    <a:lnTo>
                      <a:pt x="92" y="433"/>
                    </a:lnTo>
                    <a:lnTo>
                      <a:pt x="74" y="414"/>
                    </a:lnTo>
                    <a:lnTo>
                      <a:pt x="57" y="393"/>
                    </a:lnTo>
                    <a:lnTo>
                      <a:pt x="57" y="393"/>
                    </a:lnTo>
                    <a:lnTo>
                      <a:pt x="31" y="360"/>
                    </a:lnTo>
                    <a:lnTo>
                      <a:pt x="16" y="345"/>
                    </a:lnTo>
                    <a:lnTo>
                      <a:pt x="2" y="329"/>
                    </a:lnTo>
                    <a:lnTo>
                      <a:pt x="2" y="329"/>
                    </a:lnTo>
                    <a:lnTo>
                      <a:pt x="0" y="327"/>
                    </a:lnTo>
                    <a:lnTo>
                      <a:pt x="0" y="327"/>
                    </a:lnTo>
                    <a:lnTo>
                      <a:pt x="27" y="300"/>
                    </a:lnTo>
                    <a:lnTo>
                      <a:pt x="27" y="300"/>
                    </a:lnTo>
                    <a:lnTo>
                      <a:pt x="45" y="322"/>
                    </a:lnTo>
                    <a:lnTo>
                      <a:pt x="45" y="322"/>
                    </a:lnTo>
                    <a:lnTo>
                      <a:pt x="68" y="351"/>
                    </a:lnTo>
                    <a:lnTo>
                      <a:pt x="68" y="351"/>
                    </a:lnTo>
                    <a:lnTo>
                      <a:pt x="84" y="371"/>
                    </a:lnTo>
                    <a:lnTo>
                      <a:pt x="102" y="392"/>
                    </a:lnTo>
                    <a:lnTo>
                      <a:pt x="111" y="401"/>
                    </a:lnTo>
                    <a:lnTo>
                      <a:pt x="120" y="411"/>
                    </a:lnTo>
                    <a:lnTo>
                      <a:pt x="131" y="419"/>
                    </a:lnTo>
                    <a:lnTo>
                      <a:pt x="141" y="426"/>
                    </a:lnTo>
                    <a:lnTo>
                      <a:pt x="141" y="426"/>
                    </a:lnTo>
                    <a:lnTo>
                      <a:pt x="151" y="434"/>
                    </a:lnTo>
                    <a:lnTo>
                      <a:pt x="163" y="444"/>
                    </a:lnTo>
                    <a:lnTo>
                      <a:pt x="174" y="454"/>
                    </a:lnTo>
                    <a:lnTo>
                      <a:pt x="186" y="465"/>
                    </a:lnTo>
                    <a:lnTo>
                      <a:pt x="197" y="478"/>
                    </a:lnTo>
                    <a:lnTo>
                      <a:pt x="208" y="491"/>
                    </a:lnTo>
                    <a:lnTo>
                      <a:pt x="219" y="506"/>
                    </a:lnTo>
                    <a:lnTo>
                      <a:pt x="229" y="521"/>
                    </a:lnTo>
                    <a:lnTo>
                      <a:pt x="229" y="521"/>
                    </a:lnTo>
                    <a:lnTo>
                      <a:pt x="261" y="567"/>
                    </a:lnTo>
                    <a:lnTo>
                      <a:pt x="291" y="607"/>
                    </a:lnTo>
                    <a:lnTo>
                      <a:pt x="305" y="624"/>
                    </a:lnTo>
                    <a:lnTo>
                      <a:pt x="319" y="640"/>
                    </a:lnTo>
                    <a:lnTo>
                      <a:pt x="332" y="654"/>
                    </a:lnTo>
                    <a:lnTo>
                      <a:pt x="346" y="668"/>
                    </a:lnTo>
                    <a:lnTo>
                      <a:pt x="346" y="668"/>
                    </a:lnTo>
                    <a:lnTo>
                      <a:pt x="371" y="692"/>
                    </a:lnTo>
                    <a:lnTo>
                      <a:pt x="398" y="714"/>
                    </a:lnTo>
                    <a:lnTo>
                      <a:pt x="398" y="714"/>
                    </a:lnTo>
                    <a:lnTo>
                      <a:pt x="429" y="741"/>
                    </a:lnTo>
                    <a:lnTo>
                      <a:pt x="445" y="755"/>
                    </a:lnTo>
                    <a:lnTo>
                      <a:pt x="459" y="769"/>
                    </a:lnTo>
                    <a:lnTo>
                      <a:pt x="459" y="769"/>
                    </a:lnTo>
                    <a:lnTo>
                      <a:pt x="481" y="790"/>
                    </a:lnTo>
                    <a:lnTo>
                      <a:pt x="504" y="809"/>
                    </a:lnTo>
                    <a:lnTo>
                      <a:pt x="504" y="809"/>
                    </a:lnTo>
                    <a:lnTo>
                      <a:pt x="526" y="828"/>
                    </a:lnTo>
                    <a:lnTo>
                      <a:pt x="548" y="849"/>
                    </a:lnTo>
                    <a:lnTo>
                      <a:pt x="548" y="849"/>
                    </a:lnTo>
                    <a:lnTo>
                      <a:pt x="571" y="872"/>
                    </a:lnTo>
                    <a:lnTo>
                      <a:pt x="594" y="896"/>
                    </a:lnTo>
                    <a:lnTo>
                      <a:pt x="594" y="896"/>
                    </a:lnTo>
                    <a:lnTo>
                      <a:pt x="615" y="920"/>
                    </a:lnTo>
                    <a:lnTo>
                      <a:pt x="638" y="943"/>
                    </a:lnTo>
                    <a:lnTo>
                      <a:pt x="643" y="948"/>
                    </a:lnTo>
                    <a:lnTo>
                      <a:pt x="646" y="943"/>
                    </a:lnTo>
                    <a:lnTo>
                      <a:pt x="646" y="943"/>
                    </a:lnTo>
                    <a:lnTo>
                      <a:pt x="658" y="929"/>
                    </a:lnTo>
                    <a:lnTo>
                      <a:pt x="669" y="917"/>
                    </a:lnTo>
                    <a:lnTo>
                      <a:pt x="682" y="904"/>
                    </a:lnTo>
                    <a:lnTo>
                      <a:pt x="696" y="893"/>
                    </a:lnTo>
                    <a:lnTo>
                      <a:pt x="724" y="871"/>
                    </a:lnTo>
                    <a:lnTo>
                      <a:pt x="753" y="851"/>
                    </a:lnTo>
                    <a:lnTo>
                      <a:pt x="753" y="851"/>
                    </a:lnTo>
                    <a:lnTo>
                      <a:pt x="784" y="829"/>
                    </a:lnTo>
                    <a:lnTo>
                      <a:pt x="784" y="829"/>
                    </a:lnTo>
                    <a:lnTo>
                      <a:pt x="812" y="807"/>
                    </a:lnTo>
                    <a:lnTo>
                      <a:pt x="843" y="787"/>
                    </a:lnTo>
                    <a:lnTo>
                      <a:pt x="906" y="748"/>
                    </a:lnTo>
                    <a:lnTo>
                      <a:pt x="906" y="748"/>
                    </a:lnTo>
                    <a:lnTo>
                      <a:pt x="944" y="725"/>
                    </a:lnTo>
                    <a:lnTo>
                      <a:pt x="980" y="702"/>
                    </a:lnTo>
                    <a:lnTo>
                      <a:pt x="986" y="698"/>
                    </a:lnTo>
                    <a:lnTo>
                      <a:pt x="981" y="693"/>
                    </a:lnTo>
                    <a:lnTo>
                      <a:pt x="981" y="693"/>
                    </a:lnTo>
                    <a:lnTo>
                      <a:pt x="964" y="676"/>
                    </a:lnTo>
                    <a:lnTo>
                      <a:pt x="949" y="660"/>
                    </a:lnTo>
                    <a:lnTo>
                      <a:pt x="920" y="624"/>
                    </a:lnTo>
                    <a:lnTo>
                      <a:pt x="917" y="620"/>
                    </a:lnTo>
                    <a:lnTo>
                      <a:pt x="917" y="620"/>
                    </a:lnTo>
                    <a:lnTo>
                      <a:pt x="882" y="579"/>
                    </a:lnTo>
                    <a:lnTo>
                      <a:pt x="850" y="543"/>
                    </a:lnTo>
                    <a:lnTo>
                      <a:pt x="819" y="510"/>
                    </a:lnTo>
                    <a:lnTo>
                      <a:pt x="789" y="480"/>
                    </a:lnTo>
                    <a:lnTo>
                      <a:pt x="789" y="480"/>
                    </a:lnTo>
                    <a:lnTo>
                      <a:pt x="751" y="446"/>
                    </a:lnTo>
                    <a:lnTo>
                      <a:pt x="712" y="412"/>
                    </a:lnTo>
                    <a:lnTo>
                      <a:pt x="712" y="412"/>
                    </a:lnTo>
                    <a:lnTo>
                      <a:pt x="668" y="372"/>
                    </a:lnTo>
                    <a:lnTo>
                      <a:pt x="624" y="332"/>
                    </a:lnTo>
                    <a:lnTo>
                      <a:pt x="604" y="313"/>
                    </a:lnTo>
                    <a:lnTo>
                      <a:pt x="583" y="291"/>
                    </a:lnTo>
                    <a:lnTo>
                      <a:pt x="564" y="269"/>
                    </a:lnTo>
                    <a:lnTo>
                      <a:pt x="544" y="246"/>
                    </a:lnTo>
                    <a:lnTo>
                      <a:pt x="544" y="246"/>
                    </a:lnTo>
                    <a:lnTo>
                      <a:pt x="522" y="221"/>
                    </a:lnTo>
                    <a:lnTo>
                      <a:pt x="501" y="195"/>
                    </a:lnTo>
                    <a:lnTo>
                      <a:pt x="501" y="195"/>
                    </a:lnTo>
                    <a:lnTo>
                      <a:pt x="475" y="165"/>
                    </a:lnTo>
                    <a:lnTo>
                      <a:pt x="450" y="135"/>
                    </a:lnTo>
                    <a:lnTo>
                      <a:pt x="450" y="135"/>
                    </a:lnTo>
                    <a:lnTo>
                      <a:pt x="441" y="125"/>
                    </a:lnTo>
                    <a:lnTo>
                      <a:pt x="431" y="116"/>
                    </a:lnTo>
                    <a:lnTo>
                      <a:pt x="431" y="116"/>
                    </a:lnTo>
                    <a:lnTo>
                      <a:pt x="422" y="107"/>
                    </a:lnTo>
                    <a:lnTo>
                      <a:pt x="413" y="98"/>
                    </a:lnTo>
                    <a:lnTo>
                      <a:pt x="413" y="98"/>
                    </a:lnTo>
                    <a:lnTo>
                      <a:pt x="400" y="81"/>
                    </a:lnTo>
                    <a:lnTo>
                      <a:pt x="389" y="67"/>
                    </a:lnTo>
                    <a:lnTo>
                      <a:pt x="378" y="54"/>
                    </a:lnTo>
                    <a:lnTo>
                      <a:pt x="366" y="44"/>
                    </a:lnTo>
                    <a:lnTo>
                      <a:pt x="366" y="44"/>
                    </a:lnTo>
                    <a:lnTo>
                      <a:pt x="355" y="33"/>
                    </a:lnTo>
                    <a:lnTo>
                      <a:pt x="346" y="21"/>
                    </a:lnTo>
                    <a:lnTo>
                      <a:pt x="346" y="21"/>
                    </a:lnTo>
                    <a:lnTo>
                      <a:pt x="377" y="0"/>
                    </a:lnTo>
                    <a:lnTo>
                      <a:pt x="377" y="0"/>
                    </a:lnTo>
                    <a:lnTo>
                      <a:pt x="382" y="6"/>
                    </a:lnTo>
                    <a:lnTo>
                      <a:pt x="382" y="6"/>
                    </a:lnTo>
                    <a:lnTo>
                      <a:pt x="433" y="64"/>
                    </a:lnTo>
                    <a:lnTo>
                      <a:pt x="433" y="64"/>
                    </a:lnTo>
                    <a:lnTo>
                      <a:pt x="496" y="134"/>
                    </a:lnTo>
                    <a:lnTo>
                      <a:pt x="527" y="170"/>
                    </a:lnTo>
                    <a:lnTo>
                      <a:pt x="558" y="207"/>
                    </a:lnTo>
                    <a:lnTo>
                      <a:pt x="558" y="207"/>
                    </a:lnTo>
                    <a:lnTo>
                      <a:pt x="585" y="239"/>
                    </a:lnTo>
                    <a:lnTo>
                      <a:pt x="614" y="273"/>
                    </a:lnTo>
                    <a:lnTo>
                      <a:pt x="631" y="290"/>
                    </a:lnTo>
                    <a:lnTo>
                      <a:pt x="647" y="307"/>
                    </a:lnTo>
                    <a:lnTo>
                      <a:pt x="665" y="324"/>
                    </a:lnTo>
                    <a:lnTo>
                      <a:pt x="683" y="341"/>
                    </a:lnTo>
                    <a:lnTo>
                      <a:pt x="683" y="341"/>
                    </a:lnTo>
                    <a:lnTo>
                      <a:pt x="729" y="380"/>
                    </a:lnTo>
                    <a:lnTo>
                      <a:pt x="729" y="380"/>
                    </a:lnTo>
                    <a:lnTo>
                      <a:pt x="765" y="411"/>
                    </a:lnTo>
                    <a:lnTo>
                      <a:pt x="801" y="444"/>
                    </a:lnTo>
                    <a:lnTo>
                      <a:pt x="801" y="444"/>
                    </a:lnTo>
                    <a:lnTo>
                      <a:pt x="836" y="477"/>
                    </a:lnTo>
                    <a:lnTo>
                      <a:pt x="869" y="511"/>
                    </a:lnTo>
                    <a:lnTo>
                      <a:pt x="900" y="546"/>
                    </a:lnTo>
                    <a:lnTo>
                      <a:pt x="930" y="581"/>
                    </a:lnTo>
                    <a:lnTo>
                      <a:pt x="930" y="581"/>
                    </a:lnTo>
                    <a:lnTo>
                      <a:pt x="946" y="600"/>
                    </a:lnTo>
                    <a:lnTo>
                      <a:pt x="946" y="600"/>
                    </a:lnTo>
                    <a:lnTo>
                      <a:pt x="962" y="620"/>
                    </a:lnTo>
                    <a:lnTo>
                      <a:pt x="980" y="641"/>
                    </a:lnTo>
                    <a:lnTo>
                      <a:pt x="998" y="661"/>
                    </a:lnTo>
                    <a:lnTo>
                      <a:pt x="1008" y="669"/>
                    </a:lnTo>
                    <a:lnTo>
                      <a:pt x="1018" y="677"/>
                    </a:lnTo>
                    <a:lnTo>
                      <a:pt x="1019" y="678"/>
                    </a:lnTo>
                    <a:lnTo>
                      <a:pt x="1020" y="678"/>
                    </a:lnTo>
                    <a:lnTo>
                      <a:pt x="1020" y="678"/>
                    </a:lnTo>
                    <a:lnTo>
                      <a:pt x="1025" y="680"/>
                    </a:lnTo>
                    <a:lnTo>
                      <a:pt x="1029" y="684"/>
                    </a:lnTo>
                    <a:lnTo>
                      <a:pt x="1029" y="685"/>
                    </a:lnTo>
                    <a:lnTo>
                      <a:pt x="1030" y="686"/>
                    </a:lnTo>
                    <a:lnTo>
                      <a:pt x="1030" y="686"/>
                    </a:lnTo>
                    <a:lnTo>
                      <a:pt x="1032" y="689"/>
                    </a:lnTo>
                    <a:lnTo>
                      <a:pt x="1035" y="692"/>
                    </a:lnTo>
                    <a:lnTo>
                      <a:pt x="1036" y="695"/>
                    </a:lnTo>
                    <a:lnTo>
                      <a:pt x="1037" y="698"/>
                    </a:lnTo>
                    <a:lnTo>
                      <a:pt x="1037" y="699"/>
                    </a:lnTo>
                    <a:lnTo>
                      <a:pt x="1037" y="700"/>
                    </a:lnTo>
                    <a:lnTo>
                      <a:pt x="1037" y="700"/>
                    </a:lnTo>
                    <a:lnTo>
                      <a:pt x="1041" y="711"/>
                    </a:lnTo>
                    <a:lnTo>
                      <a:pt x="1045" y="723"/>
                    </a:lnTo>
                    <a:lnTo>
                      <a:pt x="1047" y="735"/>
                    </a:lnTo>
                    <a:lnTo>
                      <a:pt x="1049" y="748"/>
                    </a:lnTo>
                    <a:lnTo>
                      <a:pt x="1051" y="774"/>
                    </a:lnTo>
                    <a:lnTo>
                      <a:pt x="1051" y="800"/>
                    </a:lnTo>
                    <a:lnTo>
                      <a:pt x="1050" y="826"/>
                    </a:lnTo>
                    <a:lnTo>
                      <a:pt x="1047" y="851"/>
                    </a:lnTo>
                    <a:lnTo>
                      <a:pt x="1044" y="872"/>
                    </a:lnTo>
                    <a:lnTo>
                      <a:pt x="1040" y="892"/>
                    </a:lnTo>
                    <a:lnTo>
                      <a:pt x="1040" y="892"/>
                    </a:lnTo>
                    <a:lnTo>
                      <a:pt x="1037" y="911"/>
                    </a:lnTo>
                    <a:lnTo>
                      <a:pt x="1035" y="929"/>
                    </a:lnTo>
                    <a:lnTo>
                      <a:pt x="1030" y="967"/>
                    </a:lnTo>
                    <a:lnTo>
                      <a:pt x="1030" y="973"/>
                    </a:lnTo>
                    <a:lnTo>
                      <a:pt x="1030" y="973"/>
                    </a:lnTo>
                    <a:lnTo>
                      <a:pt x="1029" y="991"/>
                    </a:lnTo>
                    <a:lnTo>
                      <a:pt x="1029" y="991"/>
                    </a:lnTo>
                    <a:lnTo>
                      <a:pt x="1029" y="1009"/>
                    </a:lnTo>
                    <a:lnTo>
                      <a:pt x="1028" y="1017"/>
                    </a:lnTo>
                    <a:lnTo>
                      <a:pt x="1026" y="1024"/>
                    </a:lnTo>
                    <a:lnTo>
                      <a:pt x="1026" y="1024"/>
                    </a:lnTo>
                    <a:lnTo>
                      <a:pt x="1024" y="1031"/>
                    </a:lnTo>
                    <a:lnTo>
                      <a:pt x="1023" y="1039"/>
                    </a:lnTo>
                    <a:lnTo>
                      <a:pt x="1023" y="1051"/>
                    </a:lnTo>
                    <a:lnTo>
                      <a:pt x="1023" y="1051"/>
                    </a:lnTo>
                    <a:lnTo>
                      <a:pt x="1023" y="1059"/>
                    </a:lnTo>
                    <a:lnTo>
                      <a:pt x="1021" y="1068"/>
                    </a:lnTo>
                    <a:lnTo>
                      <a:pt x="1019" y="1075"/>
                    </a:lnTo>
                    <a:lnTo>
                      <a:pt x="1016" y="1079"/>
                    </a:lnTo>
                    <a:lnTo>
                      <a:pt x="1013" y="1083"/>
                    </a:lnTo>
                    <a:lnTo>
                      <a:pt x="1013" y="1083"/>
                    </a:lnTo>
                    <a:lnTo>
                      <a:pt x="1010" y="1085"/>
                    </a:lnTo>
                    <a:lnTo>
                      <a:pt x="1008" y="1086"/>
                    </a:lnTo>
                    <a:lnTo>
                      <a:pt x="1005" y="1087"/>
                    </a:lnTo>
                    <a:lnTo>
                      <a:pt x="1002" y="1088"/>
                    </a:lnTo>
                    <a:lnTo>
                      <a:pt x="1002" y="1088"/>
                    </a:lnTo>
                    <a:lnTo>
                      <a:pt x="1002" y="1088"/>
                    </a:lnTo>
                    <a:lnTo>
                      <a:pt x="998" y="1087"/>
                    </a:lnTo>
                    <a:lnTo>
                      <a:pt x="997" y="1087"/>
                    </a:lnTo>
                    <a:lnTo>
                      <a:pt x="996" y="1087"/>
                    </a:lnTo>
                    <a:lnTo>
                      <a:pt x="996" y="1087"/>
                    </a:lnTo>
                    <a:lnTo>
                      <a:pt x="992" y="1088"/>
                    </a:lnTo>
                    <a:lnTo>
                      <a:pt x="991" y="1088"/>
                    </a:lnTo>
                    <a:close/>
                    <a:moveTo>
                      <a:pt x="1002" y="731"/>
                    </a:moveTo>
                    <a:lnTo>
                      <a:pt x="1002" y="731"/>
                    </a:lnTo>
                    <a:lnTo>
                      <a:pt x="954" y="761"/>
                    </a:lnTo>
                    <a:lnTo>
                      <a:pt x="954" y="761"/>
                    </a:lnTo>
                    <a:lnTo>
                      <a:pt x="918" y="784"/>
                    </a:lnTo>
                    <a:lnTo>
                      <a:pt x="918" y="784"/>
                    </a:lnTo>
                    <a:lnTo>
                      <a:pt x="885" y="803"/>
                    </a:lnTo>
                    <a:lnTo>
                      <a:pt x="885" y="803"/>
                    </a:lnTo>
                    <a:lnTo>
                      <a:pt x="856" y="821"/>
                    </a:lnTo>
                    <a:lnTo>
                      <a:pt x="842" y="830"/>
                    </a:lnTo>
                    <a:lnTo>
                      <a:pt x="829" y="839"/>
                    </a:lnTo>
                    <a:lnTo>
                      <a:pt x="819" y="847"/>
                    </a:lnTo>
                    <a:lnTo>
                      <a:pt x="819" y="847"/>
                    </a:lnTo>
                    <a:lnTo>
                      <a:pt x="773" y="881"/>
                    </a:lnTo>
                    <a:lnTo>
                      <a:pt x="729" y="917"/>
                    </a:lnTo>
                    <a:lnTo>
                      <a:pt x="729" y="917"/>
                    </a:lnTo>
                    <a:lnTo>
                      <a:pt x="717" y="925"/>
                    </a:lnTo>
                    <a:lnTo>
                      <a:pt x="717" y="925"/>
                    </a:lnTo>
                    <a:lnTo>
                      <a:pt x="704" y="936"/>
                    </a:lnTo>
                    <a:lnTo>
                      <a:pt x="691" y="948"/>
                    </a:lnTo>
                    <a:lnTo>
                      <a:pt x="678" y="960"/>
                    </a:lnTo>
                    <a:lnTo>
                      <a:pt x="672" y="967"/>
                    </a:lnTo>
                    <a:lnTo>
                      <a:pt x="668" y="974"/>
                    </a:lnTo>
                    <a:lnTo>
                      <a:pt x="664" y="980"/>
                    </a:lnTo>
                    <a:lnTo>
                      <a:pt x="671" y="982"/>
                    </a:lnTo>
                    <a:lnTo>
                      <a:pt x="671" y="982"/>
                    </a:lnTo>
                    <a:lnTo>
                      <a:pt x="699" y="991"/>
                    </a:lnTo>
                    <a:lnTo>
                      <a:pt x="699" y="991"/>
                    </a:lnTo>
                    <a:lnTo>
                      <a:pt x="718" y="996"/>
                    </a:lnTo>
                    <a:lnTo>
                      <a:pt x="738" y="1003"/>
                    </a:lnTo>
                    <a:lnTo>
                      <a:pt x="738" y="1003"/>
                    </a:lnTo>
                    <a:lnTo>
                      <a:pt x="756" y="1007"/>
                    </a:lnTo>
                    <a:lnTo>
                      <a:pt x="772" y="1010"/>
                    </a:lnTo>
                    <a:lnTo>
                      <a:pt x="772" y="1010"/>
                    </a:lnTo>
                    <a:lnTo>
                      <a:pt x="792" y="1014"/>
                    </a:lnTo>
                    <a:lnTo>
                      <a:pt x="811" y="1018"/>
                    </a:lnTo>
                    <a:lnTo>
                      <a:pt x="811" y="1018"/>
                    </a:lnTo>
                    <a:lnTo>
                      <a:pt x="854" y="1028"/>
                    </a:lnTo>
                    <a:lnTo>
                      <a:pt x="897" y="1039"/>
                    </a:lnTo>
                    <a:lnTo>
                      <a:pt x="941" y="1046"/>
                    </a:lnTo>
                    <a:lnTo>
                      <a:pt x="962" y="1049"/>
                    </a:lnTo>
                    <a:lnTo>
                      <a:pt x="984" y="1051"/>
                    </a:lnTo>
                    <a:lnTo>
                      <a:pt x="991" y="1052"/>
                    </a:lnTo>
                    <a:lnTo>
                      <a:pt x="990" y="1045"/>
                    </a:lnTo>
                    <a:lnTo>
                      <a:pt x="990" y="1045"/>
                    </a:lnTo>
                    <a:lnTo>
                      <a:pt x="989" y="1039"/>
                    </a:lnTo>
                    <a:lnTo>
                      <a:pt x="989" y="1039"/>
                    </a:lnTo>
                    <a:lnTo>
                      <a:pt x="987" y="1032"/>
                    </a:lnTo>
                    <a:lnTo>
                      <a:pt x="987" y="1029"/>
                    </a:lnTo>
                    <a:lnTo>
                      <a:pt x="987" y="1027"/>
                    </a:lnTo>
                    <a:lnTo>
                      <a:pt x="987" y="1027"/>
                    </a:lnTo>
                    <a:lnTo>
                      <a:pt x="990" y="1018"/>
                    </a:lnTo>
                    <a:lnTo>
                      <a:pt x="992" y="1008"/>
                    </a:lnTo>
                    <a:lnTo>
                      <a:pt x="993" y="988"/>
                    </a:lnTo>
                    <a:lnTo>
                      <a:pt x="993" y="988"/>
                    </a:lnTo>
                    <a:lnTo>
                      <a:pt x="994" y="974"/>
                    </a:lnTo>
                    <a:lnTo>
                      <a:pt x="994" y="974"/>
                    </a:lnTo>
                    <a:lnTo>
                      <a:pt x="995" y="957"/>
                    </a:lnTo>
                    <a:lnTo>
                      <a:pt x="995" y="957"/>
                    </a:lnTo>
                    <a:lnTo>
                      <a:pt x="998" y="925"/>
                    </a:lnTo>
                    <a:lnTo>
                      <a:pt x="1000" y="910"/>
                    </a:lnTo>
                    <a:lnTo>
                      <a:pt x="1004" y="893"/>
                    </a:lnTo>
                    <a:lnTo>
                      <a:pt x="1004" y="893"/>
                    </a:lnTo>
                    <a:lnTo>
                      <a:pt x="1010" y="856"/>
                    </a:lnTo>
                    <a:lnTo>
                      <a:pt x="1013" y="835"/>
                    </a:lnTo>
                    <a:lnTo>
                      <a:pt x="1015" y="813"/>
                    </a:lnTo>
                    <a:lnTo>
                      <a:pt x="1016" y="793"/>
                    </a:lnTo>
                    <a:lnTo>
                      <a:pt x="1015" y="772"/>
                    </a:lnTo>
                    <a:lnTo>
                      <a:pt x="1014" y="753"/>
                    </a:lnTo>
                    <a:lnTo>
                      <a:pt x="1010" y="734"/>
                    </a:lnTo>
                    <a:lnTo>
                      <a:pt x="1008" y="726"/>
                    </a:lnTo>
                    <a:lnTo>
                      <a:pt x="1002" y="7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84" name="Freeform 207"/>
              <p:cNvSpPr/>
              <p:nvPr/>
            </p:nvSpPr>
            <p:spPr bwMode="auto">
              <a:xfrm>
                <a:off x="4251325" y="2251075"/>
                <a:ext cx="195263" cy="161925"/>
              </a:xfrm>
              <a:custGeom>
                <a:avLst/>
                <a:gdLst/>
                <a:ahLst/>
                <a:cxnLst>
                  <a:cxn ang="0">
                    <a:pos x="15" y="307"/>
                  </a:cxn>
                  <a:cxn ang="0">
                    <a:pos x="9" y="306"/>
                  </a:cxn>
                  <a:cxn ang="0">
                    <a:pos x="2" y="298"/>
                  </a:cxn>
                  <a:cxn ang="0">
                    <a:pos x="0" y="293"/>
                  </a:cxn>
                  <a:cxn ang="0">
                    <a:pos x="2" y="281"/>
                  </a:cxn>
                  <a:cxn ang="0">
                    <a:pos x="6" y="275"/>
                  </a:cxn>
                  <a:cxn ang="0">
                    <a:pos x="12" y="272"/>
                  </a:cxn>
                  <a:cxn ang="0">
                    <a:pos x="18" y="269"/>
                  </a:cxn>
                  <a:cxn ang="0">
                    <a:pos x="30" y="259"/>
                  </a:cxn>
                  <a:cxn ang="0">
                    <a:pos x="48" y="238"/>
                  </a:cxn>
                  <a:cxn ang="0">
                    <a:pos x="59" y="222"/>
                  </a:cxn>
                  <a:cxn ang="0">
                    <a:pos x="75" y="201"/>
                  </a:cxn>
                  <a:cxn ang="0">
                    <a:pos x="94" y="180"/>
                  </a:cxn>
                  <a:cxn ang="0">
                    <a:pos x="136" y="143"/>
                  </a:cxn>
                  <a:cxn ang="0">
                    <a:pos x="160" y="124"/>
                  </a:cxn>
                  <a:cxn ang="0">
                    <a:pos x="174" y="112"/>
                  </a:cxn>
                  <a:cxn ang="0">
                    <a:pos x="224" y="83"/>
                  </a:cxn>
                  <a:cxn ang="0">
                    <a:pos x="241" y="73"/>
                  </a:cxn>
                  <a:cxn ang="0">
                    <a:pos x="259" y="63"/>
                  </a:cxn>
                  <a:cxn ang="0">
                    <a:pos x="305" y="32"/>
                  </a:cxn>
                  <a:cxn ang="0">
                    <a:pos x="345" y="3"/>
                  </a:cxn>
                  <a:cxn ang="0">
                    <a:pos x="354" y="0"/>
                  </a:cxn>
                  <a:cxn ang="0">
                    <a:pos x="359" y="1"/>
                  </a:cxn>
                  <a:cxn ang="0">
                    <a:pos x="366" y="8"/>
                  </a:cxn>
                  <a:cxn ang="0">
                    <a:pos x="368" y="12"/>
                  </a:cxn>
                  <a:cxn ang="0">
                    <a:pos x="369" y="22"/>
                  </a:cxn>
                  <a:cxn ang="0">
                    <a:pos x="367" y="29"/>
                  </a:cxn>
                  <a:cxn ang="0">
                    <a:pos x="362" y="35"/>
                  </a:cxn>
                  <a:cxn ang="0">
                    <a:pos x="339" y="51"/>
                  </a:cxn>
                  <a:cxn ang="0">
                    <a:pos x="270" y="96"/>
                  </a:cxn>
                  <a:cxn ang="0">
                    <a:pos x="240" y="115"/>
                  </a:cxn>
                  <a:cxn ang="0">
                    <a:pos x="180" y="157"/>
                  </a:cxn>
                  <a:cxn ang="0">
                    <a:pos x="151" y="179"/>
                  </a:cxn>
                  <a:cxn ang="0">
                    <a:pos x="109" y="218"/>
                  </a:cxn>
                  <a:cxn ang="0">
                    <a:pos x="78" y="252"/>
                  </a:cxn>
                  <a:cxn ang="0">
                    <a:pos x="69" y="264"/>
                  </a:cxn>
                  <a:cxn ang="0">
                    <a:pos x="47" y="290"/>
                  </a:cxn>
                  <a:cxn ang="0">
                    <a:pos x="35" y="300"/>
                  </a:cxn>
                  <a:cxn ang="0">
                    <a:pos x="21" y="306"/>
                  </a:cxn>
                  <a:cxn ang="0">
                    <a:pos x="15" y="307"/>
                  </a:cxn>
                </a:cxnLst>
                <a:rect l="0" t="0" r="r" b="b"/>
                <a:pathLst>
                  <a:path w="369" h="307">
                    <a:moveTo>
                      <a:pt x="15" y="307"/>
                    </a:moveTo>
                    <a:lnTo>
                      <a:pt x="15" y="307"/>
                    </a:lnTo>
                    <a:lnTo>
                      <a:pt x="12" y="307"/>
                    </a:lnTo>
                    <a:lnTo>
                      <a:pt x="9" y="306"/>
                    </a:lnTo>
                    <a:lnTo>
                      <a:pt x="5" y="303"/>
                    </a:lnTo>
                    <a:lnTo>
                      <a:pt x="2" y="298"/>
                    </a:lnTo>
                    <a:lnTo>
                      <a:pt x="0" y="293"/>
                    </a:lnTo>
                    <a:lnTo>
                      <a:pt x="0" y="293"/>
                    </a:lnTo>
                    <a:lnTo>
                      <a:pt x="0" y="287"/>
                    </a:lnTo>
                    <a:lnTo>
                      <a:pt x="2" y="281"/>
                    </a:lnTo>
                    <a:lnTo>
                      <a:pt x="4" y="277"/>
                    </a:lnTo>
                    <a:lnTo>
                      <a:pt x="6" y="275"/>
                    </a:lnTo>
                    <a:lnTo>
                      <a:pt x="9" y="273"/>
                    </a:lnTo>
                    <a:lnTo>
                      <a:pt x="12" y="272"/>
                    </a:lnTo>
                    <a:lnTo>
                      <a:pt x="12" y="272"/>
                    </a:lnTo>
                    <a:lnTo>
                      <a:pt x="18" y="269"/>
                    </a:lnTo>
                    <a:lnTo>
                      <a:pt x="24" y="265"/>
                    </a:lnTo>
                    <a:lnTo>
                      <a:pt x="30" y="259"/>
                    </a:lnTo>
                    <a:lnTo>
                      <a:pt x="36" y="253"/>
                    </a:lnTo>
                    <a:lnTo>
                      <a:pt x="48" y="238"/>
                    </a:lnTo>
                    <a:lnTo>
                      <a:pt x="59" y="222"/>
                    </a:lnTo>
                    <a:lnTo>
                      <a:pt x="59" y="222"/>
                    </a:lnTo>
                    <a:lnTo>
                      <a:pt x="68" y="210"/>
                    </a:lnTo>
                    <a:lnTo>
                      <a:pt x="75" y="201"/>
                    </a:lnTo>
                    <a:lnTo>
                      <a:pt x="75" y="201"/>
                    </a:lnTo>
                    <a:lnTo>
                      <a:pt x="94" y="180"/>
                    </a:lnTo>
                    <a:lnTo>
                      <a:pt x="114" y="162"/>
                    </a:lnTo>
                    <a:lnTo>
                      <a:pt x="136" y="143"/>
                    </a:lnTo>
                    <a:lnTo>
                      <a:pt x="157" y="126"/>
                    </a:lnTo>
                    <a:lnTo>
                      <a:pt x="160" y="124"/>
                    </a:lnTo>
                    <a:lnTo>
                      <a:pt x="160" y="124"/>
                    </a:lnTo>
                    <a:lnTo>
                      <a:pt x="174" y="112"/>
                    </a:lnTo>
                    <a:lnTo>
                      <a:pt x="190" y="102"/>
                    </a:lnTo>
                    <a:lnTo>
                      <a:pt x="224" y="83"/>
                    </a:lnTo>
                    <a:lnTo>
                      <a:pt x="224" y="83"/>
                    </a:lnTo>
                    <a:lnTo>
                      <a:pt x="241" y="73"/>
                    </a:lnTo>
                    <a:lnTo>
                      <a:pt x="259" y="63"/>
                    </a:lnTo>
                    <a:lnTo>
                      <a:pt x="259" y="63"/>
                    </a:lnTo>
                    <a:lnTo>
                      <a:pt x="283" y="47"/>
                    </a:lnTo>
                    <a:lnTo>
                      <a:pt x="305" y="32"/>
                    </a:lnTo>
                    <a:lnTo>
                      <a:pt x="345" y="3"/>
                    </a:lnTo>
                    <a:lnTo>
                      <a:pt x="345" y="3"/>
                    </a:lnTo>
                    <a:lnTo>
                      <a:pt x="350" y="1"/>
                    </a:lnTo>
                    <a:lnTo>
                      <a:pt x="354" y="0"/>
                    </a:lnTo>
                    <a:lnTo>
                      <a:pt x="354" y="0"/>
                    </a:lnTo>
                    <a:lnTo>
                      <a:pt x="359" y="1"/>
                    </a:lnTo>
                    <a:lnTo>
                      <a:pt x="363" y="4"/>
                    </a:lnTo>
                    <a:lnTo>
                      <a:pt x="366" y="8"/>
                    </a:lnTo>
                    <a:lnTo>
                      <a:pt x="368" y="12"/>
                    </a:lnTo>
                    <a:lnTo>
                      <a:pt x="368" y="12"/>
                    </a:lnTo>
                    <a:lnTo>
                      <a:pt x="369" y="16"/>
                    </a:lnTo>
                    <a:lnTo>
                      <a:pt x="369" y="22"/>
                    </a:lnTo>
                    <a:lnTo>
                      <a:pt x="369" y="25"/>
                    </a:lnTo>
                    <a:lnTo>
                      <a:pt x="367" y="29"/>
                    </a:lnTo>
                    <a:lnTo>
                      <a:pt x="365" y="32"/>
                    </a:lnTo>
                    <a:lnTo>
                      <a:pt x="362" y="35"/>
                    </a:lnTo>
                    <a:lnTo>
                      <a:pt x="362" y="35"/>
                    </a:lnTo>
                    <a:lnTo>
                      <a:pt x="339" y="51"/>
                    </a:lnTo>
                    <a:lnTo>
                      <a:pt x="317" y="67"/>
                    </a:lnTo>
                    <a:lnTo>
                      <a:pt x="270" y="96"/>
                    </a:lnTo>
                    <a:lnTo>
                      <a:pt x="270" y="96"/>
                    </a:lnTo>
                    <a:lnTo>
                      <a:pt x="240" y="115"/>
                    </a:lnTo>
                    <a:lnTo>
                      <a:pt x="210" y="135"/>
                    </a:lnTo>
                    <a:lnTo>
                      <a:pt x="180" y="157"/>
                    </a:lnTo>
                    <a:lnTo>
                      <a:pt x="151" y="179"/>
                    </a:lnTo>
                    <a:lnTo>
                      <a:pt x="151" y="179"/>
                    </a:lnTo>
                    <a:lnTo>
                      <a:pt x="131" y="198"/>
                    </a:lnTo>
                    <a:lnTo>
                      <a:pt x="109" y="218"/>
                    </a:lnTo>
                    <a:lnTo>
                      <a:pt x="88" y="239"/>
                    </a:lnTo>
                    <a:lnTo>
                      <a:pt x="78" y="252"/>
                    </a:lnTo>
                    <a:lnTo>
                      <a:pt x="69" y="264"/>
                    </a:lnTo>
                    <a:lnTo>
                      <a:pt x="69" y="264"/>
                    </a:lnTo>
                    <a:lnTo>
                      <a:pt x="59" y="277"/>
                    </a:lnTo>
                    <a:lnTo>
                      <a:pt x="47" y="290"/>
                    </a:lnTo>
                    <a:lnTo>
                      <a:pt x="42" y="295"/>
                    </a:lnTo>
                    <a:lnTo>
                      <a:pt x="35" y="300"/>
                    </a:lnTo>
                    <a:lnTo>
                      <a:pt x="29" y="304"/>
                    </a:lnTo>
                    <a:lnTo>
                      <a:pt x="21" y="306"/>
                    </a:lnTo>
                    <a:lnTo>
                      <a:pt x="21" y="306"/>
                    </a:lnTo>
                    <a:lnTo>
                      <a:pt x="15" y="307"/>
                    </a:lnTo>
                    <a:lnTo>
                      <a:pt x="15" y="30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85" name="Freeform 208"/>
              <p:cNvSpPr/>
              <p:nvPr/>
            </p:nvSpPr>
            <p:spPr bwMode="auto">
              <a:xfrm>
                <a:off x="4284663" y="2282825"/>
                <a:ext cx="195263" cy="171450"/>
              </a:xfrm>
              <a:custGeom>
                <a:avLst/>
                <a:gdLst/>
                <a:ahLst/>
                <a:cxnLst>
                  <a:cxn ang="0">
                    <a:pos x="15" y="323"/>
                  </a:cxn>
                  <a:cxn ang="0">
                    <a:pos x="6" y="319"/>
                  </a:cxn>
                  <a:cxn ang="0">
                    <a:pos x="1" y="309"/>
                  </a:cxn>
                  <a:cxn ang="0">
                    <a:pos x="0" y="306"/>
                  </a:cxn>
                  <a:cxn ang="0">
                    <a:pos x="0" y="297"/>
                  </a:cxn>
                  <a:cxn ang="0">
                    <a:pos x="4" y="290"/>
                  </a:cxn>
                  <a:cxn ang="0">
                    <a:pos x="7" y="287"/>
                  </a:cxn>
                  <a:cxn ang="0">
                    <a:pos x="15" y="277"/>
                  </a:cxn>
                  <a:cxn ang="0">
                    <a:pos x="20" y="266"/>
                  </a:cxn>
                  <a:cxn ang="0">
                    <a:pos x="29" y="253"/>
                  </a:cxn>
                  <a:cxn ang="0">
                    <a:pos x="48" y="230"/>
                  </a:cxn>
                  <a:cxn ang="0">
                    <a:pos x="68" y="211"/>
                  </a:cxn>
                  <a:cxn ang="0">
                    <a:pos x="94" y="190"/>
                  </a:cxn>
                  <a:cxn ang="0">
                    <a:pos x="126" y="162"/>
                  </a:cxn>
                  <a:cxn ang="0">
                    <a:pos x="159" y="135"/>
                  </a:cxn>
                  <a:cxn ang="0">
                    <a:pos x="187" y="111"/>
                  </a:cxn>
                  <a:cxn ang="0">
                    <a:pos x="236" y="73"/>
                  </a:cxn>
                  <a:cxn ang="0">
                    <a:pos x="254" y="61"/>
                  </a:cxn>
                  <a:cxn ang="0">
                    <a:pos x="311" y="23"/>
                  </a:cxn>
                  <a:cxn ang="0">
                    <a:pos x="344" y="3"/>
                  </a:cxn>
                  <a:cxn ang="0">
                    <a:pos x="348" y="1"/>
                  </a:cxn>
                  <a:cxn ang="0">
                    <a:pos x="352" y="0"/>
                  </a:cxn>
                  <a:cxn ang="0">
                    <a:pos x="358" y="2"/>
                  </a:cxn>
                  <a:cxn ang="0">
                    <a:pos x="366" y="9"/>
                  </a:cxn>
                  <a:cxn ang="0">
                    <a:pos x="368" y="14"/>
                  </a:cxn>
                  <a:cxn ang="0">
                    <a:pos x="369" y="22"/>
                  </a:cxn>
                  <a:cxn ang="0">
                    <a:pos x="366" y="29"/>
                  </a:cxn>
                  <a:cxn ang="0">
                    <a:pos x="361" y="35"/>
                  </a:cxn>
                  <a:cxn ang="0">
                    <a:pos x="325" y="57"/>
                  </a:cxn>
                  <a:cxn ang="0">
                    <a:pos x="271" y="92"/>
                  </a:cxn>
                  <a:cxn ang="0">
                    <a:pos x="250" y="107"/>
                  </a:cxn>
                  <a:cxn ang="0">
                    <a:pos x="190" y="157"/>
                  </a:cxn>
                  <a:cxn ang="0">
                    <a:pos x="164" y="179"/>
                  </a:cxn>
                  <a:cxn ang="0">
                    <a:pos x="134" y="203"/>
                  </a:cxn>
                  <a:cxn ang="0">
                    <a:pos x="102" y="229"/>
                  </a:cxn>
                  <a:cxn ang="0">
                    <a:pos x="72" y="258"/>
                  </a:cxn>
                  <a:cxn ang="0">
                    <a:pos x="66" y="264"/>
                  </a:cxn>
                  <a:cxn ang="0">
                    <a:pos x="51" y="286"/>
                  </a:cxn>
                  <a:cxn ang="0">
                    <a:pos x="46" y="295"/>
                  </a:cxn>
                  <a:cxn ang="0">
                    <a:pos x="33" y="312"/>
                  </a:cxn>
                  <a:cxn ang="0">
                    <a:pos x="24" y="319"/>
                  </a:cxn>
                  <a:cxn ang="0">
                    <a:pos x="15" y="323"/>
                  </a:cxn>
                </a:cxnLst>
                <a:rect l="0" t="0" r="r" b="b"/>
                <a:pathLst>
                  <a:path w="369" h="323">
                    <a:moveTo>
                      <a:pt x="15" y="323"/>
                    </a:moveTo>
                    <a:lnTo>
                      <a:pt x="15" y="323"/>
                    </a:lnTo>
                    <a:lnTo>
                      <a:pt x="10" y="322"/>
                    </a:lnTo>
                    <a:lnTo>
                      <a:pt x="6" y="319"/>
                    </a:lnTo>
                    <a:lnTo>
                      <a:pt x="3" y="315"/>
                    </a:lnTo>
                    <a:lnTo>
                      <a:pt x="1" y="309"/>
                    </a:lnTo>
                    <a:lnTo>
                      <a:pt x="1" y="309"/>
                    </a:lnTo>
                    <a:lnTo>
                      <a:pt x="0" y="306"/>
                    </a:lnTo>
                    <a:lnTo>
                      <a:pt x="0" y="300"/>
                    </a:lnTo>
                    <a:lnTo>
                      <a:pt x="0" y="297"/>
                    </a:lnTo>
                    <a:lnTo>
                      <a:pt x="2" y="294"/>
                    </a:lnTo>
                    <a:lnTo>
                      <a:pt x="4" y="290"/>
                    </a:lnTo>
                    <a:lnTo>
                      <a:pt x="7" y="287"/>
                    </a:lnTo>
                    <a:lnTo>
                      <a:pt x="7" y="287"/>
                    </a:lnTo>
                    <a:lnTo>
                      <a:pt x="11" y="283"/>
                    </a:lnTo>
                    <a:lnTo>
                      <a:pt x="15" y="277"/>
                    </a:lnTo>
                    <a:lnTo>
                      <a:pt x="20" y="266"/>
                    </a:lnTo>
                    <a:lnTo>
                      <a:pt x="20" y="266"/>
                    </a:lnTo>
                    <a:lnTo>
                      <a:pt x="24" y="259"/>
                    </a:lnTo>
                    <a:lnTo>
                      <a:pt x="29" y="253"/>
                    </a:lnTo>
                    <a:lnTo>
                      <a:pt x="29" y="253"/>
                    </a:lnTo>
                    <a:lnTo>
                      <a:pt x="48" y="230"/>
                    </a:lnTo>
                    <a:lnTo>
                      <a:pt x="59" y="221"/>
                    </a:lnTo>
                    <a:lnTo>
                      <a:pt x="68" y="211"/>
                    </a:lnTo>
                    <a:lnTo>
                      <a:pt x="68" y="211"/>
                    </a:lnTo>
                    <a:lnTo>
                      <a:pt x="94" y="190"/>
                    </a:lnTo>
                    <a:lnTo>
                      <a:pt x="94" y="190"/>
                    </a:lnTo>
                    <a:lnTo>
                      <a:pt x="126" y="162"/>
                    </a:lnTo>
                    <a:lnTo>
                      <a:pt x="159" y="135"/>
                    </a:lnTo>
                    <a:lnTo>
                      <a:pt x="159" y="135"/>
                    </a:lnTo>
                    <a:lnTo>
                      <a:pt x="187" y="111"/>
                    </a:lnTo>
                    <a:lnTo>
                      <a:pt x="187" y="111"/>
                    </a:lnTo>
                    <a:lnTo>
                      <a:pt x="220" y="85"/>
                    </a:lnTo>
                    <a:lnTo>
                      <a:pt x="236" y="73"/>
                    </a:lnTo>
                    <a:lnTo>
                      <a:pt x="254" y="61"/>
                    </a:lnTo>
                    <a:lnTo>
                      <a:pt x="254" y="61"/>
                    </a:lnTo>
                    <a:lnTo>
                      <a:pt x="282" y="41"/>
                    </a:lnTo>
                    <a:lnTo>
                      <a:pt x="311" y="23"/>
                    </a:lnTo>
                    <a:lnTo>
                      <a:pt x="311" y="23"/>
                    </a:lnTo>
                    <a:lnTo>
                      <a:pt x="344" y="3"/>
                    </a:lnTo>
                    <a:lnTo>
                      <a:pt x="344" y="3"/>
                    </a:lnTo>
                    <a:lnTo>
                      <a:pt x="348" y="1"/>
                    </a:lnTo>
                    <a:lnTo>
                      <a:pt x="352" y="0"/>
                    </a:lnTo>
                    <a:lnTo>
                      <a:pt x="352" y="0"/>
                    </a:lnTo>
                    <a:lnTo>
                      <a:pt x="355" y="1"/>
                    </a:lnTo>
                    <a:lnTo>
                      <a:pt x="358" y="2"/>
                    </a:lnTo>
                    <a:lnTo>
                      <a:pt x="363" y="5"/>
                    </a:lnTo>
                    <a:lnTo>
                      <a:pt x="366" y="9"/>
                    </a:lnTo>
                    <a:lnTo>
                      <a:pt x="368" y="14"/>
                    </a:lnTo>
                    <a:lnTo>
                      <a:pt x="368" y="14"/>
                    </a:lnTo>
                    <a:lnTo>
                      <a:pt x="369" y="17"/>
                    </a:lnTo>
                    <a:lnTo>
                      <a:pt x="369" y="22"/>
                    </a:lnTo>
                    <a:lnTo>
                      <a:pt x="368" y="25"/>
                    </a:lnTo>
                    <a:lnTo>
                      <a:pt x="366" y="29"/>
                    </a:lnTo>
                    <a:lnTo>
                      <a:pt x="364" y="32"/>
                    </a:lnTo>
                    <a:lnTo>
                      <a:pt x="361" y="35"/>
                    </a:lnTo>
                    <a:lnTo>
                      <a:pt x="361" y="35"/>
                    </a:lnTo>
                    <a:lnTo>
                      <a:pt x="325" y="57"/>
                    </a:lnTo>
                    <a:lnTo>
                      <a:pt x="325" y="57"/>
                    </a:lnTo>
                    <a:lnTo>
                      <a:pt x="271" y="92"/>
                    </a:lnTo>
                    <a:lnTo>
                      <a:pt x="271" y="92"/>
                    </a:lnTo>
                    <a:lnTo>
                      <a:pt x="250" y="107"/>
                    </a:lnTo>
                    <a:lnTo>
                      <a:pt x="229" y="123"/>
                    </a:lnTo>
                    <a:lnTo>
                      <a:pt x="190" y="157"/>
                    </a:lnTo>
                    <a:lnTo>
                      <a:pt x="190" y="157"/>
                    </a:lnTo>
                    <a:lnTo>
                      <a:pt x="164" y="179"/>
                    </a:lnTo>
                    <a:lnTo>
                      <a:pt x="164" y="179"/>
                    </a:lnTo>
                    <a:lnTo>
                      <a:pt x="134" y="203"/>
                    </a:lnTo>
                    <a:lnTo>
                      <a:pt x="134" y="203"/>
                    </a:lnTo>
                    <a:lnTo>
                      <a:pt x="102" y="229"/>
                    </a:lnTo>
                    <a:lnTo>
                      <a:pt x="86" y="242"/>
                    </a:lnTo>
                    <a:lnTo>
                      <a:pt x="72" y="258"/>
                    </a:lnTo>
                    <a:lnTo>
                      <a:pt x="72" y="258"/>
                    </a:lnTo>
                    <a:lnTo>
                      <a:pt x="66" y="264"/>
                    </a:lnTo>
                    <a:lnTo>
                      <a:pt x="61" y="271"/>
                    </a:lnTo>
                    <a:lnTo>
                      <a:pt x="51" y="286"/>
                    </a:lnTo>
                    <a:lnTo>
                      <a:pt x="51" y="286"/>
                    </a:lnTo>
                    <a:lnTo>
                      <a:pt x="46" y="295"/>
                    </a:lnTo>
                    <a:lnTo>
                      <a:pt x="40" y="303"/>
                    </a:lnTo>
                    <a:lnTo>
                      <a:pt x="33" y="312"/>
                    </a:lnTo>
                    <a:lnTo>
                      <a:pt x="24" y="319"/>
                    </a:lnTo>
                    <a:lnTo>
                      <a:pt x="24" y="319"/>
                    </a:lnTo>
                    <a:lnTo>
                      <a:pt x="19" y="322"/>
                    </a:lnTo>
                    <a:lnTo>
                      <a:pt x="15" y="323"/>
                    </a:lnTo>
                    <a:lnTo>
                      <a:pt x="15" y="3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86" name="Freeform 209"/>
              <p:cNvSpPr/>
              <p:nvPr/>
            </p:nvSpPr>
            <p:spPr bwMode="auto">
              <a:xfrm>
                <a:off x="4446588" y="2346325"/>
                <a:ext cx="285750" cy="307975"/>
              </a:xfrm>
              <a:custGeom>
                <a:avLst/>
                <a:gdLst/>
                <a:ahLst/>
                <a:cxnLst>
                  <a:cxn ang="0">
                    <a:pos x="524" y="583"/>
                  </a:cxn>
                  <a:cxn ang="0">
                    <a:pos x="515" y="580"/>
                  </a:cxn>
                  <a:cxn ang="0">
                    <a:pos x="501" y="571"/>
                  </a:cxn>
                  <a:cxn ang="0">
                    <a:pos x="476" y="549"/>
                  </a:cxn>
                  <a:cxn ang="0">
                    <a:pos x="437" y="513"/>
                  </a:cxn>
                  <a:cxn ang="0">
                    <a:pos x="414" y="488"/>
                  </a:cxn>
                  <a:cxn ang="0">
                    <a:pos x="388" y="460"/>
                  </a:cxn>
                  <a:cxn ang="0">
                    <a:pos x="339" y="409"/>
                  </a:cxn>
                  <a:cxn ang="0">
                    <a:pos x="300" y="361"/>
                  </a:cxn>
                  <a:cxn ang="0">
                    <a:pos x="288" y="344"/>
                  </a:cxn>
                  <a:cxn ang="0">
                    <a:pos x="246" y="293"/>
                  </a:cxn>
                  <a:cxn ang="0">
                    <a:pos x="202" y="245"/>
                  </a:cxn>
                  <a:cxn ang="0">
                    <a:pos x="167" y="208"/>
                  </a:cxn>
                  <a:cxn ang="0">
                    <a:pos x="134" y="170"/>
                  </a:cxn>
                  <a:cxn ang="0">
                    <a:pos x="121" y="153"/>
                  </a:cxn>
                  <a:cxn ang="0">
                    <a:pos x="95" y="121"/>
                  </a:cxn>
                  <a:cxn ang="0">
                    <a:pos x="54" y="76"/>
                  </a:cxn>
                  <a:cxn ang="0">
                    <a:pos x="24" y="48"/>
                  </a:cxn>
                  <a:cxn ang="0">
                    <a:pos x="8" y="36"/>
                  </a:cxn>
                  <a:cxn ang="0">
                    <a:pos x="3" y="29"/>
                  </a:cxn>
                  <a:cxn ang="0">
                    <a:pos x="0" y="22"/>
                  </a:cxn>
                  <a:cxn ang="0">
                    <a:pos x="1" y="13"/>
                  </a:cxn>
                  <a:cxn ang="0">
                    <a:pos x="4" y="8"/>
                  </a:cxn>
                  <a:cxn ang="0">
                    <a:pos x="12" y="1"/>
                  </a:cxn>
                  <a:cxn ang="0">
                    <a:pos x="16" y="0"/>
                  </a:cxn>
                  <a:cxn ang="0">
                    <a:pos x="25" y="3"/>
                  </a:cxn>
                  <a:cxn ang="0">
                    <a:pos x="41" y="15"/>
                  </a:cxn>
                  <a:cxn ang="0">
                    <a:pos x="70" y="41"/>
                  </a:cxn>
                  <a:cxn ang="0">
                    <a:pos x="110" y="84"/>
                  </a:cxn>
                  <a:cxn ang="0">
                    <a:pos x="136" y="115"/>
                  </a:cxn>
                  <a:cxn ang="0">
                    <a:pos x="206" y="198"/>
                  </a:cxn>
                  <a:cxn ang="0">
                    <a:pos x="290" y="291"/>
                  </a:cxn>
                  <a:cxn ang="0">
                    <a:pos x="303" y="306"/>
                  </a:cxn>
                  <a:cxn ang="0">
                    <a:pos x="341" y="353"/>
                  </a:cxn>
                  <a:cxn ang="0">
                    <a:pos x="371" y="390"/>
                  </a:cxn>
                  <a:cxn ang="0">
                    <a:pos x="403" y="425"/>
                  </a:cxn>
                  <a:cxn ang="0">
                    <a:pos x="433" y="457"/>
                  </a:cxn>
                  <a:cxn ang="0">
                    <a:pos x="457" y="482"/>
                  </a:cxn>
                  <a:cxn ang="0">
                    <a:pos x="493" y="518"/>
                  </a:cxn>
                  <a:cxn ang="0">
                    <a:pos x="519" y="540"/>
                  </a:cxn>
                  <a:cxn ang="0">
                    <a:pos x="532" y="549"/>
                  </a:cxn>
                  <a:cxn ang="0">
                    <a:pos x="539" y="554"/>
                  </a:cxn>
                  <a:cxn ang="0">
                    <a:pos x="541" y="560"/>
                  </a:cxn>
                  <a:cxn ang="0">
                    <a:pos x="541" y="570"/>
                  </a:cxn>
                  <a:cxn ang="0">
                    <a:pos x="539" y="575"/>
                  </a:cxn>
                  <a:cxn ang="0">
                    <a:pos x="530" y="582"/>
                  </a:cxn>
                  <a:cxn ang="0">
                    <a:pos x="524" y="583"/>
                  </a:cxn>
                </a:cxnLst>
                <a:rect l="0" t="0" r="r" b="b"/>
                <a:pathLst>
                  <a:path w="541" h="583">
                    <a:moveTo>
                      <a:pt x="524" y="583"/>
                    </a:moveTo>
                    <a:lnTo>
                      <a:pt x="524" y="583"/>
                    </a:lnTo>
                    <a:lnTo>
                      <a:pt x="520" y="582"/>
                    </a:lnTo>
                    <a:lnTo>
                      <a:pt x="515" y="580"/>
                    </a:lnTo>
                    <a:lnTo>
                      <a:pt x="515" y="580"/>
                    </a:lnTo>
                    <a:lnTo>
                      <a:pt x="501" y="571"/>
                    </a:lnTo>
                    <a:lnTo>
                      <a:pt x="488" y="560"/>
                    </a:lnTo>
                    <a:lnTo>
                      <a:pt x="476" y="549"/>
                    </a:lnTo>
                    <a:lnTo>
                      <a:pt x="462" y="538"/>
                    </a:lnTo>
                    <a:lnTo>
                      <a:pt x="437" y="513"/>
                    </a:lnTo>
                    <a:lnTo>
                      <a:pt x="414" y="488"/>
                    </a:lnTo>
                    <a:lnTo>
                      <a:pt x="414" y="488"/>
                    </a:lnTo>
                    <a:lnTo>
                      <a:pt x="388" y="460"/>
                    </a:lnTo>
                    <a:lnTo>
                      <a:pt x="388" y="460"/>
                    </a:lnTo>
                    <a:lnTo>
                      <a:pt x="365" y="437"/>
                    </a:lnTo>
                    <a:lnTo>
                      <a:pt x="339" y="409"/>
                    </a:lnTo>
                    <a:lnTo>
                      <a:pt x="313" y="377"/>
                    </a:lnTo>
                    <a:lnTo>
                      <a:pt x="300" y="361"/>
                    </a:lnTo>
                    <a:lnTo>
                      <a:pt x="288" y="344"/>
                    </a:lnTo>
                    <a:lnTo>
                      <a:pt x="288" y="344"/>
                    </a:lnTo>
                    <a:lnTo>
                      <a:pt x="268" y="319"/>
                    </a:lnTo>
                    <a:lnTo>
                      <a:pt x="246" y="293"/>
                    </a:lnTo>
                    <a:lnTo>
                      <a:pt x="224" y="269"/>
                    </a:lnTo>
                    <a:lnTo>
                      <a:pt x="202" y="245"/>
                    </a:lnTo>
                    <a:lnTo>
                      <a:pt x="202" y="245"/>
                    </a:lnTo>
                    <a:lnTo>
                      <a:pt x="167" y="208"/>
                    </a:lnTo>
                    <a:lnTo>
                      <a:pt x="150" y="189"/>
                    </a:lnTo>
                    <a:lnTo>
                      <a:pt x="134" y="170"/>
                    </a:lnTo>
                    <a:lnTo>
                      <a:pt x="134" y="170"/>
                    </a:lnTo>
                    <a:lnTo>
                      <a:pt x="121" y="153"/>
                    </a:lnTo>
                    <a:lnTo>
                      <a:pt x="121" y="153"/>
                    </a:lnTo>
                    <a:lnTo>
                      <a:pt x="95" y="121"/>
                    </a:lnTo>
                    <a:lnTo>
                      <a:pt x="69" y="90"/>
                    </a:lnTo>
                    <a:lnTo>
                      <a:pt x="54" y="76"/>
                    </a:lnTo>
                    <a:lnTo>
                      <a:pt x="40" y="61"/>
                    </a:lnTo>
                    <a:lnTo>
                      <a:pt x="24" y="48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5" y="32"/>
                    </a:lnTo>
                    <a:lnTo>
                      <a:pt x="3" y="29"/>
                    </a:lnTo>
                    <a:lnTo>
                      <a:pt x="0" y="25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4" y="8"/>
                    </a:lnTo>
                    <a:lnTo>
                      <a:pt x="7" y="3"/>
                    </a:lnTo>
                    <a:lnTo>
                      <a:pt x="12" y="1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1" y="0"/>
                    </a:lnTo>
                    <a:lnTo>
                      <a:pt x="25" y="3"/>
                    </a:lnTo>
                    <a:lnTo>
                      <a:pt x="25" y="3"/>
                    </a:lnTo>
                    <a:lnTo>
                      <a:pt x="41" y="15"/>
                    </a:lnTo>
                    <a:lnTo>
                      <a:pt x="55" y="28"/>
                    </a:lnTo>
                    <a:lnTo>
                      <a:pt x="70" y="41"/>
                    </a:lnTo>
                    <a:lnTo>
                      <a:pt x="83" y="55"/>
                    </a:lnTo>
                    <a:lnTo>
                      <a:pt x="110" y="84"/>
                    </a:lnTo>
                    <a:lnTo>
                      <a:pt x="136" y="115"/>
                    </a:lnTo>
                    <a:lnTo>
                      <a:pt x="136" y="115"/>
                    </a:lnTo>
                    <a:lnTo>
                      <a:pt x="170" y="156"/>
                    </a:lnTo>
                    <a:lnTo>
                      <a:pt x="206" y="198"/>
                    </a:lnTo>
                    <a:lnTo>
                      <a:pt x="246" y="242"/>
                    </a:lnTo>
                    <a:lnTo>
                      <a:pt x="290" y="291"/>
                    </a:lnTo>
                    <a:lnTo>
                      <a:pt x="290" y="291"/>
                    </a:lnTo>
                    <a:lnTo>
                      <a:pt x="303" y="306"/>
                    </a:lnTo>
                    <a:lnTo>
                      <a:pt x="317" y="322"/>
                    </a:lnTo>
                    <a:lnTo>
                      <a:pt x="341" y="353"/>
                    </a:lnTo>
                    <a:lnTo>
                      <a:pt x="341" y="353"/>
                    </a:lnTo>
                    <a:lnTo>
                      <a:pt x="371" y="390"/>
                    </a:lnTo>
                    <a:lnTo>
                      <a:pt x="387" y="407"/>
                    </a:lnTo>
                    <a:lnTo>
                      <a:pt x="403" y="425"/>
                    </a:lnTo>
                    <a:lnTo>
                      <a:pt x="403" y="425"/>
                    </a:lnTo>
                    <a:lnTo>
                      <a:pt x="433" y="457"/>
                    </a:lnTo>
                    <a:lnTo>
                      <a:pt x="433" y="457"/>
                    </a:lnTo>
                    <a:lnTo>
                      <a:pt x="457" y="482"/>
                    </a:lnTo>
                    <a:lnTo>
                      <a:pt x="481" y="507"/>
                    </a:lnTo>
                    <a:lnTo>
                      <a:pt x="493" y="518"/>
                    </a:lnTo>
                    <a:lnTo>
                      <a:pt x="507" y="529"/>
                    </a:lnTo>
                    <a:lnTo>
                      <a:pt x="519" y="540"/>
                    </a:lnTo>
                    <a:lnTo>
                      <a:pt x="532" y="549"/>
                    </a:lnTo>
                    <a:lnTo>
                      <a:pt x="532" y="549"/>
                    </a:lnTo>
                    <a:lnTo>
                      <a:pt x="537" y="552"/>
                    </a:lnTo>
                    <a:lnTo>
                      <a:pt x="539" y="554"/>
                    </a:lnTo>
                    <a:lnTo>
                      <a:pt x="540" y="557"/>
                    </a:lnTo>
                    <a:lnTo>
                      <a:pt x="541" y="560"/>
                    </a:lnTo>
                    <a:lnTo>
                      <a:pt x="541" y="565"/>
                    </a:lnTo>
                    <a:lnTo>
                      <a:pt x="541" y="570"/>
                    </a:lnTo>
                    <a:lnTo>
                      <a:pt x="541" y="570"/>
                    </a:lnTo>
                    <a:lnTo>
                      <a:pt x="539" y="575"/>
                    </a:lnTo>
                    <a:lnTo>
                      <a:pt x="534" y="579"/>
                    </a:lnTo>
                    <a:lnTo>
                      <a:pt x="530" y="582"/>
                    </a:lnTo>
                    <a:lnTo>
                      <a:pt x="527" y="583"/>
                    </a:lnTo>
                    <a:lnTo>
                      <a:pt x="524" y="583"/>
                    </a:lnTo>
                    <a:lnTo>
                      <a:pt x="524" y="5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87" name="Freeform 210"/>
              <p:cNvSpPr/>
              <p:nvPr/>
            </p:nvSpPr>
            <p:spPr bwMode="auto">
              <a:xfrm>
                <a:off x="4349750" y="2435225"/>
                <a:ext cx="273050" cy="288925"/>
              </a:xfrm>
              <a:custGeom>
                <a:avLst/>
                <a:gdLst/>
                <a:ahLst/>
                <a:cxnLst>
                  <a:cxn ang="0">
                    <a:pos x="493" y="546"/>
                  </a:cxn>
                  <a:cxn ang="0">
                    <a:pos x="481" y="537"/>
                  </a:cxn>
                  <a:cxn ang="0">
                    <a:pos x="475" y="524"/>
                  </a:cxn>
                  <a:cxn ang="0">
                    <a:pos x="457" y="505"/>
                  </a:cxn>
                  <a:cxn ang="0">
                    <a:pos x="444" y="490"/>
                  </a:cxn>
                  <a:cxn ang="0">
                    <a:pos x="436" y="479"/>
                  </a:cxn>
                  <a:cxn ang="0">
                    <a:pos x="411" y="452"/>
                  </a:cxn>
                  <a:cxn ang="0">
                    <a:pos x="402" y="443"/>
                  </a:cxn>
                  <a:cxn ang="0">
                    <a:pos x="387" y="420"/>
                  </a:cxn>
                  <a:cxn ang="0">
                    <a:pos x="376" y="410"/>
                  </a:cxn>
                  <a:cxn ang="0">
                    <a:pos x="345" y="378"/>
                  </a:cxn>
                  <a:cxn ang="0">
                    <a:pos x="321" y="352"/>
                  </a:cxn>
                  <a:cxn ang="0">
                    <a:pos x="280" y="313"/>
                  </a:cxn>
                  <a:cxn ang="0">
                    <a:pos x="252" y="285"/>
                  </a:cxn>
                  <a:cxn ang="0">
                    <a:pos x="151" y="183"/>
                  </a:cxn>
                  <a:cxn ang="0">
                    <a:pos x="106" y="136"/>
                  </a:cxn>
                  <a:cxn ang="0">
                    <a:pos x="64" y="92"/>
                  </a:cxn>
                  <a:cxn ang="0">
                    <a:pos x="33" y="58"/>
                  </a:cxn>
                  <a:cxn ang="0">
                    <a:pos x="13" y="39"/>
                  </a:cxn>
                  <a:cxn ang="0">
                    <a:pos x="3" y="26"/>
                  </a:cxn>
                  <a:cxn ang="0">
                    <a:pos x="0" y="14"/>
                  </a:cxn>
                  <a:cxn ang="0">
                    <a:pos x="5" y="6"/>
                  </a:cxn>
                  <a:cxn ang="0">
                    <a:pos x="19" y="0"/>
                  </a:cxn>
                  <a:cxn ang="0">
                    <a:pos x="26" y="2"/>
                  </a:cxn>
                  <a:cxn ang="0">
                    <a:pos x="34" y="8"/>
                  </a:cxn>
                  <a:cxn ang="0">
                    <a:pos x="72" y="47"/>
                  </a:cxn>
                  <a:cxn ang="0">
                    <a:pos x="94" y="67"/>
                  </a:cxn>
                  <a:cxn ang="0">
                    <a:pos x="151" y="133"/>
                  </a:cxn>
                  <a:cxn ang="0">
                    <a:pos x="191" y="176"/>
                  </a:cxn>
                  <a:cxn ang="0">
                    <a:pos x="275" y="260"/>
                  </a:cxn>
                  <a:cxn ang="0">
                    <a:pos x="311" y="293"/>
                  </a:cxn>
                  <a:cxn ang="0">
                    <a:pos x="364" y="343"/>
                  </a:cxn>
                  <a:cxn ang="0">
                    <a:pos x="407" y="387"/>
                  </a:cxn>
                  <a:cxn ang="0">
                    <a:pos x="423" y="411"/>
                  </a:cxn>
                  <a:cxn ang="0">
                    <a:pos x="440" y="429"/>
                  </a:cxn>
                  <a:cxn ang="0">
                    <a:pos x="452" y="440"/>
                  </a:cxn>
                  <a:cxn ang="0">
                    <a:pos x="460" y="452"/>
                  </a:cxn>
                  <a:cxn ang="0">
                    <a:pos x="481" y="478"/>
                  </a:cxn>
                  <a:cxn ang="0">
                    <a:pos x="496" y="493"/>
                  </a:cxn>
                  <a:cxn ang="0">
                    <a:pos x="508" y="510"/>
                  </a:cxn>
                  <a:cxn ang="0">
                    <a:pos x="512" y="513"/>
                  </a:cxn>
                  <a:cxn ang="0">
                    <a:pos x="515" y="524"/>
                  </a:cxn>
                  <a:cxn ang="0">
                    <a:pos x="515" y="533"/>
                  </a:cxn>
                  <a:cxn ang="0">
                    <a:pos x="510" y="542"/>
                  </a:cxn>
                  <a:cxn ang="0">
                    <a:pos x="499" y="546"/>
                  </a:cxn>
                </a:cxnLst>
                <a:rect l="0" t="0" r="r" b="b"/>
                <a:pathLst>
                  <a:path w="515" h="546">
                    <a:moveTo>
                      <a:pt x="499" y="546"/>
                    </a:moveTo>
                    <a:lnTo>
                      <a:pt x="499" y="546"/>
                    </a:lnTo>
                    <a:lnTo>
                      <a:pt x="493" y="546"/>
                    </a:lnTo>
                    <a:lnTo>
                      <a:pt x="488" y="543"/>
                    </a:lnTo>
                    <a:lnTo>
                      <a:pt x="483" y="540"/>
                    </a:lnTo>
                    <a:lnTo>
                      <a:pt x="481" y="537"/>
                    </a:lnTo>
                    <a:lnTo>
                      <a:pt x="480" y="534"/>
                    </a:lnTo>
                    <a:lnTo>
                      <a:pt x="480" y="534"/>
                    </a:lnTo>
                    <a:lnTo>
                      <a:pt x="475" y="524"/>
                    </a:lnTo>
                    <a:lnTo>
                      <a:pt x="470" y="517"/>
                    </a:lnTo>
                    <a:lnTo>
                      <a:pt x="463" y="511"/>
                    </a:lnTo>
                    <a:lnTo>
                      <a:pt x="457" y="505"/>
                    </a:lnTo>
                    <a:lnTo>
                      <a:pt x="457" y="505"/>
                    </a:lnTo>
                    <a:lnTo>
                      <a:pt x="450" y="498"/>
                    </a:lnTo>
                    <a:lnTo>
                      <a:pt x="444" y="490"/>
                    </a:lnTo>
                    <a:lnTo>
                      <a:pt x="444" y="490"/>
                    </a:lnTo>
                    <a:lnTo>
                      <a:pt x="436" y="479"/>
                    </a:lnTo>
                    <a:lnTo>
                      <a:pt x="436" y="479"/>
                    </a:lnTo>
                    <a:lnTo>
                      <a:pt x="425" y="466"/>
                    </a:lnTo>
                    <a:lnTo>
                      <a:pt x="419" y="458"/>
                    </a:lnTo>
                    <a:lnTo>
                      <a:pt x="411" y="452"/>
                    </a:lnTo>
                    <a:lnTo>
                      <a:pt x="411" y="452"/>
                    </a:lnTo>
                    <a:lnTo>
                      <a:pt x="407" y="448"/>
                    </a:lnTo>
                    <a:lnTo>
                      <a:pt x="402" y="443"/>
                    </a:lnTo>
                    <a:lnTo>
                      <a:pt x="395" y="433"/>
                    </a:lnTo>
                    <a:lnTo>
                      <a:pt x="395" y="433"/>
                    </a:lnTo>
                    <a:lnTo>
                      <a:pt x="387" y="420"/>
                    </a:lnTo>
                    <a:lnTo>
                      <a:pt x="382" y="415"/>
                    </a:lnTo>
                    <a:lnTo>
                      <a:pt x="376" y="410"/>
                    </a:lnTo>
                    <a:lnTo>
                      <a:pt x="376" y="410"/>
                    </a:lnTo>
                    <a:lnTo>
                      <a:pt x="367" y="404"/>
                    </a:lnTo>
                    <a:lnTo>
                      <a:pt x="360" y="395"/>
                    </a:lnTo>
                    <a:lnTo>
                      <a:pt x="345" y="378"/>
                    </a:lnTo>
                    <a:lnTo>
                      <a:pt x="345" y="378"/>
                    </a:lnTo>
                    <a:lnTo>
                      <a:pt x="333" y="364"/>
                    </a:lnTo>
                    <a:lnTo>
                      <a:pt x="321" y="352"/>
                    </a:lnTo>
                    <a:lnTo>
                      <a:pt x="321" y="352"/>
                    </a:lnTo>
                    <a:lnTo>
                      <a:pt x="299" y="332"/>
                    </a:lnTo>
                    <a:lnTo>
                      <a:pt x="280" y="313"/>
                    </a:lnTo>
                    <a:lnTo>
                      <a:pt x="280" y="313"/>
                    </a:lnTo>
                    <a:lnTo>
                      <a:pt x="252" y="285"/>
                    </a:lnTo>
                    <a:lnTo>
                      <a:pt x="252" y="285"/>
                    </a:lnTo>
                    <a:lnTo>
                      <a:pt x="225" y="260"/>
                    </a:lnTo>
                    <a:lnTo>
                      <a:pt x="200" y="234"/>
                    </a:lnTo>
                    <a:lnTo>
                      <a:pt x="151" y="183"/>
                    </a:lnTo>
                    <a:lnTo>
                      <a:pt x="151" y="183"/>
                    </a:lnTo>
                    <a:lnTo>
                      <a:pt x="106" y="136"/>
                    </a:lnTo>
                    <a:lnTo>
                      <a:pt x="106" y="136"/>
                    </a:lnTo>
                    <a:lnTo>
                      <a:pt x="87" y="116"/>
                    </a:lnTo>
                    <a:lnTo>
                      <a:pt x="87" y="116"/>
                    </a:lnTo>
                    <a:lnTo>
                      <a:pt x="64" y="92"/>
                    </a:lnTo>
                    <a:lnTo>
                      <a:pt x="40" y="66"/>
                    </a:lnTo>
                    <a:lnTo>
                      <a:pt x="40" y="66"/>
                    </a:lnTo>
                    <a:lnTo>
                      <a:pt x="33" y="58"/>
                    </a:lnTo>
                    <a:lnTo>
                      <a:pt x="24" y="50"/>
                    </a:lnTo>
                    <a:lnTo>
                      <a:pt x="24" y="50"/>
                    </a:lnTo>
                    <a:lnTo>
                      <a:pt x="13" y="39"/>
                    </a:lnTo>
                    <a:lnTo>
                      <a:pt x="8" y="33"/>
                    </a:lnTo>
                    <a:lnTo>
                      <a:pt x="3" y="26"/>
                    </a:lnTo>
                    <a:lnTo>
                      <a:pt x="3" y="26"/>
                    </a:lnTo>
                    <a:lnTo>
                      <a:pt x="1" y="22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5" y="6"/>
                    </a:lnTo>
                    <a:lnTo>
                      <a:pt x="9" y="3"/>
                    </a:lnTo>
                    <a:lnTo>
                      <a:pt x="14" y="1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2" y="1"/>
                    </a:lnTo>
                    <a:lnTo>
                      <a:pt x="26" y="2"/>
                    </a:lnTo>
                    <a:lnTo>
                      <a:pt x="31" y="4"/>
                    </a:lnTo>
                    <a:lnTo>
                      <a:pt x="34" y="8"/>
                    </a:lnTo>
                    <a:lnTo>
                      <a:pt x="34" y="8"/>
                    </a:lnTo>
                    <a:lnTo>
                      <a:pt x="42" y="18"/>
                    </a:lnTo>
                    <a:lnTo>
                      <a:pt x="51" y="29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83" y="57"/>
                    </a:lnTo>
                    <a:lnTo>
                      <a:pt x="94" y="67"/>
                    </a:lnTo>
                    <a:lnTo>
                      <a:pt x="94" y="67"/>
                    </a:lnTo>
                    <a:lnTo>
                      <a:pt x="124" y="100"/>
                    </a:lnTo>
                    <a:lnTo>
                      <a:pt x="151" y="133"/>
                    </a:lnTo>
                    <a:lnTo>
                      <a:pt x="164" y="146"/>
                    </a:lnTo>
                    <a:lnTo>
                      <a:pt x="164" y="146"/>
                    </a:lnTo>
                    <a:lnTo>
                      <a:pt x="191" y="176"/>
                    </a:lnTo>
                    <a:lnTo>
                      <a:pt x="219" y="205"/>
                    </a:lnTo>
                    <a:lnTo>
                      <a:pt x="247" y="232"/>
                    </a:lnTo>
                    <a:lnTo>
                      <a:pt x="275" y="260"/>
                    </a:lnTo>
                    <a:lnTo>
                      <a:pt x="275" y="260"/>
                    </a:lnTo>
                    <a:lnTo>
                      <a:pt x="311" y="293"/>
                    </a:lnTo>
                    <a:lnTo>
                      <a:pt x="311" y="293"/>
                    </a:lnTo>
                    <a:lnTo>
                      <a:pt x="342" y="321"/>
                    </a:lnTo>
                    <a:lnTo>
                      <a:pt x="342" y="321"/>
                    </a:lnTo>
                    <a:lnTo>
                      <a:pt x="364" y="343"/>
                    </a:lnTo>
                    <a:lnTo>
                      <a:pt x="386" y="363"/>
                    </a:lnTo>
                    <a:lnTo>
                      <a:pt x="396" y="375"/>
                    </a:lnTo>
                    <a:lnTo>
                      <a:pt x="407" y="387"/>
                    </a:lnTo>
                    <a:lnTo>
                      <a:pt x="415" y="398"/>
                    </a:lnTo>
                    <a:lnTo>
                      <a:pt x="423" y="411"/>
                    </a:lnTo>
                    <a:lnTo>
                      <a:pt x="423" y="411"/>
                    </a:lnTo>
                    <a:lnTo>
                      <a:pt x="426" y="416"/>
                    </a:lnTo>
                    <a:lnTo>
                      <a:pt x="430" y="421"/>
                    </a:lnTo>
                    <a:lnTo>
                      <a:pt x="440" y="429"/>
                    </a:lnTo>
                    <a:lnTo>
                      <a:pt x="440" y="429"/>
                    </a:lnTo>
                    <a:lnTo>
                      <a:pt x="446" y="435"/>
                    </a:lnTo>
                    <a:lnTo>
                      <a:pt x="452" y="440"/>
                    </a:lnTo>
                    <a:lnTo>
                      <a:pt x="452" y="440"/>
                    </a:lnTo>
                    <a:lnTo>
                      <a:pt x="460" y="452"/>
                    </a:lnTo>
                    <a:lnTo>
                      <a:pt x="460" y="452"/>
                    </a:lnTo>
                    <a:lnTo>
                      <a:pt x="470" y="466"/>
                    </a:lnTo>
                    <a:lnTo>
                      <a:pt x="475" y="472"/>
                    </a:lnTo>
                    <a:lnTo>
                      <a:pt x="481" y="478"/>
                    </a:lnTo>
                    <a:lnTo>
                      <a:pt x="481" y="478"/>
                    </a:lnTo>
                    <a:lnTo>
                      <a:pt x="489" y="486"/>
                    </a:lnTo>
                    <a:lnTo>
                      <a:pt x="496" y="493"/>
                    </a:lnTo>
                    <a:lnTo>
                      <a:pt x="502" y="501"/>
                    </a:lnTo>
                    <a:lnTo>
                      <a:pt x="507" y="509"/>
                    </a:lnTo>
                    <a:lnTo>
                      <a:pt x="508" y="510"/>
                    </a:lnTo>
                    <a:lnTo>
                      <a:pt x="509" y="511"/>
                    </a:lnTo>
                    <a:lnTo>
                      <a:pt x="509" y="511"/>
                    </a:lnTo>
                    <a:lnTo>
                      <a:pt x="512" y="513"/>
                    </a:lnTo>
                    <a:lnTo>
                      <a:pt x="514" y="516"/>
                    </a:lnTo>
                    <a:lnTo>
                      <a:pt x="515" y="520"/>
                    </a:lnTo>
                    <a:lnTo>
                      <a:pt x="515" y="524"/>
                    </a:lnTo>
                    <a:lnTo>
                      <a:pt x="515" y="530"/>
                    </a:lnTo>
                    <a:lnTo>
                      <a:pt x="515" y="530"/>
                    </a:lnTo>
                    <a:lnTo>
                      <a:pt x="515" y="533"/>
                    </a:lnTo>
                    <a:lnTo>
                      <a:pt x="514" y="537"/>
                    </a:lnTo>
                    <a:lnTo>
                      <a:pt x="513" y="540"/>
                    </a:lnTo>
                    <a:lnTo>
                      <a:pt x="510" y="542"/>
                    </a:lnTo>
                    <a:lnTo>
                      <a:pt x="510" y="542"/>
                    </a:lnTo>
                    <a:lnTo>
                      <a:pt x="506" y="545"/>
                    </a:lnTo>
                    <a:lnTo>
                      <a:pt x="499" y="546"/>
                    </a:lnTo>
                    <a:lnTo>
                      <a:pt x="499" y="5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88" name="Freeform 211"/>
              <p:cNvSpPr/>
              <p:nvPr/>
            </p:nvSpPr>
            <p:spPr bwMode="auto">
              <a:xfrm>
                <a:off x="4708525" y="2740025"/>
                <a:ext cx="77788" cy="74613"/>
              </a:xfrm>
              <a:custGeom>
                <a:avLst/>
                <a:gdLst/>
                <a:ahLst/>
                <a:cxnLst>
                  <a:cxn ang="0">
                    <a:pos x="116" y="142"/>
                  </a:cxn>
                  <a:cxn ang="0">
                    <a:pos x="111" y="142"/>
                  </a:cxn>
                  <a:cxn ang="0">
                    <a:pos x="101" y="140"/>
                  </a:cxn>
                  <a:cxn ang="0">
                    <a:pos x="90" y="136"/>
                  </a:cxn>
                  <a:cxn ang="0">
                    <a:pos x="88" y="139"/>
                  </a:cxn>
                  <a:cxn ang="0">
                    <a:pos x="79" y="141"/>
                  </a:cxn>
                  <a:cxn ang="0">
                    <a:pos x="77" y="141"/>
                  </a:cxn>
                  <a:cxn ang="0">
                    <a:pos x="63" y="139"/>
                  </a:cxn>
                  <a:cxn ang="0">
                    <a:pos x="49" y="136"/>
                  </a:cxn>
                  <a:cxn ang="0">
                    <a:pos x="42" y="134"/>
                  </a:cxn>
                  <a:cxn ang="0">
                    <a:pos x="33" y="127"/>
                  </a:cxn>
                  <a:cxn ang="0">
                    <a:pos x="30" y="129"/>
                  </a:cxn>
                  <a:cxn ang="0">
                    <a:pos x="21" y="131"/>
                  </a:cxn>
                  <a:cxn ang="0">
                    <a:pos x="18" y="130"/>
                  </a:cxn>
                  <a:cxn ang="0">
                    <a:pos x="12" y="127"/>
                  </a:cxn>
                  <a:cxn ang="0">
                    <a:pos x="7" y="122"/>
                  </a:cxn>
                  <a:cxn ang="0">
                    <a:pos x="6" y="117"/>
                  </a:cxn>
                  <a:cxn ang="0">
                    <a:pos x="5" y="115"/>
                  </a:cxn>
                  <a:cxn ang="0">
                    <a:pos x="1" y="108"/>
                  </a:cxn>
                  <a:cxn ang="0">
                    <a:pos x="1" y="101"/>
                  </a:cxn>
                  <a:cxn ang="0">
                    <a:pos x="3" y="95"/>
                  </a:cxn>
                  <a:cxn ang="0">
                    <a:pos x="13" y="83"/>
                  </a:cxn>
                  <a:cxn ang="0">
                    <a:pos x="31" y="62"/>
                  </a:cxn>
                  <a:cxn ang="0">
                    <a:pos x="63" y="34"/>
                  </a:cxn>
                  <a:cxn ang="0">
                    <a:pos x="92" y="13"/>
                  </a:cxn>
                  <a:cxn ang="0">
                    <a:pos x="98" y="8"/>
                  </a:cxn>
                  <a:cxn ang="0">
                    <a:pos x="113" y="1"/>
                  </a:cxn>
                  <a:cxn ang="0">
                    <a:pos x="121" y="0"/>
                  </a:cxn>
                  <a:cxn ang="0">
                    <a:pos x="131" y="2"/>
                  </a:cxn>
                  <a:cxn ang="0">
                    <a:pos x="137" y="5"/>
                  </a:cxn>
                  <a:cxn ang="0">
                    <a:pos x="143" y="15"/>
                  </a:cxn>
                  <a:cxn ang="0">
                    <a:pos x="147" y="29"/>
                  </a:cxn>
                  <a:cxn ang="0">
                    <a:pos x="148" y="35"/>
                  </a:cxn>
                  <a:cxn ang="0">
                    <a:pos x="147" y="53"/>
                  </a:cxn>
                  <a:cxn ang="0">
                    <a:pos x="148" y="84"/>
                  </a:cxn>
                  <a:cxn ang="0">
                    <a:pos x="148" y="100"/>
                  </a:cxn>
                  <a:cxn ang="0">
                    <a:pos x="146" y="116"/>
                  </a:cxn>
                  <a:cxn ang="0">
                    <a:pos x="145" y="125"/>
                  </a:cxn>
                  <a:cxn ang="0">
                    <a:pos x="141" y="132"/>
                  </a:cxn>
                  <a:cxn ang="0">
                    <a:pos x="136" y="136"/>
                  </a:cxn>
                  <a:cxn ang="0">
                    <a:pos x="128" y="141"/>
                  </a:cxn>
                  <a:cxn ang="0">
                    <a:pos x="126" y="141"/>
                  </a:cxn>
                  <a:cxn ang="0">
                    <a:pos x="121" y="142"/>
                  </a:cxn>
                  <a:cxn ang="0">
                    <a:pos x="116" y="142"/>
                  </a:cxn>
                </a:cxnLst>
                <a:rect l="0" t="0" r="r" b="b"/>
                <a:pathLst>
                  <a:path w="148" h="142">
                    <a:moveTo>
                      <a:pt x="116" y="142"/>
                    </a:moveTo>
                    <a:lnTo>
                      <a:pt x="116" y="142"/>
                    </a:lnTo>
                    <a:lnTo>
                      <a:pt x="111" y="142"/>
                    </a:lnTo>
                    <a:lnTo>
                      <a:pt x="111" y="142"/>
                    </a:lnTo>
                    <a:lnTo>
                      <a:pt x="101" y="140"/>
                    </a:lnTo>
                    <a:lnTo>
                      <a:pt x="101" y="140"/>
                    </a:lnTo>
                    <a:lnTo>
                      <a:pt x="93" y="136"/>
                    </a:lnTo>
                    <a:lnTo>
                      <a:pt x="90" y="136"/>
                    </a:lnTo>
                    <a:lnTo>
                      <a:pt x="88" y="139"/>
                    </a:lnTo>
                    <a:lnTo>
                      <a:pt x="88" y="139"/>
                    </a:lnTo>
                    <a:lnTo>
                      <a:pt x="84" y="141"/>
                    </a:lnTo>
                    <a:lnTo>
                      <a:pt x="79" y="141"/>
                    </a:lnTo>
                    <a:lnTo>
                      <a:pt x="79" y="141"/>
                    </a:lnTo>
                    <a:lnTo>
                      <a:pt x="77" y="141"/>
                    </a:lnTo>
                    <a:lnTo>
                      <a:pt x="77" y="141"/>
                    </a:lnTo>
                    <a:lnTo>
                      <a:pt x="63" y="139"/>
                    </a:lnTo>
                    <a:lnTo>
                      <a:pt x="63" y="139"/>
                    </a:lnTo>
                    <a:lnTo>
                      <a:pt x="49" y="136"/>
                    </a:lnTo>
                    <a:lnTo>
                      <a:pt x="49" y="136"/>
                    </a:lnTo>
                    <a:lnTo>
                      <a:pt x="42" y="134"/>
                    </a:lnTo>
                    <a:lnTo>
                      <a:pt x="36" y="130"/>
                    </a:lnTo>
                    <a:lnTo>
                      <a:pt x="33" y="127"/>
                    </a:lnTo>
                    <a:lnTo>
                      <a:pt x="30" y="129"/>
                    </a:lnTo>
                    <a:lnTo>
                      <a:pt x="30" y="129"/>
                    </a:lnTo>
                    <a:lnTo>
                      <a:pt x="25" y="130"/>
                    </a:lnTo>
                    <a:lnTo>
                      <a:pt x="21" y="131"/>
                    </a:lnTo>
                    <a:lnTo>
                      <a:pt x="21" y="131"/>
                    </a:lnTo>
                    <a:lnTo>
                      <a:pt x="18" y="130"/>
                    </a:lnTo>
                    <a:lnTo>
                      <a:pt x="13" y="129"/>
                    </a:lnTo>
                    <a:lnTo>
                      <a:pt x="12" y="127"/>
                    </a:lnTo>
                    <a:lnTo>
                      <a:pt x="10" y="125"/>
                    </a:lnTo>
                    <a:lnTo>
                      <a:pt x="7" y="122"/>
                    </a:lnTo>
                    <a:lnTo>
                      <a:pt x="6" y="119"/>
                    </a:lnTo>
                    <a:lnTo>
                      <a:pt x="6" y="117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2" y="112"/>
                    </a:lnTo>
                    <a:lnTo>
                      <a:pt x="1" y="108"/>
                    </a:lnTo>
                    <a:lnTo>
                      <a:pt x="0" y="104"/>
                    </a:lnTo>
                    <a:lnTo>
                      <a:pt x="1" y="101"/>
                    </a:lnTo>
                    <a:lnTo>
                      <a:pt x="2" y="98"/>
                    </a:lnTo>
                    <a:lnTo>
                      <a:pt x="3" y="95"/>
                    </a:lnTo>
                    <a:lnTo>
                      <a:pt x="3" y="95"/>
                    </a:lnTo>
                    <a:lnTo>
                      <a:pt x="13" y="83"/>
                    </a:lnTo>
                    <a:lnTo>
                      <a:pt x="22" y="72"/>
                    </a:lnTo>
                    <a:lnTo>
                      <a:pt x="31" y="62"/>
                    </a:lnTo>
                    <a:lnTo>
                      <a:pt x="42" y="52"/>
                    </a:lnTo>
                    <a:lnTo>
                      <a:pt x="63" y="34"/>
                    </a:lnTo>
                    <a:lnTo>
                      <a:pt x="87" y="17"/>
                    </a:lnTo>
                    <a:lnTo>
                      <a:pt x="92" y="13"/>
                    </a:lnTo>
                    <a:lnTo>
                      <a:pt x="92" y="13"/>
                    </a:lnTo>
                    <a:lnTo>
                      <a:pt x="98" y="8"/>
                    </a:lnTo>
                    <a:lnTo>
                      <a:pt x="105" y="4"/>
                    </a:lnTo>
                    <a:lnTo>
                      <a:pt x="113" y="1"/>
                    </a:lnTo>
                    <a:lnTo>
                      <a:pt x="121" y="0"/>
                    </a:lnTo>
                    <a:lnTo>
                      <a:pt x="121" y="0"/>
                    </a:lnTo>
                    <a:lnTo>
                      <a:pt x="126" y="1"/>
                    </a:lnTo>
                    <a:lnTo>
                      <a:pt x="131" y="2"/>
                    </a:lnTo>
                    <a:lnTo>
                      <a:pt x="131" y="2"/>
                    </a:lnTo>
                    <a:lnTo>
                      <a:pt x="137" y="5"/>
                    </a:lnTo>
                    <a:lnTo>
                      <a:pt x="141" y="9"/>
                    </a:lnTo>
                    <a:lnTo>
                      <a:pt x="143" y="15"/>
                    </a:lnTo>
                    <a:lnTo>
                      <a:pt x="145" y="20"/>
                    </a:lnTo>
                    <a:lnTo>
                      <a:pt x="147" y="29"/>
                    </a:lnTo>
                    <a:lnTo>
                      <a:pt x="148" y="35"/>
                    </a:lnTo>
                    <a:lnTo>
                      <a:pt x="148" y="35"/>
                    </a:lnTo>
                    <a:lnTo>
                      <a:pt x="147" y="53"/>
                    </a:lnTo>
                    <a:lnTo>
                      <a:pt x="147" y="53"/>
                    </a:lnTo>
                    <a:lnTo>
                      <a:pt x="147" y="81"/>
                    </a:lnTo>
                    <a:lnTo>
                      <a:pt x="148" y="84"/>
                    </a:lnTo>
                    <a:lnTo>
                      <a:pt x="148" y="84"/>
                    </a:lnTo>
                    <a:lnTo>
                      <a:pt x="148" y="100"/>
                    </a:lnTo>
                    <a:lnTo>
                      <a:pt x="147" y="108"/>
                    </a:lnTo>
                    <a:lnTo>
                      <a:pt x="146" y="116"/>
                    </a:lnTo>
                    <a:lnTo>
                      <a:pt x="146" y="116"/>
                    </a:lnTo>
                    <a:lnTo>
                      <a:pt x="145" y="125"/>
                    </a:lnTo>
                    <a:lnTo>
                      <a:pt x="143" y="128"/>
                    </a:lnTo>
                    <a:lnTo>
                      <a:pt x="141" y="132"/>
                    </a:lnTo>
                    <a:lnTo>
                      <a:pt x="139" y="134"/>
                    </a:lnTo>
                    <a:lnTo>
                      <a:pt x="136" y="136"/>
                    </a:lnTo>
                    <a:lnTo>
                      <a:pt x="128" y="141"/>
                    </a:lnTo>
                    <a:lnTo>
                      <a:pt x="128" y="141"/>
                    </a:lnTo>
                    <a:lnTo>
                      <a:pt x="127" y="141"/>
                    </a:lnTo>
                    <a:lnTo>
                      <a:pt x="126" y="141"/>
                    </a:lnTo>
                    <a:lnTo>
                      <a:pt x="126" y="141"/>
                    </a:lnTo>
                    <a:lnTo>
                      <a:pt x="121" y="142"/>
                    </a:lnTo>
                    <a:lnTo>
                      <a:pt x="116" y="142"/>
                    </a:lnTo>
                    <a:lnTo>
                      <a:pt x="116" y="14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89" name="Freeform 212"/>
              <p:cNvSpPr/>
              <p:nvPr/>
            </p:nvSpPr>
            <p:spPr bwMode="auto">
              <a:xfrm>
                <a:off x="4197350" y="2182813"/>
                <a:ext cx="260350" cy="244475"/>
              </a:xfrm>
              <a:custGeom>
                <a:avLst/>
                <a:gdLst/>
                <a:ahLst/>
                <a:cxnLst>
                  <a:cxn ang="0">
                    <a:pos x="106" y="462"/>
                  </a:cxn>
                  <a:cxn ang="0">
                    <a:pos x="96" y="455"/>
                  </a:cxn>
                  <a:cxn ang="0">
                    <a:pos x="94" y="452"/>
                  </a:cxn>
                  <a:cxn ang="0">
                    <a:pos x="85" y="442"/>
                  </a:cxn>
                  <a:cxn ang="0">
                    <a:pos x="76" y="430"/>
                  </a:cxn>
                  <a:cxn ang="0">
                    <a:pos x="53" y="411"/>
                  </a:cxn>
                  <a:cxn ang="0">
                    <a:pos x="35" y="386"/>
                  </a:cxn>
                  <a:cxn ang="0">
                    <a:pos x="15" y="339"/>
                  </a:cxn>
                  <a:cxn ang="0">
                    <a:pos x="5" y="299"/>
                  </a:cxn>
                  <a:cxn ang="0">
                    <a:pos x="0" y="253"/>
                  </a:cxn>
                  <a:cxn ang="0">
                    <a:pos x="3" y="202"/>
                  </a:cxn>
                  <a:cxn ang="0">
                    <a:pos x="8" y="172"/>
                  </a:cxn>
                  <a:cxn ang="0">
                    <a:pos x="24" y="124"/>
                  </a:cxn>
                  <a:cxn ang="0">
                    <a:pos x="48" y="85"/>
                  </a:cxn>
                  <a:cxn ang="0">
                    <a:pos x="68" y="64"/>
                  </a:cxn>
                  <a:cxn ang="0">
                    <a:pos x="124" y="25"/>
                  </a:cxn>
                  <a:cxn ang="0">
                    <a:pos x="193" y="4"/>
                  </a:cxn>
                  <a:cxn ang="0">
                    <a:pos x="241" y="0"/>
                  </a:cxn>
                  <a:cxn ang="0">
                    <a:pos x="298" y="5"/>
                  </a:cxn>
                  <a:cxn ang="0">
                    <a:pos x="352" y="20"/>
                  </a:cxn>
                  <a:cxn ang="0">
                    <a:pos x="401" y="44"/>
                  </a:cxn>
                  <a:cxn ang="0">
                    <a:pos x="445" y="76"/>
                  </a:cxn>
                  <a:cxn ang="0">
                    <a:pos x="480" y="115"/>
                  </a:cxn>
                  <a:cxn ang="0">
                    <a:pos x="492" y="135"/>
                  </a:cxn>
                  <a:cxn ang="0">
                    <a:pos x="491" y="146"/>
                  </a:cxn>
                  <a:cxn ang="0">
                    <a:pos x="483" y="153"/>
                  </a:cxn>
                  <a:cxn ang="0">
                    <a:pos x="473" y="157"/>
                  </a:cxn>
                  <a:cxn ang="0">
                    <a:pos x="465" y="154"/>
                  </a:cxn>
                  <a:cxn ang="0">
                    <a:pos x="458" y="147"/>
                  </a:cxn>
                  <a:cxn ang="0">
                    <a:pos x="429" y="112"/>
                  </a:cxn>
                  <a:cxn ang="0">
                    <a:pos x="395" y="85"/>
                  </a:cxn>
                  <a:cxn ang="0">
                    <a:pos x="356" y="65"/>
                  </a:cxn>
                  <a:cxn ang="0">
                    <a:pos x="289" y="42"/>
                  </a:cxn>
                  <a:cxn ang="0">
                    <a:pos x="247" y="34"/>
                  </a:cxn>
                  <a:cxn ang="0">
                    <a:pos x="219" y="34"/>
                  </a:cxn>
                  <a:cxn ang="0">
                    <a:pos x="182" y="40"/>
                  </a:cxn>
                  <a:cxn ang="0">
                    <a:pos x="144" y="53"/>
                  </a:cxn>
                  <a:cxn ang="0">
                    <a:pos x="109" y="74"/>
                  </a:cxn>
                  <a:cxn ang="0">
                    <a:pos x="80" y="100"/>
                  </a:cxn>
                  <a:cxn ang="0">
                    <a:pos x="59" y="133"/>
                  </a:cxn>
                  <a:cxn ang="0">
                    <a:pos x="48" y="163"/>
                  </a:cxn>
                  <a:cxn ang="0">
                    <a:pos x="39" y="210"/>
                  </a:cxn>
                  <a:cxn ang="0">
                    <a:pos x="38" y="259"/>
                  </a:cxn>
                  <a:cxn ang="0">
                    <a:pos x="45" y="304"/>
                  </a:cxn>
                  <a:cxn ang="0">
                    <a:pos x="60" y="348"/>
                  </a:cxn>
                  <a:cxn ang="0">
                    <a:pos x="76" y="373"/>
                  </a:cxn>
                  <a:cxn ang="0">
                    <a:pos x="101" y="402"/>
                  </a:cxn>
                  <a:cxn ang="0">
                    <a:pos x="122" y="429"/>
                  </a:cxn>
                  <a:cxn ang="0">
                    <a:pos x="125" y="431"/>
                  </a:cxn>
                  <a:cxn ang="0">
                    <a:pos x="131" y="446"/>
                  </a:cxn>
                  <a:cxn ang="0">
                    <a:pos x="129" y="455"/>
                  </a:cxn>
                  <a:cxn ang="0">
                    <a:pos x="121" y="462"/>
                  </a:cxn>
                  <a:cxn ang="0">
                    <a:pos x="110" y="463"/>
                  </a:cxn>
                </a:cxnLst>
                <a:rect l="0" t="0" r="r" b="b"/>
                <a:pathLst>
                  <a:path w="492" h="463">
                    <a:moveTo>
                      <a:pt x="110" y="463"/>
                    </a:moveTo>
                    <a:lnTo>
                      <a:pt x="110" y="463"/>
                    </a:lnTo>
                    <a:lnTo>
                      <a:pt x="106" y="462"/>
                    </a:lnTo>
                    <a:lnTo>
                      <a:pt x="102" y="461"/>
                    </a:lnTo>
                    <a:lnTo>
                      <a:pt x="98" y="458"/>
                    </a:lnTo>
                    <a:lnTo>
                      <a:pt x="96" y="455"/>
                    </a:lnTo>
                    <a:lnTo>
                      <a:pt x="96" y="455"/>
                    </a:lnTo>
                    <a:lnTo>
                      <a:pt x="94" y="453"/>
                    </a:lnTo>
                    <a:lnTo>
                      <a:pt x="94" y="452"/>
                    </a:lnTo>
                    <a:lnTo>
                      <a:pt x="91" y="450"/>
                    </a:lnTo>
                    <a:lnTo>
                      <a:pt x="91" y="450"/>
                    </a:lnTo>
                    <a:lnTo>
                      <a:pt x="85" y="442"/>
                    </a:lnTo>
                    <a:lnTo>
                      <a:pt x="85" y="442"/>
                    </a:lnTo>
                    <a:lnTo>
                      <a:pt x="80" y="435"/>
                    </a:lnTo>
                    <a:lnTo>
                      <a:pt x="76" y="430"/>
                    </a:lnTo>
                    <a:lnTo>
                      <a:pt x="65" y="421"/>
                    </a:lnTo>
                    <a:lnTo>
                      <a:pt x="65" y="421"/>
                    </a:lnTo>
                    <a:lnTo>
                      <a:pt x="53" y="411"/>
                    </a:lnTo>
                    <a:lnTo>
                      <a:pt x="53" y="411"/>
                    </a:lnTo>
                    <a:lnTo>
                      <a:pt x="44" y="399"/>
                    </a:lnTo>
                    <a:lnTo>
                      <a:pt x="35" y="386"/>
                    </a:lnTo>
                    <a:lnTo>
                      <a:pt x="27" y="370"/>
                    </a:lnTo>
                    <a:lnTo>
                      <a:pt x="21" y="355"/>
                    </a:lnTo>
                    <a:lnTo>
                      <a:pt x="15" y="339"/>
                    </a:lnTo>
                    <a:lnTo>
                      <a:pt x="11" y="325"/>
                    </a:lnTo>
                    <a:lnTo>
                      <a:pt x="5" y="299"/>
                    </a:lnTo>
                    <a:lnTo>
                      <a:pt x="5" y="299"/>
                    </a:lnTo>
                    <a:lnTo>
                      <a:pt x="3" y="285"/>
                    </a:lnTo>
                    <a:lnTo>
                      <a:pt x="0" y="269"/>
                    </a:lnTo>
                    <a:lnTo>
                      <a:pt x="0" y="253"/>
                    </a:lnTo>
                    <a:lnTo>
                      <a:pt x="0" y="235"/>
                    </a:lnTo>
                    <a:lnTo>
                      <a:pt x="0" y="218"/>
                    </a:lnTo>
                    <a:lnTo>
                      <a:pt x="3" y="202"/>
                    </a:lnTo>
                    <a:lnTo>
                      <a:pt x="5" y="186"/>
                    </a:lnTo>
                    <a:lnTo>
                      <a:pt x="8" y="172"/>
                    </a:lnTo>
                    <a:lnTo>
                      <a:pt x="8" y="172"/>
                    </a:lnTo>
                    <a:lnTo>
                      <a:pt x="13" y="154"/>
                    </a:lnTo>
                    <a:lnTo>
                      <a:pt x="18" y="139"/>
                    </a:lnTo>
                    <a:lnTo>
                      <a:pt x="24" y="124"/>
                    </a:lnTo>
                    <a:lnTo>
                      <a:pt x="31" y="110"/>
                    </a:lnTo>
                    <a:lnTo>
                      <a:pt x="39" y="98"/>
                    </a:lnTo>
                    <a:lnTo>
                      <a:pt x="48" y="85"/>
                    </a:lnTo>
                    <a:lnTo>
                      <a:pt x="57" y="74"/>
                    </a:lnTo>
                    <a:lnTo>
                      <a:pt x="68" y="64"/>
                    </a:lnTo>
                    <a:lnTo>
                      <a:pt x="68" y="64"/>
                    </a:lnTo>
                    <a:lnTo>
                      <a:pt x="85" y="49"/>
                    </a:lnTo>
                    <a:lnTo>
                      <a:pt x="105" y="36"/>
                    </a:lnTo>
                    <a:lnTo>
                      <a:pt x="124" y="25"/>
                    </a:lnTo>
                    <a:lnTo>
                      <a:pt x="146" y="16"/>
                    </a:lnTo>
                    <a:lnTo>
                      <a:pt x="169" y="9"/>
                    </a:lnTo>
                    <a:lnTo>
                      <a:pt x="193" y="4"/>
                    </a:lnTo>
                    <a:lnTo>
                      <a:pt x="216" y="1"/>
                    </a:lnTo>
                    <a:lnTo>
                      <a:pt x="241" y="0"/>
                    </a:lnTo>
                    <a:lnTo>
                      <a:pt x="241" y="0"/>
                    </a:lnTo>
                    <a:lnTo>
                      <a:pt x="260" y="1"/>
                    </a:lnTo>
                    <a:lnTo>
                      <a:pt x="279" y="2"/>
                    </a:lnTo>
                    <a:lnTo>
                      <a:pt x="298" y="5"/>
                    </a:lnTo>
                    <a:lnTo>
                      <a:pt x="316" y="9"/>
                    </a:lnTo>
                    <a:lnTo>
                      <a:pt x="334" y="14"/>
                    </a:lnTo>
                    <a:lnTo>
                      <a:pt x="352" y="20"/>
                    </a:lnTo>
                    <a:lnTo>
                      <a:pt x="368" y="27"/>
                    </a:lnTo>
                    <a:lnTo>
                      <a:pt x="385" y="35"/>
                    </a:lnTo>
                    <a:lnTo>
                      <a:pt x="401" y="44"/>
                    </a:lnTo>
                    <a:lnTo>
                      <a:pt x="416" y="54"/>
                    </a:lnTo>
                    <a:lnTo>
                      <a:pt x="430" y="65"/>
                    </a:lnTo>
                    <a:lnTo>
                      <a:pt x="445" y="76"/>
                    </a:lnTo>
                    <a:lnTo>
                      <a:pt x="457" y="88"/>
                    </a:lnTo>
                    <a:lnTo>
                      <a:pt x="469" y="102"/>
                    </a:lnTo>
                    <a:lnTo>
                      <a:pt x="480" y="115"/>
                    </a:lnTo>
                    <a:lnTo>
                      <a:pt x="490" y="130"/>
                    </a:lnTo>
                    <a:lnTo>
                      <a:pt x="490" y="130"/>
                    </a:lnTo>
                    <a:lnTo>
                      <a:pt x="492" y="135"/>
                    </a:lnTo>
                    <a:lnTo>
                      <a:pt x="492" y="139"/>
                    </a:lnTo>
                    <a:lnTo>
                      <a:pt x="492" y="143"/>
                    </a:lnTo>
                    <a:lnTo>
                      <a:pt x="491" y="146"/>
                    </a:lnTo>
                    <a:lnTo>
                      <a:pt x="491" y="146"/>
                    </a:lnTo>
                    <a:lnTo>
                      <a:pt x="487" y="150"/>
                    </a:lnTo>
                    <a:lnTo>
                      <a:pt x="483" y="153"/>
                    </a:lnTo>
                    <a:lnTo>
                      <a:pt x="478" y="155"/>
                    </a:lnTo>
                    <a:lnTo>
                      <a:pt x="473" y="157"/>
                    </a:lnTo>
                    <a:lnTo>
                      <a:pt x="473" y="157"/>
                    </a:lnTo>
                    <a:lnTo>
                      <a:pt x="473" y="157"/>
                    </a:lnTo>
                    <a:lnTo>
                      <a:pt x="469" y="155"/>
                    </a:lnTo>
                    <a:lnTo>
                      <a:pt x="465" y="154"/>
                    </a:lnTo>
                    <a:lnTo>
                      <a:pt x="462" y="151"/>
                    </a:lnTo>
                    <a:lnTo>
                      <a:pt x="458" y="147"/>
                    </a:lnTo>
                    <a:lnTo>
                      <a:pt x="458" y="147"/>
                    </a:lnTo>
                    <a:lnTo>
                      <a:pt x="450" y="135"/>
                    </a:lnTo>
                    <a:lnTo>
                      <a:pt x="439" y="123"/>
                    </a:lnTo>
                    <a:lnTo>
                      <a:pt x="429" y="112"/>
                    </a:lnTo>
                    <a:lnTo>
                      <a:pt x="419" y="102"/>
                    </a:lnTo>
                    <a:lnTo>
                      <a:pt x="407" y="94"/>
                    </a:lnTo>
                    <a:lnTo>
                      <a:pt x="395" y="85"/>
                    </a:lnTo>
                    <a:lnTo>
                      <a:pt x="383" y="77"/>
                    </a:lnTo>
                    <a:lnTo>
                      <a:pt x="369" y="71"/>
                    </a:lnTo>
                    <a:lnTo>
                      <a:pt x="356" y="65"/>
                    </a:lnTo>
                    <a:lnTo>
                      <a:pt x="342" y="59"/>
                    </a:lnTo>
                    <a:lnTo>
                      <a:pt x="316" y="50"/>
                    </a:lnTo>
                    <a:lnTo>
                      <a:pt x="289" y="42"/>
                    </a:lnTo>
                    <a:lnTo>
                      <a:pt x="263" y="36"/>
                    </a:lnTo>
                    <a:lnTo>
                      <a:pt x="263" y="36"/>
                    </a:lnTo>
                    <a:lnTo>
                      <a:pt x="247" y="34"/>
                    </a:lnTo>
                    <a:lnTo>
                      <a:pt x="232" y="33"/>
                    </a:lnTo>
                    <a:lnTo>
                      <a:pt x="232" y="33"/>
                    </a:lnTo>
                    <a:lnTo>
                      <a:pt x="219" y="34"/>
                    </a:lnTo>
                    <a:lnTo>
                      <a:pt x="207" y="35"/>
                    </a:lnTo>
                    <a:lnTo>
                      <a:pt x="195" y="37"/>
                    </a:lnTo>
                    <a:lnTo>
                      <a:pt x="182" y="40"/>
                    </a:lnTo>
                    <a:lnTo>
                      <a:pt x="169" y="44"/>
                    </a:lnTo>
                    <a:lnTo>
                      <a:pt x="156" y="48"/>
                    </a:lnTo>
                    <a:lnTo>
                      <a:pt x="144" y="53"/>
                    </a:lnTo>
                    <a:lnTo>
                      <a:pt x="133" y="59"/>
                    </a:lnTo>
                    <a:lnTo>
                      <a:pt x="120" y="66"/>
                    </a:lnTo>
                    <a:lnTo>
                      <a:pt x="109" y="74"/>
                    </a:lnTo>
                    <a:lnTo>
                      <a:pt x="99" y="82"/>
                    </a:lnTo>
                    <a:lnTo>
                      <a:pt x="89" y="90"/>
                    </a:lnTo>
                    <a:lnTo>
                      <a:pt x="80" y="100"/>
                    </a:lnTo>
                    <a:lnTo>
                      <a:pt x="72" y="110"/>
                    </a:lnTo>
                    <a:lnTo>
                      <a:pt x="66" y="121"/>
                    </a:lnTo>
                    <a:lnTo>
                      <a:pt x="59" y="133"/>
                    </a:lnTo>
                    <a:lnTo>
                      <a:pt x="59" y="133"/>
                    </a:lnTo>
                    <a:lnTo>
                      <a:pt x="53" y="147"/>
                    </a:lnTo>
                    <a:lnTo>
                      <a:pt x="48" y="163"/>
                    </a:lnTo>
                    <a:lnTo>
                      <a:pt x="44" y="178"/>
                    </a:lnTo>
                    <a:lnTo>
                      <a:pt x="41" y="195"/>
                    </a:lnTo>
                    <a:lnTo>
                      <a:pt x="39" y="210"/>
                    </a:lnTo>
                    <a:lnTo>
                      <a:pt x="38" y="227"/>
                    </a:lnTo>
                    <a:lnTo>
                      <a:pt x="37" y="242"/>
                    </a:lnTo>
                    <a:lnTo>
                      <a:pt x="38" y="259"/>
                    </a:lnTo>
                    <a:lnTo>
                      <a:pt x="39" y="274"/>
                    </a:lnTo>
                    <a:lnTo>
                      <a:pt x="42" y="290"/>
                    </a:lnTo>
                    <a:lnTo>
                      <a:pt x="45" y="304"/>
                    </a:lnTo>
                    <a:lnTo>
                      <a:pt x="49" y="320"/>
                    </a:lnTo>
                    <a:lnTo>
                      <a:pt x="54" y="334"/>
                    </a:lnTo>
                    <a:lnTo>
                      <a:pt x="60" y="348"/>
                    </a:lnTo>
                    <a:lnTo>
                      <a:pt x="68" y="361"/>
                    </a:lnTo>
                    <a:lnTo>
                      <a:pt x="76" y="373"/>
                    </a:lnTo>
                    <a:lnTo>
                      <a:pt x="76" y="373"/>
                    </a:lnTo>
                    <a:lnTo>
                      <a:pt x="87" y="389"/>
                    </a:lnTo>
                    <a:lnTo>
                      <a:pt x="101" y="402"/>
                    </a:lnTo>
                    <a:lnTo>
                      <a:pt x="101" y="402"/>
                    </a:lnTo>
                    <a:lnTo>
                      <a:pt x="112" y="416"/>
                    </a:lnTo>
                    <a:lnTo>
                      <a:pt x="121" y="428"/>
                    </a:lnTo>
                    <a:lnTo>
                      <a:pt x="122" y="429"/>
                    </a:lnTo>
                    <a:lnTo>
                      <a:pt x="123" y="430"/>
                    </a:lnTo>
                    <a:lnTo>
                      <a:pt x="123" y="430"/>
                    </a:lnTo>
                    <a:lnTo>
                      <a:pt x="125" y="431"/>
                    </a:lnTo>
                    <a:lnTo>
                      <a:pt x="128" y="434"/>
                    </a:lnTo>
                    <a:lnTo>
                      <a:pt x="130" y="440"/>
                    </a:lnTo>
                    <a:lnTo>
                      <a:pt x="131" y="446"/>
                    </a:lnTo>
                    <a:lnTo>
                      <a:pt x="130" y="451"/>
                    </a:lnTo>
                    <a:lnTo>
                      <a:pt x="130" y="451"/>
                    </a:lnTo>
                    <a:lnTo>
                      <a:pt x="129" y="455"/>
                    </a:lnTo>
                    <a:lnTo>
                      <a:pt x="125" y="458"/>
                    </a:lnTo>
                    <a:lnTo>
                      <a:pt x="123" y="460"/>
                    </a:lnTo>
                    <a:lnTo>
                      <a:pt x="121" y="462"/>
                    </a:lnTo>
                    <a:lnTo>
                      <a:pt x="117" y="463"/>
                    </a:lnTo>
                    <a:lnTo>
                      <a:pt x="114" y="463"/>
                    </a:lnTo>
                    <a:lnTo>
                      <a:pt x="110" y="46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2" name="Freeform 59"/>
            <p:cNvSpPr>
              <a:spLocks noEditPoints="1"/>
            </p:cNvSpPr>
            <p:nvPr/>
          </p:nvSpPr>
          <p:spPr bwMode="auto">
            <a:xfrm rot="10800000" flipV="1">
              <a:off x="476212" y="857232"/>
              <a:ext cx="3249103" cy="6095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" y="8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11" y="11"/>
                </a:cxn>
                <a:cxn ang="0">
                  <a:pos x="19" y="12"/>
                </a:cxn>
                <a:cxn ang="0">
                  <a:pos x="37" y="12"/>
                </a:cxn>
                <a:cxn ang="0">
                  <a:pos x="71" y="11"/>
                </a:cxn>
                <a:cxn ang="0">
                  <a:pos x="71" y="11"/>
                </a:cxn>
                <a:cxn ang="0">
                  <a:pos x="93" y="9"/>
                </a:cxn>
                <a:cxn ang="0">
                  <a:pos x="115" y="11"/>
                </a:cxn>
                <a:cxn ang="0">
                  <a:pos x="139" y="11"/>
                </a:cxn>
                <a:cxn ang="0">
                  <a:pos x="161" y="9"/>
                </a:cxn>
                <a:cxn ang="0">
                  <a:pos x="161" y="9"/>
                </a:cxn>
                <a:cxn ang="0">
                  <a:pos x="161" y="9"/>
                </a:cxn>
                <a:cxn ang="0">
                  <a:pos x="159" y="8"/>
                </a:cxn>
                <a:cxn ang="0">
                  <a:pos x="157" y="5"/>
                </a:cxn>
                <a:cxn ang="0">
                  <a:pos x="157" y="5"/>
                </a:cxn>
                <a:cxn ang="0">
                  <a:pos x="136" y="5"/>
                </a:cxn>
                <a:cxn ang="0">
                  <a:pos x="115" y="5"/>
                </a:cxn>
                <a:cxn ang="0">
                  <a:pos x="73" y="5"/>
                </a:cxn>
                <a:cxn ang="0">
                  <a:pos x="73" y="5"/>
                </a:cxn>
                <a:cxn ang="0">
                  <a:pos x="53" y="6"/>
                </a:cxn>
                <a:cxn ang="0">
                  <a:pos x="34" y="8"/>
                </a:cxn>
                <a:cxn ang="0">
                  <a:pos x="34" y="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8" y="5"/>
                </a:cxn>
                <a:cxn ang="0">
                  <a:pos x="7" y="2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7" y="6"/>
                </a:cxn>
                <a:cxn ang="0">
                  <a:pos x="7" y="6"/>
                </a:cxn>
              </a:cxnLst>
              <a:rect l="0" t="0" r="r" b="b"/>
              <a:pathLst>
                <a:path w="161" h="12">
                  <a:moveTo>
                    <a:pt x="0" y="1"/>
                  </a:moveTo>
                  <a:lnTo>
                    <a:pt x="0" y="1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8"/>
                  </a:lnTo>
                  <a:lnTo>
                    <a:pt x="2" y="9"/>
                  </a:lnTo>
                  <a:lnTo>
                    <a:pt x="2" y="9"/>
                  </a:lnTo>
                  <a:lnTo>
                    <a:pt x="11" y="11"/>
                  </a:lnTo>
                  <a:lnTo>
                    <a:pt x="19" y="12"/>
                  </a:lnTo>
                  <a:lnTo>
                    <a:pt x="37" y="12"/>
                  </a:lnTo>
                  <a:lnTo>
                    <a:pt x="71" y="11"/>
                  </a:lnTo>
                  <a:lnTo>
                    <a:pt x="71" y="11"/>
                  </a:lnTo>
                  <a:lnTo>
                    <a:pt x="93" y="9"/>
                  </a:lnTo>
                  <a:lnTo>
                    <a:pt x="115" y="11"/>
                  </a:lnTo>
                  <a:lnTo>
                    <a:pt x="139" y="11"/>
                  </a:lnTo>
                  <a:lnTo>
                    <a:pt x="161" y="9"/>
                  </a:lnTo>
                  <a:lnTo>
                    <a:pt x="161" y="9"/>
                  </a:lnTo>
                  <a:lnTo>
                    <a:pt x="161" y="9"/>
                  </a:lnTo>
                  <a:lnTo>
                    <a:pt x="159" y="8"/>
                  </a:lnTo>
                  <a:lnTo>
                    <a:pt x="157" y="5"/>
                  </a:lnTo>
                  <a:lnTo>
                    <a:pt x="157" y="5"/>
                  </a:lnTo>
                  <a:lnTo>
                    <a:pt x="136" y="5"/>
                  </a:lnTo>
                  <a:lnTo>
                    <a:pt x="115" y="5"/>
                  </a:lnTo>
                  <a:lnTo>
                    <a:pt x="73" y="5"/>
                  </a:lnTo>
                  <a:lnTo>
                    <a:pt x="73" y="5"/>
                  </a:lnTo>
                  <a:lnTo>
                    <a:pt x="53" y="6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5"/>
                  </a:lnTo>
                  <a:lnTo>
                    <a:pt x="7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7" y="6"/>
                  </a:moveTo>
                  <a:lnTo>
                    <a:pt x="7" y="6"/>
                  </a:lnTo>
                  <a:lnTo>
                    <a:pt x="7" y="8"/>
                  </a:lnTo>
                  <a:lnTo>
                    <a:pt x="7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7" y="6"/>
                  </a:lnTo>
                  <a:lnTo>
                    <a:pt x="7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43" name="TextBox 29"/>
            <p:cNvSpPr txBox="1"/>
            <p:nvPr/>
          </p:nvSpPr>
          <p:spPr>
            <a:xfrm>
              <a:off x="713093" y="337158"/>
              <a:ext cx="310578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  <a:sym typeface="+mn-ea"/>
                </a:rPr>
                <a:t>  Spring Family</a:t>
              </a:r>
              <a:endParaRPr lang="zh-CN" altLang="en-US" sz="2800" dirty="0" smtClean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264920" y="1443990"/>
            <a:ext cx="1048067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3600" b="1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Spring 最初利用“工厂模式”（DI）和“</a:t>
            </a:r>
            <a:r>
              <a:rPr lang="zh-CN" sz="3600" b="1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面向切面编程</a:t>
            </a:r>
            <a:r>
              <a:rPr sz="3600" b="1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”（AOP）解耦应用组件。大家觉得挺好用，于是按照这种模式搞了一个 MVC框架（一些Spring 解耦的组件），用开发 web 应用（ SpringMVC ）。然后有发现每次开发都写很多样板代码，为了简化工作流程，于是开发出了一些“懒人整合包”（starter），这套就是 Spring Boot。</a:t>
            </a:r>
            <a:endParaRPr sz="3600" b="1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0" name="Freeform 12"/>
          <p:cNvSpPr>
            <a:spLocks noEditPoints="1"/>
          </p:cNvSpPr>
          <p:nvPr/>
        </p:nvSpPr>
        <p:spPr bwMode="auto">
          <a:xfrm>
            <a:off x="230533" y="242489"/>
            <a:ext cx="1034210" cy="1562513"/>
          </a:xfrm>
          <a:custGeom>
            <a:avLst/>
            <a:gdLst>
              <a:gd name="T0" fmla="*/ 235 w 399"/>
              <a:gd name="T1" fmla="*/ 1 h 710"/>
              <a:gd name="T2" fmla="*/ 110 w 399"/>
              <a:gd name="T3" fmla="*/ 25 h 710"/>
              <a:gd name="T4" fmla="*/ 18 w 399"/>
              <a:gd name="T5" fmla="*/ 135 h 710"/>
              <a:gd name="T6" fmla="*/ 27 w 399"/>
              <a:gd name="T7" fmla="*/ 341 h 710"/>
              <a:gd name="T8" fmla="*/ 141 w 399"/>
              <a:gd name="T9" fmla="*/ 505 h 710"/>
              <a:gd name="T10" fmla="*/ 152 w 399"/>
              <a:gd name="T11" fmla="*/ 618 h 710"/>
              <a:gd name="T12" fmla="*/ 196 w 399"/>
              <a:gd name="T13" fmla="*/ 709 h 710"/>
              <a:gd name="T14" fmla="*/ 250 w 399"/>
              <a:gd name="T15" fmla="*/ 672 h 710"/>
              <a:gd name="T16" fmla="*/ 277 w 399"/>
              <a:gd name="T17" fmla="*/ 488 h 710"/>
              <a:gd name="T18" fmla="*/ 383 w 399"/>
              <a:gd name="T19" fmla="*/ 299 h 710"/>
              <a:gd name="T20" fmla="*/ 393 w 399"/>
              <a:gd name="T21" fmla="*/ 148 h 710"/>
              <a:gd name="T22" fmla="*/ 210 w 399"/>
              <a:gd name="T23" fmla="*/ 698 h 710"/>
              <a:gd name="T24" fmla="*/ 188 w 399"/>
              <a:gd name="T25" fmla="*/ 673 h 710"/>
              <a:gd name="T26" fmla="*/ 219 w 399"/>
              <a:gd name="T27" fmla="*/ 695 h 710"/>
              <a:gd name="T28" fmla="*/ 189 w 399"/>
              <a:gd name="T29" fmla="*/ 663 h 710"/>
              <a:gd name="T30" fmla="*/ 241 w 399"/>
              <a:gd name="T31" fmla="*/ 645 h 710"/>
              <a:gd name="T32" fmla="*/ 241 w 399"/>
              <a:gd name="T33" fmla="*/ 633 h 710"/>
              <a:gd name="T34" fmla="*/ 245 w 399"/>
              <a:gd name="T35" fmla="*/ 634 h 710"/>
              <a:gd name="T36" fmla="*/ 149 w 399"/>
              <a:gd name="T37" fmla="*/ 282 h 710"/>
              <a:gd name="T38" fmla="*/ 189 w 399"/>
              <a:gd name="T39" fmla="*/ 263 h 710"/>
              <a:gd name="T40" fmla="*/ 249 w 399"/>
              <a:gd name="T41" fmla="*/ 268 h 710"/>
              <a:gd name="T42" fmla="*/ 248 w 399"/>
              <a:gd name="T43" fmla="*/ 314 h 710"/>
              <a:gd name="T44" fmla="*/ 226 w 399"/>
              <a:gd name="T45" fmla="*/ 549 h 710"/>
              <a:gd name="T46" fmla="*/ 199 w 399"/>
              <a:gd name="T47" fmla="*/ 476 h 710"/>
              <a:gd name="T48" fmla="*/ 153 w 399"/>
              <a:gd name="T49" fmla="*/ 209 h 710"/>
              <a:gd name="T50" fmla="*/ 225 w 399"/>
              <a:gd name="T51" fmla="*/ 208 h 710"/>
              <a:gd name="T52" fmla="*/ 225 w 399"/>
              <a:gd name="T53" fmla="*/ 228 h 710"/>
              <a:gd name="T54" fmla="*/ 368 w 399"/>
              <a:gd name="T55" fmla="*/ 308 h 710"/>
              <a:gd name="T56" fmla="*/ 275 w 399"/>
              <a:gd name="T57" fmla="*/ 460 h 710"/>
              <a:gd name="T58" fmla="*/ 243 w 399"/>
              <a:gd name="T59" fmla="*/ 595 h 710"/>
              <a:gd name="T60" fmla="*/ 254 w 399"/>
              <a:gd name="T61" fmla="*/ 340 h 710"/>
              <a:gd name="T62" fmla="*/ 296 w 399"/>
              <a:gd name="T63" fmla="*/ 290 h 710"/>
              <a:gd name="T64" fmla="*/ 285 w 399"/>
              <a:gd name="T65" fmla="*/ 267 h 710"/>
              <a:gd name="T66" fmla="*/ 281 w 399"/>
              <a:gd name="T67" fmla="*/ 259 h 710"/>
              <a:gd name="T68" fmla="*/ 293 w 399"/>
              <a:gd name="T69" fmla="*/ 216 h 710"/>
              <a:gd name="T70" fmla="*/ 245 w 399"/>
              <a:gd name="T71" fmla="*/ 256 h 710"/>
              <a:gd name="T72" fmla="*/ 242 w 399"/>
              <a:gd name="T73" fmla="*/ 201 h 710"/>
              <a:gd name="T74" fmla="*/ 212 w 399"/>
              <a:gd name="T75" fmla="*/ 208 h 710"/>
              <a:gd name="T76" fmla="*/ 202 w 399"/>
              <a:gd name="T77" fmla="*/ 252 h 710"/>
              <a:gd name="T78" fmla="*/ 169 w 399"/>
              <a:gd name="T79" fmla="*/ 206 h 710"/>
              <a:gd name="T80" fmla="*/ 138 w 399"/>
              <a:gd name="T81" fmla="*/ 204 h 710"/>
              <a:gd name="T82" fmla="*/ 158 w 399"/>
              <a:gd name="T83" fmla="*/ 244 h 710"/>
              <a:gd name="T84" fmla="*/ 106 w 399"/>
              <a:gd name="T85" fmla="*/ 225 h 710"/>
              <a:gd name="T86" fmla="*/ 83 w 399"/>
              <a:gd name="T87" fmla="*/ 247 h 710"/>
              <a:gd name="T88" fmla="*/ 134 w 399"/>
              <a:gd name="T89" fmla="*/ 279 h 710"/>
              <a:gd name="T90" fmla="*/ 188 w 399"/>
              <a:gd name="T91" fmla="*/ 484 h 710"/>
              <a:gd name="T92" fmla="*/ 167 w 399"/>
              <a:gd name="T93" fmla="*/ 596 h 710"/>
              <a:gd name="T94" fmla="*/ 117 w 399"/>
              <a:gd name="T95" fmla="*/ 443 h 710"/>
              <a:gd name="T96" fmla="*/ 18 w 399"/>
              <a:gd name="T97" fmla="*/ 282 h 710"/>
              <a:gd name="T98" fmla="*/ 37 w 399"/>
              <a:gd name="T99" fmla="*/ 121 h 710"/>
              <a:gd name="T100" fmla="*/ 145 w 399"/>
              <a:gd name="T101" fmla="*/ 24 h 710"/>
              <a:gd name="T102" fmla="*/ 306 w 399"/>
              <a:gd name="T103" fmla="*/ 35 h 710"/>
              <a:gd name="T104" fmla="*/ 385 w 399"/>
              <a:gd name="T105" fmla="*/ 177 h 710"/>
              <a:gd name="T106" fmla="*/ 283 w 399"/>
              <a:gd name="T107" fmla="*/ 282 h 710"/>
              <a:gd name="T108" fmla="*/ 266 w 399"/>
              <a:gd name="T109" fmla="*/ 248 h 710"/>
              <a:gd name="T110" fmla="*/ 283 w 399"/>
              <a:gd name="T111" fmla="*/ 240 h 710"/>
              <a:gd name="T112" fmla="*/ 111 w 399"/>
              <a:gd name="T113" fmla="*/ 255 h 710"/>
              <a:gd name="T114" fmla="*/ 106 w 399"/>
              <a:gd name="T115" fmla="*/ 239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9" h="710">
                <a:moveTo>
                  <a:pt x="339" y="46"/>
                </a:moveTo>
                <a:lnTo>
                  <a:pt x="339" y="46"/>
                </a:lnTo>
                <a:lnTo>
                  <a:pt x="329" y="36"/>
                </a:lnTo>
                <a:lnTo>
                  <a:pt x="316" y="28"/>
                </a:lnTo>
                <a:lnTo>
                  <a:pt x="304" y="21"/>
                </a:lnTo>
                <a:lnTo>
                  <a:pt x="292" y="15"/>
                </a:lnTo>
                <a:lnTo>
                  <a:pt x="279" y="11"/>
                </a:lnTo>
                <a:lnTo>
                  <a:pt x="264" y="7"/>
                </a:lnTo>
                <a:lnTo>
                  <a:pt x="250" y="2"/>
                </a:lnTo>
                <a:lnTo>
                  <a:pt x="235" y="1"/>
                </a:lnTo>
                <a:lnTo>
                  <a:pt x="222" y="0"/>
                </a:lnTo>
                <a:lnTo>
                  <a:pt x="207" y="0"/>
                </a:lnTo>
                <a:lnTo>
                  <a:pt x="192" y="1"/>
                </a:lnTo>
                <a:lnTo>
                  <a:pt x="177" y="2"/>
                </a:lnTo>
                <a:lnTo>
                  <a:pt x="164" y="5"/>
                </a:lnTo>
                <a:lnTo>
                  <a:pt x="149" y="9"/>
                </a:lnTo>
                <a:lnTo>
                  <a:pt x="135" y="13"/>
                </a:lnTo>
                <a:lnTo>
                  <a:pt x="123" y="19"/>
                </a:lnTo>
                <a:lnTo>
                  <a:pt x="123" y="19"/>
                </a:lnTo>
                <a:lnTo>
                  <a:pt x="110" y="25"/>
                </a:lnTo>
                <a:lnTo>
                  <a:pt x="98" y="34"/>
                </a:lnTo>
                <a:lnTo>
                  <a:pt x="86" y="42"/>
                </a:lnTo>
                <a:lnTo>
                  <a:pt x="75" y="51"/>
                </a:lnTo>
                <a:lnTo>
                  <a:pt x="64" y="62"/>
                </a:lnTo>
                <a:lnTo>
                  <a:pt x="54" y="73"/>
                </a:lnTo>
                <a:lnTo>
                  <a:pt x="46" y="83"/>
                </a:lnTo>
                <a:lnTo>
                  <a:pt x="38" y="96"/>
                </a:lnTo>
                <a:lnTo>
                  <a:pt x="30" y="109"/>
                </a:lnTo>
                <a:lnTo>
                  <a:pt x="25" y="121"/>
                </a:lnTo>
                <a:lnTo>
                  <a:pt x="18" y="135"/>
                </a:lnTo>
                <a:lnTo>
                  <a:pt x="14" y="148"/>
                </a:lnTo>
                <a:lnTo>
                  <a:pt x="6" y="177"/>
                </a:lnTo>
                <a:lnTo>
                  <a:pt x="2" y="205"/>
                </a:lnTo>
                <a:lnTo>
                  <a:pt x="2" y="205"/>
                </a:lnTo>
                <a:lnTo>
                  <a:pt x="0" y="229"/>
                </a:lnTo>
                <a:lnTo>
                  <a:pt x="2" y="252"/>
                </a:lnTo>
                <a:lnTo>
                  <a:pt x="6" y="275"/>
                </a:lnTo>
                <a:lnTo>
                  <a:pt x="11" y="298"/>
                </a:lnTo>
                <a:lnTo>
                  <a:pt x="18" y="320"/>
                </a:lnTo>
                <a:lnTo>
                  <a:pt x="27" y="341"/>
                </a:lnTo>
                <a:lnTo>
                  <a:pt x="38" y="362"/>
                </a:lnTo>
                <a:lnTo>
                  <a:pt x="52" y="380"/>
                </a:lnTo>
                <a:lnTo>
                  <a:pt x="52" y="380"/>
                </a:lnTo>
                <a:lnTo>
                  <a:pt x="71" y="405"/>
                </a:lnTo>
                <a:lnTo>
                  <a:pt x="90" y="428"/>
                </a:lnTo>
                <a:lnTo>
                  <a:pt x="108" y="452"/>
                </a:lnTo>
                <a:lnTo>
                  <a:pt x="126" y="476"/>
                </a:lnTo>
                <a:lnTo>
                  <a:pt x="126" y="476"/>
                </a:lnTo>
                <a:lnTo>
                  <a:pt x="134" y="490"/>
                </a:lnTo>
                <a:lnTo>
                  <a:pt x="141" y="505"/>
                </a:lnTo>
                <a:lnTo>
                  <a:pt x="146" y="520"/>
                </a:lnTo>
                <a:lnTo>
                  <a:pt x="149" y="534"/>
                </a:lnTo>
                <a:lnTo>
                  <a:pt x="152" y="551"/>
                </a:lnTo>
                <a:lnTo>
                  <a:pt x="153" y="565"/>
                </a:lnTo>
                <a:lnTo>
                  <a:pt x="154" y="598"/>
                </a:lnTo>
                <a:lnTo>
                  <a:pt x="154" y="598"/>
                </a:lnTo>
                <a:lnTo>
                  <a:pt x="153" y="599"/>
                </a:lnTo>
                <a:lnTo>
                  <a:pt x="152" y="603"/>
                </a:lnTo>
                <a:lnTo>
                  <a:pt x="152" y="603"/>
                </a:lnTo>
                <a:lnTo>
                  <a:pt x="152" y="618"/>
                </a:lnTo>
                <a:lnTo>
                  <a:pt x="153" y="636"/>
                </a:lnTo>
                <a:lnTo>
                  <a:pt x="154" y="653"/>
                </a:lnTo>
                <a:lnTo>
                  <a:pt x="158" y="671"/>
                </a:lnTo>
                <a:lnTo>
                  <a:pt x="162" y="679"/>
                </a:lnTo>
                <a:lnTo>
                  <a:pt x="165" y="686"/>
                </a:lnTo>
                <a:lnTo>
                  <a:pt x="171" y="692"/>
                </a:lnTo>
                <a:lnTo>
                  <a:pt x="175" y="698"/>
                </a:lnTo>
                <a:lnTo>
                  <a:pt x="181" y="703"/>
                </a:lnTo>
                <a:lnTo>
                  <a:pt x="188" y="707"/>
                </a:lnTo>
                <a:lnTo>
                  <a:pt x="196" y="709"/>
                </a:lnTo>
                <a:lnTo>
                  <a:pt x="206" y="710"/>
                </a:lnTo>
                <a:lnTo>
                  <a:pt x="206" y="710"/>
                </a:lnTo>
                <a:lnTo>
                  <a:pt x="215" y="710"/>
                </a:lnTo>
                <a:lnTo>
                  <a:pt x="222" y="707"/>
                </a:lnTo>
                <a:lnTo>
                  <a:pt x="230" y="704"/>
                </a:lnTo>
                <a:lnTo>
                  <a:pt x="235" y="699"/>
                </a:lnTo>
                <a:lnTo>
                  <a:pt x="241" y="694"/>
                </a:lnTo>
                <a:lnTo>
                  <a:pt x="245" y="687"/>
                </a:lnTo>
                <a:lnTo>
                  <a:pt x="248" y="680"/>
                </a:lnTo>
                <a:lnTo>
                  <a:pt x="250" y="672"/>
                </a:lnTo>
                <a:lnTo>
                  <a:pt x="254" y="655"/>
                </a:lnTo>
                <a:lnTo>
                  <a:pt x="256" y="636"/>
                </a:lnTo>
                <a:lnTo>
                  <a:pt x="256" y="603"/>
                </a:lnTo>
                <a:lnTo>
                  <a:pt x="256" y="603"/>
                </a:lnTo>
                <a:lnTo>
                  <a:pt x="257" y="599"/>
                </a:lnTo>
                <a:lnTo>
                  <a:pt x="257" y="599"/>
                </a:lnTo>
                <a:lnTo>
                  <a:pt x="262" y="555"/>
                </a:lnTo>
                <a:lnTo>
                  <a:pt x="266" y="532"/>
                </a:lnTo>
                <a:lnTo>
                  <a:pt x="272" y="510"/>
                </a:lnTo>
                <a:lnTo>
                  <a:pt x="277" y="488"/>
                </a:lnTo>
                <a:lnTo>
                  <a:pt x="285" y="468"/>
                </a:lnTo>
                <a:lnTo>
                  <a:pt x="295" y="448"/>
                </a:lnTo>
                <a:lnTo>
                  <a:pt x="307" y="428"/>
                </a:lnTo>
                <a:lnTo>
                  <a:pt x="307" y="428"/>
                </a:lnTo>
                <a:lnTo>
                  <a:pt x="327" y="397"/>
                </a:lnTo>
                <a:lnTo>
                  <a:pt x="349" y="366"/>
                </a:lnTo>
                <a:lnTo>
                  <a:pt x="358" y="351"/>
                </a:lnTo>
                <a:lnTo>
                  <a:pt x="368" y="335"/>
                </a:lnTo>
                <a:lnTo>
                  <a:pt x="376" y="317"/>
                </a:lnTo>
                <a:lnTo>
                  <a:pt x="383" y="299"/>
                </a:lnTo>
                <a:lnTo>
                  <a:pt x="383" y="299"/>
                </a:lnTo>
                <a:lnTo>
                  <a:pt x="388" y="285"/>
                </a:lnTo>
                <a:lnTo>
                  <a:pt x="391" y="268"/>
                </a:lnTo>
                <a:lnTo>
                  <a:pt x="395" y="251"/>
                </a:lnTo>
                <a:lnTo>
                  <a:pt x="396" y="235"/>
                </a:lnTo>
                <a:lnTo>
                  <a:pt x="397" y="217"/>
                </a:lnTo>
                <a:lnTo>
                  <a:pt x="399" y="200"/>
                </a:lnTo>
                <a:lnTo>
                  <a:pt x="397" y="183"/>
                </a:lnTo>
                <a:lnTo>
                  <a:pt x="396" y="166"/>
                </a:lnTo>
                <a:lnTo>
                  <a:pt x="393" y="148"/>
                </a:lnTo>
                <a:lnTo>
                  <a:pt x="389" y="132"/>
                </a:lnTo>
                <a:lnTo>
                  <a:pt x="384" y="116"/>
                </a:lnTo>
                <a:lnTo>
                  <a:pt x="378" y="101"/>
                </a:lnTo>
                <a:lnTo>
                  <a:pt x="370" y="86"/>
                </a:lnTo>
                <a:lnTo>
                  <a:pt x="361" y="71"/>
                </a:lnTo>
                <a:lnTo>
                  <a:pt x="351" y="58"/>
                </a:lnTo>
                <a:lnTo>
                  <a:pt x="339" y="46"/>
                </a:lnTo>
                <a:lnTo>
                  <a:pt x="339" y="46"/>
                </a:lnTo>
                <a:close/>
                <a:moveTo>
                  <a:pt x="210" y="698"/>
                </a:moveTo>
                <a:lnTo>
                  <a:pt x="210" y="698"/>
                </a:lnTo>
                <a:lnTo>
                  <a:pt x="203" y="698"/>
                </a:lnTo>
                <a:lnTo>
                  <a:pt x="196" y="698"/>
                </a:lnTo>
                <a:lnTo>
                  <a:pt x="191" y="695"/>
                </a:lnTo>
                <a:lnTo>
                  <a:pt x="187" y="692"/>
                </a:lnTo>
                <a:lnTo>
                  <a:pt x="181" y="688"/>
                </a:lnTo>
                <a:lnTo>
                  <a:pt x="179" y="684"/>
                </a:lnTo>
                <a:lnTo>
                  <a:pt x="172" y="673"/>
                </a:lnTo>
                <a:lnTo>
                  <a:pt x="172" y="673"/>
                </a:lnTo>
                <a:lnTo>
                  <a:pt x="180" y="673"/>
                </a:lnTo>
                <a:lnTo>
                  <a:pt x="188" y="673"/>
                </a:lnTo>
                <a:lnTo>
                  <a:pt x="204" y="673"/>
                </a:lnTo>
                <a:lnTo>
                  <a:pt x="221" y="672"/>
                </a:lnTo>
                <a:lnTo>
                  <a:pt x="229" y="673"/>
                </a:lnTo>
                <a:lnTo>
                  <a:pt x="237" y="675"/>
                </a:lnTo>
                <a:lnTo>
                  <a:pt x="237" y="675"/>
                </a:lnTo>
                <a:lnTo>
                  <a:pt x="238" y="675"/>
                </a:lnTo>
                <a:lnTo>
                  <a:pt x="238" y="675"/>
                </a:lnTo>
                <a:lnTo>
                  <a:pt x="233" y="683"/>
                </a:lnTo>
                <a:lnTo>
                  <a:pt x="227" y="691"/>
                </a:lnTo>
                <a:lnTo>
                  <a:pt x="219" y="695"/>
                </a:lnTo>
                <a:lnTo>
                  <a:pt x="210" y="698"/>
                </a:lnTo>
                <a:lnTo>
                  <a:pt x="210" y="698"/>
                </a:lnTo>
                <a:close/>
                <a:moveTo>
                  <a:pt x="241" y="664"/>
                </a:moveTo>
                <a:lnTo>
                  <a:pt x="241" y="664"/>
                </a:lnTo>
                <a:lnTo>
                  <a:pt x="239" y="664"/>
                </a:lnTo>
                <a:lnTo>
                  <a:pt x="239" y="664"/>
                </a:lnTo>
                <a:lnTo>
                  <a:pt x="231" y="661"/>
                </a:lnTo>
                <a:lnTo>
                  <a:pt x="223" y="661"/>
                </a:lnTo>
                <a:lnTo>
                  <a:pt x="206" y="661"/>
                </a:lnTo>
                <a:lnTo>
                  <a:pt x="189" y="663"/>
                </a:lnTo>
                <a:lnTo>
                  <a:pt x="181" y="663"/>
                </a:lnTo>
                <a:lnTo>
                  <a:pt x="173" y="661"/>
                </a:lnTo>
                <a:lnTo>
                  <a:pt x="173" y="661"/>
                </a:lnTo>
                <a:lnTo>
                  <a:pt x="171" y="661"/>
                </a:lnTo>
                <a:lnTo>
                  <a:pt x="169" y="663"/>
                </a:lnTo>
                <a:lnTo>
                  <a:pt x="169" y="663"/>
                </a:lnTo>
                <a:lnTo>
                  <a:pt x="165" y="642"/>
                </a:lnTo>
                <a:lnTo>
                  <a:pt x="165" y="642"/>
                </a:lnTo>
                <a:lnTo>
                  <a:pt x="203" y="644"/>
                </a:lnTo>
                <a:lnTo>
                  <a:pt x="241" y="645"/>
                </a:lnTo>
                <a:lnTo>
                  <a:pt x="241" y="645"/>
                </a:lnTo>
                <a:lnTo>
                  <a:pt x="243" y="645"/>
                </a:lnTo>
                <a:lnTo>
                  <a:pt x="243" y="645"/>
                </a:lnTo>
                <a:lnTo>
                  <a:pt x="242" y="655"/>
                </a:lnTo>
                <a:lnTo>
                  <a:pt x="241" y="664"/>
                </a:lnTo>
                <a:lnTo>
                  <a:pt x="241" y="664"/>
                </a:lnTo>
                <a:close/>
                <a:moveTo>
                  <a:pt x="245" y="634"/>
                </a:moveTo>
                <a:lnTo>
                  <a:pt x="245" y="634"/>
                </a:lnTo>
                <a:lnTo>
                  <a:pt x="241" y="633"/>
                </a:lnTo>
                <a:lnTo>
                  <a:pt x="241" y="633"/>
                </a:lnTo>
                <a:lnTo>
                  <a:pt x="203" y="632"/>
                </a:lnTo>
                <a:lnTo>
                  <a:pt x="164" y="630"/>
                </a:lnTo>
                <a:lnTo>
                  <a:pt x="164" y="630"/>
                </a:lnTo>
                <a:lnTo>
                  <a:pt x="164" y="609"/>
                </a:lnTo>
                <a:lnTo>
                  <a:pt x="164" y="609"/>
                </a:lnTo>
                <a:lnTo>
                  <a:pt x="184" y="609"/>
                </a:lnTo>
                <a:lnTo>
                  <a:pt x="204" y="609"/>
                </a:lnTo>
                <a:lnTo>
                  <a:pt x="245" y="607"/>
                </a:lnTo>
                <a:lnTo>
                  <a:pt x="245" y="607"/>
                </a:lnTo>
                <a:lnTo>
                  <a:pt x="245" y="634"/>
                </a:lnTo>
                <a:lnTo>
                  <a:pt x="245" y="634"/>
                </a:lnTo>
                <a:close/>
                <a:moveTo>
                  <a:pt x="195" y="436"/>
                </a:moveTo>
                <a:lnTo>
                  <a:pt x="195" y="436"/>
                </a:lnTo>
                <a:lnTo>
                  <a:pt x="188" y="397"/>
                </a:lnTo>
                <a:lnTo>
                  <a:pt x="179" y="358"/>
                </a:lnTo>
                <a:lnTo>
                  <a:pt x="173" y="337"/>
                </a:lnTo>
                <a:lnTo>
                  <a:pt x="167" y="318"/>
                </a:lnTo>
                <a:lnTo>
                  <a:pt x="158" y="299"/>
                </a:lnTo>
                <a:lnTo>
                  <a:pt x="149" y="282"/>
                </a:lnTo>
                <a:lnTo>
                  <a:pt x="149" y="282"/>
                </a:lnTo>
                <a:lnTo>
                  <a:pt x="144" y="271"/>
                </a:lnTo>
                <a:lnTo>
                  <a:pt x="144" y="271"/>
                </a:lnTo>
                <a:lnTo>
                  <a:pt x="150" y="268"/>
                </a:lnTo>
                <a:lnTo>
                  <a:pt x="157" y="263"/>
                </a:lnTo>
                <a:lnTo>
                  <a:pt x="164" y="258"/>
                </a:lnTo>
                <a:lnTo>
                  <a:pt x="168" y="251"/>
                </a:lnTo>
                <a:lnTo>
                  <a:pt x="168" y="251"/>
                </a:lnTo>
                <a:lnTo>
                  <a:pt x="179" y="259"/>
                </a:lnTo>
                <a:lnTo>
                  <a:pt x="184" y="262"/>
                </a:lnTo>
                <a:lnTo>
                  <a:pt x="189" y="263"/>
                </a:lnTo>
                <a:lnTo>
                  <a:pt x="189" y="263"/>
                </a:lnTo>
                <a:lnTo>
                  <a:pt x="198" y="264"/>
                </a:lnTo>
                <a:lnTo>
                  <a:pt x="206" y="262"/>
                </a:lnTo>
                <a:lnTo>
                  <a:pt x="214" y="259"/>
                </a:lnTo>
                <a:lnTo>
                  <a:pt x="221" y="254"/>
                </a:lnTo>
                <a:lnTo>
                  <a:pt x="221" y="254"/>
                </a:lnTo>
                <a:lnTo>
                  <a:pt x="226" y="259"/>
                </a:lnTo>
                <a:lnTo>
                  <a:pt x="233" y="264"/>
                </a:lnTo>
                <a:lnTo>
                  <a:pt x="241" y="267"/>
                </a:lnTo>
                <a:lnTo>
                  <a:pt x="249" y="268"/>
                </a:lnTo>
                <a:lnTo>
                  <a:pt x="249" y="268"/>
                </a:lnTo>
                <a:lnTo>
                  <a:pt x="249" y="277"/>
                </a:lnTo>
                <a:lnTo>
                  <a:pt x="249" y="277"/>
                </a:lnTo>
                <a:lnTo>
                  <a:pt x="250" y="279"/>
                </a:lnTo>
                <a:lnTo>
                  <a:pt x="253" y="283"/>
                </a:lnTo>
                <a:lnTo>
                  <a:pt x="258" y="289"/>
                </a:lnTo>
                <a:lnTo>
                  <a:pt x="258" y="289"/>
                </a:lnTo>
                <a:lnTo>
                  <a:pt x="254" y="297"/>
                </a:lnTo>
                <a:lnTo>
                  <a:pt x="250" y="305"/>
                </a:lnTo>
                <a:lnTo>
                  <a:pt x="248" y="314"/>
                </a:lnTo>
                <a:lnTo>
                  <a:pt x="245" y="324"/>
                </a:lnTo>
                <a:lnTo>
                  <a:pt x="245" y="324"/>
                </a:lnTo>
                <a:lnTo>
                  <a:pt x="241" y="345"/>
                </a:lnTo>
                <a:lnTo>
                  <a:pt x="238" y="367"/>
                </a:lnTo>
                <a:lnTo>
                  <a:pt x="237" y="389"/>
                </a:lnTo>
                <a:lnTo>
                  <a:pt x="235" y="410"/>
                </a:lnTo>
                <a:lnTo>
                  <a:pt x="235" y="410"/>
                </a:lnTo>
                <a:lnTo>
                  <a:pt x="233" y="456"/>
                </a:lnTo>
                <a:lnTo>
                  <a:pt x="230" y="503"/>
                </a:lnTo>
                <a:lnTo>
                  <a:pt x="226" y="549"/>
                </a:lnTo>
                <a:lnTo>
                  <a:pt x="225" y="595"/>
                </a:lnTo>
                <a:lnTo>
                  <a:pt x="225" y="595"/>
                </a:lnTo>
                <a:lnTo>
                  <a:pt x="189" y="596"/>
                </a:lnTo>
                <a:lnTo>
                  <a:pt x="189" y="596"/>
                </a:lnTo>
                <a:lnTo>
                  <a:pt x="194" y="578"/>
                </a:lnTo>
                <a:lnTo>
                  <a:pt x="196" y="557"/>
                </a:lnTo>
                <a:lnTo>
                  <a:pt x="199" y="537"/>
                </a:lnTo>
                <a:lnTo>
                  <a:pt x="200" y="517"/>
                </a:lnTo>
                <a:lnTo>
                  <a:pt x="200" y="497"/>
                </a:lnTo>
                <a:lnTo>
                  <a:pt x="199" y="476"/>
                </a:lnTo>
                <a:lnTo>
                  <a:pt x="198" y="456"/>
                </a:lnTo>
                <a:lnTo>
                  <a:pt x="195" y="436"/>
                </a:lnTo>
                <a:lnTo>
                  <a:pt x="195" y="436"/>
                </a:lnTo>
                <a:close/>
                <a:moveTo>
                  <a:pt x="156" y="223"/>
                </a:moveTo>
                <a:lnTo>
                  <a:pt x="156" y="223"/>
                </a:lnTo>
                <a:lnTo>
                  <a:pt x="152" y="217"/>
                </a:lnTo>
                <a:lnTo>
                  <a:pt x="152" y="217"/>
                </a:lnTo>
                <a:lnTo>
                  <a:pt x="150" y="214"/>
                </a:lnTo>
                <a:lnTo>
                  <a:pt x="150" y="212"/>
                </a:lnTo>
                <a:lnTo>
                  <a:pt x="153" y="209"/>
                </a:lnTo>
                <a:lnTo>
                  <a:pt x="157" y="208"/>
                </a:lnTo>
                <a:lnTo>
                  <a:pt x="157" y="208"/>
                </a:lnTo>
                <a:lnTo>
                  <a:pt x="160" y="213"/>
                </a:lnTo>
                <a:lnTo>
                  <a:pt x="161" y="218"/>
                </a:lnTo>
                <a:lnTo>
                  <a:pt x="161" y="218"/>
                </a:lnTo>
                <a:lnTo>
                  <a:pt x="162" y="229"/>
                </a:lnTo>
                <a:lnTo>
                  <a:pt x="162" y="229"/>
                </a:lnTo>
                <a:lnTo>
                  <a:pt x="156" y="223"/>
                </a:lnTo>
                <a:lnTo>
                  <a:pt x="156" y="223"/>
                </a:lnTo>
                <a:close/>
                <a:moveTo>
                  <a:pt x="225" y="208"/>
                </a:moveTo>
                <a:lnTo>
                  <a:pt x="225" y="208"/>
                </a:lnTo>
                <a:lnTo>
                  <a:pt x="226" y="205"/>
                </a:lnTo>
                <a:lnTo>
                  <a:pt x="227" y="204"/>
                </a:lnTo>
                <a:lnTo>
                  <a:pt x="229" y="204"/>
                </a:lnTo>
                <a:lnTo>
                  <a:pt x="229" y="205"/>
                </a:lnTo>
                <a:lnTo>
                  <a:pt x="230" y="209"/>
                </a:lnTo>
                <a:lnTo>
                  <a:pt x="230" y="213"/>
                </a:lnTo>
                <a:lnTo>
                  <a:pt x="230" y="213"/>
                </a:lnTo>
                <a:lnTo>
                  <a:pt x="227" y="220"/>
                </a:lnTo>
                <a:lnTo>
                  <a:pt x="225" y="228"/>
                </a:lnTo>
                <a:lnTo>
                  <a:pt x="225" y="228"/>
                </a:lnTo>
                <a:lnTo>
                  <a:pt x="222" y="233"/>
                </a:lnTo>
                <a:lnTo>
                  <a:pt x="222" y="233"/>
                </a:lnTo>
                <a:lnTo>
                  <a:pt x="221" y="228"/>
                </a:lnTo>
                <a:lnTo>
                  <a:pt x="221" y="228"/>
                </a:lnTo>
                <a:lnTo>
                  <a:pt x="221" y="223"/>
                </a:lnTo>
                <a:lnTo>
                  <a:pt x="222" y="217"/>
                </a:lnTo>
                <a:lnTo>
                  <a:pt x="225" y="208"/>
                </a:lnTo>
                <a:lnTo>
                  <a:pt x="225" y="208"/>
                </a:lnTo>
                <a:close/>
                <a:moveTo>
                  <a:pt x="368" y="308"/>
                </a:moveTo>
                <a:lnTo>
                  <a:pt x="368" y="308"/>
                </a:lnTo>
                <a:lnTo>
                  <a:pt x="360" y="326"/>
                </a:lnTo>
                <a:lnTo>
                  <a:pt x="350" y="344"/>
                </a:lnTo>
                <a:lnTo>
                  <a:pt x="339" y="360"/>
                </a:lnTo>
                <a:lnTo>
                  <a:pt x="329" y="378"/>
                </a:lnTo>
                <a:lnTo>
                  <a:pt x="304" y="410"/>
                </a:lnTo>
                <a:lnTo>
                  <a:pt x="293" y="426"/>
                </a:lnTo>
                <a:lnTo>
                  <a:pt x="283" y="444"/>
                </a:lnTo>
                <a:lnTo>
                  <a:pt x="283" y="444"/>
                </a:lnTo>
                <a:lnTo>
                  <a:pt x="275" y="460"/>
                </a:lnTo>
                <a:lnTo>
                  <a:pt x="268" y="478"/>
                </a:lnTo>
                <a:lnTo>
                  <a:pt x="262" y="495"/>
                </a:lnTo>
                <a:lnTo>
                  <a:pt x="257" y="514"/>
                </a:lnTo>
                <a:lnTo>
                  <a:pt x="252" y="552"/>
                </a:lnTo>
                <a:lnTo>
                  <a:pt x="248" y="588"/>
                </a:lnTo>
                <a:lnTo>
                  <a:pt x="248" y="588"/>
                </a:lnTo>
                <a:lnTo>
                  <a:pt x="245" y="591"/>
                </a:lnTo>
                <a:lnTo>
                  <a:pt x="243" y="594"/>
                </a:lnTo>
                <a:lnTo>
                  <a:pt x="243" y="594"/>
                </a:lnTo>
                <a:lnTo>
                  <a:pt x="243" y="595"/>
                </a:lnTo>
                <a:lnTo>
                  <a:pt x="243" y="595"/>
                </a:lnTo>
                <a:lnTo>
                  <a:pt x="237" y="595"/>
                </a:lnTo>
                <a:lnTo>
                  <a:pt x="237" y="595"/>
                </a:lnTo>
                <a:lnTo>
                  <a:pt x="238" y="553"/>
                </a:lnTo>
                <a:lnTo>
                  <a:pt x="241" y="510"/>
                </a:lnTo>
                <a:lnTo>
                  <a:pt x="246" y="425"/>
                </a:lnTo>
                <a:lnTo>
                  <a:pt x="246" y="425"/>
                </a:lnTo>
                <a:lnTo>
                  <a:pt x="249" y="382"/>
                </a:lnTo>
                <a:lnTo>
                  <a:pt x="252" y="360"/>
                </a:lnTo>
                <a:lnTo>
                  <a:pt x="254" y="340"/>
                </a:lnTo>
                <a:lnTo>
                  <a:pt x="254" y="340"/>
                </a:lnTo>
                <a:lnTo>
                  <a:pt x="257" y="326"/>
                </a:lnTo>
                <a:lnTo>
                  <a:pt x="260" y="314"/>
                </a:lnTo>
                <a:lnTo>
                  <a:pt x="264" y="304"/>
                </a:lnTo>
                <a:lnTo>
                  <a:pt x="270" y="294"/>
                </a:lnTo>
                <a:lnTo>
                  <a:pt x="270" y="294"/>
                </a:lnTo>
                <a:lnTo>
                  <a:pt x="280" y="294"/>
                </a:lnTo>
                <a:lnTo>
                  <a:pt x="289" y="294"/>
                </a:lnTo>
                <a:lnTo>
                  <a:pt x="293" y="291"/>
                </a:lnTo>
                <a:lnTo>
                  <a:pt x="296" y="290"/>
                </a:lnTo>
                <a:lnTo>
                  <a:pt x="299" y="286"/>
                </a:lnTo>
                <a:lnTo>
                  <a:pt x="300" y="282"/>
                </a:lnTo>
                <a:lnTo>
                  <a:pt x="300" y="282"/>
                </a:lnTo>
                <a:lnTo>
                  <a:pt x="300" y="277"/>
                </a:lnTo>
                <a:lnTo>
                  <a:pt x="300" y="271"/>
                </a:lnTo>
                <a:lnTo>
                  <a:pt x="297" y="267"/>
                </a:lnTo>
                <a:lnTo>
                  <a:pt x="295" y="266"/>
                </a:lnTo>
                <a:lnTo>
                  <a:pt x="292" y="266"/>
                </a:lnTo>
                <a:lnTo>
                  <a:pt x="292" y="266"/>
                </a:lnTo>
                <a:lnTo>
                  <a:pt x="285" y="267"/>
                </a:lnTo>
                <a:lnTo>
                  <a:pt x="279" y="270"/>
                </a:lnTo>
                <a:lnTo>
                  <a:pt x="272" y="275"/>
                </a:lnTo>
                <a:lnTo>
                  <a:pt x="266" y="279"/>
                </a:lnTo>
                <a:lnTo>
                  <a:pt x="266" y="279"/>
                </a:lnTo>
                <a:lnTo>
                  <a:pt x="264" y="278"/>
                </a:lnTo>
                <a:lnTo>
                  <a:pt x="262" y="275"/>
                </a:lnTo>
                <a:lnTo>
                  <a:pt x="261" y="268"/>
                </a:lnTo>
                <a:lnTo>
                  <a:pt x="261" y="268"/>
                </a:lnTo>
                <a:lnTo>
                  <a:pt x="272" y="264"/>
                </a:lnTo>
                <a:lnTo>
                  <a:pt x="281" y="259"/>
                </a:lnTo>
                <a:lnTo>
                  <a:pt x="289" y="251"/>
                </a:lnTo>
                <a:lnTo>
                  <a:pt x="295" y="241"/>
                </a:lnTo>
                <a:lnTo>
                  <a:pt x="295" y="241"/>
                </a:lnTo>
                <a:lnTo>
                  <a:pt x="297" y="235"/>
                </a:lnTo>
                <a:lnTo>
                  <a:pt x="299" y="228"/>
                </a:lnTo>
                <a:lnTo>
                  <a:pt x="299" y="224"/>
                </a:lnTo>
                <a:lnTo>
                  <a:pt x="299" y="220"/>
                </a:lnTo>
                <a:lnTo>
                  <a:pt x="296" y="217"/>
                </a:lnTo>
                <a:lnTo>
                  <a:pt x="293" y="216"/>
                </a:lnTo>
                <a:lnTo>
                  <a:pt x="293" y="216"/>
                </a:lnTo>
                <a:lnTo>
                  <a:pt x="285" y="214"/>
                </a:lnTo>
                <a:lnTo>
                  <a:pt x="279" y="216"/>
                </a:lnTo>
                <a:lnTo>
                  <a:pt x="273" y="220"/>
                </a:lnTo>
                <a:lnTo>
                  <a:pt x="266" y="225"/>
                </a:lnTo>
                <a:lnTo>
                  <a:pt x="262" y="232"/>
                </a:lnTo>
                <a:lnTo>
                  <a:pt x="257" y="240"/>
                </a:lnTo>
                <a:lnTo>
                  <a:pt x="254" y="248"/>
                </a:lnTo>
                <a:lnTo>
                  <a:pt x="252" y="258"/>
                </a:lnTo>
                <a:lnTo>
                  <a:pt x="252" y="258"/>
                </a:lnTo>
                <a:lnTo>
                  <a:pt x="245" y="256"/>
                </a:lnTo>
                <a:lnTo>
                  <a:pt x="239" y="254"/>
                </a:lnTo>
                <a:lnTo>
                  <a:pt x="233" y="251"/>
                </a:lnTo>
                <a:lnTo>
                  <a:pt x="229" y="245"/>
                </a:lnTo>
                <a:lnTo>
                  <a:pt x="229" y="245"/>
                </a:lnTo>
                <a:lnTo>
                  <a:pt x="234" y="237"/>
                </a:lnTo>
                <a:lnTo>
                  <a:pt x="239" y="227"/>
                </a:lnTo>
                <a:lnTo>
                  <a:pt x="242" y="217"/>
                </a:lnTo>
                <a:lnTo>
                  <a:pt x="243" y="208"/>
                </a:lnTo>
                <a:lnTo>
                  <a:pt x="243" y="208"/>
                </a:lnTo>
                <a:lnTo>
                  <a:pt x="242" y="201"/>
                </a:lnTo>
                <a:lnTo>
                  <a:pt x="239" y="196"/>
                </a:lnTo>
                <a:lnTo>
                  <a:pt x="238" y="193"/>
                </a:lnTo>
                <a:lnTo>
                  <a:pt x="235" y="190"/>
                </a:lnTo>
                <a:lnTo>
                  <a:pt x="233" y="189"/>
                </a:lnTo>
                <a:lnTo>
                  <a:pt x="230" y="189"/>
                </a:lnTo>
                <a:lnTo>
                  <a:pt x="230" y="189"/>
                </a:lnTo>
                <a:lnTo>
                  <a:pt x="223" y="191"/>
                </a:lnTo>
                <a:lnTo>
                  <a:pt x="218" y="196"/>
                </a:lnTo>
                <a:lnTo>
                  <a:pt x="214" y="201"/>
                </a:lnTo>
                <a:lnTo>
                  <a:pt x="212" y="208"/>
                </a:lnTo>
                <a:lnTo>
                  <a:pt x="212" y="208"/>
                </a:lnTo>
                <a:lnTo>
                  <a:pt x="210" y="217"/>
                </a:lnTo>
                <a:lnTo>
                  <a:pt x="210" y="227"/>
                </a:lnTo>
                <a:lnTo>
                  <a:pt x="211" y="236"/>
                </a:lnTo>
                <a:lnTo>
                  <a:pt x="214" y="244"/>
                </a:lnTo>
                <a:lnTo>
                  <a:pt x="214" y="244"/>
                </a:lnTo>
                <a:lnTo>
                  <a:pt x="211" y="247"/>
                </a:lnTo>
                <a:lnTo>
                  <a:pt x="211" y="247"/>
                </a:lnTo>
                <a:lnTo>
                  <a:pt x="207" y="251"/>
                </a:lnTo>
                <a:lnTo>
                  <a:pt x="202" y="252"/>
                </a:lnTo>
                <a:lnTo>
                  <a:pt x="198" y="252"/>
                </a:lnTo>
                <a:lnTo>
                  <a:pt x="192" y="251"/>
                </a:lnTo>
                <a:lnTo>
                  <a:pt x="183" y="247"/>
                </a:lnTo>
                <a:lnTo>
                  <a:pt x="172" y="239"/>
                </a:lnTo>
                <a:lnTo>
                  <a:pt x="172" y="239"/>
                </a:lnTo>
                <a:lnTo>
                  <a:pt x="173" y="231"/>
                </a:lnTo>
                <a:lnTo>
                  <a:pt x="173" y="223"/>
                </a:lnTo>
                <a:lnTo>
                  <a:pt x="173" y="223"/>
                </a:lnTo>
                <a:lnTo>
                  <a:pt x="172" y="214"/>
                </a:lnTo>
                <a:lnTo>
                  <a:pt x="169" y="206"/>
                </a:lnTo>
                <a:lnTo>
                  <a:pt x="165" y="200"/>
                </a:lnTo>
                <a:lnTo>
                  <a:pt x="160" y="194"/>
                </a:lnTo>
                <a:lnTo>
                  <a:pt x="160" y="194"/>
                </a:lnTo>
                <a:lnTo>
                  <a:pt x="157" y="193"/>
                </a:lnTo>
                <a:lnTo>
                  <a:pt x="153" y="191"/>
                </a:lnTo>
                <a:lnTo>
                  <a:pt x="146" y="194"/>
                </a:lnTo>
                <a:lnTo>
                  <a:pt x="141" y="198"/>
                </a:lnTo>
                <a:lnTo>
                  <a:pt x="138" y="201"/>
                </a:lnTo>
                <a:lnTo>
                  <a:pt x="138" y="204"/>
                </a:lnTo>
                <a:lnTo>
                  <a:pt x="138" y="204"/>
                </a:lnTo>
                <a:lnTo>
                  <a:pt x="137" y="208"/>
                </a:lnTo>
                <a:lnTo>
                  <a:pt x="138" y="212"/>
                </a:lnTo>
                <a:lnTo>
                  <a:pt x="141" y="220"/>
                </a:lnTo>
                <a:lnTo>
                  <a:pt x="145" y="228"/>
                </a:lnTo>
                <a:lnTo>
                  <a:pt x="150" y="235"/>
                </a:lnTo>
                <a:lnTo>
                  <a:pt x="150" y="235"/>
                </a:lnTo>
                <a:lnTo>
                  <a:pt x="160" y="244"/>
                </a:lnTo>
                <a:lnTo>
                  <a:pt x="160" y="244"/>
                </a:lnTo>
                <a:lnTo>
                  <a:pt x="158" y="244"/>
                </a:lnTo>
                <a:lnTo>
                  <a:pt x="158" y="244"/>
                </a:lnTo>
                <a:lnTo>
                  <a:pt x="154" y="251"/>
                </a:lnTo>
                <a:lnTo>
                  <a:pt x="150" y="255"/>
                </a:lnTo>
                <a:lnTo>
                  <a:pt x="144" y="259"/>
                </a:lnTo>
                <a:lnTo>
                  <a:pt x="137" y="260"/>
                </a:lnTo>
                <a:lnTo>
                  <a:pt x="137" y="260"/>
                </a:lnTo>
                <a:lnTo>
                  <a:pt x="129" y="245"/>
                </a:lnTo>
                <a:lnTo>
                  <a:pt x="123" y="239"/>
                </a:lnTo>
                <a:lnTo>
                  <a:pt x="118" y="233"/>
                </a:lnTo>
                <a:lnTo>
                  <a:pt x="111" y="228"/>
                </a:lnTo>
                <a:lnTo>
                  <a:pt x="106" y="225"/>
                </a:lnTo>
                <a:lnTo>
                  <a:pt x="99" y="224"/>
                </a:lnTo>
                <a:lnTo>
                  <a:pt x="92" y="224"/>
                </a:lnTo>
                <a:lnTo>
                  <a:pt x="92" y="224"/>
                </a:lnTo>
                <a:lnTo>
                  <a:pt x="90" y="225"/>
                </a:lnTo>
                <a:lnTo>
                  <a:pt x="87" y="228"/>
                </a:lnTo>
                <a:lnTo>
                  <a:pt x="83" y="233"/>
                </a:lnTo>
                <a:lnTo>
                  <a:pt x="81" y="240"/>
                </a:lnTo>
                <a:lnTo>
                  <a:pt x="81" y="243"/>
                </a:lnTo>
                <a:lnTo>
                  <a:pt x="83" y="247"/>
                </a:lnTo>
                <a:lnTo>
                  <a:pt x="83" y="247"/>
                </a:lnTo>
                <a:lnTo>
                  <a:pt x="86" y="252"/>
                </a:lnTo>
                <a:lnTo>
                  <a:pt x="90" y="256"/>
                </a:lnTo>
                <a:lnTo>
                  <a:pt x="99" y="263"/>
                </a:lnTo>
                <a:lnTo>
                  <a:pt x="110" y="267"/>
                </a:lnTo>
                <a:lnTo>
                  <a:pt x="121" y="271"/>
                </a:lnTo>
                <a:lnTo>
                  <a:pt x="121" y="271"/>
                </a:lnTo>
                <a:lnTo>
                  <a:pt x="130" y="272"/>
                </a:lnTo>
                <a:lnTo>
                  <a:pt x="130" y="272"/>
                </a:lnTo>
                <a:lnTo>
                  <a:pt x="134" y="279"/>
                </a:lnTo>
                <a:lnTo>
                  <a:pt x="134" y="279"/>
                </a:lnTo>
                <a:lnTo>
                  <a:pt x="142" y="295"/>
                </a:lnTo>
                <a:lnTo>
                  <a:pt x="150" y="313"/>
                </a:lnTo>
                <a:lnTo>
                  <a:pt x="157" y="329"/>
                </a:lnTo>
                <a:lnTo>
                  <a:pt x="162" y="348"/>
                </a:lnTo>
                <a:lnTo>
                  <a:pt x="172" y="383"/>
                </a:lnTo>
                <a:lnTo>
                  <a:pt x="180" y="420"/>
                </a:lnTo>
                <a:lnTo>
                  <a:pt x="180" y="420"/>
                </a:lnTo>
                <a:lnTo>
                  <a:pt x="184" y="441"/>
                </a:lnTo>
                <a:lnTo>
                  <a:pt x="187" y="463"/>
                </a:lnTo>
                <a:lnTo>
                  <a:pt x="188" y="484"/>
                </a:lnTo>
                <a:lnTo>
                  <a:pt x="188" y="507"/>
                </a:lnTo>
                <a:lnTo>
                  <a:pt x="187" y="529"/>
                </a:lnTo>
                <a:lnTo>
                  <a:pt x="185" y="551"/>
                </a:lnTo>
                <a:lnTo>
                  <a:pt x="183" y="572"/>
                </a:lnTo>
                <a:lnTo>
                  <a:pt x="177" y="594"/>
                </a:lnTo>
                <a:lnTo>
                  <a:pt x="177" y="594"/>
                </a:lnTo>
                <a:lnTo>
                  <a:pt x="177" y="596"/>
                </a:lnTo>
                <a:lnTo>
                  <a:pt x="177" y="596"/>
                </a:lnTo>
                <a:lnTo>
                  <a:pt x="167" y="596"/>
                </a:lnTo>
                <a:lnTo>
                  <a:pt x="167" y="596"/>
                </a:lnTo>
                <a:lnTo>
                  <a:pt x="167" y="578"/>
                </a:lnTo>
                <a:lnTo>
                  <a:pt x="165" y="560"/>
                </a:lnTo>
                <a:lnTo>
                  <a:pt x="162" y="542"/>
                </a:lnTo>
                <a:lnTo>
                  <a:pt x="158" y="525"/>
                </a:lnTo>
                <a:lnTo>
                  <a:pt x="153" y="507"/>
                </a:lnTo>
                <a:lnTo>
                  <a:pt x="146" y="491"/>
                </a:lnTo>
                <a:lnTo>
                  <a:pt x="138" y="475"/>
                </a:lnTo>
                <a:lnTo>
                  <a:pt x="129" y="459"/>
                </a:lnTo>
                <a:lnTo>
                  <a:pt x="129" y="459"/>
                </a:lnTo>
                <a:lnTo>
                  <a:pt x="117" y="443"/>
                </a:lnTo>
                <a:lnTo>
                  <a:pt x="104" y="426"/>
                </a:lnTo>
                <a:lnTo>
                  <a:pt x="79" y="395"/>
                </a:lnTo>
                <a:lnTo>
                  <a:pt x="65" y="379"/>
                </a:lnTo>
                <a:lnTo>
                  <a:pt x="54" y="363"/>
                </a:lnTo>
                <a:lnTo>
                  <a:pt x="44" y="345"/>
                </a:lnTo>
                <a:lnTo>
                  <a:pt x="34" y="328"/>
                </a:lnTo>
                <a:lnTo>
                  <a:pt x="34" y="328"/>
                </a:lnTo>
                <a:lnTo>
                  <a:pt x="27" y="313"/>
                </a:lnTo>
                <a:lnTo>
                  <a:pt x="22" y="297"/>
                </a:lnTo>
                <a:lnTo>
                  <a:pt x="18" y="282"/>
                </a:lnTo>
                <a:lnTo>
                  <a:pt x="15" y="266"/>
                </a:lnTo>
                <a:lnTo>
                  <a:pt x="13" y="250"/>
                </a:lnTo>
                <a:lnTo>
                  <a:pt x="13" y="232"/>
                </a:lnTo>
                <a:lnTo>
                  <a:pt x="13" y="216"/>
                </a:lnTo>
                <a:lnTo>
                  <a:pt x="14" y="200"/>
                </a:lnTo>
                <a:lnTo>
                  <a:pt x="17" y="183"/>
                </a:lnTo>
                <a:lnTo>
                  <a:pt x="21" y="167"/>
                </a:lnTo>
                <a:lnTo>
                  <a:pt x="25" y="151"/>
                </a:lnTo>
                <a:lnTo>
                  <a:pt x="30" y="136"/>
                </a:lnTo>
                <a:lnTo>
                  <a:pt x="37" y="121"/>
                </a:lnTo>
                <a:lnTo>
                  <a:pt x="45" y="106"/>
                </a:lnTo>
                <a:lnTo>
                  <a:pt x="54" y="93"/>
                </a:lnTo>
                <a:lnTo>
                  <a:pt x="64" y="79"/>
                </a:lnTo>
                <a:lnTo>
                  <a:pt x="64" y="79"/>
                </a:lnTo>
                <a:lnTo>
                  <a:pt x="75" y="67"/>
                </a:lnTo>
                <a:lnTo>
                  <a:pt x="87" y="56"/>
                </a:lnTo>
                <a:lnTo>
                  <a:pt x="100" y="46"/>
                </a:lnTo>
                <a:lnTo>
                  <a:pt x="114" y="38"/>
                </a:lnTo>
                <a:lnTo>
                  <a:pt x="129" y="29"/>
                </a:lnTo>
                <a:lnTo>
                  <a:pt x="145" y="24"/>
                </a:lnTo>
                <a:lnTo>
                  <a:pt x="160" y="19"/>
                </a:lnTo>
                <a:lnTo>
                  <a:pt x="176" y="15"/>
                </a:lnTo>
                <a:lnTo>
                  <a:pt x="192" y="13"/>
                </a:lnTo>
                <a:lnTo>
                  <a:pt x="208" y="12"/>
                </a:lnTo>
                <a:lnTo>
                  <a:pt x="226" y="12"/>
                </a:lnTo>
                <a:lnTo>
                  <a:pt x="242" y="15"/>
                </a:lnTo>
                <a:lnTo>
                  <a:pt x="258" y="17"/>
                </a:lnTo>
                <a:lnTo>
                  <a:pt x="275" y="21"/>
                </a:lnTo>
                <a:lnTo>
                  <a:pt x="289" y="28"/>
                </a:lnTo>
                <a:lnTo>
                  <a:pt x="306" y="35"/>
                </a:lnTo>
                <a:lnTo>
                  <a:pt x="306" y="35"/>
                </a:lnTo>
                <a:lnTo>
                  <a:pt x="322" y="46"/>
                </a:lnTo>
                <a:lnTo>
                  <a:pt x="335" y="58"/>
                </a:lnTo>
                <a:lnTo>
                  <a:pt x="347" y="71"/>
                </a:lnTo>
                <a:lnTo>
                  <a:pt x="358" y="88"/>
                </a:lnTo>
                <a:lnTo>
                  <a:pt x="366" y="104"/>
                </a:lnTo>
                <a:lnTo>
                  <a:pt x="373" y="121"/>
                </a:lnTo>
                <a:lnTo>
                  <a:pt x="378" y="139"/>
                </a:lnTo>
                <a:lnTo>
                  <a:pt x="383" y="158"/>
                </a:lnTo>
                <a:lnTo>
                  <a:pt x="385" y="177"/>
                </a:lnTo>
                <a:lnTo>
                  <a:pt x="387" y="197"/>
                </a:lnTo>
                <a:lnTo>
                  <a:pt x="385" y="216"/>
                </a:lnTo>
                <a:lnTo>
                  <a:pt x="384" y="235"/>
                </a:lnTo>
                <a:lnTo>
                  <a:pt x="381" y="255"/>
                </a:lnTo>
                <a:lnTo>
                  <a:pt x="377" y="272"/>
                </a:lnTo>
                <a:lnTo>
                  <a:pt x="373" y="291"/>
                </a:lnTo>
                <a:lnTo>
                  <a:pt x="368" y="308"/>
                </a:lnTo>
                <a:lnTo>
                  <a:pt x="368" y="308"/>
                </a:lnTo>
                <a:close/>
                <a:moveTo>
                  <a:pt x="283" y="282"/>
                </a:moveTo>
                <a:lnTo>
                  <a:pt x="283" y="282"/>
                </a:lnTo>
                <a:lnTo>
                  <a:pt x="284" y="281"/>
                </a:lnTo>
                <a:lnTo>
                  <a:pt x="284" y="281"/>
                </a:lnTo>
                <a:lnTo>
                  <a:pt x="287" y="279"/>
                </a:lnTo>
                <a:lnTo>
                  <a:pt x="288" y="279"/>
                </a:lnTo>
                <a:lnTo>
                  <a:pt x="287" y="281"/>
                </a:lnTo>
                <a:lnTo>
                  <a:pt x="283" y="282"/>
                </a:lnTo>
                <a:lnTo>
                  <a:pt x="283" y="282"/>
                </a:lnTo>
                <a:close/>
                <a:moveTo>
                  <a:pt x="262" y="255"/>
                </a:moveTo>
                <a:lnTo>
                  <a:pt x="262" y="255"/>
                </a:lnTo>
                <a:lnTo>
                  <a:pt x="266" y="248"/>
                </a:lnTo>
                <a:lnTo>
                  <a:pt x="270" y="241"/>
                </a:lnTo>
                <a:lnTo>
                  <a:pt x="280" y="231"/>
                </a:lnTo>
                <a:lnTo>
                  <a:pt x="280" y="231"/>
                </a:lnTo>
                <a:lnTo>
                  <a:pt x="283" y="229"/>
                </a:lnTo>
                <a:lnTo>
                  <a:pt x="285" y="228"/>
                </a:lnTo>
                <a:lnTo>
                  <a:pt x="285" y="229"/>
                </a:lnTo>
                <a:lnTo>
                  <a:pt x="285" y="231"/>
                </a:lnTo>
                <a:lnTo>
                  <a:pt x="284" y="236"/>
                </a:lnTo>
                <a:lnTo>
                  <a:pt x="283" y="240"/>
                </a:lnTo>
                <a:lnTo>
                  <a:pt x="283" y="240"/>
                </a:lnTo>
                <a:lnTo>
                  <a:pt x="279" y="245"/>
                </a:lnTo>
                <a:lnTo>
                  <a:pt x="275" y="250"/>
                </a:lnTo>
                <a:lnTo>
                  <a:pt x="269" y="252"/>
                </a:lnTo>
                <a:lnTo>
                  <a:pt x="262" y="255"/>
                </a:lnTo>
                <a:lnTo>
                  <a:pt x="262" y="255"/>
                </a:lnTo>
                <a:close/>
                <a:moveTo>
                  <a:pt x="123" y="259"/>
                </a:moveTo>
                <a:lnTo>
                  <a:pt x="123" y="259"/>
                </a:lnTo>
                <a:lnTo>
                  <a:pt x="119" y="259"/>
                </a:lnTo>
                <a:lnTo>
                  <a:pt x="119" y="259"/>
                </a:lnTo>
                <a:lnTo>
                  <a:pt x="111" y="255"/>
                </a:lnTo>
                <a:lnTo>
                  <a:pt x="104" y="252"/>
                </a:lnTo>
                <a:lnTo>
                  <a:pt x="104" y="252"/>
                </a:lnTo>
                <a:lnTo>
                  <a:pt x="100" y="250"/>
                </a:lnTo>
                <a:lnTo>
                  <a:pt x="100" y="250"/>
                </a:lnTo>
                <a:lnTo>
                  <a:pt x="96" y="247"/>
                </a:lnTo>
                <a:lnTo>
                  <a:pt x="95" y="244"/>
                </a:lnTo>
                <a:lnTo>
                  <a:pt x="95" y="240"/>
                </a:lnTo>
                <a:lnTo>
                  <a:pt x="98" y="236"/>
                </a:lnTo>
                <a:lnTo>
                  <a:pt x="98" y="236"/>
                </a:lnTo>
                <a:lnTo>
                  <a:pt x="106" y="239"/>
                </a:lnTo>
                <a:lnTo>
                  <a:pt x="113" y="244"/>
                </a:lnTo>
                <a:lnTo>
                  <a:pt x="118" y="251"/>
                </a:lnTo>
                <a:lnTo>
                  <a:pt x="123" y="259"/>
                </a:lnTo>
                <a:lnTo>
                  <a:pt x="123" y="2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09520" y="555625"/>
            <a:ext cx="764794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Spring</a:t>
            </a:r>
            <a:endParaRPr lang="en-US" altLang="zh-CN" sz="3200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5030" y="1288415"/>
            <a:ext cx="5836285" cy="44697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53465" y="5989955"/>
            <a:ext cx="1069594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https://kit4y.github.io/2019/02/27/Spring三大思想/</a:t>
            </a:r>
            <a:endParaRPr lang="en-US" altLang="zh-CN" sz="3200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12975" y="683260"/>
            <a:ext cx="776605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Spring MVC</a:t>
            </a:r>
            <a:endParaRPr lang="en-US" altLang="zh-CN" sz="3200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pic>
        <p:nvPicPr>
          <p:cNvPr id="2" name="图片 1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7135" y="1461770"/>
            <a:ext cx="5415280" cy="4229100"/>
          </a:xfrm>
          <a:prstGeom prst="rect">
            <a:avLst/>
          </a:prstGeom>
        </p:spPr>
      </p:pic>
      <p:pic>
        <p:nvPicPr>
          <p:cNvPr id="4" name="图片 3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1461770"/>
            <a:ext cx="5422900" cy="422910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380615" y="206375"/>
            <a:ext cx="764794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Spring Boot</a:t>
            </a:r>
            <a:endParaRPr lang="en-US" altLang="zh-CN" sz="3200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pic>
        <p:nvPicPr>
          <p:cNvPr id="2" name="图片 1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5245" y="905510"/>
            <a:ext cx="7218045" cy="50476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63090" y="6175375"/>
            <a:ext cx="872553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https://kit4y.github.io/2019/02/26/Spring-Boot环境搭建/</a:t>
            </a:r>
            <a:endParaRPr lang="zh-CN" altLang="en-US" sz="2400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17625" y="3407410"/>
            <a:ext cx="8239760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2</a:t>
            </a:r>
            <a:r>
              <a:rPr lang="zh-CN" altLang="en-US" sz="48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、</a:t>
            </a:r>
            <a:r>
              <a:rPr lang="en-US" altLang="zh-CN" sz="48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Spring Boot Word_game</a:t>
            </a:r>
            <a:endParaRPr lang="en-US" altLang="zh-CN" sz="4800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45515" y="1682115"/>
            <a:ext cx="8542655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 1</a:t>
            </a:r>
            <a:r>
              <a:rPr lang="zh-CN" altLang="en-US" sz="48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、</a:t>
            </a:r>
            <a:r>
              <a:rPr lang="en-US" altLang="zh-CN" sz="48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Spring MVC HelloWorld</a:t>
            </a:r>
            <a:endParaRPr lang="en-US" altLang="zh-CN" sz="4800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24330" y="478155"/>
            <a:ext cx="8015605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现场敲代码</a:t>
            </a:r>
            <a:r>
              <a:rPr lang="en-US" altLang="zh-CN" sz="60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(</a:t>
            </a:r>
            <a:r>
              <a:rPr lang="zh-CN" altLang="en-US" sz="60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翻车</a:t>
            </a:r>
            <a:r>
              <a:rPr lang="en-US" altLang="zh-CN" sz="60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)</a:t>
            </a:r>
            <a:r>
              <a:rPr lang="zh-CN" altLang="en-US" sz="60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环节</a:t>
            </a:r>
            <a:endParaRPr lang="zh-CN" altLang="en-US" sz="6000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77465" y="5187315"/>
            <a:ext cx="823976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项目地址：https://github.com/Kit4y/8086_Train_Game</a:t>
            </a:r>
            <a:endParaRPr lang="zh-CN" altLang="en-US" sz="2400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7"/>
          <p:cNvSpPr>
            <a:spLocks noChangeArrowheads="1"/>
          </p:cNvSpPr>
          <p:nvPr/>
        </p:nvSpPr>
        <p:spPr bwMode="auto">
          <a:xfrm>
            <a:off x="2312741" y="2226309"/>
            <a:ext cx="2764278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dist"/>
            <a:r>
              <a:rPr lang="en-US" altLang="zh-CN" sz="9600" b="1" dirty="0" smtClean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List</a:t>
            </a:r>
            <a:endParaRPr lang="en-US" altLang="zh-CN" sz="9600" b="1" dirty="0" smtClean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" name="Freeform 41"/>
          <p:cNvSpPr>
            <a:spLocks noEditPoints="1"/>
          </p:cNvSpPr>
          <p:nvPr/>
        </p:nvSpPr>
        <p:spPr bwMode="auto">
          <a:xfrm>
            <a:off x="1621995" y="1756228"/>
            <a:ext cx="4145771" cy="4195595"/>
          </a:xfrm>
          <a:custGeom>
            <a:avLst/>
            <a:gdLst>
              <a:gd name="T0" fmla="*/ 1905 w 2222"/>
              <a:gd name="T1" fmla="*/ 15 h 2023"/>
              <a:gd name="T2" fmla="*/ 2128 w 2222"/>
              <a:gd name="T3" fmla="*/ 134 h 2023"/>
              <a:gd name="T4" fmla="*/ 2145 w 2222"/>
              <a:gd name="T5" fmla="*/ 894 h 2023"/>
              <a:gd name="T6" fmla="*/ 1928 w 2222"/>
              <a:gd name="T7" fmla="*/ 1335 h 2023"/>
              <a:gd name="T8" fmla="*/ 1817 w 2222"/>
              <a:gd name="T9" fmla="*/ 1940 h 2023"/>
              <a:gd name="T10" fmla="*/ 1637 w 2222"/>
              <a:gd name="T11" fmla="*/ 1838 h 2023"/>
              <a:gd name="T12" fmla="*/ 328 w 2222"/>
              <a:gd name="T13" fmla="*/ 1946 h 2023"/>
              <a:gd name="T14" fmla="*/ 165 w 2222"/>
              <a:gd name="T15" fmla="*/ 1641 h 2023"/>
              <a:gd name="T16" fmla="*/ 0 w 2222"/>
              <a:gd name="T17" fmla="*/ 1937 h 2023"/>
              <a:gd name="T18" fmla="*/ 174 w 2222"/>
              <a:gd name="T19" fmla="*/ 460 h 2023"/>
              <a:gd name="T20" fmla="*/ 223 w 2222"/>
              <a:gd name="T21" fmla="*/ 813 h 2023"/>
              <a:gd name="T22" fmla="*/ 280 w 2222"/>
              <a:gd name="T23" fmla="*/ 747 h 2023"/>
              <a:gd name="T24" fmla="*/ 204 w 2222"/>
              <a:gd name="T25" fmla="*/ 345 h 2023"/>
              <a:gd name="T26" fmla="*/ 1417 w 2222"/>
              <a:gd name="T27" fmla="*/ 1276 h 2023"/>
              <a:gd name="T28" fmla="*/ 807 w 2222"/>
              <a:gd name="T29" fmla="*/ 1258 h 2023"/>
              <a:gd name="T30" fmla="*/ 192 w 2222"/>
              <a:gd name="T31" fmla="*/ 1295 h 2023"/>
              <a:gd name="T32" fmla="*/ 1090 w 2222"/>
              <a:gd name="T33" fmla="*/ 1307 h 2023"/>
              <a:gd name="T34" fmla="*/ 2064 w 2222"/>
              <a:gd name="T35" fmla="*/ 1321 h 2023"/>
              <a:gd name="T36" fmla="*/ 2051 w 2222"/>
              <a:gd name="T37" fmla="*/ 100 h 2023"/>
              <a:gd name="T38" fmla="*/ 2126 w 2222"/>
              <a:gd name="T39" fmla="*/ 985 h 2023"/>
              <a:gd name="T40" fmla="*/ 1658 w 2222"/>
              <a:gd name="T41" fmla="*/ 1215 h 2023"/>
              <a:gd name="T42" fmla="*/ 347 w 2222"/>
              <a:gd name="T43" fmla="*/ 77 h 2023"/>
              <a:gd name="T44" fmla="*/ 2054 w 2222"/>
              <a:gd name="T45" fmla="*/ 73 h 2023"/>
              <a:gd name="T46" fmla="*/ 255 w 2222"/>
              <a:gd name="T47" fmla="*/ 62 h 2023"/>
              <a:gd name="T48" fmla="*/ 1832 w 2222"/>
              <a:gd name="T49" fmla="*/ 106 h 2023"/>
              <a:gd name="T50" fmla="*/ 389 w 2222"/>
              <a:gd name="T51" fmla="*/ 88 h 2023"/>
              <a:gd name="T52" fmla="*/ 299 w 2222"/>
              <a:gd name="T53" fmla="*/ 736 h 2023"/>
              <a:gd name="T54" fmla="*/ 1404 w 2222"/>
              <a:gd name="T55" fmla="*/ 1126 h 2023"/>
              <a:gd name="T56" fmla="*/ 1935 w 2222"/>
              <a:gd name="T57" fmla="*/ 1754 h 2023"/>
              <a:gd name="T58" fmla="*/ 1938 w 2222"/>
              <a:gd name="T59" fmla="*/ 1977 h 2023"/>
              <a:gd name="T60" fmla="*/ 1839 w 2222"/>
              <a:gd name="T61" fmla="*/ 1374 h 2023"/>
              <a:gd name="T62" fmla="*/ 1853 w 2222"/>
              <a:gd name="T63" fmla="*/ 1771 h 2023"/>
              <a:gd name="T64" fmla="*/ 1840 w 2222"/>
              <a:gd name="T65" fmla="*/ 1756 h 2023"/>
              <a:gd name="T66" fmla="*/ 1792 w 2222"/>
              <a:gd name="T67" fmla="*/ 1729 h 2023"/>
              <a:gd name="T68" fmla="*/ 1792 w 2222"/>
              <a:gd name="T69" fmla="*/ 1331 h 2023"/>
              <a:gd name="T70" fmla="*/ 1696 w 2222"/>
              <a:gd name="T71" fmla="*/ 1656 h 2023"/>
              <a:gd name="T72" fmla="*/ 1783 w 2222"/>
              <a:gd name="T73" fmla="*/ 1804 h 2023"/>
              <a:gd name="T74" fmla="*/ 1743 w 2222"/>
              <a:gd name="T75" fmla="*/ 1803 h 2023"/>
              <a:gd name="T76" fmla="*/ 1751 w 2222"/>
              <a:gd name="T77" fmla="*/ 1743 h 2023"/>
              <a:gd name="T78" fmla="*/ 1448 w 2222"/>
              <a:gd name="T79" fmla="*/ 1740 h 2023"/>
              <a:gd name="T80" fmla="*/ 1519 w 2222"/>
              <a:gd name="T81" fmla="*/ 1804 h 2023"/>
              <a:gd name="T82" fmla="*/ 1170 w 2222"/>
              <a:gd name="T83" fmla="*/ 1325 h 2023"/>
              <a:gd name="T84" fmla="*/ 508 w 2222"/>
              <a:gd name="T85" fmla="*/ 1718 h 2023"/>
              <a:gd name="T86" fmla="*/ 1637 w 2222"/>
              <a:gd name="T87" fmla="*/ 1891 h 2023"/>
              <a:gd name="T88" fmla="*/ 1638 w 2222"/>
              <a:gd name="T89" fmla="*/ 1224 h 2023"/>
              <a:gd name="T90" fmla="*/ 1328 w 2222"/>
              <a:gd name="T91" fmla="*/ 1200 h 2023"/>
              <a:gd name="T92" fmla="*/ 1477 w 2222"/>
              <a:gd name="T93" fmla="*/ 1169 h 2023"/>
              <a:gd name="T94" fmla="*/ 716 w 2222"/>
              <a:gd name="T95" fmla="*/ 1194 h 2023"/>
              <a:gd name="T96" fmla="*/ 942 w 2222"/>
              <a:gd name="T97" fmla="*/ 1246 h 2023"/>
              <a:gd name="T98" fmla="*/ 641 w 2222"/>
              <a:gd name="T99" fmla="*/ 1795 h 2023"/>
              <a:gd name="T100" fmla="*/ 565 w 2222"/>
              <a:gd name="T101" fmla="*/ 1766 h 2023"/>
              <a:gd name="T102" fmla="*/ 525 w 2222"/>
              <a:gd name="T103" fmla="*/ 1765 h 2023"/>
              <a:gd name="T104" fmla="*/ 527 w 2222"/>
              <a:gd name="T105" fmla="*/ 1785 h 2023"/>
              <a:gd name="T106" fmla="*/ 467 w 2222"/>
              <a:gd name="T107" fmla="*/ 1956 h 2023"/>
              <a:gd name="T108" fmla="*/ 504 w 2222"/>
              <a:gd name="T109" fmla="*/ 1744 h 2023"/>
              <a:gd name="T110" fmla="*/ 358 w 2222"/>
              <a:gd name="T111" fmla="*/ 1766 h 2023"/>
              <a:gd name="T112" fmla="*/ 208 w 2222"/>
              <a:gd name="T113" fmla="*/ 928 h 2023"/>
              <a:gd name="T114" fmla="*/ 208 w 2222"/>
              <a:gd name="T115" fmla="*/ 941 h 2023"/>
              <a:gd name="T116" fmla="*/ 146 w 2222"/>
              <a:gd name="T117" fmla="*/ 1065 h 2023"/>
              <a:gd name="T118" fmla="*/ 159 w 2222"/>
              <a:gd name="T119" fmla="*/ 705 h 2023"/>
              <a:gd name="T120" fmla="*/ 45 w 2222"/>
              <a:gd name="T121" fmla="*/ 1675 h 2023"/>
              <a:gd name="T122" fmla="*/ 181 w 2222"/>
              <a:gd name="T123" fmla="*/ 1341 h 2023"/>
              <a:gd name="T124" fmla="*/ 182 w 2222"/>
              <a:gd name="T125" fmla="*/ 1373 h 2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22" h="2023">
                <a:moveTo>
                  <a:pt x="180" y="15"/>
                </a:moveTo>
                <a:lnTo>
                  <a:pt x="180" y="15"/>
                </a:lnTo>
                <a:lnTo>
                  <a:pt x="187" y="11"/>
                </a:lnTo>
                <a:lnTo>
                  <a:pt x="193" y="6"/>
                </a:lnTo>
                <a:lnTo>
                  <a:pt x="202" y="4"/>
                </a:lnTo>
                <a:lnTo>
                  <a:pt x="208" y="0"/>
                </a:lnTo>
                <a:lnTo>
                  <a:pt x="208" y="0"/>
                </a:lnTo>
                <a:lnTo>
                  <a:pt x="223" y="4"/>
                </a:lnTo>
                <a:lnTo>
                  <a:pt x="238" y="5"/>
                </a:lnTo>
                <a:lnTo>
                  <a:pt x="270" y="9"/>
                </a:lnTo>
                <a:lnTo>
                  <a:pt x="270" y="9"/>
                </a:lnTo>
                <a:lnTo>
                  <a:pt x="291" y="11"/>
                </a:lnTo>
                <a:lnTo>
                  <a:pt x="313" y="11"/>
                </a:lnTo>
                <a:lnTo>
                  <a:pt x="313" y="11"/>
                </a:lnTo>
                <a:lnTo>
                  <a:pt x="415" y="9"/>
                </a:lnTo>
                <a:lnTo>
                  <a:pt x="520" y="9"/>
                </a:lnTo>
                <a:lnTo>
                  <a:pt x="739" y="12"/>
                </a:lnTo>
                <a:lnTo>
                  <a:pt x="970" y="15"/>
                </a:lnTo>
                <a:lnTo>
                  <a:pt x="1090" y="15"/>
                </a:lnTo>
                <a:lnTo>
                  <a:pt x="1214" y="15"/>
                </a:lnTo>
                <a:lnTo>
                  <a:pt x="1214" y="15"/>
                </a:lnTo>
                <a:lnTo>
                  <a:pt x="1383" y="15"/>
                </a:lnTo>
                <a:lnTo>
                  <a:pt x="1553" y="15"/>
                </a:lnTo>
                <a:lnTo>
                  <a:pt x="1553" y="15"/>
                </a:lnTo>
                <a:lnTo>
                  <a:pt x="1634" y="16"/>
                </a:lnTo>
                <a:lnTo>
                  <a:pt x="1707" y="17"/>
                </a:lnTo>
                <a:lnTo>
                  <a:pt x="1742" y="17"/>
                </a:lnTo>
                <a:lnTo>
                  <a:pt x="1775" y="16"/>
                </a:lnTo>
                <a:lnTo>
                  <a:pt x="1809" y="15"/>
                </a:lnTo>
                <a:lnTo>
                  <a:pt x="1843" y="11"/>
                </a:lnTo>
                <a:lnTo>
                  <a:pt x="1843" y="11"/>
                </a:lnTo>
                <a:lnTo>
                  <a:pt x="1856" y="13"/>
                </a:lnTo>
                <a:lnTo>
                  <a:pt x="1871" y="16"/>
                </a:lnTo>
                <a:lnTo>
                  <a:pt x="1888" y="16"/>
                </a:lnTo>
                <a:lnTo>
                  <a:pt x="1905" y="15"/>
                </a:lnTo>
                <a:lnTo>
                  <a:pt x="1905" y="15"/>
                </a:lnTo>
                <a:lnTo>
                  <a:pt x="1917" y="12"/>
                </a:lnTo>
                <a:lnTo>
                  <a:pt x="1928" y="8"/>
                </a:lnTo>
                <a:lnTo>
                  <a:pt x="1935" y="8"/>
                </a:lnTo>
                <a:lnTo>
                  <a:pt x="1941" y="8"/>
                </a:lnTo>
                <a:lnTo>
                  <a:pt x="1946" y="11"/>
                </a:lnTo>
                <a:lnTo>
                  <a:pt x="1950" y="15"/>
                </a:lnTo>
                <a:lnTo>
                  <a:pt x="1950" y="15"/>
                </a:lnTo>
                <a:lnTo>
                  <a:pt x="1980" y="15"/>
                </a:lnTo>
                <a:lnTo>
                  <a:pt x="2010" y="15"/>
                </a:lnTo>
                <a:lnTo>
                  <a:pt x="2040" y="16"/>
                </a:lnTo>
                <a:lnTo>
                  <a:pt x="2068" y="15"/>
                </a:lnTo>
                <a:lnTo>
                  <a:pt x="2068" y="15"/>
                </a:lnTo>
                <a:lnTo>
                  <a:pt x="2079" y="13"/>
                </a:lnTo>
                <a:lnTo>
                  <a:pt x="2085" y="12"/>
                </a:lnTo>
                <a:lnTo>
                  <a:pt x="2089" y="11"/>
                </a:lnTo>
                <a:lnTo>
                  <a:pt x="2089" y="11"/>
                </a:lnTo>
                <a:lnTo>
                  <a:pt x="2092" y="12"/>
                </a:lnTo>
                <a:lnTo>
                  <a:pt x="2094" y="13"/>
                </a:lnTo>
                <a:lnTo>
                  <a:pt x="2096" y="16"/>
                </a:lnTo>
                <a:lnTo>
                  <a:pt x="2098" y="17"/>
                </a:lnTo>
                <a:lnTo>
                  <a:pt x="2098" y="17"/>
                </a:lnTo>
                <a:lnTo>
                  <a:pt x="2103" y="17"/>
                </a:lnTo>
                <a:lnTo>
                  <a:pt x="2108" y="16"/>
                </a:lnTo>
                <a:lnTo>
                  <a:pt x="2115" y="16"/>
                </a:lnTo>
                <a:lnTo>
                  <a:pt x="2122" y="19"/>
                </a:lnTo>
                <a:lnTo>
                  <a:pt x="2122" y="19"/>
                </a:lnTo>
                <a:lnTo>
                  <a:pt x="2126" y="28"/>
                </a:lnTo>
                <a:lnTo>
                  <a:pt x="2127" y="41"/>
                </a:lnTo>
                <a:lnTo>
                  <a:pt x="2126" y="51"/>
                </a:lnTo>
                <a:lnTo>
                  <a:pt x="2122" y="62"/>
                </a:lnTo>
                <a:lnTo>
                  <a:pt x="2122" y="62"/>
                </a:lnTo>
                <a:lnTo>
                  <a:pt x="2126" y="85"/>
                </a:lnTo>
                <a:lnTo>
                  <a:pt x="2127" y="110"/>
                </a:lnTo>
                <a:lnTo>
                  <a:pt x="2128" y="134"/>
                </a:lnTo>
                <a:lnTo>
                  <a:pt x="2128" y="159"/>
                </a:lnTo>
                <a:lnTo>
                  <a:pt x="2128" y="211"/>
                </a:lnTo>
                <a:lnTo>
                  <a:pt x="2128" y="236"/>
                </a:lnTo>
                <a:lnTo>
                  <a:pt x="2131" y="262"/>
                </a:lnTo>
                <a:lnTo>
                  <a:pt x="2131" y="262"/>
                </a:lnTo>
                <a:lnTo>
                  <a:pt x="2132" y="281"/>
                </a:lnTo>
                <a:lnTo>
                  <a:pt x="2134" y="302"/>
                </a:lnTo>
                <a:lnTo>
                  <a:pt x="2135" y="344"/>
                </a:lnTo>
                <a:lnTo>
                  <a:pt x="2135" y="344"/>
                </a:lnTo>
                <a:lnTo>
                  <a:pt x="2137" y="366"/>
                </a:lnTo>
                <a:lnTo>
                  <a:pt x="2137" y="386"/>
                </a:lnTo>
                <a:lnTo>
                  <a:pt x="2137" y="386"/>
                </a:lnTo>
                <a:lnTo>
                  <a:pt x="2137" y="392"/>
                </a:lnTo>
                <a:lnTo>
                  <a:pt x="2134" y="396"/>
                </a:lnTo>
                <a:lnTo>
                  <a:pt x="2132" y="401"/>
                </a:lnTo>
                <a:lnTo>
                  <a:pt x="2131" y="407"/>
                </a:lnTo>
                <a:lnTo>
                  <a:pt x="2131" y="407"/>
                </a:lnTo>
                <a:lnTo>
                  <a:pt x="2131" y="416"/>
                </a:lnTo>
                <a:lnTo>
                  <a:pt x="2134" y="427"/>
                </a:lnTo>
                <a:lnTo>
                  <a:pt x="2135" y="437"/>
                </a:lnTo>
                <a:lnTo>
                  <a:pt x="2137" y="446"/>
                </a:lnTo>
                <a:lnTo>
                  <a:pt x="2137" y="446"/>
                </a:lnTo>
                <a:lnTo>
                  <a:pt x="2138" y="485"/>
                </a:lnTo>
                <a:lnTo>
                  <a:pt x="2139" y="525"/>
                </a:lnTo>
                <a:lnTo>
                  <a:pt x="2139" y="525"/>
                </a:lnTo>
                <a:lnTo>
                  <a:pt x="2141" y="605"/>
                </a:lnTo>
                <a:lnTo>
                  <a:pt x="2141" y="684"/>
                </a:lnTo>
                <a:lnTo>
                  <a:pt x="2141" y="684"/>
                </a:lnTo>
                <a:lnTo>
                  <a:pt x="2141" y="705"/>
                </a:lnTo>
                <a:lnTo>
                  <a:pt x="2142" y="724"/>
                </a:lnTo>
                <a:lnTo>
                  <a:pt x="2142" y="724"/>
                </a:lnTo>
                <a:lnTo>
                  <a:pt x="2145" y="745"/>
                </a:lnTo>
                <a:lnTo>
                  <a:pt x="2146" y="766"/>
                </a:lnTo>
                <a:lnTo>
                  <a:pt x="2146" y="808"/>
                </a:lnTo>
                <a:lnTo>
                  <a:pt x="2145" y="894"/>
                </a:lnTo>
                <a:lnTo>
                  <a:pt x="2145" y="894"/>
                </a:lnTo>
                <a:lnTo>
                  <a:pt x="2142" y="985"/>
                </a:lnTo>
                <a:lnTo>
                  <a:pt x="2141" y="1030"/>
                </a:lnTo>
                <a:lnTo>
                  <a:pt x="2141" y="1075"/>
                </a:lnTo>
                <a:lnTo>
                  <a:pt x="2141" y="1075"/>
                </a:lnTo>
                <a:lnTo>
                  <a:pt x="2142" y="1122"/>
                </a:lnTo>
                <a:lnTo>
                  <a:pt x="2141" y="1169"/>
                </a:lnTo>
                <a:lnTo>
                  <a:pt x="2137" y="1262"/>
                </a:lnTo>
                <a:lnTo>
                  <a:pt x="2137" y="1262"/>
                </a:lnTo>
                <a:lnTo>
                  <a:pt x="2146" y="1264"/>
                </a:lnTo>
                <a:lnTo>
                  <a:pt x="2154" y="1264"/>
                </a:lnTo>
                <a:lnTo>
                  <a:pt x="2171" y="1262"/>
                </a:lnTo>
                <a:lnTo>
                  <a:pt x="2186" y="1260"/>
                </a:lnTo>
                <a:lnTo>
                  <a:pt x="2192" y="1260"/>
                </a:lnTo>
                <a:lnTo>
                  <a:pt x="2199" y="1261"/>
                </a:lnTo>
                <a:lnTo>
                  <a:pt x="2199" y="1261"/>
                </a:lnTo>
                <a:lnTo>
                  <a:pt x="2205" y="1262"/>
                </a:lnTo>
                <a:lnTo>
                  <a:pt x="2210" y="1265"/>
                </a:lnTo>
                <a:lnTo>
                  <a:pt x="2213" y="1268"/>
                </a:lnTo>
                <a:lnTo>
                  <a:pt x="2217" y="1272"/>
                </a:lnTo>
                <a:lnTo>
                  <a:pt x="2221" y="1282"/>
                </a:lnTo>
                <a:lnTo>
                  <a:pt x="2222" y="1294"/>
                </a:lnTo>
                <a:lnTo>
                  <a:pt x="2222" y="1306"/>
                </a:lnTo>
                <a:lnTo>
                  <a:pt x="2220" y="1318"/>
                </a:lnTo>
                <a:lnTo>
                  <a:pt x="2217" y="1331"/>
                </a:lnTo>
                <a:lnTo>
                  <a:pt x="2213" y="1343"/>
                </a:lnTo>
                <a:lnTo>
                  <a:pt x="2213" y="1343"/>
                </a:lnTo>
                <a:lnTo>
                  <a:pt x="2196" y="1341"/>
                </a:lnTo>
                <a:lnTo>
                  <a:pt x="2191" y="1340"/>
                </a:lnTo>
                <a:lnTo>
                  <a:pt x="2187" y="1336"/>
                </a:lnTo>
                <a:lnTo>
                  <a:pt x="2187" y="1336"/>
                </a:lnTo>
                <a:lnTo>
                  <a:pt x="2117" y="1337"/>
                </a:lnTo>
                <a:lnTo>
                  <a:pt x="2054" y="1336"/>
                </a:lnTo>
                <a:lnTo>
                  <a:pt x="1991" y="1335"/>
                </a:lnTo>
                <a:lnTo>
                  <a:pt x="1928" y="1335"/>
                </a:lnTo>
                <a:lnTo>
                  <a:pt x="1928" y="1335"/>
                </a:lnTo>
                <a:lnTo>
                  <a:pt x="1927" y="1354"/>
                </a:lnTo>
                <a:lnTo>
                  <a:pt x="1927" y="1373"/>
                </a:lnTo>
                <a:lnTo>
                  <a:pt x="1930" y="1411"/>
                </a:lnTo>
                <a:lnTo>
                  <a:pt x="1930" y="1411"/>
                </a:lnTo>
                <a:lnTo>
                  <a:pt x="1942" y="1622"/>
                </a:lnTo>
                <a:lnTo>
                  <a:pt x="1947" y="1727"/>
                </a:lnTo>
                <a:lnTo>
                  <a:pt x="1953" y="1833"/>
                </a:lnTo>
                <a:lnTo>
                  <a:pt x="1953" y="1833"/>
                </a:lnTo>
                <a:lnTo>
                  <a:pt x="1954" y="1873"/>
                </a:lnTo>
                <a:lnTo>
                  <a:pt x="1957" y="1912"/>
                </a:lnTo>
                <a:lnTo>
                  <a:pt x="1961" y="1947"/>
                </a:lnTo>
                <a:lnTo>
                  <a:pt x="1964" y="1962"/>
                </a:lnTo>
                <a:lnTo>
                  <a:pt x="1968" y="1977"/>
                </a:lnTo>
                <a:lnTo>
                  <a:pt x="1968" y="1977"/>
                </a:lnTo>
                <a:lnTo>
                  <a:pt x="1964" y="1982"/>
                </a:lnTo>
                <a:lnTo>
                  <a:pt x="1960" y="1986"/>
                </a:lnTo>
                <a:lnTo>
                  <a:pt x="1949" y="1995"/>
                </a:lnTo>
                <a:lnTo>
                  <a:pt x="1935" y="2000"/>
                </a:lnTo>
                <a:lnTo>
                  <a:pt x="1922" y="2004"/>
                </a:lnTo>
                <a:lnTo>
                  <a:pt x="1893" y="2011"/>
                </a:lnTo>
                <a:lnTo>
                  <a:pt x="1878" y="2015"/>
                </a:lnTo>
                <a:lnTo>
                  <a:pt x="1864" y="2019"/>
                </a:lnTo>
                <a:lnTo>
                  <a:pt x="1864" y="2019"/>
                </a:lnTo>
                <a:lnTo>
                  <a:pt x="1859" y="2014"/>
                </a:lnTo>
                <a:lnTo>
                  <a:pt x="1852" y="2008"/>
                </a:lnTo>
                <a:lnTo>
                  <a:pt x="1837" y="2000"/>
                </a:lnTo>
                <a:lnTo>
                  <a:pt x="1830" y="1996"/>
                </a:lnTo>
                <a:lnTo>
                  <a:pt x="1824" y="1991"/>
                </a:lnTo>
                <a:lnTo>
                  <a:pt x="1819" y="1984"/>
                </a:lnTo>
                <a:lnTo>
                  <a:pt x="1815" y="1976"/>
                </a:lnTo>
                <a:lnTo>
                  <a:pt x="1815" y="1976"/>
                </a:lnTo>
                <a:lnTo>
                  <a:pt x="1814" y="1965"/>
                </a:lnTo>
                <a:lnTo>
                  <a:pt x="1815" y="1952"/>
                </a:lnTo>
                <a:lnTo>
                  <a:pt x="1817" y="1940"/>
                </a:lnTo>
                <a:lnTo>
                  <a:pt x="1818" y="1928"/>
                </a:lnTo>
                <a:lnTo>
                  <a:pt x="1818" y="1928"/>
                </a:lnTo>
                <a:lnTo>
                  <a:pt x="1817" y="1901"/>
                </a:lnTo>
                <a:lnTo>
                  <a:pt x="1815" y="1873"/>
                </a:lnTo>
                <a:lnTo>
                  <a:pt x="1814" y="1848"/>
                </a:lnTo>
                <a:lnTo>
                  <a:pt x="1815" y="1823"/>
                </a:lnTo>
                <a:lnTo>
                  <a:pt x="1815" y="1823"/>
                </a:lnTo>
                <a:lnTo>
                  <a:pt x="1804" y="1822"/>
                </a:lnTo>
                <a:lnTo>
                  <a:pt x="1791" y="1822"/>
                </a:lnTo>
                <a:lnTo>
                  <a:pt x="1779" y="1822"/>
                </a:lnTo>
                <a:lnTo>
                  <a:pt x="1766" y="1822"/>
                </a:lnTo>
                <a:lnTo>
                  <a:pt x="1766" y="1822"/>
                </a:lnTo>
                <a:lnTo>
                  <a:pt x="1760" y="1856"/>
                </a:lnTo>
                <a:lnTo>
                  <a:pt x="1754" y="1890"/>
                </a:lnTo>
                <a:lnTo>
                  <a:pt x="1745" y="1956"/>
                </a:lnTo>
                <a:lnTo>
                  <a:pt x="1745" y="1956"/>
                </a:lnTo>
                <a:lnTo>
                  <a:pt x="1732" y="1958"/>
                </a:lnTo>
                <a:lnTo>
                  <a:pt x="1720" y="1959"/>
                </a:lnTo>
                <a:lnTo>
                  <a:pt x="1693" y="1959"/>
                </a:lnTo>
                <a:lnTo>
                  <a:pt x="1664" y="1959"/>
                </a:lnTo>
                <a:lnTo>
                  <a:pt x="1651" y="1961"/>
                </a:lnTo>
                <a:lnTo>
                  <a:pt x="1637" y="1962"/>
                </a:lnTo>
                <a:lnTo>
                  <a:pt x="1637" y="1962"/>
                </a:lnTo>
                <a:lnTo>
                  <a:pt x="1633" y="1959"/>
                </a:lnTo>
                <a:lnTo>
                  <a:pt x="1629" y="1955"/>
                </a:lnTo>
                <a:lnTo>
                  <a:pt x="1625" y="1952"/>
                </a:lnTo>
                <a:lnTo>
                  <a:pt x="1624" y="1951"/>
                </a:lnTo>
                <a:lnTo>
                  <a:pt x="1619" y="1951"/>
                </a:lnTo>
                <a:lnTo>
                  <a:pt x="1619" y="1951"/>
                </a:lnTo>
                <a:lnTo>
                  <a:pt x="1618" y="1935"/>
                </a:lnTo>
                <a:lnTo>
                  <a:pt x="1619" y="1920"/>
                </a:lnTo>
                <a:lnTo>
                  <a:pt x="1624" y="1903"/>
                </a:lnTo>
                <a:lnTo>
                  <a:pt x="1626" y="1887"/>
                </a:lnTo>
                <a:lnTo>
                  <a:pt x="1634" y="1854"/>
                </a:lnTo>
                <a:lnTo>
                  <a:pt x="1637" y="1838"/>
                </a:lnTo>
                <a:lnTo>
                  <a:pt x="1638" y="1822"/>
                </a:lnTo>
                <a:lnTo>
                  <a:pt x="1638" y="1822"/>
                </a:lnTo>
                <a:lnTo>
                  <a:pt x="1551" y="1820"/>
                </a:lnTo>
                <a:lnTo>
                  <a:pt x="1468" y="1822"/>
                </a:lnTo>
                <a:lnTo>
                  <a:pt x="1388" y="1823"/>
                </a:lnTo>
                <a:lnTo>
                  <a:pt x="1309" y="1823"/>
                </a:lnTo>
                <a:lnTo>
                  <a:pt x="1309" y="1823"/>
                </a:lnTo>
                <a:lnTo>
                  <a:pt x="1042" y="1823"/>
                </a:lnTo>
                <a:lnTo>
                  <a:pt x="762" y="1823"/>
                </a:lnTo>
                <a:lnTo>
                  <a:pt x="762" y="1823"/>
                </a:lnTo>
                <a:lnTo>
                  <a:pt x="627" y="1822"/>
                </a:lnTo>
                <a:lnTo>
                  <a:pt x="498" y="1819"/>
                </a:lnTo>
                <a:lnTo>
                  <a:pt x="498" y="1819"/>
                </a:lnTo>
                <a:lnTo>
                  <a:pt x="490" y="1895"/>
                </a:lnTo>
                <a:lnTo>
                  <a:pt x="486" y="1937"/>
                </a:lnTo>
                <a:lnTo>
                  <a:pt x="482" y="1980"/>
                </a:lnTo>
                <a:lnTo>
                  <a:pt x="482" y="1980"/>
                </a:lnTo>
                <a:lnTo>
                  <a:pt x="482" y="2004"/>
                </a:lnTo>
                <a:lnTo>
                  <a:pt x="482" y="2008"/>
                </a:lnTo>
                <a:lnTo>
                  <a:pt x="480" y="2014"/>
                </a:lnTo>
                <a:lnTo>
                  <a:pt x="478" y="2019"/>
                </a:lnTo>
                <a:lnTo>
                  <a:pt x="475" y="2023"/>
                </a:lnTo>
                <a:lnTo>
                  <a:pt x="475" y="2023"/>
                </a:lnTo>
                <a:lnTo>
                  <a:pt x="449" y="2020"/>
                </a:lnTo>
                <a:lnTo>
                  <a:pt x="425" y="2015"/>
                </a:lnTo>
                <a:lnTo>
                  <a:pt x="399" y="2011"/>
                </a:lnTo>
                <a:lnTo>
                  <a:pt x="387" y="2010"/>
                </a:lnTo>
                <a:lnTo>
                  <a:pt x="374" y="2010"/>
                </a:lnTo>
                <a:lnTo>
                  <a:pt x="374" y="2010"/>
                </a:lnTo>
                <a:lnTo>
                  <a:pt x="369" y="2001"/>
                </a:lnTo>
                <a:lnTo>
                  <a:pt x="363" y="1992"/>
                </a:lnTo>
                <a:lnTo>
                  <a:pt x="353" y="1977"/>
                </a:lnTo>
                <a:lnTo>
                  <a:pt x="340" y="1961"/>
                </a:lnTo>
                <a:lnTo>
                  <a:pt x="328" y="1946"/>
                </a:lnTo>
                <a:lnTo>
                  <a:pt x="328" y="1946"/>
                </a:lnTo>
                <a:lnTo>
                  <a:pt x="338" y="1865"/>
                </a:lnTo>
                <a:lnTo>
                  <a:pt x="347" y="1785"/>
                </a:lnTo>
                <a:lnTo>
                  <a:pt x="363" y="1626"/>
                </a:lnTo>
                <a:lnTo>
                  <a:pt x="380" y="1468"/>
                </a:lnTo>
                <a:lnTo>
                  <a:pt x="397" y="1316"/>
                </a:lnTo>
                <a:lnTo>
                  <a:pt x="397" y="1316"/>
                </a:lnTo>
                <a:lnTo>
                  <a:pt x="355" y="1313"/>
                </a:lnTo>
                <a:lnTo>
                  <a:pt x="305" y="1310"/>
                </a:lnTo>
                <a:lnTo>
                  <a:pt x="252" y="1309"/>
                </a:lnTo>
                <a:lnTo>
                  <a:pt x="204" y="1307"/>
                </a:lnTo>
                <a:lnTo>
                  <a:pt x="204" y="1307"/>
                </a:lnTo>
                <a:lnTo>
                  <a:pt x="195" y="1386"/>
                </a:lnTo>
                <a:lnTo>
                  <a:pt x="185" y="1463"/>
                </a:lnTo>
                <a:lnTo>
                  <a:pt x="185" y="1463"/>
                </a:lnTo>
                <a:lnTo>
                  <a:pt x="184" y="1477"/>
                </a:lnTo>
                <a:lnTo>
                  <a:pt x="181" y="1494"/>
                </a:lnTo>
                <a:lnTo>
                  <a:pt x="178" y="1509"/>
                </a:lnTo>
                <a:lnTo>
                  <a:pt x="176" y="1525"/>
                </a:lnTo>
                <a:lnTo>
                  <a:pt x="176" y="1525"/>
                </a:lnTo>
                <a:lnTo>
                  <a:pt x="177" y="1543"/>
                </a:lnTo>
                <a:lnTo>
                  <a:pt x="177" y="1551"/>
                </a:lnTo>
                <a:lnTo>
                  <a:pt x="176" y="1559"/>
                </a:lnTo>
                <a:lnTo>
                  <a:pt x="176" y="1559"/>
                </a:lnTo>
                <a:lnTo>
                  <a:pt x="174" y="1569"/>
                </a:lnTo>
                <a:lnTo>
                  <a:pt x="170" y="1580"/>
                </a:lnTo>
                <a:lnTo>
                  <a:pt x="167" y="1589"/>
                </a:lnTo>
                <a:lnTo>
                  <a:pt x="166" y="1599"/>
                </a:lnTo>
                <a:lnTo>
                  <a:pt x="166" y="1599"/>
                </a:lnTo>
                <a:lnTo>
                  <a:pt x="167" y="1607"/>
                </a:lnTo>
                <a:lnTo>
                  <a:pt x="169" y="1614"/>
                </a:lnTo>
                <a:lnTo>
                  <a:pt x="170" y="1620"/>
                </a:lnTo>
                <a:lnTo>
                  <a:pt x="170" y="1627"/>
                </a:lnTo>
                <a:lnTo>
                  <a:pt x="170" y="1627"/>
                </a:lnTo>
                <a:lnTo>
                  <a:pt x="167" y="1634"/>
                </a:lnTo>
                <a:lnTo>
                  <a:pt x="165" y="1641"/>
                </a:lnTo>
                <a:lnTo>
                  <a:pt x="165" y="1641"/>
                </a:lnTo>
                <a:lnTo>
                  <a:pt x="165" y="1646"/>
                </a:lnTo>
                <a:lnTo>
                  <a:pt x="165" y="1650"/>
                </a:lnTo>
                <a:lnTo>
                  <a:pt x="165" y="1660"/>
                </a:lnTo>
                <a:lnTo>
                  <a:pt x="165" y="1660"/>
                </a:lnTo>
                <a:lnTo>
                  <a:pt x="163" y="1668"/>
                </a:lnTo>
                <a:lnTo>
                  <a:pt x="161" y="1675"/>
                </a:lnTo>
                <a:lnTo>
                  <a:pt x="158" y="1683"/>
                </a:lnTo>
                <a:lnTo>
                  <a:pt x="157" y="1690"/>
                </a:lnTo>
                <a:lnTo>
                  <a:pt x="157" y="1690"/>
                </a:lnTo>
                <a:lnTo>
                  <a:pt x="153" y="1739"/>
                </a:lnTo>
                <a:lnTo>
                  <a:pt x="146" y="1792"/>
                </a:lnTo>
                <a:lnTo>
                  <a:pt x="139" y="1849"/>
                </a:lnTo>
                <a:lnTo>
                  <a:pt x="135" y="1905"/>
                </a:lnTo>
                <a:lnTo>
                  <a:pt x="135" y="1905"/>
                </a:lnTo>
                <a:lnTo>
                  <a:pt x="135" y="1916"/>
                </a:lnTo>
                <a:lnTo>
                  <a:pt x="135" y="1925"/>
                </a:lnTo>
                <a:lnTo>
                  <a:pt x="135" y="1935"/>
                </a:lnTo>
                <a:lnTo>
                  <a:pt x="133" y="1940"/>
                </a:lnTo>
                <a:lnTo>
                  <a:pt x="131" y="1946"/>
                </a:lnTo>
                <a:lnTo>
                  <a:pt x="131" y="1946"/>
                </a:lnTo>
                <a:lnTo>
                  <a:pt x="124" y="1946"/>
                </a:lnTo>
                <a:lnTo>
                  <a:pt x="116" y="1946"/>
                </a:lnTo>
                <a:lnTo>
                  <a:pt x="101" y="1950"/>
                </a:lnTo>
                <a:lnTo>
                  <a:pt x="84" y="1952"/>
                </a:lnTo>
                <a:lnTo>
                  <a:pt x="65" y="1955"/>
                </a:lnTo>
                <a:lnTo>
                  <a:pt x="65" y="1955"/>
                </a:lnTo>
                <a:lnTo>
                  <a:pt x="49" y="1954"/>
                </a:lnTo>
                <a:lnTo>
                  <a:pt x="33" y="1952"/>
                </a:lnTo>
                <a:lnTo>
                  <a:pt x="18" y="1950"/>
                </a:lnTo>
                <a:lnTo>
                  <a:pt x="6" y="1948"/>
                </a:lnTo>
                <a:lnTo>
                  <a:pt x="6" y="1948"/>
                </a:lnTo>
                <a:lnTo>
                  <a:pt x="1" y="1946"/>
                </a:lnTo>
                <a:lnTo>
                  <a:pt x="0" y="1942"/>
                </a:lnTo>
                <a:lnTo>
                  <a:pt x="0" y="1937"/>
                </a:lnTo>
                <a:lnTo>
                  <a:pt x="1" y="1933"/>
                </a:lnTo>
                <a:lnTo>
                  <a:pt x="4" y="1924"/>
                </a:lnTo>
                <a:lnTo>
                  <a:pt x="3" y="1920"/>
                </a:lnTo>
                <a:lnTo>
                  <a:pt x="1" y="1914"/>
                </a:lnTo>
                <a:lnTo>
                  <a:pt x="1" y="1914"/>
                </a:lnTo>
                <a:lnTo>
                  <a:pt x="1" y="1913"/>
                </a:lnTo>
                <a:lnTo>
                  <a:pt x="1" y="1910"/>
                </a:lnTo>
                <a:lnTo>
                  <a:pt x="4" y="1909"/>
                </a:lnTo>
                <a:lnTo>
                  <a:pt x="8" y="1907"/>
                </a:lnTo>
                <a:lnTo>
                  <a:pt x="8" y="1905"/>
                </a:lnTo>
                <a:lnTo>
                  <a:pt x="8" y="1903"/>
                </a:lnTo>
                <a:lnTo>
                  <a:pt x="8" y="1903"/>
                </a:lnTo>
                <a:lnTo>
                  <a:pt x="14" y="1846"/>
                </a:lnTo>
                <a:lnTo>
                  <a:pt x="21" y="1788"/>
                </a:lnTo>
                <a:lnTo>
                  <a:pt x="35" y="1672"/>
                </a:lnTo>
                <a:lnTo>
                  <a:pt x="50" y="1556"/>
                </a:lnTo>
                <a:lnTo>
                  <a:pt x="64" y="1441"/>
                </a:lnTo>
                <a:lnTo>
                  <a:pt x="64" y="1441"/>
                </a:lnTo>
                <a:lnTo>
                  <a:pt x="70" y="1401"/>
                </a:lnTo>
                <a:lnTo>
                  <a:pt x="75" y="1360"/>
                </a:lnTo>
                <a:lnTo>
                  <a:pt x="80" y="1324"/>
                </a:lnTo>
                <a:lnTo>
                  <a:pt x="83" y="1301"/>
                </a:lnTo>
                <a:lnTo>
                  <a:pt x="83" y="1301"/>
                </a:lnTo>
                <a:lnTo>
                  <a:pt x="105" y="1068"/>
                </a:lnTo>
                <a:lnTo>
                  <a:pt x="118" y="945"/>
                </a:lnTo>
                <a:lnTo>
                  <a:pt x="135" y="823"/>
                </a:lnTo>
                <a:lnTo>
                  <a:pt x="135" y="823"/>
                </a:lnTo>
                <a:lnTo>
                  <a:pt x="142" y="763"/>
                </a:lnTo>
                <a:lnTo>
                  <a:pt x="147" y="702"/>
                </a:lnTo>
                <a:lnTo>
                  <a:pt x="153" y="641"/>
                </a:lnTo>
                <a:lnTo>
                  <a:pt x="159" y="579"/>
                </a:lnTo>
                <a:lnTo>
                  <a:pt x="159" y="579"/>
                </a:lnTo>
                <a:lnTo>
                  <a:pt x="167" y="520"/>
                </a:lnTo>
                <a:lnTo>
                  <a:pt x="172" y="490"/>
                </a:lnTo>
                <a:lnTo>
                  <a:pt x="174" y="460"/>
                </a:lnTo>
                <a:lnTo>
                  <a:pt x="174" y="460"/>
                </a:lnTo>
                <a:lnTo>
                  <a:pt x="180" y="415"/>
                </a:lnTo>
                <a:lnTo>
                  <a:pt x="185" y="371"/>
                </a:lnTo>
                <a:lnTo>
                  <a:pt x="188" y="348"/>
                </a:lnTo>
                <a:lnTo>
                  <a:pt x="189" y="325"/>
                </a:lnTo>
                <a:lnTo>
                  <a:pt x="191" y="302"/>
                </a:lnTo>
                <a:lnTo>
                  <a:pt x="189" y="276"/>
                </a:lnTo>
                <a:lnTo>
                  <a:pt x="189" y="276"/>
                </a:lnTo>
                <a:lnTo>
                  <a:pt x="188" y="209"/>
                </a:lnTo>
                <a:lnTo>
                  <a:pt x="187" y="147"/>
                </a:lnTo>
                <a:lnTo>
                  <a:pt x="184" y="83"/>
                </a:lnTo>
                <a:lnTo>
                  <a:pt x="180" y="15"/>
                </a:lnTo>
                <a:lnTo>
                  <a:pt x="180" y="15"/>
                </a:lnTo>
                <a:close/>
                <a:moveTo>
                  <a:pt x="204" y="345"/>
                </a:moveTo>
                <a:lnTo>
                  <a:pt x="204" y="345"/>
                </a:lnTo>
                <a:lnTo>
                  <a:pt x="208" y="367"/>
                </a:lnTo>
                <a:lnTo>
                  <a:pt x="210" y="390"/>
                </a:lnTo>
                <a:lnTo>
                  <a:pt x="211" y="415"/>
                </a:lnTo>
                <a:lnTo>
                  <a:pt x="212" y="439"/>
                </a:lnTo>
                <a:lnTo>
                  <a:pt x="212" y="439"/>
                </a:lnTo>
                <a:lnTo>
                  <a:pt x="215" y="472"/>
                </a:lnTo>
                <a:lnTo>
                  <a:pt x="216" y="498"/>
                </a:lnTo>
                <a:lnTo>
                  <a:pt x="216" y="544"/>
                </a:lnTo>
                <a:lnTo>
                  <a:pt x="216" y="544"/>
                </a:lnTo>
                <a:lnTo>
                  <a:pt x="216" y="564"/>
                </a:lnTo>
                <a:lnTo>
                  <a:pt x="216" y="588"/>
                </a:lnTo>
                <a:lnTo>
                  <a:pt x="216" y="588"/>
                </a:lnTo>
                <a:lnTo>
                  <a:pt x="215" y="623"/>
                </a:lnTo>
                <a:lnTo>
                  <a:pt x="216" y="658"/>
                </a:lnTo>
                <a:lnTo>
                  <a:pt x="218" y="726"/>
                </a:lnTo>
                <a:lnTo>
                  <a:pt x="218" y="726"/>
                </a:lnTo>
                <a:lnTo>
                  <a:pt x="219" y="748"/>
                </a:lnTo>
                <a:lnTo>
                  <a:pt x="222" y="770"/>
                </a:lnTo>
                <a:lnTo>
                  <a:pt x="223" y="793"/>
                </a:lnTo>
                <a:lnTo>
                  <a:pt x="223" y="813"/>
                </a:lnTo>
                <a:lnTo>
                  <a:pt x="223" y="813"/>
                </a:lnTo>
                <a:lnTo>
                  <a:pt x="222" y="824"/>
                </a:lnTo>
                <a:lnTo>
                  <a:pt x="221" y="830"/>
                </a:lnTo>
                <a:lnTo>
                  <a:pt x="221" y="835"/>
                </a:lnTo>
                <a:lnTo>
                  <a:pt x="221" y="835"/>
                </a:lnTo>
                <a:lnTo>
                  <a:pt x="221" y="861"/>
                </a:lnTo>
                <a:lnTo>
                  <a:pt x="222" y="888"/>
                </a:lnTo>
                <a:lnTo>
                  <a:pt x="225" y="915"/>
                </a:lnTo>
                <a:lnTo>
                  <a:pt x="226" y="936"/>
                </a:lnTo>
                <a:lnTo>
                  <a:pt x="226" y="936"/>
                </a:lnTo>
                <a:lnTo>
                  <a:pt x="226" y="964"/>
                </a:lnTo>
                <a:lnTo>
                  <a:pt x="226" y="999"/>
                </a:lnTo>
                <a:lnTo>
                  <a:pt x="226" y="999"/>
                </a:lnTo>
                <a:lnTo>
                  <a:pt x="225" y="1027"/>
                </a:lnTo>
                <a:lnTo>
                  <a:pt x="226" y="1056"/>
                </a:lnTo>
                <a:lnTo>
                  <a:pt x="229" y="1110"/>
                </a:lnTo>
                <a:lnTo>
                  <a:pt x="233" y="1165"/>
                </a:lnTo>
                <a:lnTo>
                  <a:pt x="233" y="1192"/>
                </a:lnTo>
                <a:lnTo>
                  <a:pt x="231" y="1219"/>
                </a:lnTo>
                <a:lnTo>
                  <a:pt x="231" y="1219"/>
                </a:lnTo>
                <a:lnTo>
                  <a:pt x="260" y="1201"/>
                </a:lnTo>
                <a:lnTo>
                  <a:pt x="290" y="1185"/>
                </a:lnTo>
                <a:lnTo>
                  <a:pt x="290" y="1185"/>
                </a:lnTo>
                <a:lnTo>
                  <a:pt x="291" y="1145"/>
                </a:lnTo>
                <a:lnTo>
                  <a:pt x="291" y="1105"/>
                </a:lnTo>
                <a:lnTo>
                  <a:pt x="289" y="1020"/>
                </a:lnTo>
                <a:lnTo>
                  <a:pt x="286" y="933"/>
                </a:lnTo>
                <a:lnTo>
                  <a:pt x="285" y="891"/>
                </a:lnTo>
                <a:lnTo>
                  <a:pt x="285" y="850"/>
                </a:lnTo>
                <a:lnTo>
                  <a:pt x="285" y="850"/>
                </a:lnTo>
                <a:lnTo>
                  <a:pt x="285" y="824"/>
                </a:lnTo>
                <a:lnTo>
                  <a:pt x="283" y="798"/>
                </a:lnTo>
                <a:lnTo>
                  <a:pt x="282" y="773"/>
                </a:lnTo>
                <a:lnTo>
                  <a:pt x="280" y="747"/>
                </a:lnTo>
                <a:lnTo>
                  <a:pt x="280" y="747"/>
                </a:lnTo>
                <a:lnTo>
                  <a:pt x="282" y="680"/>
                </a:lnTo>
                <a:lnTo>
                  <a:pt x="283" y="613"/>
                </a:lnTo>
                <a:lnTo>
                  <a:pt x="283" y="613"/>
                </a:lnTo>
                <a:lnTo>
                  <a:pt x="282" y="547"/>
                </a:lnTo>
                <a:lnTo>
                  <a:pt x="280" y="479"/>
                </a:lnTo>
                <a:lnTo>
                  <a:pt x="280" y="479"/>
                </a:lnTo>
                <a:lnTo>
                  <a:pt x="279" y="447"/>
                </a:lnTo>
                <a:lnTo>
                  <a:pt x="278" y="416"/>
                </a:lnTo>
                <a:lnTo>
                  <a:pt x="275" y="385"/>
                </a:lnTo>
                <a:lnTo>
                  <a:pt x="274" y="353"/>
                </a:lnTo>
                <a:lnTo>
                  <a:pt x="274" y="353"/>
                </a:lnTo>
                <a:lnTo>
                  <a:pt x="272" y="324"/>
                </a:lnTo>
                <a:lnTo>
                  <a:pt x="274" y="294"/>
                </a:lnTo>
                <a:lnTo>
                  <a:pt x="274" y="265"/>
                </a:lnTo>
                <a:lnTo>
                  <a:pt x="271" y="235"/>
                </a:lnTo>
                <a:lnTo>
                  <a:pt x="271" y="235"/>
                </a:lnTo>
                <a:lnTo>
                  <a:pt x="267" y="198"/>
                </a:lnTo>
                <a:lnTo>
                  <a:pt x="264" y="160"/>
                </a:lnTo>
                <a:lnTo>
                  <a:pt x="263" y="124"/>
                </a:lnTo>
                <a:lnTo>
                  <a:pt x="264" y="106"/>
                </a:lnTo>
                <a:lnTo>
                  <a:pt x="265" y="87"/>
                </a:lnTo>
                <a:lnTo>
                  <a:pt x="265" y="87"/>
                </a:lnTo>
                <a:lnTo>
                  <a:pt x="249" y="73"/>
                </a:lnTo>
                <a:lnTo>
                  <a:pt x="231" y="58"/>
                </a:lnTo>
                <a:lnTo>
                  <a:pt x="231" y="58"/>
                </a:lnTo>
                <a:lnTo>
                  <a:pt x="212" y="45"/>
                </a:lnTo>
                <a:lnTo>
                  <a:pt x="203" y="39"/>
                </a:lnTo>
                <a:lnTo>
                  <a:pt x="199" y="38"/>
                </a:lnTo>
                <a:lnTo>
                  <a:pt x="195" y="38"/>
                </a:lnTo>
                <a:lnTo>
                  <a:pt x="195" y="38"/>
                </a:lnTo>
                <a:lnTo>
                  <a:pt x="199" y="73"/>
                </a:lnTo>
                <a:lnTo>
                  <a:pt x="200" y="111"/>
                </a:lnTo>
                <a:lnTo>
                  <a:pt x="204" y="189"/>
                </a:lnTo>
                <a:lnTo>
                  <a:pt x="206" y="268"/>
                </a:lnTo>
                <a:lnTo>
                  <a:pt x="204" y="345"/>
                </a:lnTo>
                <a:lnTo>
                  <a:pt x="204" y="345"/>
                </a:lnTo>
                <a:close/>
                <a:moveTo>
                  <a:pt x="2190" y="1280"/>
                </a:moveTo>
                <a:lnTo>
                  <a:pt x="2190" y="1280"/>
                </a:lnTo>
                <a:lnTo>
                  <a:pt x="2109" y="1276"/>
                </a:lnTo>
                <a:lnTo>
                  <a:pt x="2025" y="1275"/>
                </a:lnTo>
                <a:lnTo>
                  <a:pt x="1848" y="1273"/>
                </a:lnTo>
                <a:lnTo>
                  <a:pt x="1848" y="1273"/>
                </a:lnTo>
                <a:lnTo>
                  <a:pt x="1776" y="1272"/>
                </a:lnTo>
                <a:lnTo>
                  <a:pt x="1711" y="1271"/>
                </a:lnTo>
                <a:lnTo>
                  <a:pt x="1711" y="1271"/>
                </a:lnTo>
                <a:lnTo>
                  <a:pt x="1698" y="1271"/>
                </a:lnTo>
                <a:lnTo>
                  <a:pt x="1685" y="1272"/>
                </a:lnTo>
                <a:lnTo>
                  <a:pt x="1672" y="1273"/>
                </a:lnTo>
                <a:lnTo>
                  <a:pt x="1660" y="1273"/>
                </a:lnTo>
                <a:lnTo>
                  <a:pt x="1660" y="1273"/>
                </a:lnTo>
                <a:lnTo>
                  <a:pt x="1653" y="1273"/>
                </a:lnTo>
                <a:lnTo>
                  <a:pt x="1648" y="1271"/>
                </a:lnTo>
                <a:lnTo>
                  <a:pt x="1643" y="1269"/>
                </a:lnTo>
                <a:lnTo>
                  <a:pt x="1637" y="1268"/>
                </a:lnTo>
                <a:lnTo>
                  <a:pt x="1637" y="1268"/>
                </a:lnTo>
                <a:lnTo>
                  <a:pt x="1628" y="1269"/>
                </a:lnTo>
                <a:lnTo>
                  <a:pt x="1618" y="1272"/>
                </a:lnTo>
                <a:lnTo>
                  <a:pt x="1618" y="1272"/>
                </a:lnTo>
                <a:lnTo>
                  <a:pt x="1595" y="1273"/>
                </a:lnTo>
                <a:lnTo>
                  <a:pt x="1570" y="1273"/>
                </a:lnTo>
                <a:lnTo>
                  <a:pt x="1524" y="1272"/>
                </a:lnTo>
                <a:lnTo>
                  <a:pt x="1479" y="1269"/>
                </a:lnTo>
                <a:lnTo>
                  <a:pt x="1457" y="1269"/>
                </a:lnTo>
                <a:lnTo>
                  <a:pt x="1437" y="1271"/>
                </a:lnTo>
                <a:lnTo>
                  <a:pt x="1437" y="1271"/>
                </a:lnTo>
                <a:lnTo>
                  <a:pt x="1432" y="1271"/>
                </a:lnTo>
                <a:lnTo>
                  <a:pt x="1426" y="1273"/>
                </a:lnTo>
                <a:lnTo>
                  <a:pt x="1422" y="1275"/>
                </a:lnTo>
                <a:lnTo>
                  <a:pt x="1417" y="1276"/>
                </a:lnTo>
                <a:lnTo>
                  <a:pt x="1417" y="1276"/>
                </a:lnTo>
                <a:lnTo>
                  <a:pt x="1411" y="1275"/>
                </a:lnTo>
                <a:lnTo>
                  <a:pt x="1407" y="1273"/>
                </a:lnTo>
                <a:lnTo>
                  <a:pt x="1402" y="1271"/>
                </a:lnTo>
                <a:lnTo>
                  <a:pt x="1398" y="1271"/>
                </a:lnTo>
                <a:lnTo>
                  <a:pt x="1398" y="1271"/>
                </a:lnTo>
                <a:lnTo>
                  <a:pt x="1391" y="1271"/>
                </a:lnTo>
                <a:lnTo>
                  <a:pt x="1385" y="1272"/>
                </a:lnTo>
                <a:lnTo>
                  <a:pt x="1379" y="1273"/>
                </a:lnTo>
                <a:lnTo>
                  <a:pt x="1372" y="1273"/>
                </a:lnTo>
                <a:lnTo>
                  <a:pt x="1372" y="1273"/>
                </a:lnTo>
                <a:lnTo>
                  <a:pt x="1260" y="1271"/>
                </a:lnTo>
                <a:lnTo>
                  <a:pt x="1260" y="1271"/>
                </a:lnTo>
                <a:lnTo>
                  <a:pt x="1208" y="1269"/>
                </a:lnTo>
                <a:lnTo>
                  <a:pt x="1157" y="1269"/>
                </a:lnTo>
                <a:lnTo>
                  <a:pt x="1106" y="1269"/>
                </a:lnTo>
                <a:lnTo>
                  <a:pt x="1055" y="1268"/>
                </a:lnTo>
                <a:lnTo>
                  <a:pt x="1055" y="1268"/>
                </a:lnTo>
                <a:lnTo>
                  <a:pt x="1034" y="1268"/>
                </a:lnTo>
                <a:lnTo>
                  <a:pt x="1014" y="1269"/>
                </a:lnTo>
                <a:lnTo>
                  <a:pt x="995" y="1268"/>
                </a:lnTo>
                <a:lnTo>
                  <a:pt x="974" y="1267"/>
                </a:lnTo>
                <a:lnTo>
                  <a:pt x="974" y="1267"/>
                </a:lnTo>
                <a:lnTo>
                  <a:pt x="955" y="1264"/>
                </a:lnTo>
                <a:lnTo>
                  <a:pt x="935" y="1264"/>
                </a:lnTo>
                <a:lnTo>
                  <a:pt x="935" y="1264"/>
                </a:lnTo>
                <a:lnTo>
                  <a:pt x="925" y="1264"/>
                </a:lnTo>
                <a:lnTo>
                  <a:pt x="915" y="1264"/>
                </a:lnTo>
                <a:lnTo>
                  <a:pt x="891" y="1261"/>
                </a:lnTo>
                <a:lnTo>
                  <a:pt x="881" y="1260"/>
                </a:lnTo>
                <a:lnTo>
                  <a:pt x="870" y="1260"/>
                </a:lnTo>
                <a:lnTo>
                  <a:pt x="859" y="1262"/>
                </a:lnTo>
                <a:lnTo>
                  <a:pt x="849" y="1267"/>
                </a:lnTo>
                <a:lnTo>
                  <a:pt x="849" y="1267"/>
                </a:lnTo>
                <a:lnTo>
                  <a:pt x="829" y="1262"/>
                </a:lnTo>
                <a:lnTo>
                  <a:pt x="807" y="1258"/>
                </a:lnTo>
                <a:lnTo>
                  <a:pt x="785" y="1257"/>
                </a:lnTo>
                <a:lnTo>
                  <a:pt x="761" y="1257"/>
                </a:lnTo>
                <a:lnTo>
                  <a:pt x="713" y="1256"/>
                </a:lnTo>
                <a:lnTo>
                  <a:pt x="666" y="1257"/>
                </a:lnTo>
                <a:lnTo>
                  <a:pt x="666" y="1257"/>
                </a:lnTo>
                <a:lnTo>
                  <a:pt x="619" y="1256"/>
                </a:lnTo>
                <a:lnTo>
                  <a:pt x="577" y="1254"/>
                </a:lnTo>
                <a:lnTo>
                  <a:pt x="535" y="1254"/>
                </a:lnTo>
                <a:lnTo>
                  <a:pt x="494" y="1254"/>
                </a:lnTo>
                <a:lnTo>
                  <a:pt x="494" y="1254"/>
                </a:lnTo>
                <a:lnTo>
                  <a:pt x="421" y="1257"/>
                </a:lnTo>
                <a:lnTo>
                  <a:pt x="346" y="1258"/>
                </a:lnTo>
                <a:lnTo>
                  <a:pt x="272" y="1258"/>
                </a:lnTo>
                <a:lnTo>
                  <a:pt x="204" y="1257"/>
                </a:lnTo>
                <a:lnTo>
                  <a:pt x="204" y="1257"/>
                </a:lnTo>
                <a:lnTo>
                  <a:pt x="184" y="1256"/>
                </a:lnTo>
                <a:lnTo>
                  <a:pt x="170" y="1254"/>
                </a:lnTo>
                <a:lnTo>
                  <a:pt x="157" y="1254"/>
                </a:lnTo>
                <a:lnTo>
                  <a:pt x="143" y="1257"/>
                </a:lnTo>
                <a:lnTo>
                  <a:pt x="132" y="1260"/>
                </a:lnTo>
                <a:lnTo>
                  <a:pt x="128" y="1262"/>
                </a:lnTo>
                <a:lnTo>
                  <a:pt x="125" y="1267"/>
                </a:lnTo>
                <a:lnTo>
                  <a:pt x="124" y="1271"/>
                </a:lnTo>
                <a:lnTo>
                  <a:pt x="123" y="1276"/>
                </a:lnTo>
                <a:lnTo>
                  <a:pt x="123" y="1276"/>
                </a:lnTo>
                <a:lnTo>
                  <a:pt x="124" y="1282"/>
                </a:lnTo>
                <a:lnTo>
                  <a:pt x="125" y="1286"/>
                </a:lnTo>
                <a:lnTo>
                  <a:pt x="128" y="1288"/>
                </a:lnTo>
                <a:lnTo>
                  <a:pt x="131" y="1292"/>
                </a:lnTo>
                <a:lnTo>
                  <a:pt x="139" y="1295"/>
                </a:lnTo>
                <a:lnTo>
                  <a:pt x="150" y="1297"/>
                </a:lnTo>
                <a:lnTo>
                  <a:pt x="161" y="1297"/>
                </a:lnTo>
                <a:lnTo>
                  <a:pt x="172" y="1297"/>
                </a:lnTo>
                <a:lnTo>
                  <a:pt x="192" y="1295"/>
                </a:lnTo>
                <a:lnTo>
                  <a:pt x="192" y="1295"/>
                </a:lnTo>
                <a:lnTo>
                  <a:pt x="237" y="1297"/>
                </a:lnTo>
                <a:lnTo>
                  <a:pt x="260" y="1297"/>
                </a:lnTo>
                <a:lnTo>
                  <a:pt x="283" y="1297"/>
                </a:lnTo>
                <a:lnTo>
                  <a:pt x="283" y="1297"/>
                </a:lnTo>
                <a:lnTo>
                  <a:pt x="295" y="1295"/>
                </a:lnTo>
                <a:lnTo>
                  <a:pt x="306" y="1294"/>
                </a:lnTo>
                <a:lnTo>
                  <a:pt x="316" y="1291"/>
                </a:lnTo>
                <a:lnTo>
                  <a:pt x="324" y="1291"/>
                </a:lnTo>
                <a:lnTo>
                  <a:pt x="324" y="1291"/>
                </a:lnTo>
                <a:lnTo>
                  <a:pt x="342" y="1294"/>
                </a:lnTo>
                <a:lnTo>
                  <a:pt x="359" y="1297"/>
                </a:lnTo>
                <a:lnTo>
                  <a:pt x="359" y="1297"/>
                </a:lnTo>
                <a:lnTo>
                  <a:pt x="406" y="1299"/>
                </a:lnTo>
                <a:lnTo>
                  <a:pt x="452" y="1298"/>
                </a:lnTo>
                <a:lnTo>
                  <a:pt x="497" y="1295"/>
                </a:lnTo>
                <a:lnTo>
                  <a:pt x="543" y="1292"/>
                </a:lnTo>
                <a:lnTo>
                  <a:pt x="543" y="1292"/>
                </a:lnTo>
                <a:lnTo>
                  <a:pt x="577" y="1298"/>
                </a:lnTo>
                <a:lnTo>
                  <a:pt x="610" y="1299"/>
                </a:lnTo>
                <a:lnTo>
                  <a:pt x="644" y="1299"/>
                </a:lnTo>
                <a:lnTo>
                  <a:pt x="678" y="1299"/>
                </a:lnTo>
                <a:lnTo>
                  <a:pt x="678" y="1299"/>
                </a:lnTo>
                <a:lnTo>
                  <a:pt x="708" y="1299"/>
                </a:lnTo>
                <a:lnTo>
                  <a:pt x="738" y="1299"/>
                </a:lnTo>
                <a:lnTo>
                  <a:pt x="798" y="1302"/>
                </a:lnTo>
                <a:lnTo>
                  <a:pt x="798" y="1302"/>
                </a:lnTo>
                <a:lnTo>
                  <a:pt x="827" y="1303"/>
                </a:lnTo>
                <a:lnTo>
                  <a:pt x="857" y="1303"/>
                </a:lnTo>
                <a:lnTo>
                  <a:pt x="917" y="1303"/>
                </a:lnTo>
                <a:lnTo>
                  <a:pt x="977" y="1302"/>
                </a:lnTo>
                <a:lnTo>
                  <a:pt x="1038" y="1302"/>
                </a:lnTo>
                <a:lnTo>
                  <a:pt x="1038" y="1302"/>
                </a:lnTo>
                <a:lnTo>
                  <a:pt x="1056" y="1303"/>
                </a:lnTo>
                <a:lnTo>
                  <a:pt x="1072" y="1306"/>
                </a:lnTo>
                <a:lnTo>
                  <a:pt x="1090" y="1307"/>
                </a:lnTo>
                <a:lnTo>
                  <a:pt x="1108" y="1307"/>
                </a:lnTo>
                <a:lnTo>
                  <a:pt x="1108" y="1307"/>
                </a:lnTo>
                <a:lnTo>
                  <a:pt x="1237" y="1309"/>
                </a:lnTo>
                <a:lnTo>
                  <a:pt x="1304" y="1309"/>
                </a:lnTo>
                <a:lnTo>
                  <a:pt x="1369" y="1311"/>
                </a:lnTo>
                <a:lnTo>
                  <a:pt x="1369" y="1311"/>
                </a:lnTo>
                <a:lnTo>
                  <a:pt x="1384" y="1311"/>
                </a:lnTo>
                <a:lnTo>
                  <a:pt x="1400" y="1310"/>
                </a:lnTo>
                <a:lnTo>
                  <a:pt x="1415" y="1309"/>
                </a:lnTo>
                <a:lnTo>
                  <a:pt x="1429" y="1307"/>
                </a:lnTo>
                <a:lnTo>
                  <a:pt x="1429" y="1307"/>
                </a:lnTo>
                <a:lnTo>
                  <a:pt x="1441" y="1310"/>
                </a:lnTo>
                <a:lnTo>
                  <a:pt x="1453" y="1311"/>
                </a:lnTo>
                <a:lnTo>
                  <a:pt x="1466" y="1314"/>
                </a:lnTo>
                <a:lnTo>
                  <a:pt x="1477" y="1316"/>
                </a:lnTo>
                <a:lnTo>
                  <a:pt x="1477" y="1316"/>
                </a:lnTo>
                <a:lnTo>
                  <a:pt x="1511" y="1316"/>
                </a:lnTo>
                <a:lnTo>
                  <a:pt x="1546" y="1316"/>
                </a:lnTo>
                <a:lnTo>
                  <a:pt x="1546" y="1316"/>
                </a:lnTo>
                <a:lnTo>
                  <a:pt x="1700" y="1316"/>
                </a:lnTo>
                <a:lnTo>
                  <a:pt x="1776" y="1316"/>
                </a:lnTo>
                <a:lnTo>
                  <a:pt x="1844" y="1314"/>
                </a:lnTo>
                <a:lnTo>
                  <a:pt x="1844" y="1314"/>
                </a:lnTo>
                <a:lnTo>
                  <a:pt x="1863" y="1314"/>
                </a:lnTo>
                <a:lnTo>
                  <a:pt x="1882" y="1317"/>
                </a:lnTo>
                <a:lnTo>
                  <a:pt x="1901" y="1317"/>
                </a:lnTo>
                <a:lnTo>
                  <a:pt x="1909" y="1316"/>
                </a:lnTo>
                <a:lnTo>
                  <a:pt x="1919" y="1314"/>
                </a:lnTo>
                <a:lnTo>
                  <a:pt x="1919" y="1314"/>
                </a:lnTo>
                <a:lnTo>
                  <a:pt x="1926" y="1317"/>
                </a:lnTo>
                <a:lnTo>
                  <a:pt x="1932" y="1318"/>
                </a:lnTo>
                <a:lnTo>
                  <a:pt x="1947" y="1320"/>
                </a:lnTo>
                <a:lnTo>
                  <a:pt x="1947" y="1320"/>
                </a:lnTo>
                <a:lnTo>
                  <a:pt x="2005" y="1321"/>
                </a:lnTo>
                <a:lnTo>
                  <a:pt x="2064" y="1321"/>
                </a:lnTo>
                <a:lnTo>
                  <a:pt x="2124" y="1321"/>
                </a:lnTo>
                <a:lnTo>
                  <a:pt x="2187" y="1324"/>
                </a:lnTo>
                <a:lnTo>
                  <a:pt x="2187" y="1324"/>
                </a:lnTo>
                <a:lnTo>
                  <a:pt x="2191" y="1320"/>
                </a:lnTo>
                <a:lnTo>
                  <a:pt x="2194" y="1314"/>
                </a:lnTo>
                <a:lnTo>
                  <a:pt x="2196" y="1309"/>
                </a:lnTo>
                <a:lnTo>
                  <a:pt x="2198" y="1302"/>
                </a:lnTo>
                <a:lnTo>
                  <a:pt x="2199" y="1295"/>
                </a:lnTo>
                <a:lnTo>
                  <a:pt x="2198" y="1290"/>
                </a:lnTo>
                <a:lnTo>
                  <a:pt x="2195" y="1284"/>
                </a:lnTo>
                <a:lnTo>
                  <a:pt x="2190" y="1280"/>
                </a:lnTo>
                <a:lnTo>
                  <a:pt x="2190" y="1280"/>
                </a:lnTo>
                <a:close/>
                <a:moveTo>
                  <a:pt x="2126" y="985"/>
                </a:moveTo>
                <a:lnTo>
                  <a:pt x="2126" y="985"/>
                </a:lnTo>
                <a:lnTo>
                  <a:pt x="2127" y="838"/>
                </a:lnTo>
                <a:lnTo>
                  <a:pt x="2126" y="692"/>
                </a:lnTo>
                <a:lnTo>
                  <a:pt x="2124" y="619"/>
                </a:lnTo>
                <a:lnTo>
                  <a:pt x="2122" y="544"/>
                </a:lnTo>
                <a:lnTo>
                  <a:pt x="2117" y="469"/>
                </a:lnTo>
                <a:lnTo>
                  <a:pt x="2112" y="393"/>
                </a:lnTo>
                <a:lnTo>
                  <a:pt x="2112" y="393"/>
                </a:lnTo>
                <a:lnTo>
                  <a:pt x="2113" y="309"/>
                </a:lnTo>
                <a:lnTo>
                  <a:pt x="2113" y="223"/>
                </a:lnTo>
                <a:lnTo>
                  <a:pt x="2111" y="138"/>
                </a:lnTo>
                <a:lnTo>
                  <a:pt x="2108" y="96"/>
                </a:lnTo>
                <a:lnTo>
                  <a:pt x="2105" y="53"/>
                </a:lnTo>
                <a:lnTo>
                  <a:pt x="2105" y="53"/>
                </a:lnTo>
                <a:lnTo>
                  <a:pt x="2096" y="57"/>
                </a:lnTo>
                <a:lnTo>
                  <a:pt x="2089" y="62"/>
                </a:lnTo>
                <a:lnTo>
                  <a:pt x="2082" y="68"/>
                </a:lnTo>
                <a:lnTo>
                  <a:pt x="2077" y="75"/>
                </a:lnTo>
                <a:lnTo>
                  <a:pt x="2064" y="88"/>
                </a:lnTo>
                <a:lnTo>
                  <a:pt x="2059" y="95"/>
                </a:lnTo>
                <a:lnTo>
                  <a:pt x="2051" y="100"/>
                </a:lnTo>
                <a:lnTo>
                  <a:pt x="2051" y="100"/>
                </a:lnTo>
                <a:lnTo>
                  <a:pt x="2058" y="160"/>
                </a:lnTo>
                <a:lnTo>
                  <a:pt x="2062" y="219"/>
                </a:lnTo>
                <a:lnTo>
                  <a:pt x="2064" y="276"/>
                </a:lnTo>
                <a:lnTo>
                  <a:pt x="2066" y="333"/>
                </a:lnTo>
                <a:lnTo>
                  <a:pt x="2068" y="443"/>
                </a:lnTo>
                <a:lnTo>
                  <a:pt x="2070" y="555"/>
                </a:lnTo>
                <a:lnTo>
                  <a:pt x="2070" y="555"/>
                </a:lnTo>
                <a:lnTo>
                  <a:pt x="2070" y="577"/>
                </a:lnTo>
                <a:lnTo>
                  <a:pt x="2067" y="597"/>
                </a:lnTo>
                <a:lnTo>
                  <a:pt x="2066" y="619"/>
                </a:lnTo>
                <a:lnTo>
                  <a:pt x="2064" y="641"/>
                </a:lnTo>
                <a:lnTo>
                  <a:pt x="2064" y="641"/>
                </a:lnTo>
                <a:lnTo>
                  <a:pt x="2066" y="692"/>
                </a:lnTo>
                <a:lnTo>
                  <a:pt x="2067" y="743"/>
                </a:lnTo>
                <a:lnTo>
                  <a:pt x="2073" y="846"/>
                </a:lnTo>
                <a:lnTo>
                  <a:pt x="2073" y="846"/>
                </a:lnTo>
                <a:lnTo>
                  <a:pt x="2073" y="891"/>
                </a:lnTo>
                <a:lnTo>
                  <a:pt x="2071" y="937"/>
                </a:lnTo>
                <a:lnTo>
                  <a:pt x="2070" y="984"/>
                </a:lnTo>
                <a:lnTo>
                  <a:pt x="2068" y="1030"/>
                </a:lnTo>
                <a:lnTo>
                  <a:pt x="2068" y="1030"/>
                </a:lnTo>
                <a:lnTo>
                  <a:pt x="2067" y="1079"/>
                </a:lnTo>
                <a:lnTo>
                  <a:pt x="2066" y="1126"/>
                </a:lnTo>
                <a:lnTo>
                  <a:pt x="2060" y="1220"/>
                </a:lnTo>
                <a:lnTo>
                  <a:pt x="2060" y="1220"/>
                </a:lnTo>
                <a:lnTo>
                  <a:pt x="2067" y="1226"/>
                </a:lnTo>
                <a:lnTo>
                  <a:pt x="2074" y="1231"/>
                </a:lnTo>
                <a:lnTo>
                  <a:pt x="2090" y="1239"/>
                </a:lnTo>
                <a:lnTo>
                  <a:pt x="2124" y="1254"/>
                </a:lnTo>
                <a:lnTo>
                  <a:pt x="2124" y="1254"/>
                </a:lnTo>
                <a:lnTo>
                  <a:pt x="2126" y="1192"/>
                </a:lnTo>
                <a:lnTo>
                  <a:pt x="2126" y="1125"/>
                </a:lnTo>
                <a:lnTo>
                  <a:pt x="2126" y="1056"/>
                </a:lnTo>
                <a:lnTo>
                  <a:pt x="2126" y="985"/>
                </a:lnTo>
                <a:lnTo>
                  <a:pt x="2126" y="985"/>
                </a:lnTo>
                <a:close/>
                <a:moveTo>
                  <a:pt x="2103" y="1261"/>
                </a:moveTo>
                <a:lnTo>
                  <a:pt x="2103" y="1261"/>
                </a:lnTo>
                <a:lnTo>
                  <a:pt x="2093" y="1256"/>
                </a:lnTo>
                <a:lnTo>
                  <a:pt x="2083" y="1250"/>
                </a:lnTo>
                <a:lnTo>
                  <a:pt x="2074" y="1245"/>
                </a:lnTo>
                <a:lnTo>
                  <a:pt x="2064" y="1239"/>
                </a:lnTo>
                <a:lnTo>
                  <a:pt x="2064" y="1239"/>
                </a:lnTo>
                <a:lnTo>
                  <a:pt x="2060" y="1242"/>
                </a:lnTo>
                <a:lnTo>
                  <a:pt x="2059" y="1243"/>
                </a:lnTo>
                <a:lnTo>
                  <a:pt x="2056" y="1245"/>
                </a:lnTo>
                <a:lnTo>
                  <a:pt x="2051" y="1245"/>
                </a:lnTo>
                <a:lnTo>
                  <a:pt x="2051" y="1245"/>
                </a:lnTo>
                <a:lnTo>
                  <a:pt x="2048" y="1241"/>
                </a:lnTo>
                <a:lnTo>
                  <a:pt x="2044" y="1235"/>
                </a:lnTo>
                <a:lnTo>
                  <a:pt x="2041" y="1230"/>
                </a:lnTo>
                <a:lnTo>
                  <a:pt x="2039" y="1224"/>
                </a:lnTo>
                <a:lnTo>
                  <a:pt x="2039" y="1224"/>
                </a:lnTo>
                <a:lnTo>
                  <a:pt x="1999" y="1220"/>
                </a:lnTo>
                <a:lnTo>
                  <a:pt x="1956" y="1218"/>
                </a:lnTo>
                <a:lnTo>
                  <a:pt x="1911" y="1218"/>
                </a:lnTo>
                <a:lnTo>
                  <a:pt x="1864" y="1216"/>
                </a:lnTo>
                <a:lnTo>
                  <a:pt x="1773" y="1216"/>
                </a:lnTo>
                <a:lnTo>
                  <a:pt x="1731" y="1215"/>
                </a:lnTo>
                <a:lnTo>
                  <a:pt x="1692" y="1214"/>
                </a:lnTo>
                <a:lnTo>
                  <a:pt x="1692" y="1214"/>
                </a:lnTo>
                <a:lnTo>
                  <a:pt x="1690" y="1215"/>
                </a:lnTo>
                <a:lnTo>
                  <a:pt x="1687" y="1216"/>
                </a:lnTo>
                <a:lnTo>
                  <a:pt x="1683" y="1216"/>
                </a:lnTo>
                <a:lnTo>
                  <a:pt x="1679" y="1216"/>
                </a:lnTo>
                <a:lnTo>
                  <a:pt x="1678" y="1216"/>
                </a:lnTo>
                <a:lnTo>
                  <a:pt x="1677" y="1219"/>
                </a:lnTo>
                <a:lnTo>
                  <a:pt x="1677" y="1219"/>
                </a:lnTo>
                <a:lnTo>
                  <a:pt x="1672" y="1216"/>
                </a:lnTo>
                <a:lnTo>
                  <a:pt x="1668" y="1215"/>
                </a:lnTo>
                <a:lnTo>
                  <a:pt x="1658" y="1215"/>
                </a:lnTo>
                <a:lnTo>
                  <a:pt x="1658" y="1215"/>
                </a:lnTo>
                <a:lnTo>
                  <a:pt x="1658" y="1223"/>
                </a:lnTo>
                <a:lnTo>
                  <a:pt x="1655" y="1230"/>
                </a:lnTo>
                <a:lnTo>
                  <a:pt x="1652" y="1235"/>
                </a:lnTo>
                <a:lnTo>
                  <a:pt x="1648" y="1241"/>
                </a:lnTo>
                <a:lnTo>
                  <a:pt x="1644" y="1245"/>
                </a:lnTo>
                <a:lnTo>
                  <a:pt x="1638" y="1249"/>
                </a:lnTo>
                <a:lnTo>
                  <a:pt x="1628" y="1254"/>
                </a:lnTo>
                <a:lnTo>
                  <a:pt x="1628" y="1254"/>
                </a:lnTo>
                <a:lnTo>
                  <a:pt x="1751" y="1258"/>
                </a:lnTo>
                <a:lnTo>
                  <a:pt x="1877" y="1260"/>
                </a:lnTo>
                <a:lnTo>
                  <a:pt x="2103" y="1261"/>
                </a:lnTo>
                <a:lnTo>
                  <a:pt x="2103" y="1261"/>
                </a:lnTo>
                <a:close/>
                <a:moveTo>
                  <a:pt x="280" y="76"/>
                </a:moveTo>
                <a:lnTo>
                  <a:pt x="280" y="76"/>
                </a:lnTo>
                <a:lnTo>
                  <a:pt x="282" y="77"/>
                </a:lnTo>
                <a:lnTo>
                  <a:pt x="283" y="76"/>
                </a:lnTo>
                <a:lnTo>
                  <a:pt x="286" y="75"/>
                </a:lnTo>
                <a:lnTo>
                  <a:pt x="290" y="72"/>
                </a:lnTo>
                <a:lnTo>
                  <a:pt x="293" y="72"/>
                </a:lnTo>
                <a:lnTo>
                  <a:pt x="294" y="73"/>
                </a:lnTo>
                <a:lnTo>
                  <a:pt x="294" y="73"/>
                </a:lnTo>
                <a:lnTo>
                  <a:pt x="295" y="73"/>
                </a:lnTo>
                <a:lnTo>
                  <a:pt x="297" y="73"/>
                </a:lnTo>
                <a:lnTo>
                  <a:pt x="302" y="75"/>
                </a:lnTo>
                <a:lnTo>
                  <a:pt x="308" y="76"/>
                </a:lnTo>
                <a:lnTo>
                  <a:pt x="314" y="77"/>
                </a:lnTo>
                <a:lnTo>
                  <a:pt x="314" y="77"/>
                </a:lnTo>
                <a:lnTo>
                  <a:pt x="320" y="77"/>
                </a:lnTo>
                <a:lnTo>
                  <a:pt x="325" y="76"/>
                </a:lnTo>
                <a:lnTo>
                  <a:pt x="331" y="75"/>
                </a:lnTo>
                <a:lnTo>
                  <a:pt x="336" y="73"/>
                </a:lnTo>
                <a:lnTo>
                  <a:pt x="336" y="73"/>
                </a:lnTo>
                <a:lnTo>
                  <a:pt x="342" y="75"/>
                </a:lnTo>
                <a:lnTo>
                  <a:pt x="347" y="77"/>
                </a:lnTo>
                <a:lnTo>
                  <a:pt x="353" y="79"/>
                </a:lnTo>
                <a:lnTo>
                  <a:pt x="359" y="80"/>
                </a:lnTo>
                <a:lnTo>
                  <a:pt x="359" y="80"/>
                </a:lnTo>
                <a:lnTo>
                  <a:pt x="372" y="79"/>
                </a:lnTo>
                <a:lnTo>
                  <a:pt x="385" y="77"/>
                </a:lnTo>
                <a:lnTo>
                  <a:pt x="385" y="77"/>
                </a:lnTo>
                <a:lnTo>
                  <a:pt x="633" y="80"/>
                </a:lnTo>
                <a:lnTo>
                  <a:pt x="874" y="80"/>
                </a:lnTo>
                <a:lnTo>
                  <a:pt x="874" y="80"/>
                </a:lnTo>
                <a:lnTo>
                  <a:pt x="882" y="80"/>
                </a:lnTo>
                <a:lnTo>
                  <a:pt x="891" y="81"/>
                </a:lnTo>
                <a:lnTo>
                  <a:pt x="900" y="83"/>
                </a:lnTo>
                <a:lnTo>
                  <a:pt x="908" y="83"/>
                </a:lnTo>
                <a:lnTo>
                  <a:pt x="908" y="83"/>
                </a:lnTo>
                <a:lnTo>
                  <a:pt x="1022" y="83"/>
                </a:lnTo>
                <a:lnTo>
                  <a:pt x="1139" y="83"/>
                </a:lnTo>
                <a:lnTo>
                  <a:pt x="1139" y="83"/>
                </a:lnTo>
                <a:lnTo>
                  <a:pt x="1249" y="84"/>
                </a:lnTo>
                <a:lnTo>
                  <a:pt x="1350" y="85"/>
                </a:lnTo>
                <a:lnTo>
                  <a:pt x="1448" y="85"/>
                </a:lnTo>
                <a:lnTo>
                  <a:pt x="1547" y="87"/>
                </a:lnTo>
                <a:lnTo>
                  <a:pt x="1547" y="87"/>
                </a:lnTo>
                <a:lnTo>
                  <a:pt x="1618" y="88"/>
                </a:lnTo>
                <a:lnTo>
                  <a:pt x="1692" y="88"/>
                </a:lnTo>
                <a:lnTo>
                  <a:pt x="1762" y="87"/>
                </a:lnTo>
                <a:lnTo>
                  <a:pt x="1825" y="83"/>
                </a:lnTo>
                <a:lnTo>
                  <a:pt x="1825" y="83"/>
                </a:lnTo>
                <a:lnTo>
                  <a:pt x="1852" y="87"/>
                </a:lnTo>
                <a:lnTo>
                  <a:pt x="1879" y="88"/>
                </a:lnTo>
                <a:lnTo>
                  <a:pt x="1934" y="90"/>
                </a:lnTo>
                <a:lnTo>
                  <a:pt x="1988" y="88"/>
                </a:lnTo>
                <a:lnTo>
                  <a:pt x="2044" y="85"/>
                </a:lnTo>
                <a:lnTo>
                  <a:pt x="2044" y="85"/>
                </a:lnTo>
                <a:lnTo>
                  <a:pt x="2048" y="79"/>
                </a:lnTo>
                <a:lnTo>
                  <a:pt x="2054" y="73"/>
                </a:lnTo>
                <a:lnTo>
                  <a:pt x="2067" y="61"/>
                </a:lnTo>
                <a:lnTo>
                  <a:pt x="2081" y="47"/>
                </a:lnTo>
                <a:lnTo>
                  <a:pt x="2086" y="41"/>
                </a:lnTo>
                <a:lnTo>
                  <a:pt x="2092" y="32"/>
                </a:lnTo>
                <a:lnTo>
                  <a:pt x="2092" y="32"/>
                </a:lnTo>
                <a:lnTo>
                  <a:pt x="2041" y="30"/>
                </a:lnTo>
                <a:lnTo>
                  <a:pt x="1990" y="28"/>
                </a:lnTo>
                <a:lnTo>
                  <a:pt x="1883" y="30"/>
                </a:lnTo>
                <a:lnTo>
                  <a:pt x="1780" y="31"/>
                </a:lnTo>
                <a:lnTo>
                  <a:pt x="1730" y="31"/>
                </a:lnTo>
                <a:lnTo>
                  <a:pt x="1682" y="30"/>
                </a:lnTo>
                <a:lnTo>
                  <a:pt x="1682" y="30"/>
                </a:lnTo>
                <a:lnTo>
                  <a:pt x="1633" y="30"/>
                </a:lnTo>
                <a:lnTo>
                  <a:pt x="1581" y="30"/>
                </a:lnTo>
                <a:lnTo>
                  <a:pt x="1479" y="30"/>
                </a:lnTo>
                <a:lnTo>
                  <a:pt x="1479" y="30"/>
                </a:lnTo>
                <a:lnTo>
                  <a:pt x="1262" y="28"/>
                </a:lnTo>
                <a:lnTo>
                  <a:pt x="1161" y="27"/>
                </a:lnTo>
                <a:lnTo>
                  <a:pt x="1055" y="27"/>
                </a:lnTo>
                <a:lnTo>
                  <a:pt x="1055" y="27"/>
                </a:lnTo>
                <a:lnTo>
                  <a:pt x="729" y="26"/>
                </a:lnTo>
                <a:lnTo>
                  <a:pt x="404" y="24"/>
                </a:lnTo>
                <a:lnTo>
                  <a:pt x="404" y="24"/>
                </a:lnTo>
                <a:lnTo>
                  <a:pt x="362" y="23"/>
                </a:lnTo>
                <a:lnTo>
                  <a:pt x="319" y="23"/>
                </a:lnTo>
                <a:lnTo>
                  <a:pt x="297" y="24"/>
                </a:lnTo>
                <a:lnTo>
                  <a:pt x="278" y="26"/>
                </a:lnTo>
                <a:lnTo>
                  <a:pt x="261" y="30"/>
                </a:lnTo>
                <a:lnTo>
                  <a:pt x="246" y="34"/>
                </a:lnTo>
                <a:lnTo>
                  <a:pt x="246" y="34"/>
                </a:lnTo>
                <a:lnTo>
                  <a:pt x="230" y="31"/>
                </a:lnTo>
                <a:lnTo>
                  <a:pt x="216" y="28"/>
                </a:lnTo>
                <a:lnTo>
                  <a:pt x="216" y="28"/>
                </a:lnTo>
                <a:lnTo>
                  <a:pt x="246" y="55"/>
                </a:lnTo>
                <a:lnTo>
                  <a:pt x="255" y="62"/>
                </a:lnTo>
                <a:lnTo>
                  <a:pt x="263" y="68"/>
                </a:lnTo>
                <a:lnTo>
                  <a:pt x="272" y="72"/>
                </a:lnTo>
                <a:lnTo>
                  <a:pt x="280" y="76"/>
                </a:lnTo>
                <a:lnTo>
                  <a:pt x="280" y="76"/>
                </a:lnTo>
                <a:close/>
                <a:moveTo>
                  <a:pt x="2051" y="760"/>
                </a:moveTo>
                <a:lnTo>
                  <a:pt x="2051" y="760"/>
                </a:lnTo>
                <a:lnTo>
                  <a:pt x="2051" y="711"/>
                </a:lnTo>
                <a:lnTo>
                  <a:pt x="2052" y="664"/>
                </a:lnTo>
                <a:lnTo>
                  <a:pt x="2052" y="615"/>
                </a:lnTo>
                <a:lnTo>
                  <a:pt x="2051" y="590"/>
                </a:lnTo>
                <a:lnTo>
                  <a:pt x="2049" y="566"/>
                </a:lnTo>
                <a:lnTo>
                  <a:pt x="2049" y="566"/>
                </a:lnTo>
                <a:lnTo>
                  <a:pt x="2052" y="549"/>
                </a:lnTo>
                <a:lnTo>
                  <a:pt x="2052" y="530"/>
                </a:lnTo>
                <a:lnTo>
                  <a:pt x="2051" y="487"/>
                </a:lnTo>
                <a:lnTo>
                  <a:pt x="2051" y="487"/>
                </a:lnTo>
                <a:lnTo>
                  <a:pt x="2051" y="453"/>
                </a:lnTo>
                <a:lnTo>
                  <a:pt x="2049" y="420"/>
                </a:lnTo>
                <a:lnTo>
                  <a:pt x="2049" y="420"/>
                </a:lnTo>
                <a:lnTo>
                  <a:pt x="2048" y="339"/>
                </a:lnTo>
                <a:lnTo>
                  <a:pt x="2045" y="260"/>
                </a:lnTo>
                <a:lnTo>
                  <a:pt x="2043" y="182"/>
                </a:lnTo>
                <a:lnTo>
                  <a:pt x="2036" y="102"/>
                </a:lnTo>
                <a:lnTo>
                  <a:pt x="2036" y="102"/>
                </a:lnTo>
                <a:lnTo>
                  <a:pt x="1954" y="100"/>
                </a:lnTo>
                <a:lnTo>
                  <a:pt x="1954" y="100"/>
                </a:lnTo>
                <a:lnTo>
                  <a:pt x="1935" y="100"/>
                </a:lnTo>
                <a:lnTo>
                  <a:pt x="1916" y="102"/>
                </a:lnTo>
                <a:lnTo>
                  <a:pt x="1874" y="102"/>
                </a:lnTo>
                <a:lnTo>
                  <a:pt x="1874" y="102"/>
                </a:lnTo>
                <a:lnTo>
                  <a:pt x="1860" y="102"/>
                </a:lnTo>
                <a:lnTo>
                  <a:pt x="1848" y="102"/>
                </a:lnTo>
                <a:lnTo>
                  <a:pt x="1841" y="102"/>
                </a:lnTo>
                <a:lnTo>
                  <a:pt x="1836" y="103"/>
                </a:lnTo>
                <a:lnTo>
                  <a:pt x="1832" y="106"/>
                </a:lnTo>
                <a:lnTo>
                  <a:pt x="1826" y="110"/>
                </a:lnTo>
                <a:lnTo>
                  <a:pt x="1826" y="110"/>
                </a:lnTo>
                <a:lnTo>
                  <a:pt x="1819" y="106"/>
                </a:lnTo>
                <a:lnTo>
                  <a:pt x="1811" y="103"/>
                </a:lnTo>
                <a:lnTo>
                  <a:pt x="1802" y="100"/>
                </a:lnTo>
                <a:lnTo>
                  <a:pt x="1795" y="100"/>
                </a:lnTo>
                <a:lnTo>
                  <a:pt x="1795" y="100"/>
                </a:lnTo>
                <a:lnTo>
                  <a:pt x="1734" y="99"/>
                </a:lnTo>
                <a:lnTo>
                  <a:pt x="1668" y="99"/>
                </a:lnTo>
                <a:lnTo>
                  <a:pt x="1536" y="102"/>
                </a:lnTo>
                <a:lnTo>
                  <a:pt x="1536" y="102"/>
                </a:lnTo>
                <a:lnTo>
                  <a:pt x="1478" y="100"/>
                </a:lnTo>
                <a:lnTo>
                  <a:pt x="1419" y="99"/>
                </a:lnTo>
                <a:lnTo>
                  <a:pt x="1313" y="99"/>
                </a:lnTo>
                <a:lnTo>
                  <a:pt x="1313" y="99"/>
                </a:lnTo>
                <a:lnTo>
                  <a:pt x="1185" y="96"/>
                </a:lnTo>
                <a:lnTo>
                  <a:pt x="1059" y="92"/>
                </a:lnTo>
                <a:lnTo>
                  <a:pt x="1059" y="92"/>
                </a:lnTo>
                <a:lnTo>
                  <a:pt x="1026" y="94"/>
                </a:lnTo>
                <a:lnTo>
                  <a:pt x="996" y="94"/>
                </a:lnTo>
                <a:lnTo>
                  <a:pt x="966" y="95"/>
                </a:lnTo>
                <a:lnTo>
                  <a:pt x="939" y="95"/>
                </a:lnTo>
                <a:lnTo>
                  <a:pt x="939" y="95"/>
                </a:lnTo>
                <a:lnTo>
                  <a:pt x="923" y="95"/>
                </a:lnTo>
                <a:lnTo>
                  <a:pt x="906" y="95"/>
                </a:lnTo>
                <a:lnTo>
                  <a:pt x="890" y="96"/>
                </a:lnTo>
                <a:lnTo>
                  <a:pt x="874" y="96"/>
                </a:lnTo>
                <a:lnTo>
                  <a:pt x="874" y="96"/>
                </a:lnTo>
                <a:lnTo>
                  <a:pt x="781" y="95"/>
                </a:lnTo>
                <a:lnTo>
                  <a:pt x="687" y="94"/>
                </a:lnTo>
                <a:lnTo>
                  <a:pt x="501" y="92"/>
                </a:lnTo>
                <a:lnTo>
                  <a:pt x="501" y="92"/>
                </a:lnTo>
                <a:lnTo>
                  <a:pt x="463" y="92"/>
                </a:lnTo>
                <a:lnTo>
                  <a:pt x="426" y="90"/>
                </a:lnTo>
                <a:lnTo>
                  <a:pt x="389" y="88"/>
                </a:lnTo>
                <a:lnTo>
                  <a:pt x="370" y="90"/>
                </a:lnTo>
                <a:lnTo>
                  <a:pt x="353" y="91"/>
                </a:lnTo>
                <a:lnTo>
                  <a:pt x="353" y="91"/>
                </a:lnTo>
                <a:lnTo>
                  <a:pt x="343" y="94"/>
                </a:lnTo>
                <a:lnTo>
                  <a:pt x="339" y="95"/>
                </a:lnTo>
                <a:lnTo>
                  <a:pt x="333" y="95"/>
                </a:lnTo>
                <a:lnTo>
                  <a:pt x="333" y="95"/>
                </a:lnTo>
                <a:lnTo>
                  <a:pt x="329" y="94"/>
                </a:lnTo>
                <a:lnTo>
                  <a:pt x="324" y="92"/>
                </a:lnTo>
                <a:lnTo>
                  <a:pt x="319" y="90"/>
                </a:lnTo>
                <a:lnTo>
                  <a:pt x="313" y="90"/>
                </a:lnTo>
                <a:lnTo>
                  <a:pt x="313" y="90"/>
                </a:lnTo>
                <a:lnTo>
                  <a:pt x="304" y="90"/>
                </a:lnTo>
                <a:lnTo>
                  <a:pt x="295" y="92"/>
                </a:lnTo>
                <a:lnTo>
                  <a:pt x="286" y="95"/>
                </a:lnTo>
                <a:lnTo>
                  <a:pt x="276" y="96"/>
                </a:lnTo>
                <a:lnTo>
                  <a:pt x="276" y="96"/>
                </a:lnTo>
                <a:lnTo>
                  <a:pt x="278" y="129"/>
                </a:lnTo>
                <a:lnTo>
                  <a:pt x="279" y="162"/>
                </a:lnTo>
                <a:lnTo>
                  <a:pt x="285" y="230"/>
                </a:lnTo>
                <a:lnTo>
                  <a:pt x="290" y="295"/>
                </a:lnTo>
                <a:lnTo>
                  <a:pt x="291" y="325"/>
                </a:lnTo>
                <a:lnTo>
                  <a:pt x="293" y="352"/>
                </a:lnTo>
                <a:lnTo>
                  <a:pt x="293" y="352"/>
                </a:lnTo>
                <a:lnTo>
                  <a:pt x="293" y="378"/>
                </a:lnTo>
                <a:lnTo>
                  <a:pt x="294" y="405"/>
                </a:lnTo>
                <a:lnTo>
                  <a:pt x="295" y="434"/>
                </a:lnTo>
                <a:lnTo>
                  <a:pt x="295" y="464"/>
                </a:lnTo>
                <a:lnTo>
                  <a:pt x="295" y="464"/>
                </a:lnTo>
                <a:lnTo>
                  <a:pt x="298" y="552"/>
                </a:lnTo>
                <a:lnTo>
                  <a:pt x="298" y="596"/>
                </a:lnTo>
                <a:lnTo>
                  <a:pt x="298" y="641"/>
                </a:lnTo>
                <a:lnTo>
                  <a:pt x="298" y="641"/>
                </a:lnTo>
                <a:lnTo>
                  <a:pt x="297" y="688"/>
                </a:lnTo>
                <a:lnTo>
                  <a:pt x="299" y="736"/>
                </a:lnTo>
                <a:lnTo>
                  <a:pt x="304" y="822"/>
                </a:lnTo>
                <a:lnTo>
                  <a:pt x="304" y="822"/>
                </a:lnTo>
                <a:lnTo>
                  <a:pt x="305" y="862"/>
                </a:lnTo>
                <a:lnTo>
                  <a:pt x="305" y="903"/>
                </a:lnTo>
                <a:lnTo>
                  <a:pt x="304" y="989"/>
                </a:lnTo>
                <a:lnTo>
                  <a:pt x="304" y="989"/>
                </a:lnTo>
                <a:lnTo>
                  <a:pt x="305" y="1035"/>
                </a:lnTo>
                <a:lnTo>
                  <a:pt x="306" y="1082"/>
                </a:lnTo>
                <a:lnTo>
                  <a:pt x="309" y="1128"/>
                </a:lnTo>
                <a:lnTo>
                  <a:pt x="309" y="1151"/>
                </a:lnTo>
                <a:lnTo>
                  <a:pt x="308" y="1173"/>
                </a:lnTo>
                <a:lnTo>
                  <a:pt x="308" y="1173"/>
                </a:lnTo>
                <a:lnTo>
                  <a:pt x="392" y="1177"/>
                </a:lnTo>
                <a:lnTo>
                  <a:pt x="479" y="1179"/>
                </a:lnTo>
                <a:lnTo>
                  <a:pt x="652" y="1182"/>
                </a:lnTo>
                <a:lnTo>
                  <a:pt x="826" y="1184"/>
                </a:lnTo>
                <a:lnTo>
                  <a:pt x="993" y="1186"/>
                </a:lnTo>
                <a:lnTo>
                  <a:pt x="993" y="1186"/>
                </a:lnTo>
                <a:lnTo>
                  <a:pt x="1154" y="1192"/>
                </a:lnTo>
                <a:lnTo>
                  <a:pt x="1234" y="1193"/>
                </a:lnTo>
                <a:lnTo>
                  <a:pt x="1313" y="1192"/>
                </a:lnTo>
                <a:lnTo>
                  <a:pt x="1313" y="1192"/>
                </a:lnTo>
                <a:lnTo>
                  <a:pt x="1313" y="1185"/>
                </a:lnTo>
                <a:lnTo>
                  <a:pt x="1315" y="1178"/>
                </a:lnTo>
                <a:lnTo>
                  <a:pt x="1316" y="1173"/>
                </a:lnTo>
                <a:lnTo>
                  <a:pt x="1319" y="1167"/>
                </a:lnTo>
                <a:lnTo>
                  <a:pt x="1324" y="1158"/>
                </a:lnTo>
                <a:lnTo>
                  <a:pt x="1332" y="1151"/>
                </a:lnTo>
                <a:lnTo>
                  <a:pt x="1350" y="1139"/>
                </a:lnTo>
                <a:lnTo>
                  <a:pt x="1358" y="1132"/>
                </a:lnTo>
                <a:lnTo>
                  <a:pt x="1365" y="1124"/>
                </a:lnTo>
                <a:lnTo>
                  <a:pt x="1365" y="1124"/>
                </a:lnTo>
                <a:lnTo>
                  <a:pt x="1377" y="1122"/>
                </a:lnTo>
                <a:lnTo>
                  <a:pt x="1391" y="1122"/>
                </a:lnTo>
                <a:lnTo>
                  <a:pt x="1404" y="1126"/>
                </a:lnTo>
                <a:lnTo>
                  <a:pt x="1418" y="1130"/>
                </a:lnTo>
                <a:lnTo>
                  <a:pt x="1445" y="1141"/>
                </a:lnTo>
                <a:lnTo>
                  <a:pt x="1474" y="1154"/>
                </a:lnTo>
                <a:lnTo>
                  <a:pt x="1474" y="1154"/>
                </a:lnTo>
                <a:lnTo>
                  <a:pt x="1497" y="1154"/>
                </a:lnTo>
                <a:lnTo>
                  <a:pt x="1509" y="1152"/>
                </a:lnTo>
                <a:lnTo>
                  <a:pt x="1520" y="1150"/>
                </a:lnTo>
                <a:lnTo>
                  <a:pt x="1532" y="1147"/>
                </a:lnTo>
                <a:lnTo>
                  <a:pt x="1542" y="1141"/>
                </a:lnTo>
                <a:lnTo>
                  <a:pt x="1553" y="1136"/>
                </a:lnTo>
                <a:lnTo>
                  <a:pt x="1561" y="1128"/>
                </a:lnTo>
                <a:lnTo>
                  <a:pt x="1561" y="1128"/>
                </a:lnTo>
                <a:lnTo>
                  <a:pt x="1579" y="1130"/>
                </a:lnTo>
                <a:lnTo>
                  <a:pt x="1595" y="1136"/>
                </a:lnTo>
                <a:lnTo>
                  <a:pt x="1609" y="1144"/>
                </a:lnTo>
                <a:lnTo>
                  <a:pt x="1621" y="1154"/>
                </a:lnTo>
                <a:lnTo>
                  <a:pt x="1632" y="1165"/>
                </a:lnTo>
                <a:lnTo>
                  <a:pt x="1641" y="1177"/>
                </a:lnTo>
                <a:lnTo>
                  <a:pt x="1649" y="1189"/>
                </a:lnTo>
                <a:lnTo>
                  <a:pt x="1656" y="1201"/>
                </a:lnTo>
                <a:lnTo>
                  <a:pt x="1656" y="1201"/>
                </a:lnTo>
                <a:lnTo>
                  <a:pt x="1753" y="1201"/>
                </a:lnTo>
                <a:lnTo>
                  <a:pt x="1851" y="1204"/>
                </a:lnTo>
                <a:lnTo>
                  <a:pt x="1949" y="1205"/>
                </a:lnTo>
                <a:lnTo>
                  <a:pt x="2048" y="1207"/>
                </a:lnTo>
                <a:lnTo>
                  <a:pt x="2048" y="1207"/>
                </a:lnTo>
                <a:lnTo>
                  <a:pt x="2051" y="1154"/>
                </a:lnTo>
                <a:lnTo>
                  <a:pt x="2054" y="1099"/>
                </a:lnTo>
                <a:lnTo>
                  <a:pt x="2056" y="1043"/>
                </a:lnTo>
                <a:lnTo>
                  <a:pt x="2056" y="988"/>
                </a:lnTo>
                <a:lnTo>
                  <a:pt x="2055" y="873"/>
                </a:lnTo>
                <a:lnTo>
                  <a:pt x="2051" y="760"/>
                </a:lnTo>
                <a:lnTo>
                  <a:pt x="2051" y="760"/>
                </a:lnTo>
                <a:close/>
                <a:moveTo>
                  <a:pt x="1935" y="1754"/>
                </a:moveTo>
                <a:lnTo>
                  <a:pt x="1935" y="1754"/>
                </a:lnTo>
                <a:lnTo>
                  <a:pt x="1924" y="1552"/>
                </a:lnTo>
                <a:lnTo>
                  <a:pt x="1911" y="1333"/>
                </a:lnTo>
                <a:lnTo>
                  <a:pt x="1911" y="1333"/>
                </a:lnTo>
                <a:lnTo>
                  <a:pt x="1896" y="1333"/>
                </a:lnTo>
                <a:lnTo>
                  <a:pt x="1882" y="1333"/>
                </a:lnTo>
                <a:lnTo>
                  <a:pt x="1868" y="1332"/>
                </a:lnTo>
                <a:lnTo>
                  <a:pt x="1853" y="1333"/>
                </a:lnTo>
                <a:lnTo>
                  <a:pt x="1853" y="1333"/>
                </a:lnTo>
                <a:lnTo>
                  <a:pt x="1851" y="1352"/>
                </a:lnTo>
                <a:lnTo>
                  <a:pt x="1849" y="1373"/>
                </a:lnTo>
                <a:lnTo>
                  <a:pt x="1848" y="1394"/>
                </a:lnTo>
                <a:lnTo>
                  <a:pt x="1849" y="1418"/>
                </a:lnTo>
                <a:lnTo>
                  <a:pt x="1853" y="1463"/>
                </a:lnTo>
                <a:lnTo>
                  <a:pt x="1858" y="1510"/>
                </a:lnTo>
                <a:lnTo>
                  <a:pt x="1858" y="1510"/>
                </a:lnTo>
                <a:lnTo>
                  <a:pt x="1858" y="1539"/>
                </a:lnTo>
                <a:lnTo>
                  <a:pt x="1858" y="1569"/>
                </a:lnTo>
                <a:lnTo>
                  <a:pt x="1858" y="1597"/>
                </a:lnTo>
                <a:lnTo>
                  <a:pt x="1858" y="1627"/>
                </a:lnTo>
                <a:lnTo>
                  <a:pt x="1858" y="1627"/>
                </a:lnTo>
                <a:lnTo>
                  <a:pt x="1860" y="1684"/>
                </a:lnTo>
                <a:lnTo>
                  <a:pt x="1863" y="1713"/>
                </a:lnTo>
                <a:lnTo>
                  <a:pt x="1863" y="1740"/>
                </a:lnTo>
                <a:lnTo>
                  <a:pt x="1863" y="1740"/>
                </a:lnTo>
                <a:lnTo>
                  <a:pt x="1864" y="1852"/>
                </a:lnTo>
                <a:lnTo>
                  <a:pt x="1868" y="1961"/>
                </a:lnTo>
                <a:lnTo>
                  <a:pt x="1868" y="1961"/>
                </a:lnTo>
                <a:lnTo>
                  <a:pt x="1871" y="1980"/>
                </a:lnTo>
                <a:lnTo>
                  <a:pt x="1873" y="1989"/>
                </a:lnTo>
                <a:lnTo>
                  <a:pt x="1877" y="1999"/>
                </a:lnTo>
                <a:lnTo>
                  <a:pt x="1877" y="1999"/>
                </a:lnTo>
                <a:lnTo>
                  <a:pt x="1893" y="1995"/>
                </a:lnTo>
                <a:lnTo>
                  <a:pt x="1908" y="1989"/>
                </a:lnTo>
                <a:lnTo>
                  <a:pt x="1938" y="1977"/>
                </a:lnTo>
                <a:lnTo>
                  <a:pt x="1938" y="1977"/>
                </a:lnTo>
                <a:lnTo>
                  <a:pt x="1939" y="1951"/>
                </a:lnTo>
                <a:lnTo>
                  <a:pt x="1941" y="1924"/>
                </a:lnTo>
                <a:lnTo>
                  <a:pt x="1941" y="1868"/>
                </a:lnTo>
                <a:lnTo>
                  <a:pt x="1938" y="1810"/>
                </a:lnTo>
                <a:lnTo>
                  <a:pt x="1935" y="1754"/>
                </a:lnTo>
                <a:lnTo>
                  <a:pt x="1935" y="1754"/>
                </a:lnTo>
                <a:close/>
                <a:moveTo>
                  <a:pt x="1853" y="1819"/>
                </a:moveTo>
                <a:lnTo>
                  <a:pt x="1853" y="1819"/>
                </a:lnTo>
                <a:lnTo>
                  <a:pt x="1851" y="1823"/>
                </a:lnTo>
                <a:lnTo>
                  <a:pt x="1848" y="1826"/>
                </a:lnTo>
                <a:lnTo>
                  <a:pt x="1845" y="1826"/>
                </a:lnTo>
                <a:lnTo>
                  <a:pt x="1843" y="1827"/>
                </a:lnTo>
                <a:lnTo>
                  <a:pt x="1836" y="1826"/>
                </a:lnTo>
                <a:lnTo>
                  <a:pt x="1829" y="1823"/>
                </a:lnTo>
                <a:lnTo>
                  <a:pt x="1829" y="1823"/>
                </a:lnTo>
                <a:lnTo>
                  <a:pt x="1828" y="1839"/>
                </a:lnTo>
                <a:lnTo>
                  <a:pt x="1828" y="1857"/>
                </a:lnTo>
                <a:lnTo>
                  <a:pt x="1830" y="1895"/>
                </a:lnTo>
                <a:lnTo>
                  <a:pt x="1832" y="1935"/>
                </a:lnTo>
                <a:lnTo>
                  <a:pt x="1832" y="1952"/>
                </a:lnTo>
                <a:lnTo>
                  <a:pt x="1830" y="1970"/>
                </a:lnTo>
                <a:lnTo>
                  <a:pt x="1830" y="1970"/>
                </a:lnTo>
                <a:lnTo>
                  <a:pt x="1859" y="1999"/>
                </a:lnTo>
                <a:lnTo>
                  <a:pt x="1859" y="1999"/>
                </a:lnTo>
                <a:lnTo>
                  <a:pt x="1858" y="1955"/>
                </a:lnTo>
                <a:lnTo>
                  <a:pt x="1856" y="1909"/>
                </a:lnTo>
                <a:lnTo>
                  <a:pt x="1856" y="1863"/>
                </a:lnTo>
                <a:lnTo>
                  <a:pt x="1853" y="1819"/>
                </a:lnTo>
                <a:lnTo>
                  <a:pt x="1853" y="1819"/>
                </a:lnTo>
                <a:close/>
                <a:moveTo>
                  <a:pt x="1849" y="1664"/>
                </a:moveTo>
                <a:lnTo>
                  <a:pt x="1849" y="1664"/>
                </a:lnTo>
                <a:lnTo>
                  <a:pt x="1847" y="1578"/>
                </a:lnTo>
                <a:lnTo>
                  <a:pt x="1844" y="1497"/>
                </a:lnTo>
                <a:lnTo>
                  <a:pt x="1841" y="1415"/>
                </a:lnTo>
                <a:lnTo>
                  <a:pt x="1839" y="1374"/>
                </a:lnTo>
                <a:lnTo>
                  <a:pt x="1834" y="1331"/>
                </a:lnTo>
                <a:lnTo>
                  <a:pt x="1834" y="1331"/>
                </a:lnTo>
                <a:lnTo>
                  <a:pt x="1819" y="1331"/>
                </a:lnTo>
                <a:lnTo>
                  <a:pt x="1809" y="1329"/>
                </a:lnTo>
                <a:lnTo>
                  <a:pt x="1809" y="1329"/>
                </a:lnTo>
                <a:lnTo>
                  <a:pt x="1809" y="1407"/>
                </a:lnTo>
                <a:lnTo>
                  <a:pt x="1811" y="1480"/>
                </a:lnTo>
                <a:lnTo>
                  <a:pt x="1819" y="1631"/>
                </a:lnTo>
                <a:lnTo>
                  <a:pt x="1819" y="1631"/>
                </a:lnTo>
                <a:lnTo>
                  <a:pt x="1821" y="1684"/>
                </a:lnTo>
                <a:lnTo>
                  <a:pt x="1822" y="1709"/>
                </a:lnTo>
                <a:lnTo>
                  <a:pt x="1825" y="1731"/>
                </a:lnTo>
                <a:lnTo>
                  <a:pt x="1825" y="1731"/>
                </a:lnTo>
                <a:lnTo>
                  <a:pt x="1833" y="1729"/>
                </a:lnTo>
                <a:lnTo>
                  <a:pt x="1840" y="1728"/>
                </a:lnTo>
                <a:lnTo>
                  <a:pt x="1845" y="1728"/>
                </a:lnTo>
                <a:lnTo>
                  <a:pt x="1852" y="1728"/>
                </a:lnTo>
                <a:lnTo>
                  <a:pt x="1852" y="1728"/>
                </a:lnTo>
                <a:lnTo>
                  <a:pt x="1852" y="1720"/>
                </a:lnTo>
                <a:lnTo>
                  <a:pt x="1852" y="1712"/>
                </a:lnTo>
                <a:lnTo>
                  <a:pt x="1851" y="1695"/>
                </a:lnTo>
                <a:lnTo>
                  <a:pt x="1849" y="1687"/>
                </a:lnTo>
                <a:lnTo>
                  <a:pt x="1849" y="1679"/>
                </a:lnTo>
                <a:lnTo>
                  <a:pt x="1851" y="1671"/>
                </a:lnTo>
                <a:lnTo>
                  <a:pt x="1853" y="1664"/>
                </a:lnTo>
                <a:lnTo>
                  <a:pt x="1853" y="1664"/>
                </a:lnTo>
                <a:lnTo>
                  <a:pt x="1855" y="1663"/>
                </a:lnTo>
                <a:lnTo>
                  <a:pt x="1855" y="1663"/>
                </a:lnTo>
                <a:lnTo>
                  <a:pt x="1853" y="1661"/>
                </a:lnTo>
                <a:lnTo>
                  <a:pt x="1853" y="1661"/>
                </a:lnTo>
                <a:lnTo>
                  <a:pt x="1852" y="1664"/>
                </a:lnTo>
                <a:lnTo>
                  <a:pt x="1849" y="1664"/>
                </a:lnTo>
                <a:lnTo>
                  <a:pt x="1849" y="1664"/>
                </a:lnTo>
                <a:close/>
                <a:moveTo>
                  <a:pt x="1853" y="1771"/>
                </a:moveTo>
                <a:lnTo>
                  <a:pt x="1853" y="1771"/>
                </a:lnTo>
                <a:lnTo>
                  <a:pt x="1847" y="1773"/>
                </a:lnTo>
                <a:lnTo>
                  <a:pt x="1840" y="1774"/>
                </a:lnTo>
                <a:lnTo>
                  <a:pt x="1833" y="1774"/>
                </a:lnTo>
                <a:lnTo>
                  <a:pt x="1826" y="1776"/>
                </a:lnTo>
                <a:lnTo>
                  <a:pt x="1826" y="1776"/>
                </a:lnTo>
                <a:lnTo>
                  <a:pt x="1826" y="1784"/>
                </a:lnTo>
                <a:lnTo>
                  <a:pt x="1828" y="1790"/>
                </a:lnTo>
                <a:lnTo>
                  <a:pt x="1829" y="1803"/>
                </a:lnTo>
                <a:lnTo>
                  <a:pt x="1829" y="1803"/>
                </a:lnTo>
                <a:lnTo>
                  <a:pt x="1833" y="1801"/>
                </a:lnTo>
                <a:lnTo>
                  <a:pt x="1837" y="1801"/>
                </a:lnTo>
                <a:lnTo>
                  <a:pt x="1844" y="1803"/>
                </a:lnTo>
                <a:lnTo>
                  <a:pt x="1849" y="1803"/>
                </a:lnTo>
                <a:lnTo>
                  <a:pt x="1852" y="1801"/>
                </a:lnTo>
                <a:lnTo>
                  <a:pt x="1855" y="1799"/>
                </a:lnTo>
                <a:lnTo>
                  <a:pt x="1855" y="1799"/>
                </a:lnTo>
                <a:lnTo>
                  <a:pt x="1855" y="1793"/>
                </a:lnTo>
                <a:lnTo>
                  <a:pt x="1855" y="1786"/>
                </a:lnTo>
                <a:lnTo>
                  <a:pt x="1855" y="1780"/>
                </a:lnTo>
                <a:lnTo>
                  <a:pt x="1853" y="1771"/>
                </a:lnTo>
                <a:lnTo>
                  <a:pt x="1853" y="1771"/>
                </a:lnTo>
                <a:close/>
                <a:moveTo>
                  <a:pt x="1849" y="1741"/>
                </a:moveTo>
                <a:lnTo>
                  <a:pt x="1849" y="1741"/>
                </a:lnTo>
                <a:lnTo>
                  <a:pt x="1843" y="1743"/>
                </a:lnTo>
                <a:lnTo>
                  <a:pt x="1836" y="1743"/>
                </a:lnTo>
                <a:lnTo>
                  <a:pt x="1829" y="1743"/>
                </a:lnTo>
                <a:lnTo>
                  <a:pt x="1824" y="1744"/>
                </a:lnTo>
                <a:lnTo>
                  <a:pt x="1824" y="1744"/>
                </a:lnTo>
                <a:lnTo>
                  <a:pt x="1824" y="1747"/>
                </a:lnTo>
                <a:lnTo>
                  <a:pt x="1825" y="1751"/>
                </a:lnTo>
                <a:lnTo>
                  <a:pt x="1825" y="1754"/>
                </a:lnTo>
                <a:lnTo>
                  <a:pt x="1825" y="1759"/>
                </a:lnTo>
                <a:lnTo>
                  <a:pt x="1825" y="1759"/>
                </a:lnTo>
                <a:lnTo>
                  <a:pt x="1833" y="1756"/>
                </a:lnTo>
                <a:lnTo>
                  <a:pt x="1840" y="1756"/>
                </a:lnTo>
                <a:lnTo>
                  <a:pt x="1853" y="1761"/>
                </a:lnTo>
                <a:lnTo>
                  <a:pt x="1853" y="1761"/>
                </a:lnTo>
                <a:lnTo>
                  <a:pt x="1852" y="1751"/>
                </a:lnTo>
                <a:lnTo>
                  <a:pt x="1851" y="1746"/>
                </a:lnTo>
                <a:lnTo>
                  <a:pt x="1849" y="1741"/>
                </a:lnTo>
                <a:lnTo>
                  <a:pt x="1849" y="1741"/>
                </a:lnTo>
                <a:close/>
                <a:moveTo>
                  <a:pt x="1811" y="1778"/>
                </a:moveTo>
                <a:lnTo>
                  <a:pt x="1811" y="1778"/>
                </a:lnTo>
                <a:lnTo>
                  <a:pt x="1804" y="1778"/>
                </a:lnTo>
                <a:lnTo>
                  <a:pt x="1800" y="1777"/>
                </a:lnTo>
                <a:lnTo>
                  <a:pt x="1799" y="1776"/>
                </a:lnTo>
                <a:lnTo>
                  <a:pt x="1799" y="1776"/>
                </a:lnTo>
                <a:lnTo>
                  <a:pt x="1800" y="1782"/>
                </a:lnTo>
                <a:lnTo>
                  <a:pt x="1802" y="1788"/>
                </a:lnTo>
                <a:lnTo>
                  <a:pt x="1802" y="1804"/>
                </a:lnTo>
                <a:lnTo>
                  <a:pt x="1802" y="1804"/>
                </a:lnTo>
                <a:lnTo>
                  <a:pt x="1806" y="1804"/>
                </a:lnTo>
                <a:lnTo>
                  <a:pt x="1809" y="1804"/>
                </a:lnTo>
                <a:lnTo>
                  <a:pt x="1811" y="1803"/>
                </a:lnTo>
                <a:lnTo>
                  <a:pt x="1815" y="1803"/>
                </a:lnTo>
                <a:lnTo>
                  <a:pt x="1815" y="1803"/>
                </a:lnTo>
                <a:lnTo>
                  <a:pt x="1815" y="1795"/>
                </a:lnTo>
                <a:lnTo>
                  <a:pt x="1815" y="1789"/>
                </a:lnTo>
                <a:lnTo>
                  <a:pt x="1811" y="1778"/>
                </a:lnTo>
                <a:lnTo>
                  <a:pt x="1811" y="1778"/>
                </a:lnTo>
                <a:close/>
                <a:moveTo>
                  <a:pt x="1800" y="1507"/>
                </a:moveTo>
                <a:lnTo>
                  <a:pt x="1800" y="1507"/>
                </a:lnTo>
                <a:lnTo>
                  <a:pt x="1795" y="1567"/>
                </a:lnTo>
                <a:lnTo>
                  <a:pt x="1788" y="1623"/>
                </a:lnTo>
                <a:lnTo>
                  <a:pt x="1781" y="1678"/>
                </a:lnTo>
                <a:lnTo>
                  <a:pt x="1776" y="1731"/>
                </a:lnTo>
                <a:lnTo>
                  <a:pt x="1776" y="1731"/>
                </a:lnTo>
                <a:lnTo>
                  <a:pt x="1779" y="1729"/>
                </a:lnTo>
                <a:lnTo>
                  <a:pt x="1783" y="1729"/>
                </a:lnTo>
                <a:lnTo>
                  <a:pt x="1792" y="1729"/>
                </a:lnTo>
                <a:lnTo>
                  <a:pt x="1802" y="1729"/>
                </a:lnTo>
                <a:lnTo>
                  <a:pt x="1811" y="1728"/>
                </a:lnTo>
                <a:lnTo>
                  <a:pt x="1811" y="1728"/>
                </a:lnTo>
                <a:lnTo>
                  <a:pt x="1810" y="1672"/>
                </a:lnTo>
                <a:lnTo>
                  <a:pt x="1807" y="1616"/>
                </a:lnTo>
                <a:lnTo>
                  <a:pt x="1804" y="1562"/>
                </a:lnTo>
                <a:lnTo>
                  <a:pt x="1803" y="1535"/>
                </a:lnTo>
                <a:lnTo>
                  <a:pt x="1800" y="1507"/>
                </a:lnTo>
                <a:lnTo>
                  <a:pt x="1800" y="1507"/>
                </a:lnTo>
                <a:close/>
                <a:moveTo>
                  <a:pt x="1800" y="1741"/>
                </a:moveTo>
                <a:lnTo>
                  <a:pt x="1800" y="1741"/>
                </a:lnTo>
                <a:lnTo>
                  <a:pt x="1799" y="1746"/>
                </a:lnTo>
                <a:lnTo>
                  <a:pt x="1798" y="1750"/>
                </a:lnTo>
                <a:lnTo>
                  <a:pt x="1799" y="1761"/>
                </a:lnTo>
                <a:lnTo>
                  <a:pt x="1799" y="1761"/>
                </a:lnTo>
                <a:lnTo>
                  <a:pt x="1804" y="1761"/>
                </a:lnTo>
                <a:lnTo>
                  <a:pt x="1807" y="1761"/>
                </a:lnTo>
                <a:lnTo>
                  <a:pt x="1810" y="1759"/>
                </a:lnTo>
                <a:lnTo>
                  <a:pt x="1810" y="1759"/>
                </a:lnTo>
                <a:lnTo>
                  <a:pt x="1810" y="1752"/>
                </a:lnTo>
                <a:lnTo>
                  <a:pt x="1809" y="1747"/>
                </a:lnTo>
                <a:lnTo>
                  <a:pt x="1804" y="1743"/>
                </a:lnTo>
                <a:lnTo>
                  <a:pt x="1800" y="1741"/>
                </a:lnTo>
                <a:lnTo>
                  <a:pt x="1800" y="1741"/>
                </a:lnTo>
                <a:close/>
                <a:moveTo>
                  <a:pt x="1792" y="1475"/>
                </a:moveTo>
                <a:lnTo>
                  <a:pt x="1792" y="1475"/>
                </a:lnTo>
                <a:lnTo>
                  <a:pt x="1795" y="1472"/>
                </a:lnTo>
                <a:lnTo>
                  <a:pt x="1796" y="1471"/>
                </a:lnTo>
                <a:lnTo>
                  <a:pt x="1799" y="1469"/>
                </a:lnTo>
                <a:lnTo>
                  <a:pt x="1800" y="1464"/>
                </a:lnTo>
                <a:lnTo>
                  <a:pt x="1800" y="1464"/>
                </a:lnTo>
                <a:lnTo>
                  <a:pt x="1798" y="1433"/>
                </a:lnTo>
                <a:lnTo>
                  <a:pt x="1796" y="1399"/>
                </a:lnTo>
                <a:lnTo>
                  <a:pt x="1795" y="1363"/>
                </a:lnTo>
                <a:lnTo>
                  <a:pt x="1792" y="1331"/>
                </a:lnTo>
                <a:lnTo>
                  <a:pt x="1792" y="1331"/>
                </a:lnTo>
                <a:lnTo>
                  <a:pt x="1784" y="1332"/>
                </a:lnTo>
                <a:lnTo>
                  <a:pt x="1775" y="1331"/>
                </a:lnTo>
                <a:lnTo>
                  <a:pt x="1764" y="1331"/>
                </a:lnTo>
                <a:lnTo>
                  <a:pt x="1753" y="1331"/>
                </a:lnTo>
                <a:lnTo>
                  <a:pt x="1753" y="1331"/>
                </a:lnTo>
                <a:lnTo>
                  <a:pt x="1750" y="1355"/>
                </a:lnTo>
                <a:lnTo>
                  <a:pt x="1749" y="1380"/>
                </a:lnTo>
                <a:lnTo>
                  <a:pt x="1749" y="1405"/>
                </a:lnTo>
                <a:lnTo>
                  <a:pt x="1747" y="1430"/>
                </a:lnTo>
                <a:lnTo>
                  <a:pt x="1747" y="1430"/>
                </a:lnTo>
                <a:lnTo>
                  <a:pt x="1742" y="1465"/>
                </a:lnTo>
                <a:lnTo>
                  <a:pt x="1734" y="1501"/>
                </a:lnTo>
                <a:lnTo>
                  <a:pt x="1726" y="1537"/>
                </a:lnTo>
                <a:lnTo>
                  <a:pt x="1719" y="1573"/>
                </a:lnTo>
                <a:lnTo>
                  <a:pt x="1719" y="1573"/>
                </a:lnTo>
                <a:lnTo>
                  <a:pt x="1715" y="1603"/>
                </a:lnTo>
                <a:lnTo>
                  <a:pt x="1712" y="1633"/>
                </a:lnTo>
                <a:lnTo>
                  <a:pt x="1709" y="1661"/>
                </a:lnTo>
                <a:lnTo>
                  <a:pt x="1707" y="1684"/>
                </a:lnTo>
                <a:lnTo>
                  <a:pt x="1707" y="1684"/>
                </a:lnTo>
                <a:lnTo>
                  <a:pt x="1705" y="1705"/>
                </a:lnTo>
                <a:lnTo>
                  <a:pt x="1701" y="1714"/>
                </a:lnTo>
                <a:lnTo>
                  <a:pt x="1698" y="1718"/>
                </a:lnTo>
                <a:lnTo>
                  <a:pt x="1696" y="1722"/>
                </a:lnTo>
                <a:lnTo>
                  <a:pt x="1696" y="1722"/>
                </a:lnTo>
                <a:lnTo>
                  <a:pt x="1692" y="1720"/>
                </a:lnTo>
                <a:lnTo>
                  <a:pt x="1689" y="1717"/>
                </a:lnTo>
                <a:lnTo>
                  <a:pt x="1689" y="1713"/>
                </a:lnTo>
                <a:lnTo>
                  <a:pt x="1689" y="1709"/>
                </a:lnTo>
                <a:lnTo>
                  <a:pt x="1690" y="1699"/>
                </a:lnTo>
                <a:lnTo>
                  <a:pt x="1692" y="1692"/>
                </a:lnTo>
                <a:lnTo>
                  <a:pt x="1692" y="1692"/>
                </a:lnTo>
                <a:lnTo>
                  <a:pt x="1694" y="1673"/>
                </a:lnTo>
                <a:lnTo>
                  <a:pt x="1696" y="1656"/>
                </a:lnTo>
                <a:lnTo>
                  <a:pt x="1696" y="1656"/>
                </a:lnTo>
                <a:lnTo>
                  <a:pt x="1701" y="1618"/>
                </a:lnTo>
                <a:lnTo>
                  <a:pt x="1708" y="1580"/>
                </a:lnTo>
                <a:lnTo>
                  <a:pt x="1723" y="1499"/>
                </a:lnTo>
                <a:lnTo>
                  <a:pt x="1730" y="1458"/>
                </a:lnTo>
                <a:lnTo>
                  <a:pt x="1735" y="1416"/>
                </a:lnTo>
                <a:lnTo>
                  <a:pt x="1738" y="1374"/>
                </a:lnTo>
                <a:lnTo>
                  <a:pt x="1739" y="1331"/>
                </a:lnTo>
                <a:lnTo>
                  <a:pt x="1739" y="1331"/>
                </a:lnTo>
                <a:lnTo>
                  <a:pt x="1730" y="1331"/>
                </a:lnTo>
                <a:lnTo>
                  <a:pt x="1720" y="1333"/>
                </a:lnTo>
                <a:lnTo>
                  <a:pt x="1720" y="1333"/>
                </a:lnTo>
                <a:lnTo>
                  <a:pt x="1705" y="1430"/>
                </a:lnTo>
                <a:lnTo>
                  <a:pt x="1692" y="1532"/>
                </a:lnTo>
                <a:lnTo>
                  <a:pt x="1678" y="1634"/>
                </a:lnTo>
                <a:lnTo>
                  <a:pt x="1663" y="1727"/>
                </a:lnTo>
                <a:lnTo>
                  <a:pt x="1663" y="1727"/>
                </a:lnTo>
                <a:lnTo>
                  <a:pt x="1689" y="1725"/>
                </a:lnTo>
                <a:lnTo>
                  <a:pt x="1715" y="1725"/>
                </a:lnTo>
                <a:lnTo>
                  <a:pt x="1762" y="1727"/>
                </a:lnTo>
                <a:lnTo>
                  <a:pt x="1762" y="1727"/>
                </a:lnTo>
                <a:lnTo>
                  <a:pt x="1770" y="1665"/>
                </a:lnTo>
                <a:lnTo>
                  <a:pt x="1780" y="1604"/>
                </a:lnTo>
                <a:lnTo>
                  <a:pt x="1788" y="1540"/>
                </a:lnTo>
                <a:lnTo>
                  <a:pt x="1791" y="1507"/>
                </a:lnTo>
                <a:lnTo>
                  <a:pt x="1792" y="1475"/>
                </a:lnTo>
                <a:lnTo>
                  <a:pt x="1792" y="1475"/>
                </a:lnTo>
                <a:close/>
                <a:moveTo>
                  <a:pt x="1770" y="1780"/>
                </a:moveTo>
                <a:lnTo>
                  <a:pt x="1770" y="1780"/>
                </a:lnTo>
                <a:lnTo>
                  <a:pt x="1770" y="1786"/>
                </a:lnTo>
                <a:lnTo>
                  <a:pt x="1770" y="1792"/>
                </a:lnTo>
                <a:lnTo>
                  <a:pt x="1770" y="1804"/>
                </a:lnTo>
                <a:lnTo>
                  <a:pt x="1770" y="1804"/>
                </a:lnTo>
                <a:lnTo>
                  <a:pt x="1783" y="1804"/>
                </a:lnTo>
                <a:lnTo>
                  <a:pt x="1783" y="1804"/>
                </a:lnTo>
                <a:lnTo>
                  <a:pt x="1784" y="1797"/>
                </a:lnTo>
                <a:lnTo>
                  <a:pt x="1785" y="1790"/>
                </a:lnTo>
                <a:lnTo>
                  <a:pt x="1785" y="1785"/>
                </a:lnTo>
                <a:lnTo>
                  <a:pt x="1787" y="1778"/>
                </a:lnTo>
                <a:lnTo>
                  <a:pt x="1787" y="1778"/>
                </a:lnTo>
                <a:lnTo>
                  <a:pt x="1783" y="1778"/>
                </a:lnTo>
                <a:lnTo>
                  <a:pt x="1779" y="1778"/>
                </a:lnTo>
                <a:lnTo>
                  <a:pt x="1775" y="1780"/>
                </a:lnTo>
                <a:lnTo>
                  <a:pt x="1770" y="1780"/>
                </a:lnTo>
                <a:lnTo>
                  <a:pt x="1770" y="1780"/>
                </a:lnTo>
                <a:close/>
                <a:moveTo>
                  <a:pt x="1781" y="1744"/>
                </a:moveTo>
                <a:lnTo>
                  <a:pt x="1781" y="1744"/>
                </a:lnTo>
                <a:lnTo>
                  <a:pt x="1777" y="1744"/>
                </a:lnTo>
                <a:lnTo>
                  <a:pt x="1776" y="1746"/>
                </a:lnTo>
                <a:lnTo>
                  <a:pt x="1772" y="1751"/>
                </a:lnTo>
                <a:lnTo>
                  <a:pt x="1770" y="1755"/>
                </a:lnTo>
                <a:lnTo>
                  <a:pt x="1769" y="1758"/>
                </a:lnTo>
                <a:lnTo>
                  <a:pt x="1768" y="1759"/>
                </a:lnTo>
                <a:lnTo>
                  <a:pt x="1768" y="1759"/>
                </a:lnTo>
                <a:lnTo>
                  <a:pt x="1776" y="1761"/>
                </a:lnTo>
                <a:lnTo>
                  <a:pt x="1785" y="1763"/>
                </a:lnTo>
                <a:lnTo>
                  <a:pt x="1785" y="1763"/>
                </a:lnTo>
                <a:lnTo>
                  <a:pt x="1784" y="1751"/>
                </a:lnTo>
                <a:lnTo>
                  <a:pt x="1783" y="1747"/>
                </a:lnTo>
                <a:lnTo>
                  <a:pt x="1781" y="1744"/>
                </a:lnTo>
                <a:lnTo>
                  <a:pt x="1781" y="1744"/>
                </a:lnTo>
                <a:close/>
                <a:moveTo>
                  <a:pt x="1738" y="1780"/>
                </a:moveTo>
                <a:lnTo>
                  <a:pt x="1738" y="1780"/>
                </a:lnTo>
                <a:lnTo>
                  <a:pt x="1738" y="1788"/>
                </a:lnTo>
                <a:lnTo>
                  <a:pt x="1736" y="1793"/>
                </a:lnTo>
                <a:lnTo>
                  <a:pt x="1736" y="1799"/>
                </a:lnTo>
                <a:lnTo>
                  <a:pt x="1738" y="1804"/>
                </a:lnTo>
                <a:lnTo>
                  <a:pt x="1738" y="1804"/>
                </a:lnTo>
                <a:lnTo>
                  <a:pt x="1739" y="1804"/>
                </a:lnTo>
                <a:lnTo>
                  <a:pt x="1743" y="1803"/>
                </a:lnTo>
                <a:lnTo>
                  <a:pt x="1749" y="1803"/>
                </a:lnTo>
                <a:lnTo>
                  <a:pt x="1753" y="1804"/>
                </a:lnTo>
                <a:lnTo>
                  <a:pt x="1753" y="1804"/>
                </a:lnTo>
                <a:lnTo>
                  <a:pt x="1756" y="1797"/>
                </a:lnTo>
                <a:lnTo>
                  <a:pt x="1756" y="1790"/>
                </a:lnTo>
                <a:lnTo>
                  <a:pt x="1756" y="1784"/>
                </a:lnTo>
                <a:lnTo>
                  <a:pt x="1757" y="1778"/>
                </a:lnTo>
                <a:lnTo>
                  <a:pt x="1757" y="1778"/>
                </a:lnTo>
                <a:lnTo>
                  <a:pt x="1746" y="1777"/>
                </a:lnTo>
                <a:lnTo>
                  <a:pt x="1742" y="1778"/>
                </a:lnTo>
                <a:lnTo>
                  <a:pt x="1738" y="1780"/>
                </a:lnTo>
                <a:lnTo>
                  <a:pt x="1738" y="1780"/>
                </a:lnTo>
                <a:close/>
                <a:moveTo>
                  <a:pt x="1749" y="1741"/>
                </a:moveTo>
                <a:lnTo>
                  <a:pt x="1749" y="1741"/>
                </a:lnTo>
                <a:lnTo>
                  <a:pt x="1747" y="1744"/>
                </a:lnTo>
                <a:lnTo>
                  <a:pt x="1745" y="1746"/>
                </a:lnTo>
                <a:lnTo>
                  <a:pt x="1738" y="1744"/>
                </a:lnTo>
                <a:lnTo>
                  <a:pt x="1738" y="1744"/>
                </a:lnTo>
                <a:lnTo>
                  <a:pt x="1736" y="1747"/>
                </a:lnTo>
                <a:lnTo>
                  <a:pt x="1735" y="1754"/>
                </a:lnTo>
                <a:lnTo>
                  <a:pt x="1735" y="1759"/>
                </a:lnTo>
                <a:lnTo>
                  <a:pt x="1738" y="1763"/>
                </a:lnTo>
                <a:lnTo>
                  <a:pt x="1738" y="1763"/>
                </a:lnTo>
                <a:lnTo>
                  <a:pt x="1738" y="1759"/>
                </a:lnTo>
                <a:lnTo>
                  <a:pt x="1741" y="1758"/>
                </a:lnTo>
                <a:lnTo>
                  <a:pt x="1742" y="1758"/>
                </a:lnTo>
                <a:lnTo>
                  <a:pt x="1745" y="1758"/>
                </a:lnTo>
                <a:lnTo>
                  <a:pt x="1750" y="1761"/>
                </a:lnTo>
                <a:lnTo>
                  <a:pt x="1753" y="1761"/>
                </a:lnTo>
                <a:lnTo>
                  <a:pt x="1754" y="1759"/>
                </a:lnTo>
                <a:lnTo>
                  <a:pt x="1754" y="1759"/>
                </a:lnTo>
                <a:lnTo>
                  <a:pt x="1753" y="1755"/>
                </a:lnTo>
                <a:lnTo>
                  <a:pt x="1753" y="1750"/>
                </a:lnTo>
                <a:lnTo>
                  <a:pt x="1753" y="1744"/>
                </a:lnTo>
                <a:lnTo>
                  <a:pt x="1751" y="1743"/>
                </a:lnTo>
                <a:lnTo>
                  <a:pt x="1749" y="1741"/>
                </a:lnTo>
                <a:lnTo>
                  <a:pt x="1749" y="1741"/>
                </a:lnTo>
                <a:close/>
                <a:moveTo>
                  <a:pt x="1686" y="1822"/>
                </a:moveTo>
                <a:lnTo>
                  <a:pt x="1686" y="1822"/>
                </a:lnTo>
                <a:lnTo>
                  <a:pt x="1668" y="1883"/>
                </a:lnTo>
                <a:lnTo>
                  <a:pt x="1652" y="1946"/>
                </a:lnTo>
                <a:lnTo>
                  <a:pt x="1652" y="1946"/>
                </a:lnTo>
                <a:lnTo>
                  <a:pt x="1674" y="1946"/>
                </a:lnTo>
                <a:lnTo>
                  <a:pt x="1692" y="1946"/>
                </a:lnTo>
                <a:lnTo>
                  <a:pt x="1730" y="1946"/>
                </a:lnTo>
                <a:lnTo>
                  <a:pt x="1730" y="1946"/>
                </a:lnTo>
                <a:lnTo>
                  <a:pt x="1738" y="1917"/>
                </a:lnTo>
                <a:lnTo>
                  <a:pt x="1743" y="1887"/>
                </a:lnTo>
                <a:lnTo>
                  <a:pt x="1747" y="1854"/>
                </a:lnTo>
                <a:lnTo>
                  <a:pt x="1751" y="1822"/>
                </a:lnTo>
                <a:lnTo>
                  <a:pt x="1751" y="1822"/>
                </a:lnTo>
                <a:lnTo>
                  <a:pt x="1720" y="1822"/>
                </a:lnTo>
                <a:lnTo>
                  <a:pt x="1686" y="1822"/>
                </a:lnTo>
                <a:lnTo>
                  <a:pt x="1686" y="1822"/>
                </a:lnTo>
                <a:close/>
                <a:moveTo>
                  <a:pt x="1720" y="1746"/>
                </a:moveTo>
                <a:lnTo>
                  <a:pt x="1720" y="1746"/>
                </a:lnTo>
                <a:lnTo>
                  <a:pt x="1705" y="1743"/>
                </a:lnTo>
                <a:lnTo>
                  <a:pt x="1690" y="1740"/>
                </a:lnTo>
                <a:lnTo>
                  <a:pt x="1675" y="1740"/>
                </a:lnTo>
                <a:lnTo>
                  <a:pt x="1660" y="1740"/>
                </a:lnTo>
                <a:lnTo>
                  <a:pt x="1629" y="1741"/>
                </a:lnTo>
                <a:lnTo>
                  <a:pt x="1596" y="1744"/>
                </a:lnTo>
                <a:lnTo>
                  <a:pt x="1596" y="1744"/>
                </a:lnTo>
                <a:lnTo>
                  <a:pt x="1565" y="1743"/>
                </a:lnTo>
                <a:lnTo>
                  <a:pt x="1531" y="1741"/>
                </a:lnTo>
                <a:lnTo>
                  <a:pt x="1498" y="1739"/>
                </a:lnTo>
                <a:lnTo>
                  <a:pt x="1466" y="1737"/>
                </a:lnTo>
                <a:lnTo>
                  <a:pt x="1466" y="1737"/>
                </a:lnTo>
                <a:lnTo>
                  <a:pt x="1456" y="1739"/>
                </a:lnTo>
                <a:lnTo>
                  <a:pt x="1448" y="1740"/>
                </a:lnTo>
                <a:lnTo>
                  <a:pt x="1438" y="1741"/>
                </a:lnTo>
                <a:lnTo>
                  <a:pt x="1429" y="1741"/>
                </a:lnTo>
                <a:lnTo>
                  <a:pt x="1429" y="1741"/>
                </a:lnTo>
                <a:lnTo>
                  <a:pt x="1345" y="1741"/>
                </a:lnTo>
                <a:lnTo>
                  <a:pt x="1306" y="1740"/>
                </a:lnTo>
                <a:lnTo>
                  <a:pt x="1266" y="1737"/>
                </a:lnTo>
                <a:lnTo>
                  <a:pt x="1266" y="1737"/>
                </a:lnTo>
                <a:lnTo>
                  <a:pt x="1245" y="1737"/>
                </a:lnTo>
                <a:lnTo>
                  <a:pt x="1222" y="1737"/>
                </a:lnTo>
                <a:lnTo>
                  <a:pt x="1169" y="1739"/>
                </a:lnTo>
                <a:lnTo>
                  <a:pt x="1113" y="1740"/>
                </a:lnTo>
                <a:lnTo>
                  <a:pt x="1086" y="1739"/>
                </a:lnTo>
                <a:lnTo>
                  <a:pt x="1060" y="1737"/>
                </a:lnTo>
                <a:lnTo>
                  <a:pt x="1060" y="1737"/>
                </a:lnTo>
                <a:lnTo>
                  <a:pt x="1033" y="1737"/>
                </a:lnTo>
                <a:lnTo>
                  <a:pt x="1004" y="1737"/>
                </a:lnTo>
                <a:lnTo>
                  <a:pt x="977" y="1739"/>
                </a:lnTo>
                <a:lnTo>
                  <a:pt x="950" y="1740"/>
                </a:lnTo>
                <a:lnTo>
                  <a:pt x="950" y="1740"/>
                </a:lnTo>
                <a:lnTo>
                  <a:pt x="868" y="1739"/>
                </a:lnTo>
                <a:lnTo>
                  <a:pt x="791" y="1740"/>
                </a:lnTo>
                <a:lnTo>
                  <a:pt x="716" y="1740"/>
                </a:lnTo>
                <a:lnTo>
                  <a:pt x="646" y="1737"/>
                </a:lnTo>
                <a:lnTo>
                  <a:pt x="646" y="1737"/>
                </a:lnTo>
                <a:lnTo>
                  <a:pt x="646" y="1754"/>
                </a:lnTo>
                <a:lnTo>
                  <a:pt x="648" y="1771"/>
                </a:lnTo>
                <a:lnTo>
                  <a:pt x="653" y="1807"/>
                </a:lnTo>
                <a:lnTo>
                  <a:pt x="653" y="1807"/>
                </a:lnTo>
                <a:lnTo>
                  <a:pt x="727" y="1807"/>
                </a:lnTo>
                <a:lnTo>
                  <a:pt x="803" y="1807"/>
                </a:lnTo>
                <a:lnTo>
                  <a:pt x="965" y="1807"/>
                </a:lnTo>
                <a:lnTo>
                  <a:pt x="965" y="1807"/>
                </a:lnTo>
                <a:lnTo>
                  <a:pt x="1157" y="1805"/>
                </a:lnTo>
                <a:lnTo>
                  <a:pt x="1336" y="1805"/>
                </a:lnTo>
                <a:lnTo>
                  <a:pt x="1519" y="1804"/>
                </a:lnTo>
                <a:lnTo>
                  <a:pt x="1719" y="1803"/>
                </a:lnTo>
                <a:lnTo>
                  <a:pt x="1719" y="1803"/>
                </a:lnTo>
                <a:lnTo>
                  <a:pt x="1719" y="1790"/>
                </a:lnTo>
                <a:lnTo>
                  <a:pt x="1721" y="1777"/>
                </a:lnTo>
                <a:lnTo>
                  <a:pt x="1723" y="1762"/>
                </a:lnTo>
                <a:lnTo>
                  <a:pt x="1721" y="1754"/>
                </a:lnTo>
                <a:lnTo>
                  <a:pt x="1720" y="1746"/>
                </a:lnTo>
                <a:lnTo>
                  <a:pt x="1720" y="1746"/>
                </a:lnTo>
                <a:close/>
                <a:moveTo>
                  <a:pt x="1707" y="1331"/>
                </a:moveTo>
                <a:lnTo>
                  <a:pt x="1707" y="1331"/>
                </a:lnTo>
                <a:lnTo>
                  <a:pt x="1701" y="1331"/>
                </a:lnTo>
                <a:lnTo>
                  <a:pt x="1701" y="1331"/>
                </a:lnTo>
                <a:lnTo>
                  <a:pt x="1649" y="1331"/>
                </a:lnTo>
                <a:lnTo>
                  <a:pt x="1603" y="1331"/>
                </a:lnTo>
                <a:lnTo>
                  <a:pt x="1603" y="1331"/>
                </a:lnTo>
                <a:lnTo>
                  <a:pt x="1557" y="1331"/>
                </a:lnTo>
                <a:lnTo>
                  <a:pt x="1519" y="1329"/>
                </a:lnTo>
                <a:lnTo>
                  <a:pt x="1519" y="1329"/>
                </a:lnTo>
                <a:lnTo>
                  <a:pt x="1474" y="1328"/>
                </a:lnTo>
                <a:lnTo>
                  <a:pt x="1428" y="1328"/>
                </a:lnTo>
                <a:lnTo>
                  <a:pt x="1345" y="1329"/>
                </a:lnTo>
                <a:lnTo>
                  <a:pt x="1345" y="1329"/>
                </a:lnTo>
                <a:lnTo>
                  <a:pt x="1321" y="1329"/>
                </a:lnTo>
                <a:lnTo>
                  <a:pt x="1300" y="1328"/>
                </a:lnTo>
                <a:lnTo>
                  <a:pt x="1259" y="1326"/>
                </a:lnTo>
                <a:lnTo>
                  <a:pt x="1259" y="1326"/>
                </a:lnTo>
                <a:lnTo>
                  <a:pt x="1219" y="1326"/>
                </a:lnTo>
                <a:lnTo>
                  <a:pt x="1200" y="1326"/>
                </a:lnTo>
                <a:lnTo>
                  <a:pt x="1191" y="1328"/>
                </a:lnTo>
                <a:lnTo>
                  <a:pt x="1183" y="1331"/>
                </a:lnTo>
                <a:lnTo>
                  <a:pt x="1183" y="1331"/>
                </a:lnTo>
                <a:lnTo>
                  <a:pt x="1180" y="1326"/>
                </a:lnTo>
                <a:lnTo>
                  <a:pt x="1177" y="1325"/>
                </a:lnTo>
                <a:lnTo>
                  <a:pt x="1170" y="1325"/>
                </a:lnTo>
                <a:lnTo>
                  <a:pt x="1170" y="1325"/>
                </a:lnTo>
                <a:lnTo>
                  <a:pt x="1147" y="1322"/>
                </a:lnTo>
                <a:lnTo>
                  <a:pt x="1123" y="1322"/>
                </a:lnTo>
                <a:lnTo>
                  <a:pt x="1074" y="1324"/>
                </a:lnTo>
                <a:lnTo>
                  <a:pt x="1074" y="1324"/>
                </a:lnTo>
                <a:lnTo>
                  <a:pt x="1027" y="1322"/>
                </a:lnTo>
                <a:lnTo>
                  <a:pt x="980" y="1320"/>
                </a:lnTo>
                <a:lnTo>
                  <a:pt x="930" y="1317"/>
                </a:lnTo>
                <a:lnTo>
                  <a:pt x="881" y="1316"/>
                </a:lnTo>
                <a:lnTo>
                  <a:pt x="881" y="1316"/>
                </a:lnTo>
                <a:lnTo>
                  <a:pt x="861" y="1314"/>
                </a:lnTo>
                <a:lnTo>
                  <a:pt x="842" y="1313"/>
                </a:lnTo>
                <a:lnTo>
                  <a:pt x="825" y="1311"/>
                </a:lnTo>
                <a:lnTo>
                  <a:pt x="817" y="1311"/>
                </a:lnTo>
                <a:lnTo>
                  <a:pt x="810" y="1311"/>
                </a:lnTo>
                <a:lnTo>
                  <a:pt x="810" y="1311"/>
                </a:lnTo>
                <a:lnTo>
                  <a:pt x="804" y="1314"/>
                </a:lnTo>
                <a:lnTo>
                  <a:pt x="800" y="1317"/>
                </a:lnTo>
                <a:lnTo>
                  <a:pt x="796" y="1320"/>
                </a:lnTo>
                <a:lnTo>
                  <a:pt x="793" y="1320"/>
                </a:lnTo>
                <a:lnTo>
                  <a:pt x="791" y="1320"/>
                </a:lnTo>
                <a:lnTo>
                  <a:pt x="791" y="1320"/>
                </a:lnTo>
                <a:lnTo>
                  <a:pt x="667" y="1314"/>
                </a:lnTo>
                <a:lnTo>
                  <a:pt x="602" y="1313"/>
                </a:lnTo>
                <a:lnTo>
                  <a:pt x="547" y="1311"/>
                </a:lnTo>
                <a:lnTo>
                  <a:pt x="547" y="1311"/>
                </a:lnTo>
                <a:lnTo>
                  <a:pt x="539" y="1389"/>
                </a:lnTo>
                <a:lnTo>
                  <a:pt x="531" y="1465"/>
                </a:lnTo>
                <a:lnTo>
                  <a:pt x="523" y="1541"/>
                </a:lnTo>
                <a:lnTo>
                  <a:pt x="514" y="1620"/>
                </a:lnTo>
                <a:lnTo>
                  <a:pt x="514" y="1620"/>
                </a:lnTo>
                <a:lnTo>
                  <a:pt x="512" y="1645"/>
                </a:lnTo>
                <a:lnTo>
                  <a:pt x="508" y="1671"/>
                </a:lnTo>
                <a:lnTo>
                  <a:pt x="506" y="1695"/>
                </a:lnTo>
                <a:lnTo>
                  <a:pt x="506" y="1707"/>
                </a:lnTo>
                <a:lnTo>
                  <a:pt x="508" y="1718"/>
                </a:lnTo>
                <a:lnTo>
                  <a:pt x="508" y="1718"/>
                </a:lnTo>
                <a:lnTo>
                  <a:pt x="517" y="1721"/>
                </a:lnTo>
                <a:lnTo>
                  <a:pt x="529" y="1724"/>
                </a:lnTo>
                <a:lnTo>
                  <a:pt x="554" y="1725"/>
                </a:lnTo>
                <a:lnTo>
                  <a:pt x="608" y="1727"/>
                </a:lnTo>
                <a:lnTo>
                  <a:pt x="608" y="1727"/>
                </a:lnTo>
                <a:lnTo>
                  <a:pt x="676" y="1728"/>
                </a:lnTo>
                <a:lnTo>
                  <a:pt x="743" y="1728"/>
                </a:lnTo>
                <a:lnTo>
                  <a:pt x="743" y="1728"/>
                </a:lnTo>
                <a:lnTo>
                  <a:pt x="885" y="1728"/>
                </a:lnTo>
                <a:lnTo>
                  <a:pt x="1022" y="1727"/>
                </a:lnTo>
                <a:lnTo>
                  <a:pt x="1022" y="1727"/>
                </a:lnTo>
                <a:lnTo>
                  <a:pt x="1093" y="1727"/>
                </a:lnTo>
                <a:lnTo>
                  <a:pt x="1158" y="1728"/>
                </a:lnTo>
                <a:lnTo>
                  <a:pt x="1222" y="1729"/>
                </a:lnTo>
                <a:lnTo>
                  <a:pt x="1285" y="1728"/>
                </a:lnTo>
                <a:lnTo>
                  <a:pt x="1285" y="1728"/>
                </a:lnTo>
                <a:lnTo>
                  <a:pt x="1374" y="1728"/>
                </a:lnTo>
                <a:lnTo>
                  <a:pt x="1468" y="1728"/>
                </a:lnTo>
                <a:lnTo>
                  <a:pt x="1562" y="1728"/>
                </a:lnTo>
                <a:lnTo>
                  <a:pt x="1609" y="1727"/>
                </a:lnTo>
                <a:lnTo>
                  <a:pt x="1653" y="1725"/>
                </a:lnTo>
                <a:lnTo>
                  <a:pt x="1653" y="1725"/>
                </a:lnTo>
                <a:lnTo>
                  <a:pt x="1682" y="1525"/>
                </a:lnTo>
                <a:lnTo>
                  <a:pt x="1696" y="1427"/>
                </a:lnTo>
                <a:lnTo>
                  <a:pt x="1707" y="1331"/>
                </a:lnTo>
                <a:lnTo>
                  <a:pt x="1707" y="1331"/>
                </a:lnTo>
                <a:close/>
                <a:moveTo>
                  <a:pt x="1653" y="1822"/>
                </a:moveTo>
                <a:lnTo>
                  <a:pt x="1653" y="1822"/>
                </a:lnTo>
                <a:lnTo>
                  <a:pt x="1653" y="1833"/>
                </a:lnTo>
                <a:lnTo>
                  <a:pt x="1653" y="1839"/>
                </a:lnTo>
                <a:lnTo>
                  <a:pt x="1652" y="1846"/>
                </a:lnTo>
                <a:lnTo>
                  <a:pt x="1652" y="1846"/>
                </a:lnTo>
                <a:lnTo>
                  <a:pt x="1645" y="1868"/>
                </a:lnTo>
                <a:lnTo>
                  <a:pt x="1637" y="1891"/>
                </a:lnTo>
                <a:lnTo>
                  <a:pt x="1634" y="1902"/>
                </a:lnTo>
                <a:lnTo>
                  <a:pt x="1634" y="1913"/>
                </a:lnTo>
                <a:lnTo>
                  <a:pt x="1636" y="1922"/>
                </a:lnTo>
                <a:lnTo>
                  <a:pt x="1637" y="1928"/>
                </a:lnTo>
                <a:lnTo>
                  <a:pt x="1641" y="1932"/>
                </a:lnTo>
                <a:lnTo>
                  <a:pt x="1641" y="1932"/>
                </a:lnTo>
                <a:lnTo>
                  <a:pt x="1658" y="1878"/>
                </a:lnTo>
                <a:lnTo>
                  <a:pt x="1664" y="1850"/>
                </a:lnTo>
                <a:lnTo>
                  <a:pt x="1671" y="1822"/>
                </a:lnTo>
                <a:lnTo>
                  <a:pt x="1671" y="1822"/>
                </a:lnTo>
                <a:lnTo>
                  <a:pt x="1667" y="1820"/>
                </a:lnTo>
                <a:lnTo>
                  <a:pt x="1664" y="1820"/>
                </a:lnTo>
                <a:lnTo>
                  <a:pt x="1659" y="1822"/>
                </a:lnTo>
                <a:lnTo>
                  <a:pt x="1653" y="1822"/>
                </a:lnTo>
                <a:lnTo>
                  <a:pt x="1653" y="1822"/>
                </a:lnTo>
                <a:close/>
                <a:moveTo>
                  <a:pt x="1331" y="1219"/>
                </a:moveTo>
                <a:lnTo>
                  <a:pt x="1331" y="1219"/>
                </a:lnTo>
                <a:lnTo>
                  <a:pt x="1345" y="1227"/>
                </a:lnTo>
                <a:lnTo>
                  <a:pt x="1361" y="1234"/>
                </a:lnTo>
                <a:lnTo>
                  <a:pt x="1368" y="1237"/>
                </a:lnTo>
                <a:lnTo>
                  <a:pt x="1377" y="1237"/>
                </a:lnTo>
                <a:lnTo>
                  <a:pt x="1385" y="1237"/>
                </a:lnTo>
                <a:lnTo>
                  <a:pt x="1395" y="1235"/>
                </a:lnTo>
                <a:lnTo>
                  <a:pt x="1395" y="1235"/>
                </a:lnTo>
                <a:lnTo>
                  <a:pt x="1423" y="1242"/>
                </a:lnTo>
                <a:lnTo>
                  <a:pt x="1455" y="1248"/>
                </a:lnTo>
                <a:lnTo>
                  <a:pt x="1487" y="1250"/>
                </a:lnTo>
                <a:lnTo>
                  <a:pt x="1520" y="1252"/>
                </a:lnTo>
                <a:lnTo>
                  <a:pt x="1553" y="1252"/>
                </a:lnTo>
                <a:lnTo>
                  <a:pt x="1583" y="1248"/>
                </a:lnTo>
                <a:lnTo>
                  <a:pt x="1611" y="1242"/>
                </a:lnTo>
                <a:lnTo>
                  <a:pt x="1624" y="1238"/>
                </a:lnTo>
                <a:lnTo>
                  <a:pt x="1634" y="1234"/>
                </a:lnTo>
                <a:lnTo>
                  <a:pt x="1634" y="1234"/>
                </a:lnTo>
                <a:lnTo>
                  <a:pt x="1638" y="1224"/>
                </a:lnTo>
                <a:lnTo>
                  <a:pt x="1640" y="1215"/>
                </a:lnTo>
                <a:lnTo>
                  <a:pt x="1638" y="1205"/>
                </a:lnTo>
                <a:lnTo>
                  <a:pt x="1636" y="1197"/>
                </a:lnTo>
                <a:lnTo>
                  <a:pt x="1630" y="1189"/>
                </a:lnTo>
                <a:lnTo>
                  <a:pt x="1625" y="1181"/>
                </a:lnTo>
                <a:lnTo>
                  <a:pt x="1618" y="1174"/>
                </a:lnTo>
                <a:lnTo>
                  <a:pt x="1610" y="1167"/>
                </a:lnTo>
                <a:lnTo>
                  <a:pt x="1610" y="1167"/>
                </a:lnTo>
                <a:lnTo>
                  <a:pt x="1609" y="1173"/>
                </a:lnTo>
                <a:lnTo>
                  <a:pt x="1607" y="1178"/>
                </a:lnTo>
                <a:lnTo>
                  <a:pt x="1602" y="1188"/>
                </a:lnTo>
                <a:lnTo>
                  <a:pt x="1589" y="1204"/>
                </a:lnTo>
                <a:lnTo>
                  <a:pt x="1589" y="1204"/>
                </a:lnTo>
                <a:lnTo>
                  <a:pt x="1576" y="1209"/>
                </a:lnTo>
                <a:lnTo>
                  <a:pt x="1562" y="1214"/>
                </a:lnTo>
                <a:lnTo>
                  <a:pt x="1549" y="1218"/>
                </a:lnTo>
                <a:lnTo>
                  <a:pt x="1535" y="1220"/>
                </a:lnTo>
                <a:lnTo>
                  <a:pt x="1521" y="1222"/>
                </a:lnTo>
                <a:lnTo>
                  <a:pt x="1506" y="1223"/>
                </a:lnTo>
                <a:lnTo>
                  <a:pt x="1493" y="1222"/>
                </a:lnTo>
                <a:lnTo>
                  <a:pt x="1479" y="1222"/>
                </a:lnTo>
                <a:lnTo>
                  <a:pt x="1451" y="1218"/>
                </a:lnTo>
                <a:lnTo>
                  <a:pt x="1423" y="1211"/>
                </a:lnTo>
                <a:lnTo>
                  <a:pt x="1398" y="1203"/>
                </a:lnTo>
                <a:lnTo>
                  <a:pt x="1372" y="1192"/>
                </a:lnTo>
                <a:lnTo>
                  <a:pt x="1372" y="1192"/>
                </a:lnTo>
                <a:lnTo>
                  <a:pt x="1358" y="1177"/>
                </a:lnTo>
                <a:lnTo>
                  <a:pt x="1353" y="1169"/>
                </a:lnTo>
                <a:lnTo>
                  <a:pt x="1347" y="1159"/>
                </a:lnTo>
                <a:lnTo>
                  <a:pt x="1347" y="1159"/>
                </a:lnTo>
                <a:lnTo>
                  <a:pt x="1338" y="1171"/>
                </a:lnTo>
                <a:lnTo>
                  <a:pt x="1334" y="1177"/>
                </a:lnTo>
                <a:lnTo>
                  <a:pt x="1331" y="1184"/>
                </a:lnTo>
                <a:lnTo>
                  <a:pt x="1330" y="1192"/>
                </a:lnTo>
                <a:lnTo>
                  <a:pt x="1328" y="1200"/>
                </a:lnTo>
                <a:lnTo>
                  <a:pt x="1328" y="1208"/>
                </a:lnTo>
                <a:lnTo>
                  <a:pt x="1331" y="1219"/>
                </a:lnTo>
                <a:lnTo>
                  <a:pt x="1331" y="1219"/>
                </a:lnTo>
                <a:close/>
                <a:moveTo>
                  <a:pt x="1395" y="1185"/>
                </a:moveTo>
                <a:lnTo>
                  <a:pt x="1395" y="1185"/>
                </a:lnTo>
                <a:lnTo>
                  <a:pt x="1413" y="1193"/>
                </a:lnTo>
                <a:lnTo>
                  <a:pt x="1421" y="1197"/>
                </a:lnTo>
                <a:lnTo>
                  <a:pt x="1429" y="1200"/>
                </a:lnTo>
                <a:lnTo>
                  <a:pt x="1429" y="1200"/>
                </a:lnTo>
                <a:lnTo>
                  <a:pt x="1455" y="1204"/>
                </a:lnTo>
                <a:lnTo>
                  <a:pt x="1482" y="1207"/>
                </a:lnTo>
                <a:lnTo>
                  <a:pt x="1511" y="1207"/>
                </a:lnTo>
                <a:lnTo>
                  <a:pt x="1524" y="1207"/>
                </a:lnTo>
                <a:lnTo>
                  <a:pt x="1538" y="1204"/>
                </a:lnTo>
                <a:lnTo>
                  <a:pt x="1550" y="1203"/>
                </a:lnTo>
                <a:lnTo>
                  <a:pt x="1561" y="1199"/>
                </a:lnTo>
                <a:lnTo>
                  <a:pt x="1570" y="1193"/>
                </a:lnTo>
                <a:lnTo>
                  <a:pt x="1579" y="1188"/>
                </a:lnTo>
                <a:lnTo>
                  <a:pt x="1585" y="1181"/>
                </a:lnTo>
                <a:lnTo>
                  <a:pt x="1588" y="1173"/>
                </a:lnTo>
                <a:lnTo>
                  <a:pt x="1591" y="1163"/>
                </a:lnTo>
                <a:lnTo>
                  <a:pt x="1589" y="1152"/>
                </a:lnTo>
                <a:lnTo>
                  <a:pt x="1589" y="1152"/>
                </a:lnTo>
                <a:lnTo>
                  <a:pt x="1579" y="1147"/>
                </a:lnTo>
                <a:lnTo>
                  <a:pt x="1570" y="1145"/>
                </a:lnTo>
                <a:lnTo>
                  <a:pt x="1562" y="1147"/>
                </a:lnTo>
                <a:lnTo>
                  <a:pt x="1554" y="1151"/>
                </a:lnTo>
                <a:lnTo>
                  <a:pt x="1539" y="1159"/>
                </a:lnTo>
                <a:lnTo>
                  <a:pt x="1531" y="1165"/>
                </a:lnTo>
                <a:lnTo>
                  <a:pt x="1523" y="1167"/>
                </a:lnTo>
                <a:lnTo>
                  <a:pt x="1523" y="1167"/>
                </a:lnTo>
                <a:lnTo>
                  <a:pt x="1511" y="1170"/>
                </a:lnTo>
                <a:lnTo>
                  <a:pt x="1498" y="1171"/>
                </a:lnTo>
                <a:lnTo>
                  <a:pt x="1487" y="1170"/>
                </a:lnTo>
                <a:lnTo>
                  <a:pt x="1477" y="1169"/>
                </a:lnTo>
                <a:lnTo>
                  <a:pt x="1456" y="1165"/>
                </a:lnTo>
                <a:lnTo>
                  <a:pt x="1437" y="1158"/>
                </a:lnTo>
                <a:lnTo>
                  <a:pt x="1437" y="1158"/>
                </a:lnTo>
                <a:lnTo>
                  <a:pt x="1418" y="1150"/>
                </a:lnTo>
                <a:lnTo>
                  <a:pt x="1407" y="1145"/>
                </a:lnTo>
                <a:lnTo>
                  <a:pt x="1396" y="1143"/>
                </a:lnTo>
                <a:lnTo>
                  <a:pt x="1385" y="1141"/>
                </a:lnTo>
                <a:lnTo>
                  <a:pt x="1381" y="1143"/>
                </a:lnTo>
                <a:lnTo>
                  <a:pt x="1377" y="1144"/>
                </a:lnTo>
                <a:lnTo>
                  <a:pt x="1372" y="1147"/>
                </a:lnTo>
                <a:lnTo>
                  <a:pt x="1369" y="1150"/>
                </a:lnTo>
                <a:lnTo>
                  <a:pt x="1365" y="1154"/>
                </a:lnTo>
                <a:lnTo>
                  <a:pt x="1362" y="1159"/>
                </a:lnTo>
                <a:lnTo>
                  <a:pt x="1362" y="1159"/>
                </a:lnTo>
                <a:lnTo>
                  <a:pt x="1369" y="1167"/>
                </a:lnTo>
                <a:lnTo>
                  <a:pt x="1376" y="1174"/>
                </a:lnTo>
                <a:lnTo>
                  <a:pt x="1385" y="1179"/>
                </a:lnTo>
                <a:lnTo>
                  <a:pt x="1395" y="1185"/>
                </a:lnTo>
                <a:lnTo>
                  <a:pt x="1395" y="1185"/>
                </a:lnTo>
                <a:close/>
                <a:moveTo>
                  <a:pt x="1312" y="1209"/>
                </a:moveTo>
                <a:lnTo>
                  <a:pt x="1312" y="1209"/>
                </a:lnTo>
                <a:lnTo>
                  <a:pt x="1145" y="1203"/>
                </a:lnTo>
                <a:lnTo>
                  <a:pt x="1070" y="1203"/>
                </a:lnTo>
                <a:lnTo>
                  <a:pt x="996" y="1204"/>
                </a:lnTo>
                <a:lnTo>
                  <a:pt x="996" y="1204"/>
                </a:lnTo>
                <a:lnTo>
                  <a:pt x="974" y="1204"/>
                </a:lnTo>
                <a:lnTo>
                  <a:pt x="950" y="1203"/>
                </a:lnTo>
                <a:lnTo>
                  <a:pt x="897" y="1201"/>
                </a:lnTo>
                <a:lnTo>
                  <a:pt x="840" y="1200"/>
                </a:lnTo>
                <a:lnTo>
                  <a:pt x="811" y="1200"/>
                </a:lnTo>
                <a:lnTo>
                  <a:pt x="783" y="1201"/>
                </a:lnTo>
                <a:lnTo>
                  <a:pt x="783" y="1201"/>
                </a:lnTo>
                <a:lnTo>
                  <a:pt x="769" y="1199"/>
                </a:lnTo>
                <a:lnTo>
                  <a:pt x="753" y="1196"/>
                </a:lnTo>
                <a:lnTo>
                  <a:pt x="716" y="1194"/>
                </a:lnTo>
                <a:lnTo>
                  <a:pt x="679" y="1194"/>
                </a:lnTo>
                <a:lnTo>
                  <a:pt x="644" y="1196"/>
                </a:lnTo>
                <a:lnTo>
                  <a:pt x="644" y="1196"/>
                </a:lnTo>
                <a:lnTo>
                  <a:pt x="607" y="1196"/>
                </a:lnTo>
                <a:lnTo>
                  <a:pt x="572" y="1193"/>
                </a:lnTo>
                <a:lnTo>
                  <a:pt x="536" y="1192"/>
                </a:lnTo>
                <a:lnTo>
                  <a:pt x="501" y="1190"/>
                </a:lnTo>
                <a:lnTo>
                  <a:pt x="501" y="1190"/>
                </a:lnTo>
                <a:lnTo>
                  <a:pt x="313" y="1188"/>
                </a:lnTo>
                <a:lnTo>
                  <a:pt x="313" y="1188"/>
                </a:lnTo>
                <a:lnTo>
                  <a:pt x="301" y="1194"/>
                </a:lnTo>
                <a:lnTo>
                  <a:pt x="287" y="1203"/>
                </a:lnTo>
                <a:lnTo>
                  <a:pt x="275" y="1211"/>
                </a:lnTo>
                <a:lnTo>
                  <a:pt x="261" y="1219"/>
                </a:lnTo>
                <a:lnTo>
                  <a:pt x="261" y="1219"/>
                </a:lnTo>
                <a:lnTo>
                  <a:pt x="253" y="1222"/>
                </a:lnTo>
                <a:lnTo>
                  <a:pt x="242" y="1224"/>
                </a:lnTo>
                <a:lnTo>
                  <a:pt x="238" y="1226"/>
                </a:lnTo>
                <a:lnTo>
                  <a:pt x="234" y="1228"/>
                </a:lnTo>
                <a:lnTo>
                  <a:pt x="231" y="1233"/>
                </a:lnTo>
                <a:lnTo>
                  <a:pt x="230" y="1238"/>
                </a:lnTo>
                <a:lnTo>
                  <a:pt x="230" y="1238"/>
                </a:lnTo>
                <a:lnTo>
                  <a:pt x="282" y="1239"/>
                </a:lnTo>
                <a:lnTo>
                  <a:pt x="336" y="1242"/>
                </a:lnTo>
                <a:lnTo>
                  <a:pt x="451" y="1243"/>
                </a:lnTo>
                <a:lnTo>
                  <a:pt x="569" y="1243"/>
                </a:lnTo>
                <a:lnTo>
                  <a:pt x="690" y="1245"/>
                </a:lnTo>
                <a:lnTo>
                  <a:pt x="690" y="1245"/>
                </a:lnTo>
                <a:lnTo>
                  <a:pt x="739" y="1245"/>
                </a:lnTo>
                <a:lnTo>
                  <a:pt x="785" y="1245"/>
                </a:lnTo>
                <a:lnTo>
                  <a:pt x="829" y="1245"/>
                </a:lnTo>
                <a:lnTo>
                  <a:pt x="872" y="1245"/>
                </a:lnTo>
                <a:lnTo>
                  <a:pt x="872" y="1245"/>
                </a:lnTo>
                <a:lnTo>
                  <a:pt x="906" y="1246"/>
                </a:lnTo>
                <a:lnTo>
                  <a:pt x="942" y="1246"/>
                </a:lnTo>
                <a:lnTo>
                  <a:pt x="1018" y="1243"/>
                </a:lnTo>
                <a:lnTo>
                  <a:pt x="1056" y="1243"/>
                </a:lnTo>
                <a:lnTo>
                  <a:pt x="1096" y="1245"/>
                </a:lnTo>
                <a:lnTo>
                  <a:pt x="1132" y="1246"/>
                </a:lnTo>
                <a:lnTo>
                  <a:pt x="1169" y="1252"/>
                </a:lnTo>
                <a:lnTo>
                  <a:pt x="1169" y="1252"/>
                </a:lnTo>
                <a:lnTo>
                  <a:pt x="1194" y="1254"/>
                </a:lnTo>
                <a:lnTo>
                  <a:pt x="1217" y="1254"/>
                </a:lnTo>
                <a:lnTo>
                  <a:pt x="1241" y="1254"/>
                </a:lnTo>
                <a:lnTo>
                  <a:pt x="1264" y="1253"/>
                </a:lnTo>
                <a:lnTo>
                  <a:pt x="1313" y="1250"/>
                </a:lnTo>
                <a:lnTo>
                  <a:pt x="1336" y="1250"/>
                </a:lnTo>
                <a:lnTo>
                  <a:pt x="1361" y="1253"/>
                </a:lnTo>
                <a:lnTo>
                  <a:pt x="1361" y="1253"/>
                </a:lnTo>
                <a:lnTo>
                  <a:pt x="1355" y="1248"/>
                </a:lnTo>
                <a:lnTo>
                  <a:pt x="1349" y="1242"/>
                </a:lnTo>
                <a:lnTo>
                  <a:pt x="1334" y="1233"/>
                </a:lnTo>
                <a:lnTo>
                  <a:pt x="1327" y="1228"/>
                </a:lnTo>
                <a:lnTo>
                  <a:pt x="1321" y="1223"/>
                </a:lnTo>
                <a:lnTo>
                  <a:pt x="1316" y="1216"/>
                </a:lnTo>
                <a:lnTo>
                  <a:pt x="1312" y="1209"/>
                </a:lnTo>
                <a:lnTo>
                  <a:pt x="1312" y="1209"/>
                </a:lnTo>
                <a:close/>
                <a:moveTo>
                  <a:pt x="602" y="1785"/>
                </a:moveTo>
                <a:lnTo>
                  <a:pt x="602" y="1785"/>
                </a:lnTo>
                <a:lnTo>
                  <a:pt x="603" y="1792"/>
                </a:lnTo>
                <a:lnTo>
                  <a:pt x="602" y="1796"/>
                </a:lnTo>
                <a:lnTo>
                  <a:pt x="600" y="1801"/>
                </a:lnTo>
                <a:lnTo>
                  <a:pt x="600" y="1807"/>
                </a:lnTo>
                <a:lnTo>
                  <a:pt x="600" y="1807"/>
                </a:lnTo>
                <a:lnTo>
                  <a:pt x="619" y="1807"/>
                </a:lnTo>
                <a:lnTo>
                  <a:pt x="629" y="1807"/>
                </a:lnTo>
                <a:lnTo>
                  <a:pt x="637" y="1808"/>
                </a:lnTo>
                <a:lnTo>
                  <a:pt x="637" y="1808"/>
                </a:lnTo>
                <a:lnTo>
                  <a:pt x="640" y="1799"/>
                </a:lnTo>
                <a:lnTo>
                  <a:pt x="641" y="1795"/>
                </a:lnTo>
                <a:lnTo>
                  <a:pt x="640" y="1792"/>
                </a:lnTo>
                <a:lnTo>
                  <a:pt x="638" y="1789"/>
                </a:lnTo>
                <a:lnTo>
                  <a:pt x="637" y="1788"/>
                </a:lnTo>
                <a:lnTo>
                  <a:pt x="632" y="1785"/>
                </a:lnTo>
                <a:lnTo>
                  <a:pt x="625" y="1784"/>
                </a:lnTo>
                <a:lnTo>
                  <a:pt x="617" y="1784"/>
                </a:lnTo>
                <a:lnTo>
                  <a:pt x="602" y="1785"/>
                </a:lnTo>
                <a:lnTo>
                  <a:pt x="602" y="1785"/>
                </a:lnTo>
                <a:close/>
                <a:moveTo>
                  <a:pt x="633" y="1737"/>
                </a:moveTo>
                <a:lnTo>
                  <a:pt x="633" y="1737"/>
                </a:lnTo>
                <a:lnTo>
                  <a:pt x="625" y="1737"/>
                </a:lnTo>
                <a:lnTo>
                  <a:pt x="618" y="1737"/>
                </a:lnTo>
                <a:lnTo>
                  <a:pt x="610" y="1737"/>
                </a:lnTo>
                <a:lnTo>
                  <a:pt x="602" y="1736"/>
                </a:lnTo>
                <a:lnTo>
                  <a:pt x="602" y="1736"/>
                </a:lnTo>
                <a:lnTo>
                  <a:pt x="603" y="1754"/>
                </a:lnTo>
                <a:lnTo>
                  <a:pt x="604" y="1769"/>
                </a:lnTo>
                <a:lnTo>
                  <a:pt x="604" y="1769"/>
                </a:lnTo>
                <a:lnTo>
                  <a:pt x="611" y="1769"/>
                </a:lnTo>
                <a:lnTo>
                  <a:pt x="618" y="1767"/>
                </a:lnTo>
                <a:lnTo>
                  <a:pt x="634" y="1765"/>
                </a:lnTo>
                <a:lnTo>
                  <a:pt x="634" y="1765"/>
                </a:lnTo>
                <a:lnTo>
                  <a:pt x="633" y="1752"/>
                </a:lnTo>
                <a:lnTo>
                  <a:pt x="633" y="1737"/>
                </a:lnTo>
                <a:lnTo>
                  <a:pt x="633" y="1737"/>
                </a:lnTo>
                <a:close/>
                <a:moveTo>
                  <a:pt x="589" y="1737"/>
                </a:moveTo>
                <a:lnTo>
                  <a:pt x="589" y="1737"/>
                </a:lnTo>
                <a:lnTo>
                  <a:pt x="576" y="1737"/>
                </a:lnTo>
                <a:lnTo>
                  <a:pt x="570" y="1737"/>
                </a:lnTo>
                <a:lnTo>
                  <a:pt x="566" y="1740"/>
                </a:lnTo>
                <a:lnTo>
                  <a:pt x="566" y="1740"/>
                </a:lnTo>
                <a:lnTo>
                  <a:pt x="566" y="1747"/>
                </a:lnTo>
                <a:lnTo>
                  <a:pt x="565" y="1754"/>
                </a:lnTo>
                <a:lnTo>
                  <a:pt x="565" y="1759"/>
                </a:lnTo>
                <a:lnTo>
                  <a:pt x="565" y="1766"/>
                </a:lnTo>
                <a:lnTo>
                  <a:pt x="565" y="1766"/>
                </a:lnTo>
                <a:lnTo>
                  <a:pt x="578" y="1766"/>
                </a:lnTo>
                <a:lnTo>
                  <a:pt x="584" y="1766"/>
                </a:lnTo>
                <a:lnTo>
                  <a:pt x="591" y="1769"/>
                </a:lnTo>
                <a:lnTo>
                  <a:pt x="591" y="1769"/>
                </a:lnTo>
                <a:lnTo>
                  <a:pt x="592" y="1762"/>
                </a:lnTo>
                <a:lnTo>
                  <a:pt x="591" y="1754"/>
                </a:lnTo>
                <a:lnTo>
                  <a:pt x="589" y="1737"/>
                </a:lnTo>
                <a:lnTo>
                  <a:pt x="589" y="1737"/>
                </a:lnTo>
                <a:close/>
                <a:moveTo>
                  <a:pt x="562" y="1785"/>
                </a:moveTo>
                <a:lnTo>
                  <a:pt x="562" y="1785"/>
                </a:lnTo>
                <a:lnTo>
                  <a:pt x="562" y="1800"/>
                </a:lnTo>
                <a:lnTo>
                  <a:pt x="562" y="1800"/>
                </a:lnTo>
                <a:lnTo>
                  <a:pt x="565" y="1803"/>
                </a:lnTo>
                <a:lnTo>
                  <a:pt x="569" y="1804"/>
                </a:lnTo>
                <a:lnTo>
                  <a:pt x="576" y="1804"/>
                </a:lnTo>
                <a:lnTo>
                  <a:pt x="583" y="1803"/>
                </a:lnTo>
                <a:lnTo>
                  <a:pt x="585" y="1803"/>
                </a:lnTo>
                <a:lnTo>
                  <a:pt x="589" y="1804"/>
                </a:lnTo>
                <a:lnTo>
                  <a:pt x="589" y="1804"/>
                </a:lnTo>
                <a:lnTo>
                  <a:pt x="589" y="1799"/>
                </a:lnTo>
                <a:lnTo>
                  <a:pt x="589" y="1795"/>
                </a:lnTo>
                <a:lnTo>
                  <a:pt x="591" y="1789"/>
                </a:lnTo>
                <a:lnTo>
                  <a:pt x="591" y="1784"/>
                </a:lnTo>
                <a:lnTo>
                  <a:pt x="591" y="1784"/>
                </a:lnTo>
                <a:lnTo>
                  <a:pt x="577" y="1782"/>
                </a:lnTo>
                <a:lnTo>
                  <a:pt x="570" y="1782"/>
                </a:lnTo>
                <a:lnTo>
                  <a:pt x="562" y="1785"/>
                </a:lnTo>
                <a:lnTo>
                  <a:pt x="562" y="1785"/>
                </a:lnTo>
                <a:close/>
                <a:moveTo>
                  <a:pt x="527" y="1740"/>
                </a:moveTo>
                <a:lnTo>
                  <a:pt x="527" y="1740"/>
                </a:lnTo>
                <a:lnTo>
                  <a:pt x="527" y="1748"/>
                </a:lnTo>
                <a:lnTo>
                  <a:pt x="525" y="1755"/>
                </a:lnTo>
                <a:lnTo>
                  <a:pt x="524" y="1762"/>
                </a:lnTo>
                <a:lnTo>
                  <a:pt x="525" y="1765"/>
                </a:lnTo>
                <a:lnTo>
                  <a:pt x="528" y="1766"/>
                </a:lnTo>
                <a:lnTo>
                  <a:pt x="528" y="1766"/>
                </a:lnTo>
                <a:lnTo>
                  <a:pt x="529" y="1765"/>
                </a:lnTo>
                <a:lnTo>
                  <a:pt x="532" y="1765"/>
                </a:lnTo>
                <a:lnTo>
                  <a:pt x="539" y="1766"/>
                </a:lnTo>
                <a:lnTo>
                  <a:pt x="546" y="1766"/>
                </a:lnTo>
                <a:lnTo>
                  <a:pt x="550" y="1766"/>
                </a:lnTo>
                <a:lnTo>
                  <a:pt x="553" y="1765"/>
                </a:lnTo>
                <a:lnTo>
                  <a:pt x="553" y="1765"/>
                </a:lnTo>
                <a:lnTo>
                  <a:pt x="551" y="1751"/>
                </a:lnTo>
                <a:lnTo>
                  <a:pt x="551" y="1746"/>
                </a:lnTo>
                <a:lnTo>
                  <a:pt x="553" y="1737"/>
                </a:lnTo>
                <a:lnTo>
                  <a:pt x="553" y="1737"/>
                </a:lnTo>
                <a:lnTo>
                  <a:pt x="544" y="1737"/>
                </a:lnTo>
                <a:lnTo>
                  <a:pt x="539" y="1737"/>
                </a:lnTo>
                <a:lnTo>
                  <a:pt x="527" y="1740"/>
                </a:lnTo>
                <a:lnTo>
                  <a:pt x="527" y="1740"/>
                </a:lnTo>
                <a:close/>
                <a:moveTo>
                  <a:pt x="527" y="1785"/>
                </a:moveTo>
                <a:lnTo>
                  <a:pt x="527" y="1785"/>
                </a:lnTo>
                <a:lnTo>
                  <a:pt x="524" y="1789"/>
                </a:lnTo>
                <a:lnTo>
                  <a:pt x="524" y="1793"/>
                </a:lnTo>
                <a:lnTo>
                  <a:pt x="524" y="1803"/>
                </a:lnTo>
                <a:lnTo>
                  <a:pt x="524" y="1803"/>
                </a:lnTo>
                <a:lnTo>
                  <a:pt x="534" y="1801"/>
                </a:lnTo>
                <a:lnTo>
                  <a:pt x="539" y="1803"/>
                </a:lnTo>
                <a:lnTo>
                  <a:pt x="551" y="1804"/>
                </a:lnTo>
                <a:lnTo>
                  <a:pt x="551" y="1804"/>
                </a:lnTo>
                <a:lnTo>
                  <a:pt x="553" y="1796"/>
                </a:lnTo>
                <a:lnTo>
                  <a:pt x="553" y="1790"/>
                </a:lnTo>
                <a:lnTo>
                  <a:pt x="550" y="1786"/>
                </a:lnTo>
                <a:lnTo>
                  <a:pt x="546" y="1784"/>
                </a:lnTo>
                <a:lnTo>
                  <a:pt x="542" y="1784"/>
                </a:lnTo>
                <a:lnTo>
                  <a:pt x="536" y="1784"/>
                </a:lnTo>
                <a:lnTo>
                  <a:pt x="527" y="1785"/>
                </a:lnTo>
                <a:lnTo>
                  <a:pt x="527" y="1785"/>
                </a:lnTo>
                <a:close/>
                <a:moveTo>
                  <a:pt x="461" y="1310"/>
                </a:moveTo>
                <a:lnTo>
                  <a:pt x="461" y="1310"/>
                </a:lnTo>
                <a:lnTo>
                  <a:pt x="452" y="1404"/>
                </a:lnTo>
                <a:lnTo>
                  <a:pt x="441" y="1502"/>
                </a:lnTo>
                <a:lnTo>
                  <a:pt x="427" y="1604"/>
                </a:lnTo>
                <a:lnTo>
                  <a:pt x="410" y="1709"/>
                </a:lnTo>
                <a:lnTo>
                  <a:pt x="410" y="1709"/>
                </a:lnTo>
                <a:lnTo>
                  <a:pt x="408" y="1727"/>
                </a:lnTo>
                <a:lnTo>
                  <a:pt x="407" y="1744"/>
                </a:lnTo>
                <a:lnTo>
                  <a:pt x="407" y="1780"/>
                </a:lnTo>
                <a:lnTo>
                  <a:pt x="406" y="1815"/>
                </a:lnTo>
                <a:lnTo>
                  <a:pt x="404" y="1833"/>
                </a:lnTo>
                <a:lnTo>
                  <a:pt x="400" y="1850"/>
                </a:lnTo>
                <a:lnTo>
                  <a:pt x="400" y="1850"/>
                </a:lnTo>
                <a:lnTo>
                  <a:pt x="397" y="1867"/>
                </a:lnTo>
                <a:lnTo>
                  <a:pt x="395" y="1886"/>
                </a:lnTo>
                <a:lnTo>
                  <a:pt x="391" y="1922"/>
                </a:lnTo>
                <a:lnTo>
                  <a:pt x="391" y="1959"/>
                </a:lnTo>
                <a:lnTo>
                  <a:pt x="391" y="1991"/>
                </a:lnTo>
                <a:lnTo>
                  <a:pt x="391" y="1991"/>
                </a:lnTo>
                <a:lnTo>
                  <a:pt x="407" y="1993"/>
                </a:lnTo>
                <a:lnTo>
                  <a:pt x="425" y="1996"/>
                </a:lnTo>
                <a:lnTo>
                  <a:pt x="457" y="2004"/>
                </a:lnTo>
                <a:lnTo>
                  <a:pt x="457" y="2004"/>
                </a:lnTo>
                <a:lnTo>
                  <a:pt x="460" y="1993"/>
                </a:lnTo>
                <a:lnTo>
                  <a:pt x="464" y="1985"/>
                </a:lnTo>
                <a:lnTo>
                  <a:pt x="464" y="1980"/>
                </a:lnTo>
                <a:lnTo>
                  <a:pt x="465" y="1976"/>
                </a:lnTo>
                <a:lnTo>
                  <a:pt x="464" y="1970"/>
                </a:lnTo>
                <a:lnTo>
                  <a:pt x="461" y="1965"/>
                </a:lnTo>
                <a:lnTo>
                  <a:pt x="461" y="1965"/>
                </a:lnTo>
                <a:lnTo>
                  <a:pt x="464" y="1963"/>
                </a:lnTo>
                <a:lnTo>
                  <a:pt x="467" y="1962"/>
                </a:lnTo>
                <a:lnTo>
                  <a:pt x="467" y="1961"/>
                </a:lnTo>
                <a:lnTo>
                  <a:pt x="467" y="1956"/>
                </a:lnTo>
                <a:lnTo>
                  <a:pt x="467" y="1956"/>
                </a:lnTo>
                <a:lnTo>
                  <a:pt x="472" y="1925"/>
                </a:lnTo>
                <a:lnTo>
                  <a:pt x="476" y="1891"/>
                </a:lnTo>
                <a:lnTo>
                  <a:pt x="482" y="1822"/>
                </a:lnTo>
                <a:lnTo>
                  <a:pt x="482" y="1822"/>
                </a:lnTo>
                <a:lnTo>
                  <a:pt x="475" y="1818"/>
                </a:lnTo>
                <a:lnTo>
                  <a:pt x="472" y="1815"/>
                </a:lnTo>
                <a:lnTo>
                  <a:pt x="471" y="1810"/>
                </a:lnTo>
                <a:lnTo>
                  <a:pt x="471" y="1810"/>
                </a:lnTo>
                <a:lnTo>
                  <a:pt x="475" y="1810"/>
                </a:lnTo>
                <a:lnTo>
                  <a:pt x="479" y="1808"/>
                </a:lnTo>
                <a:lnTo>
                  <a:pt x="483" y="1808"/>
                </a:lnTo>
                <a:lnTo>
                  <a:pt x="485" y="1807"/>
                </a:lnTo>
                <a:lnTo>
                  <a:pt x="485" y="1804"/>
                </a:lnTo>
                <a:lnTo>
                  <a:pt x="485" y="1804"/>
                </a:lnTo>
                <a:lnTo>
                  <a:pt x="495" y="1678"/>
                </a:lnTo>
                <a:lnTo>
                  <a:pt x="509" y="1551"/>
                </a:lnTo>
                <a:lnTo>
                  <a:pt x="523" y="1429"/>
                </a:lnTo>
                <a:lnTo>
                  <a:pt x="534" y="1310"/>
                </a:lnTo>
                <a:lnTo>
                  <a:pt x="534" y="1310"/>
                </a:lnTo>
                <a:lnTo>
                  <a:pt x="534" y="1309"/>
                </a:lnTo>
                <a:lnTo>
                  <a:pt x="532" y="1307"/>
                </a:lnTo>
                <a:lnTo>
                  <a:pt x="532" y="1307"/>
                </a:lnTo>
                <a:lnTo>
                  <a:pt x="514" y="1309"/>
                </a:lnTo>
                <a:lnTo>
                  <a:pt x="497" y="1309"/>
                </a:lnTo>
                <a:lnTo>
                  <a:pt x="480" y="1307"/>
                </a:lnTo>
                <a:lnTo>
                  <a:pt x="461" y="1310"/>
                </a:lnTo>
                <a:lnTo>
                  <a:pt x="461" y="1310"/>
                </a:lnTo>
                <a:close/>
                <a:moveTo>
                  <a:pt x="513" y="1741"/>
                </a:moveTo>
                <a:lnTo>
                  <a:pt x="513" y="1741"/>
                </a:lnTo>
                <a:lnTo>
                  <a:pt x="510" y="1741"/>
                </a:lnTo>
                <a:lnTo>
                  <a:pt x="509" y="1743"/>
                </a:lnTo>
                <a:lnTo>
                  <a:pt x="506" y="1744"/>
                </a:lnTo>
                <a:lnTo>
                  <a:pt x="504" y="1744"/>
                </a:lnTo>
                <a:lnTo>
                  <a:pt x="504" y="1744"/>
                </a:lnTo>
                <a:lnTo>
                  <a:pt x="501" y="1756"/>
                </a:lnTo>
                <a:lnTo>
                  <a:pt x="501" y="1770"/>
                </a:lnTo>
                <a:lnTo>
                  <a:pt x="501" y="1770"/>
                </a:lnTo>
                <a:lnTo>
                  <a:pt x="508" y="1770"/>
                </a:lnTo>
                <a:lnTo>
                  <a:pt x="512" y="1769"/>
                </a:lnTo>
                <a:lnTo>
                  <a:pt x="513" y="1766"/>
                </a:lnTo>
                <a:lnTo>
                  <a:pt x="513" y="1762"/>
                </a:lnTo>
                <a:lnTo>
                  <a:pt x="513" y="1752"/>
                </a:lnTo>
                <a:lnTo>
                  <a:pt x="513" y="1747"/>
                </a:lnTo>
                <a:lnTo>
                  <a:pt x="513" y="1741"/>
                </a:lnTo>
                <a:lnTo>
                  <a:pt x="513" y="1741"/>
                </a:lnTo>
                <a:close/>
                <a:moveTo>
                  <a:pt x="513" y="1785"/>
                </a:moveTo>
                <a:lnTo>
                  <a:pt x="513" y="1785"/>
                </a:lnTo>
                <a:lnTo>
                  <a:pt x="500" y="1784"/>
                </a:lnTo>
                <a:lnTo>
                  <a:pt x="500" y="1784"/>
                </a:lnTo>
                <a:lnTo>
                  <a:pt x="500" y="1797"/>
                </a:lnTo>
                <a:lnTo>
                  <a:pt x="498" y="1808"/>
                </a:lnTo>
                <a:lnTo>
                  <a:pt x="498" y="1808"/>
                </a:lnTo>
                <a:lnTo>
                  <a:pt x="502" y="1807"/>
                </a:lnTo>
                <a:lnTo>
                  <a:pt x="505" y="1805"/>
                </a:lnTo>
                <a:lnTo>
                  <a:pt x="509" y="1804"/>
                </a:lnTo>
                <a:lnTo>
                  <a:pt x="513" y="1804"/>
                </a:lnTo>
                <a:lnTo>
                  <a:pt x="513" y="1804"/>
                </a:lnTo>
                <a:lnTo>
                  <a:pt x="513" y="1800"/>
                </a:lnTo>
                <a:lnTo>
                  <a:pt x="513" y="1796"/>
                </a:lnTo>
                <a:lnTo>
                  <a:pt x="513" y="1785"/>
                </a:lnTo>
                <a:lnTo>
                  <a:pt x="513" y="1785"/>
                </a:lnTo>
                <a:close/>
                <a:moveTo>
                  <a:pt x="410" y="1317"/>
                </a:moveTo>
                <a:lnTo>
                  <a:pt x="410" y="1317"/>
                </a:lnTo>
                <a:lnTo>
                  <a:pt x="403" y="1381"/>
                </a:lnTo>
                <a:lnTo>
                  <a:pt x="393" y="1450"/>
                </a:lnTo>
                <a:lnTo>
                  <a:pt x="384" y="1522"/>
                </a:lnTo>
                <a:lnTo>
                  <a:pt x="376" y="1593"/>
                </a:lnTo>
                <a:lnTo>
                  <a:pt x="376" y="1593"/>
                </a:lnTo>
                <a:lnTo>
                  <a:pt x="358" y="1766"/>
                </a:lnTo>
                <a:lnTo>
                  <a:pt x="350" y="1852"/>
                </a:lnTo>
                <a:lnTo>
                  <a:pt x="342" y="1939"/>
                </a:lnTo>
                <a:lnTo>
                  <a:pt x="342" y="1939"/>
                </a:lnTo>
                <a:lnTo>
                  <a:pt x="344" y="1943"/>
                </a:lnTo>
                <a:lnTo>
                  <a:pt x="348" y="1947"/>
                </a:lnTo>
                <a:lnTo>
                  <a:pt x="355" y="1958"/>
                </a:lnTo>
                <a:lnTo>
                  <a:pt x="359" y="1963"/>
                </a:lnTo>
                <a:lnTo>
                  <a:pt x="363" y="1969"/>
                </a:lnTo>
                <a:lnTo>
                  <a:pt x="368" y="1973"/>
                </a:lnTo>
                <a:lnTo>
                  <a:pt x="374" y="1976"/>
                </a:lnTo>
                <a:lnTo>
                  <a:pt x="374" y="1976"/>
                </a:lnTo>
                <a:lnTo>
                  <a:pt x="381" y="1917"/>
                </a:lnTo>
                <a:lnTo>
                  <a:pt x="389" y="1856"/>
                </a:lnTo>
                <a:lnTo>
                  <a:pt x="389" y="1856"/>
                </a:lnTo>
                <a:lnTo>
                  <a:pt x="392" y="1819"/>
                </a:lnTo>
                <a:lnTo>
                  <a:pt x="395" y="1781"/>
                </a:lnTo>
                <a:lnTo>
                  <a:pt x="395" y="1781"/>
                </a:lnTo>
                <a:lnTo>
                  <a:pt x="400" y="1721"/>
                </a:lnTo>
                <a:lnTo>
                  <a:pt x="406" y="1661"/>
                </a:lnTo>
                <a:lnTo>
                  <a:pt x="419" y="1546"/>
                </a:lnTo>
                <a:lnTo>
                  <a:pt x="433" y="1430"/>
                </a:lnTo>
                <a:lnTo>
                  <a:pt x="440" y="1371"/>
                </a:lnTo>
                <a:lnTo>
                  <a:pt x="444" y="1311"/>
                </a:lnTo>
                <a:lnTo>
                  <a:pt x="444" y="1311"/>
                </a:lnTo>
                <a:lnTo>
                  <a:pt x="446" y="1311"/>
                </a:lnTo>
                <a:lnTo>
                  <a:pt x="446" y="1310"/>
                </a:lnTo>
                <a:lnTo>
                  <a:pt x="446" y="1310"/>
                </a:lnTo>
                <a:lnTo>
                  <a:pt x="434" y="1310"/>
                </a:lnTo>
                <a:lnTo>
                  <a:pt x="425" y="1311"/>
                </a:lnTo>
                <a:lnTo>
                  <a:pt x="415" y="1314"/>
                </a:lnTo>
                <a:lnTo>
                  <a:pt x="410" y="1317"/>
                </a:lnTo>
                <a:lnTo>
                  <a:pt x="410" y="1317"/>
                </a:lnTo>
                <a:close/>
                <a:moveTo>
                  <a:pt x="208" y="941"/>
                </a:moveTo>
                <a:lnTo>
                  <a:pt x="208" y="941"/>
                </a:lnTo>
                <a:lnTo>
                  <a:pt x="208" y="928"/>
                </a:lnTo>
                <a:lnTo>
                  <a:pt x="208" y="914"/>
                </a:lnTo>
                <a:lnTo>
                  <a:pt x="210" y="899"/>
                </a:lnTo>
                <a:lnTo>
                  <a:pt x="208" y="886"/>
                </a:lnTo>
                <a:lnTo>
                  <a:pt x="208" y="886"/>
                </a:lnTo>
                <a:lnTo>
                  <a:pt x="207" y="875"/>
                </a:lnTo>
                <a:lnTo>
                  <a:pt x="204" y="865"/>
                </a:lnTo>
                <a:lnTo>
                  <a:pt x="203" y="854"/>
                </a:lnTo>
                <a:lnTo>
                  <a:pt x="202" y="843"/>
                </a:lnTo>
                <a:lnTo>
                  <a:pt x="202" y="843"/>
                </a:lnTo>
                <a:lnTo>
                  <a:pt x="200" y="822"/>
                </a:lnTo>
                <a:lnTo>
                  <a:pt x="200" y="798"/>
                </a:lnTo>
                <a:lnTo>
                  <a:pt x="202" y="752"/>
                </a:lnTo>
                <a:lnTo>
                  <a:pt x="202" y="706"/>
                </a:lnTo>
                <a:lnTo>
                  <a:pt x="200" y="684"/>
                </a:lnTo>
                <a:lnTo>
                  <a:pt x="197" y="661"/>
                </a:lnTo>
                <a:lnTo>
                  <a:pt x="197" y="661"/>
                </a:lnTo>
                <a:lnTo>
                  <a:pt x="181" y="856"/>
                </a:lnTo>
                <a:lnTo>
                  <a:pt x="163" y="1037"/>
                </a:lnTo>
                <a:lnTo>
                  <a:pt x="163" y="1037"/>
                </a:lnTo>
                <a:lnTo>
                  <a:pt x="157" y="1088"/>
                </a:lnTo>
                <a:lnTo>
                  <a:pt x="150" y="1140"/>
                </a:lnTo>
                <a:lnTo>
                  <a:pt x="144" y="1192"/>
                </a:lnTo>
                <a:lnTo>
                  <a:pt x="143" y="1216"/>
                </a:lnTo>
                <a:lnTo>
                  <a:pt x="142" y="1242"/>
                </a:lnTo>
                <a:lnTo>
                  <a:pt x="142" y="1242"/>
                </a:lnTo>
                <a:lnTo>
                  <a:pt x="150" y="1241"/>
                </a:lnTo>
                <a:lnTo>
                  <a:pt x="159" y="1239"/>
                </a:lnTo>
                <a:lnTo>
                  <a:pt x="178" y="1241"/>
                </a:lnTo>
                <a:lnTo>
                  <a:pt x="197" y="1241"/>
                </a:lnTo>
                <a:lnTo>
                  <a:pt x="216" y="1239"/>
                </a:lnTo>
                <a:lnTo>
                  <a:pt x="216" y="1239"/>
                </a:lnTo>
                <a:lnTo>
                  <a:pt x="216" y="1160"/>
                </a:lnTo>
                <a:lnTo>
                  <a:pt x="215" y="1086"/>
                </a:lnTo>
                <a:lnTo>
                  <a:pt x="212" y="1012"/>
                </a:lnTo>
                <a:lnTo>
                  <a:pt x="208" y="941"/>
                </a:lnTo>
                <a:lnTo>
                  <a:pt x="208" y="941"/>
                </a:lnTo>
                <a:close/>
                <a:moveTo>
                  <a:pt x="53" y="1899"/>
                </a:moveTo>
                <a:lnTo>
                  <a:pt x="53" y="1899"/>
                </a:lnTo>
                <a:lnTo>
                  <a:pt x="56" y="1888"/>
                </a:lnTo>
                <a:lnTo>
                  <a:pt x="57" y="1880"/>
                </a:lnTo>
                <a:lnTo>
                  <a:pt x="59" y="1857"/>
                </a:lnTo>
                <a:lnTo>
                  <a:pt x="59" y="1857"/>
                </a:lnTo>
                <a:lnTo>
                  <a:pt x="63" y="1820"/>
                </a:lnTo>
                <a:lnTo>
                  <a:pt x="68" y="1781"/>
                </a:lnTo>
                <a:lnTo>
                  <a:pt x="68" y="1781"/>
                </a:lnTo>
                <a:lnTo>
                  <a:pt x="74" y="1725"/>
                </a:lnTo>
                <a:lnTo>
                  <a:pt x="79" y="1667"/>
                </a:lnTo>
                <a:lnTo>
                  <a:pt x="94" y="1548"/>
                </a:lnTo>
                <a:lnTo>
                  <a:pt x="108" y="1429"/>
                </a:lnTo>
                <a:lnTo>
                  <a:pt x="113" y="1370"/>
                </a:lnTo>
                <a:lnTo>
                  <a:pt x="117" y="1311"/>
                </a:lnTo>
                <a:lnTo>
                  <a:pt x="117" y="1311"/>
                </a:lnTo>
                <a:lnTo>
                  <a:pt x="112" y="1306"/>
                </a:lnTo>
                <a:lnTo>
                  <a:pt x="106" y="1298"/>
                </a:lnTo>
                <a:lnTo>
                  <a:pt x="104" y="1288"/>
                </a:lnTo>
                <a:lnTo>
                  <a:pt x="102" y="1279"/>
                </a:lnTo>
                <a:lnTo>
                  <a:pt x="102" y="1269"/>
                </a:lnTo>
                <a:lnTo>
                  <a:pt x="104" y="1260"/>
                </a:lnTo>
                <a:lnTo>
                  <a:pt x="105" y="1250"/>
                </a:lnTo>
                <a:lnTo>
                  <a:pt x="108" y="1243"/>
                </a:lnTo>
                <a:lnTo>
                  <a:pt x="108" y="1243"/>
                </a:lnTo>
                <a:lnTo>
                  <a:pt x="117" y="1241"/>
                </a:lnTo>
                <a:lnTo>
                  <a:pt x="123" y="1241"/>
                </a:lnTo>
                <a:lnTo>
                  <a:pt x="127" y="1242"/>
                </a:lnTo>
                <a:lnTo>
                  <a:pt x="127" y="1242"/>
                </a:lnTo>
                <a:lnTo>
                  <a:pt x="132" y="1212"/>
                </a:lnTo>
                <a:lnTo>
                  <a:pt x="136" y="1181"/>
                </a:lnTo>
                <a:lnTo>
                  <a:pt x="140" y="1122"/>
                </a:lnTo>
                <a:lnTo>
                  <a:pt x="143" y="1092"/>
                </a:lnTo>
                <a:lnTo>
                  <a:pt x="146" y="1065"/>
                </a:lnTo>
                <a:lnTo>
                  <a:pt x="150" y="1038"/>
                </a:lnTo>
                <a:lnTo>
                  <a:pt x="155" y="1013"/>
                </a:lnTo>
                <a:lnTo>
                  <a:pt x="155" y="1013"/>
                </a:lnTo>
                <a:lnTo>
                  <a:pt x="158" y="1000"/>
                </a:lnTo>
                <a:lnTo>
                  <a:pt x="159" y="985"/>
                </a:lnTo>
                <a:lnTo>
                  <a:pt x="159" y="956"/>
                </a:lnTo>
                <a:lnTo>
                  <a:pt x="159" y="956"/>
                </a:lnTo>
                <a:lnTo>
                  <a:pt x="162" y="909"/>
                </a:lnTo>
                <a:lnTo>
                  <a:pt x="166" y="861"/>
                </a:lnTo>
                <a:lnTo>
                  <a:pt x="176" y="763"/>
                </a:lnTo>
                <a:lnTo>
                  <a:pt x="187" y="665"/>
                </a:lnTo>
                <a:lnTo>
                  <a:pt x="191" y="617"/>
                </a:lnTo>
                <a:lnTo>
                  <a:pt x="193" y="570"/>
                </a:lnTo>
                <a:lnTo>
                  <a:pt x="193" y="570"/>
                </a:lnTo>
                <a:lnTo>
                  <a:pt x="196" y="562"/>
                </a:lnTo>
                <a:lnTo>
                  <a:pt x="199" y="554"/>
                </a:lnTo>
                <a:lnTo>
                  <a:pt x="200" y="534"/>
                </a:lnTo>
                <a:lnTo>
                  <a:pt x="202" y="513"/>
                </a:lnTo>
                <a:lnTo>
                  <a:pt x="202" y="492"/>
                </a:lnTo>
                <a:lnTo>
                  <a:pt x="202" y="492"/>
                </a:lnTo>
                <a:lnTo>
                  <a:pt x="200" y="475"/>
                </a:lnTo>
                <a:lnTo>
                  <a:pt x="199" y="458"/>
                </a:lnTo>
                <a:lnTo>
                  <a:pt x="197" y="443"/>
                </a:lnTo>
                <a:lnTo>
                  <a:pt x="193" y="430"/>
                </a:lnTo>
                <a:lnTo>
                  <a:pt x="193" y="430"/>
                </a:lnTo>
                <a:lnTo>
                  <a:pt x="188" y="468"/>
                </a:lnTo>
                <a:lnTo>
                  <a:pt x="182" y="510"/>
                </a:lnTo>
                <a:lnTo>
                  <a:pt x="177" y="552"/>
                </a:lnTo>
                <a:lnTo>
                  <a:pt x="176" y="573"/>
                </a:lnTo>
                <a:lnTo>
                  <a:pt x="176" y="593"/>
                </a:lnTo>
                <a:lnTo>
                  <a:pt x="176" y="593"/>
                </a:lnTo>
                <a:lnTo>
                  <a:pt x="172" y="607"/>
                </a:lnTo>
                <a:lnTo>
                  <a:pt x="169" y="620"/>
                </a:lnTo>
                <a:lnTo>
                  <a:pt x="165" y="647"/>
                </a:lnTo>
                <a:lnTo>
                  <a:pt x="159" y="705"/>
                </a:lnTo>
                <a:lnTo>
                  <a:pt x="159" y="705"/>
                </a:lnTo>
                <a:lnTo>
                  <a:pt x="151" y="785"/>
                </a:lnTo>
                <a:lnTo>
                  <a:pt x="140" y="865"/>
                </a:lnTo>
                <a:lnTo>
                  <a:pt x="131" y="944"/>
                </a:lnTo>
                <a:lnTo>
                  <a:pt x="123" y="1013"/>
                </a:lnTo>
                <a:lnTo>
                  <a:pt x="123" y="1013"/>
                </a:lnTo>
                <a:lnTo>
                  <a:pt x="120" y="1039"/>
                </a:lnTo>
                <a:lnTo>
                  <a:pt x="117" y="1065"/>
                </a:lnTo>
                <a:lnTo>
                  <a:pt x="117" y="1065"/>
                </a:lnTo>
                <a:lnTo>
                  <a:pt x="113" y="1117"/>
                </a:lnTo>
                <a:lnTo>
                  <a:pt x="108" y="1167"/>
                </a:lnTo>
                <a:lnTo>
                  <a:pt x="95" y="1264"/>
                </a:lnTo>
                <a:lnTo>
                  <a:pt x="90" y="1311"/>
                </a:lnTo>
                <a:lnTo>
                  <a:pt x="84" y="1358"/>
                </a:lnTo>
                <a:lnTo>
                  <a:pt x="80" y="1404"/>
                </a:lnTo>
                <a:lnTo>
                  <a:pt x="79" y="1450"/>
                </a:lnTo>
                <a:lnTo>
                  <a:pt x="79" y="1450"/>
                </a:lnTo>
                <a:lnTo>
                  <a:pt x="79" y="1456"/>
                </a:lnTo>
                <a:lnTo>
                  <a:pt x="76" y="1460"/>
                </a:lnTo>
                <a:lnTo>
                  <a:pt x="75" y="1465"/>
                </a:lnTo>
                <a:lnTo>
                  <a:pt x="74" y="1469"/>
                </a:lnTo>
                <a:lnTo>
                  <a:pt x="74" y="1469"/>
                </a:lnTo>
                <a:lnTo>
                  <a:pt x="64" y="1539"/>
                </a:lnTo>
                <a:lnTo>
                  <a:pt x="56" y="1607"/>
                </a:lnTo>
                <a:lnTo>
                  <a:pt x="56" y="1607"/>
                </a:lnTo>
                <a:lnTo>
                  <a:pt x="56" y="1616"/>
                </a:lnTo>
                <a:lnTo>
                  <a:pt x="56" y="1624"/>
                </a:lnTo>
                <a:lnTo>
                  <a:pt x="57" y="1634"/>
                </a:lnTo>
                <a:lnTo>
                  <a:pt x="56" y="1642"/>
                </a:lnTo>
                <a:lnTo>
                  <a:pt x="56" y="1642"/>
                </a:lnTo>
                <a:lnTo>
                  <a:pt x="55" y="1653"/>
                </a:lnTo>
                <a:lnTo>
                  <a:pt x="50" y="1661"/>
                </a:lnTo>
                <a:lnTo>
                  <a:pt x="48" y="1668"/>
                </a:lnTo>
                <a:lnTo>
                  <a:pt x="45" y="1675"/>
                </a:lnTo>
                <a:lnTo>
                  <a:pt x="45" y="1675"/>
                </a:lnTo>
                <a:lnTo>
                  <a:pt x="44" y="1683"/>
                </a:lnTo>
                <a:lnTo>
                  <a:pt x="45" y="1686"/>
                </a:lnTo>
                <a:lnTo>
                  <a:pt x="46" y="1688"/>
                </a:lnTo>
                <a:lnTo>
                  <a:pt x="46" y="1690"/>
                </a:lnTo>
                <a:lnTo>
                  <a:pt x="46" y="1690"/>
                </a:lnTo>
                <a:lnTo>
                  <a:pt x="46" y="1692"/>
                </a:lnTo>
                <a:lnTo>
                  <a:pt x="45" y="1692"/>
                </a:lnTo>
                <a:lnTo>
                  <a:pt x="44" y="1692"/>
                </a:lnTo>
                <a:lnTo>
                  <a:pt x="41" y="1697"/>
                </a:lnTo>
                <a:lnTo>
                  <a:pt x="41" y="1697"/>
                </a:lnTo>
                <a:lnTo>
                  <a:pt x="41" y="1701"/>
                </a:lnTo>
                <a:lnTo>
                  <a:pt x="42" y="1702"/>
                </a:lnTo>
                <a:lnTo>
                  <a:pt x="45" y="1703"/>
                </a:lnTo>
                <a:lnTo>
                  <a:pt x="45" y="1707"/>
                </a:lnTo>
                <a:lnTo>
                  <a:pt x="45" y="1707"/>
                </a:lnTo>
                <a:lnTo>
                  <a:pt x="38" y="1758"/>
                </a:lnTo>
                <a:lnTo>
                  <a:pt x="33" y="1808"/>
                </a:lnTo>
                <a:lnTo>
                  <a:pt x="27" y="1860"/>
                </a:lnTo>
                <a:lnTo>
                  <a:pt x="21" y="1913"/>
                </a:lnTo>
                <a:lnTo>
                  <a:pt x="21" y="1913"/>
                </a:lnTo>
                <a:lnTo>
                  <a:pt x="33" y="1921"/>
                </a:lnTo>
                <a:lnTo>
                  <a:pt x="46" y="1928"/>
                </a:lnTo>
                <a:lnTo>
                  <a:pt x="46" y="1928"/>
                </a:lnTo>
                <a:lnTo>
                  <a:pt x="50" y="1924"/>
                </a:lnTo>
                <a:lnTo>
                  <a:pt x="52" y="1920"/>
                </a:lnTo>
                <a:lnTo>
                  <a:pt x="53" y="1912"/>
                </a:lnTo>
                <a:lnTo>
                  <a:pt x="52" y="1905"/>
                </a:lnTo>
                <a:lnTo>
                  <a:pt x="53" y="1899"/>
                </a:lnTo>
                <a:lnTo>
                  <a:pt x="53" y="1899"/>
                </a:lnTo>
                <a:close/>
                <a:moveTo>
                  <a:pt x="182" y="1373"/>
                </a:moveTo>
                <a:lnTo>
                  <a:pt x="182" y="1373"/>
                </a:lnTo>
                <a:lnTo>
                  <a:pt x="180" y="1365"/>
                </a:lnTo>
                <a:lnTo>
                  <a:pt x="178" y="1356"/>
                </a:lnTo>
                <a:lnTo>
                  <a:pt x="178" y="1350"/>
                </a:lnTo>
                <a:lnTo>
                  <a:pt x="181" y="1341"/>
                </a:lnTo>
                <a:lnTo>
                  <a:pt x="185" y="1326"/>
                </a:lnTo>
                <a:lnTo>
                  <a:pt x="188" y="1318"/>
                </a:lnTo>
                <a:lnTo>
                  <a:pt x="189" y="1310"/>
                </a:lnTo>
                <a:lnTo>
                  <a:pt x="189" y="1310"/>
                </a:lnTo>
                <a:lnTo>
                  <a:pt x="189" y="1309"/>
                </a:lnTo>
                <a:lnTo>
                  <a:pt x="188" y="1307"/>
                </a:lnTo>
                <a:lnTo>
                  <a:pt x="188" y="1307"/>
                </a:lnTo>
                <a:lnTo>
                  <a:pt x="176" y="1309"/>
                </a:lnTo>
                <a:lnTo>
                  <a:pt x="161" y="1307"/>
                </a:lnTo>
                <a:lnTo>
                  <a:pt x="144" y="1309"/>
                </a:lnTo>
                <a:lnTo>
                  <a:pt x="138" y="1310"/>
                </a:lnTo>
                <a:lnTo>
                  <a:pt x="131" y="1311"/>
                </a:lnTo>
                <a:lnTo>
                  <a:pt x="131" y="1311"/>
                </a:lnTo>
                <a:lnTo>
                  <a:pt x="127" y="1336"/>
                </a:lnTo>
                <a:lnTo>
                  <a:pt x="125" y="1359"/>
                </a:lnTo>
                <a:lnTo>
                  <a:pt x="123" y="1384"/>
                </a:lnTo>
                <a:lnTo>
                  <a:pt x="120" y="1394"/>
                </a:lnTo>
                <a:lnTo>
                  <a:pt x="116" y="1407"/>
                </a:lnTo>
                <a:lnTo>
                  <a:pt x="116" y="1407"/>
                </a:lnTo>
                <a:lnTo>
                  <a:pt x="112" y="1467"/>
                </a:lnTo>
                <a:lnTo>
                  <a:pt x="106" y="1532"/>
                </a:lnTo>
                <a:lnTo>
                  <a:pt x="94" y="1668"/>
                </a:lnTo>
                <a:lnTo>
                  <a:pt x="80" y="1808"/>
                </a:lnTo>
                <a:lnTo>
                  <a:pt x="70" y="1939"/>
                </a:lnTo>
                <a:lnTo>
                  <a:pt x="70" y="1939"/>
                </a:lnTo>
                <a:lnTo>
                  <a:pt x="76" y="1940"/>
                </a:lnTo>
                <a:lnTo>
                  <a:pt x="82" y="1939"/>
                </a:lnTo>
                <a:lnTo>
                  <a:pt x="94" y="1935"/>
                </a:lnTo>
                <a:lnTo>
                  <a:pt x="105" y="1931"/>
                </a:lnTo>
                <a:lnTo>
                  <a:pt x="110" y="1929"/>
                </a:lnTo>
                <a:lnTo>
                  <a:pt x="117" y="1928"/>
                </a:lnTo>
                <a:lnTo>
                  <a:pt x="117" y="1928"/>
                </a:lnTo>
                <a:lnTo>
                  <a:pt x="148" y="1645"/>
                </a:lnTo>
                <a:lnTo>
                  <a:pt x="166" y="1503"/>
                </a:lnTo>
                <a:lnTo>
                  <a:pt x="182" y="1373"/>
                </a:lnTo>
                <a:lnTo>
                  <a:pt x="182" y="13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36115" y="2021228"/>
            <a:ext cx="396902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 smtClean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0.Word-Game</a:t>
            </a:r>
            <a:endParaRPr lang="zh-CN" altLang="en-US" sz="3200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85865" y="2926715"/>
            <a:ext cx="4965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 smtClean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1.Mysql-Database</a:t>
            </a:r>
            <a:endParaRPr lang="zh-CN" altLang="en-US" sz="3200" dirty="0" smtClean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03010" y="3883025"/>
            <a:ext cx="50107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 smtClean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2.Back-end &amp;&amp; Fore-end</a:t>
            </a:r>
            <a:endParaRPr lang="en-US" altLang="zh-CN" sz="3200" dirty="0" smtClean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52845" y="4752975"/>
            <a:ext cx="43522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 smtClean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3.Spring Family</a:t>
            </a:r>
            <a:endParaRPr lang="en-US" altLang="zh-CN" sz="3200" dirty="0" smtClean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21" name="Group 4"/>
          <p:cNvGrpSpPr>
            <a:grpSpLocks noChangeAspect="1"/>
          </p:cNvGrpSpPr>
          <p:nvPr/>
        </p:nvGrpSpPr>
        <p:grpSpPr bwMode="auto">
          <a:xfrm>
            <a:off x="6379656" y="2529157"/>
            <a:ext cx="3925486" cy="154415"/>
            <a:chOff x="2667" y="3648"/>
            <a:chExt cx="959" cy="49"/>
          </a:xfrm>
          <a:solidFill>
            <a:schemeClr val="bg1"/>
          </a:solidFill>
        </p:grpSpPr>
        <p:sp>
          <p:nvSpPr>
            <p:cNvPr id="22" name="Freeform 5"/>
            <p:cNvSpPr/>
            <p:nvPr/>
          </p:nvSpPr>
          <p:spPr bwMode="auto">
            <a:xfrm>
              <a:off x="3262" y="3659"/>
              <a:ext cx="33" cy="38"/>
            </a:xfrm>
            <a:custGeom>
              <a:avLst/>
              <a:gdLst>
                <a:gd name="T0" fmla="*/ 14 w 14"/>
                <a:gd name="T1" fmla="*/ 3 h 13"/>
                <a:gd name="T2" fmla="*/ 8 w 14"/>
                <a:gd name="T3" fmla="*/ 3 h 13"/>
                <a:gd name="T4" fmla="*/ 6 w 14"/>
                <a:gd name="T5" fmla="*/ 0 h 13"/>
                <a:gd name="T6" fmla="*/ 4 w 14"/>
                <a:gd name="T7" fmla="*/ 0 h 13"/>
                <a:gd name="T8" fmla="*/ 4 w 14"/>
                <a:gd name="T9" fmla="*/ 0 h 13"/>
                <a:gd name="T10" fmla="*/ 3 w 14"/>
                <a:gd name="T11" fmla="*/ 3 h 13"/>
                <a:gd name="T12" fmla="*/ 0 w 14"/>
                <a:gd name="T13" fmla="*/ 2 h 13"/>
                <a:gd name="T14" fmla="*/ 3 w 14"/>
                <a:gd name="T15" fmla="*/ 7 h 13"/>
                <a:gd name="T16" fmla="*/ 1 w 14"/>
                <a:gd name="T17" fmla="*/ 7 h 13"/>
                <a:gd name="T18" fmla="*/ 3 w 14"/>
                <a:gd name="T19" fmla="*/ 11 h 13"/>
                <a:gd name="T20" fmla="*/ 5 w 14"/>
                <a:gd name="T21" fmla="*/ 7 h 13"/>
                <a:gd name="T22" fmla="*/ 5 w 14"/>
                <a:gd name="T23" fmla="*/ 9 h 13"/>
                <a:gd name="T24" fmla="*/ 7 w 14"/>
                <a:gd name="T25" fmla="*/ 10 h 13"/>
                <a:gd name="T26" fmla="*/ 7 w 14"/>
                <a:gd name="T27" fmla="*/ 8 h 13"/>
                <a:gd name="T28" fmla="*/ 11 w 14"/>
                <a:gd name="T29" fmla="*/ 11 h 13"/>
                <a:gd name="T30" fmla="*/ 10 w 14"/>
                <a:gd name="T31" fmla="*/ 8 h 13"/>
                <a:gd name="T32" fmla="*/ 6 w 14"/>
                <a:gd name="T33" fmla="*/ 6 h 13"/>
                <a:gd name="T34" fmla="*/ 7 w 14"/>
                <a:gd name="T35" fmla="*/ 3 h 13"/>
                <a:gd name="T36" fmla="*/ 11 w 14"/>
                <a:gd name="T37" fmla="*/ 7 h 13"/>
                <a:gd name="T38" fmla="*/ 13 w 14"/>
                <a:gd name="T39" fmla="*/ 8 h 13"/>
                <a:gd name="T40" fmla="*/ 13 w 14"/>
                <a:gd name="T41" fmla="*/ 6 h 13"/>
                <a:gd name="T42" fmla="*/ 14 w 14"/>
                <a:gd name="T4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13">
                  <a:moveTo>
                    <a:pt x="14" y="3"/>
                  </a:moveTo>
                  <a:cubicBezTo>
                    <a:pt x="11" y="4"/>
                    <a:pt x="10" y="2"/>
                    <a:pt x="8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0"/>
                    <a:pt x="5" y="3"/>
                    <a:pt x="4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1"/>
                    <a:pt x="2" y="1"/>
                    <a:pt x="3" y="3"/>
                  </a:cubicBezTo>
                  <a:cubicBezTo>
                    <a:pt x="2" y="2"/>
                    <a:pt x="2" y="0"/>
                    <a:pt x="0" y="2"/>
                  </a:cubicBezTo>
                  <a:cubicBezTo>
                    <a:pt x="0" y="5"/>
                    <a:pt x="3" y="5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9"/>
                    <a:pt x="2" y="10"/>
                    <a:pt x="3" y="11"/>
                  </a:cubicBezTo>
                  <a:cubicBezTo>
                    <a:pt x="3" y="8"/>
                    <a:pt x="3" y="6"/>
                    <a:pt x="5" y="7"/>
                  </a:cubicBezTo>
                  <a:cubicBezTo>
                    <a:pt x="5" y="8"/>
                    <a:pt x="4" y="9"/>
                    <a:pt x="5" y="9"/>
                  </a:cubicBezTo>
                  <a:cubicBezTo>
                    <a:pt x="5" y="7"/>
                    <a:pt x="6" y="10"/>
                    <a:pt x="7" y="10"/>
                  </a:cubicBezTo>
                  <a:cubicBezTo>
                    <a:pt x="7" y="10"/>
                    <a:pt x="6" y="8"/>
                    <a:pt x="7" y="8"/>
                  </a:cubicBezTo>
                  <a:cubicBezTo>
                    <a:pt x="8" y="10"/>
                    <a:pt x="10" y="13"/>
                    <a:pt x="11" y="11"/>
                  </a:cubicBezTo>
                  <a:cubicBezTo>
                    <a:pt x="10" y="10"/>
                    <a:pt x="10" y="10"/>
                    <a:pt x="10" y="8"/>
                  </a:cubicBezTo>
                  <a:cubicBezTo>
                    <a:pt x="8" y="8"/>
                    <a:pt x="7" y="7"/>
                    <a:pt x="6" y="6"/>
                  </a:cubicBezTo>
                  <a:cubicBezTo>
                    <a:pt x="6" y="5"/>
                    <a:pt x="6" y="4"/>
                    <a:pt x="7" y="3"/>
                  </a:cubicBezTo>
                  <a:cubicBezTo>
                    <a:pt x="8" y="5"/>
                    <a:pt x="10" y="5"/>
                    <a:pt x="11" y="7"/>
                  </a:cubicBezTo>
                  <a:cubicBezTo>
                    <a:pt x="14" y="4"/>
                    <a:pt x="10" y="10"/>
                    <a:pt x="13" y="8"/>
                  </a:cubicBezTo>
                  <a:cubicBezTo>
                    <a:pt x="14" y="8"/>
                    <a:pt x="13" y="7"/>
                    <a:pt x="13" y="6"/>
                  </a:cubicBezTo>
                  <a:cubicBezTo>
                    <a:pt x="14" y="6"/>
                    <a:pt x="14" y="5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" name="Freeform 6"/>
            <p:cNvSpPr/>
            <p:nvPr/>
          </p:nvSpPr>
          <p:spPr bwMode="auto">
            <a:xfrm>
              <a:off x="3300" y="3674"/>
              <a:ext cx="17" cy="17"/>
            </a:xfrm>
            <a:custGeom>
              <a:avLst/>
              <a:gdLst>
                <a:gd name="T0" fmla="*/ 2 w 7"/>
                <a:gd name="T1" fmla="*/ 0 h 6"/>
                <a:gd name="T2" fmla="*/ 3 w 7"/>
                <a:gd name="T3" fmla="*/ 5 h 6"/>
                <a:gd name="T4" fmla="*/ 5 w 7"/>
                <a:gd name="T5" fmla="*/ 5 h 6"/>
                <a:gd name="T6" fmla="*/ 7 w 7"/>
                <a:gd name="T7" fmla="*/ 3 h 6"/>
                <a:gd name="T8" fmla="*/ 5 w 7"/>
                <a:gd name="T9" fmla="*/ 2 h 6"/>
                <a:gd name="T10" fmla="*/ 6 w 7"/>
                <a:gd name="T11" fmla="*/ 1 h 6"/>
                <a:gd name="T12" fmla="*/ 2 w 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cubicBezTo>
                    <a:pt x="1" y="1"/>
                    <a:pt x="0" y="6"/>
                    <a:pt x="3" y="5"/>
                  </a:cubicBezTo>
                  <a:cubicBezTo>
                    <a:pt x="3" y="2"/>
                    <a:pt x="4" y="5"/>
                    <a:pt x="5" y="5"/>
                  </a:cubicBezTo>
                  <a:cubicBezTo>
                    <a:pt x="5" y="4"/>
                    <a:pt x="6" y="4"/>
                    <a:pt x="7" y="3"/>
                  </a:cubicBezTo>
                  <a:cubicBezTo>
                    <a:pt x="6" y="3"/>
                    <a:pt x="5" y="3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" name="Freeform 7"/>
            <p:cNvSpPr/>
            <p:nvPr/>
          </p:nvSpPr>
          <p:spPr bwMode="auto">
            <a:xfrm>
              <a:off x="3321" y="3674"/>
              <a:ext cx="3" cy="14"/>
            </a:xfrm>
            <a:custGeom>
              <a:avLst/>
              <a:gdLst>
                <a:gd name="T0" fmla="*/ 0 w 1"/>
                <a:gd name="T1" fmla="*/ 3 h 5"/>
                <a:gd name="T2" fmla="*/ 1 w 1"/>
                <a:gd name="T3" fmla="*/ 5 h 5"/>
                <a:gd name="T4" fmla="*/ 0 w 1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">
                  <a:moveTo>
                    <a:pt x="0" y="3"/>
                  </a:move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" name="Freeform 8"/>
            <p:cNvSpPr/>
            <p:nvPr/>
          </p:nvSpPr>
          <p:spPr bwMode="auto">
            <a:xfrm>
              <a:off x="3388" y="3665"/>
              <a:ext cx="17" cy="32"/>
            </a:xfrm>
            <a:custGeom>
              <a:avLst/>
              <a:gdLst>
                <a:gd name="T0" fmla="*/ 0 w 7"/>
                <a:gd name="T1" fmla="*/ 3 h 11"/>
                <a:gd name="T2" fmla="*/ 2 w 7"/>
                <a:gd name="T3" fmla="*/ 6 h 11"/>
                <a:gd name="T4" fmla="*/ 3 w 7"/>
                <a:gd name="T5" fmla="*/ 7 h 11"/>
                <a:gd name="T6" fmla="*/ 2 w 7"/>
                <a:gd name="T7" fmla="*/ 9 h 11"/>
                <a:gd name="T8" fmla="*/ 5 w 7"/>
                <a:gd name="T9" fmla="*/ 9 h 11"/>
                <a:gd name="T10" fmla="*/ 4 w 7"/>
                <a:gd name="T11" fmla="*/ 9 h 11"/>
                <a:gd name="T12" fmla="*/ 4 w 7"/>
                <a:gd name="T13" fmla="*/ 5 h 11"/>
                <a:gd name="T14" fmla="*/ 6 w 7"/>
                <a:gd name="T15" fmla="*/ 8 h 11"/>
                <a:gd name="T16" fmla="*/ 5 w 7"/>
                <a:gd name="T17" fmla="*/ 4 h 11"/>
                <a:gd name="T18" fmla="*/ 4 w 7"/>
                <a:gd name="T19" fmla="*/ 3 h 11"/>
                <a:gd name="T20" fmla="*/ 6 w 7"/>
                <a:gd name="T21" fmla="*/ 1 h 11"/>
                <a:gd name="T22" fmla="*/ 3 w 7"/>
                <a:gd name="T23" fmla="*/ 1 h 11"/>
                <a:gd name="T24" fmla="*/ 1 w 7"/>
                <a:gd name="T25" fmla="*/ 0 h 11"/>
                <a:gd name="T26" fmla="*/ 0 w 7"/>
                <a:gd name="T2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1">
                  <a:moveTo>
                    <a:pt x="0" y="3"/>
                  </a:moveTo>
                  <a:cubicBezTo>
                    <a:pt x="3" y="2"/>
                    <a:pt x="2" y="6"/>
                    <a:pt x="2" y="6"/>
                  </a:cubicBezTo>
                  <a:cubicBezTo>
                    <a:pt x="2" y="7"/>
                    <a:pt x="3" y="6"/>
                    <a:pt x="3" y="7"/>
                  </a:cubicBezTo>
                  <a:cubicBezTo>
                    <a:pt x="3" y="8"/>
                    <a:pt x="2" y="8"/>
                    <a:pt x="2" y="9"/>
                  </a:cubicBezTo>
                  <a:cubicBezTo>
                    <a:pt x="4" y="8"/>
                    <a:pt x="5" y="11"/>
                    <a:pt x="5" y="9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5" y="7"/>
                    <a:pt x="2" y="6"/>
                    <a:pt x="4" y="5"/>
                  </a:cubicBezTo>
                  <a:cubicBezTo>
                    <a:pt x="5" y="6"/>
                    <a:pt x="4" y="8"/>
                    <a:pt x="6" y="8"/>
                  </a:cubicBezTo>
                  <a:cubicBezTo>
                    <a:pt x="7" y="5"/>
                    <a:pt x="7" y="5"/>
                    <a:pt x="5" y="4"/>
                  </a:cubicBezTo>
                  <a:cubicBezTo>
                    <a:pt x="6" y="5"/>
                    <a:pt x="1" y="3"/>
                    <a:pt x="4" y="3"/>
                  </a:cubicBezTo>
                  <a:cubicBezTo>
                    <a:pt x="5" y="5"/>
                    <a:pt x="6" y="2"/>
                    <a:pt x="6" y="1"/>
                  </a:cubicBezTo>
                  <a:cubicBezTo>
                    <a:pt x="5" y="0"/>
                    <a:pt x="4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2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" name="Freeform 9"/>
            <p:cNvSpPr/>
            <p:nvPr/>
          </p:nvSpPr>
          <p:spPr bwMode="auto">
            <a:xfrm>
              <a:off x="3369" y="3657"/>
              <a:ext cx="17" cy="11"/>
            </a:xfrm>
            <a:custGeom>
              <a:avLst/>
              <a:gdLst>
                <a:gd name="T0" fmla="*/ 5 w 7"/>
                <a:gd name="T1" fmla="*/ 1 h 4"/>
                <a:gd name="T2" fmla="*/ 6 w 7"/>
                <a:gd name="T3" fmla="*/ 4 h 4"/>
                <a:gd name="T4" fmla="*/ 7 w 7"/>
                <a:gd name="T5" fmla="*/ 1 h 4"/>
                <a:gd name="T6" fmla="*/ 2 w 7"/>
                <a:gd name="T7" fmla="*/ 2 h 4"/>
                <a:gd name="T8" fmla="*/ 5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5" y="1"/>
                  </a:moveTo>
                  <a:cubicBezTo>
                    <a:pt x="5" y="2"/>
                    <a:pt x="5" y="4"/>
                    <a:pt x="6" y="4"/>
                  </a:cubicBezTo>
                  <a:cubicBezTo>
                    <a:pt x="6" y="2"/>
                    <a:pt x="7" y="2"/>
                    <a:pt x="7" y="1"/>
                  </a:cubicBezTo>
                  <a:cubicBezTo>
                    <a:pt x="5" y="0"/>
                    <a:pt x="0" y="1"/>
                    <a:pt x="2" y="2"/>
                  </a:cubicBezTo>
                  <a:cubicBezTo>
                    <a:pt x="3" y="2"/>
                    <a:pt x="4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" name="Freeform 10"/>
            <p:cNvSpPr/>
            <p:nvPr/>
          </p:nvSpPr>
          <p:spPr bwMode="auto">
            <a:xfrm>
              <a:off x="3371" y="3668"/>
              <a:ext cx="22" cy="23"/>
            </a:xfrm>
            <a:custGeom>
              <a:avLst/>
              <a:gdLst>
                <a:gd name="T0" fmla="*/ 1 w 9"/>
                <a:gd name="T1" fmla="*/ 4 h 8"/>
                <a:gd name="T2" fmla="*/ 1 w 9"/>
                <a:gd name="T3" fmla="*/ 6 h 8"/>
                <a:gd name="T4" fmla="*/ 3 w 9"/>
                <a:gd name="T5" fmla="*/ 7 h 8"/>
                <a:gd name="T6" fmla="*/ 7 w 9"/>
                <a:gd name="T7" fmla="*/ 7 h 8"/>
                <a:gd name="T8" fmla="*/ 7 w 9"/>
                <a:gd name="T9" fmla="*/ 8 h 8"/>
                <a:gd name="T10" fmla="*/ 8 w 9"/>
                <a:gd name="T11" fmla="*/ 4 h 8"/>
                <a:gd name="T12" fmla="*/ 6 w 9"/>
                <a:gd name="T13" fmla="*/ 1 h 8"/>
                <a:gd name="T14" fmla="*/ 5 w 9"/>
                <a:gd name="T15" fmla="*/ 0 h 8"/>
                <a:gd name="T16" fmla="*/ 0 w 9"/>
                <a:gd name="T17" fmla="*/ 4 h 8"/>
                <a:gd name="T18" fmla="*/ 1 w 9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1" y="4"/>
                  </a:moveTo>
                  <a:cubicBezTo>
                    <a:pt x="1" y="5"/>
                    <a:pt x="0" y="6"/>
                    <a:pt x="1" y="6"/>
                  </a:cubicBezTo>
                  <a:cubicBezTo>
                    <a:pt x="2" y="4"/>
                    <a:pt x="2" y="7"/>
                    <a:pt x="3" y="7"/>
                  </a:cubicBezTo>
                  <a:cubicBezTo>
                    <a:pt x="3" y="5"/>
                    <a:pt x="7" y="5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8" y="7"/>
                    <a:pt x="9" y="6"/>
                    <a:pt x="8" y="4"/>
                  </a:cubicBezTo>
                  <a:cubicBezTo>
                    <a:pt x="5" y="6"/>
                    <a:pt x="8" y="1"/>
                    <a:pt x="6" y="1"/>
                  </a:cubicBezTo>
                  <a:cubicBezTo>
                    <a:pt x="6" y="2"/>
                    <a:pt x="5" y="2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" name="Freeform 11"/>
            <p:cNvSpPr/>
            <p:nvPr/>
          </p:nvSpPr>
          <p:spPr bwMode="auto">
            <a:xfrm>
              <a:off x="3305" y="3657"/>
              <a:ext cx="31" cy="23"/>
            </a:xfrm>
            <a:custGeom>
              <a:avLst/>
              <a:gdLst>
                <a:gd name="T0" fmla="*/ 13 w 13"/>
                <a:gd name="T1" fmla="*/ 3 h 8"/>
                <a:gd name="T2" fmla="*/ 8 w 13"/>
                <a:gd name="T3" fmla="*/ 1 h 8"/>
                <a:gd name="T4" fmla="*/ 6 w 13"/>
                <a:gd name="T5" fmla="*/ 4 h 8"/>
                <a:gd name="T6" fmla="*/ 5 w 13"/>
                <a:gd name="T7" fmla="*/ 3 h 8"/>
                <a:gd name="T8" fmla="*/ 1 w 13"/>
                <a:gd name="T9" fmla="*/ 2 h 8"/>
                <a:gd name="T10" fmla="*/ 1 w 13"/>
                <a:gd name="T11" fmla="*/ 4 h 8"/>
                <a:gd name="T12" fmla="*/ 2 w 13"/>
                <a:gd name="T13" fmla="*/ 3 h 8"/>
                <a:gd name="T14" fmla="*/ 3 w 13"/>
                <a:gd name="T15" fmla="*/ 6 h 8"/>
                <a:gd name="T16" fmla="*/ 12 w 13"/>
                <a:gd name="T17" fmla="*/ 6 h 8"/>
                <a:gd name="T18" fmla="*/ 13 w 13"/>
                <a:gd name="T1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13" y="3"/>
                  </a:moveTo>
                  <a:cubicBezTo>
                    <a:pt x="9" y="4"/>
                    <a:pt x="11" y="0"/>
                    <a:pt x="8" y="1"/>
                  </a:cubicBezTo>
                  <a:cubicBezTo>
                    <a:pt x="9" y="3"/>
                    <a:pt x="7" y="3"/>
                    <a:pt x="6" y="4"/>
                  </a:cubicBezTo>
                  <a:cubicBezTo>
                    <a:pt x="6" y="0"/>
                    <a:pt x="6" y="2"/>
                    <a:pt x="5" y="3"/>
                  </a:cubicBezTo>
                  <a:cubicBezTo>
                    <a:pt x="3" y="3"/>
                    <a:pt x="2" y="2"/>
                    <a:pt x="1" y="2"/>
                  </a:cubicBezTo>
                  <a:cubicBezTo>
                    <a:pt x="0" y="2"/>
                    <a:pt x="0" y="7"/>
                    <a:pt x="1" y="4"/>
                  </a:cubicBezTo>
                  <a:cubicBezTo>
                    <a:pt x="2" y="4"/>
                    <a:pt x="1" y="3"/>
                    <a:pt x="2" y="3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7" y="4"/>
                    <a:pt x="7" y="8"/>
                    <a:pt x="12" y="6"/>
                  </a:cubicBezTo>
                  <a:cubicBezTo>
                    <a:pt x="11" y="4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" name="Freeform 12"/>
            <p:cNvSpPr/>
            <p:nvPr/>
          </p:nvSpPr>
          <p:spPr bwMode="auto">
            <a:xfrm>
              <a:off x="3228" y="3662"/>
              <a:ext cx="34" cy="23"/>
            </a:xfrm>
            <a:custGeom>
              <a:avLst/>
              <a:gdLst>
                <a:gd name="T0" fmla="*/ 1 w 14"/>
                <a:gd name="T1" fmla="*/ 8 h 8"/>
                <a:gd name="T2" fmla="*/ 6 w 14"/>
                <a:gd name="T3" fmla="*/ 6 h 8"/>
                <a:gd name="T4" fmla="*/ 6 w 14"/>
                <a:gd name="T5" fmla="*/ 7 h 8"/>
                <a:gd name="T6" fmla="*/ 7 w 14"/>
                <a:gd name="T7" fmla="*/ 6 h 8"/>
                <a:gd name="T8" fmla="*/ 10 w 14"/>
                <a:gd name="T9" fmla="*/ 8 h 8"/>
                <a:gd name="T10" fmla="*/ 10 w 14"/>
                <a:gd name="T11" fmla="*/ 6 h 8"/>
                <a:gd name="T12" fmla="*/ 11 w 14"/>
                <a:gd name="T13" fmla="*/ 6 h 8"/>
                <a:gd name="T14" fmla="*/ 10 w 14"/>
                <a:gd name="T15" fmla="*/ 6 h 8"/>
                <a:gd name="T16" fmla="*/ 11 w 14"/>
                <a:gd name="T17" fmla="*/ 0 h 8"/>
                <a:gd name="T18" fmla="*/ 5 w 14"/>
                <a:gd name="T19" fmla="*/ 6 h 8"/>
                <a:gd name="T20" fmla="*/ 2 w 14"/>
                <a:gd name="T21" fmla="*/ 2 h 8"/>
                <a:gd name="T22" fmla="*/ 1 w 14"/>
                <a:gd name="T2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3" y="8"/>
                    <a:pt x="4" y="7"/>
                    <a:pt x="6" y="6"/>
                  </a:cubicBezTo>
                  <a:cubicBezTo>
                    <a:pt x="5" y="6"/>
                    <a:pt x="6" y="7"/>
                    <a:pt x="6" y="7"/>
                  </a:cubicBezTo>
                  <a:cubicBezTo>
                    <a:pt x="8" y="7"/>
                    <a:pt x="6" y="6"/>
                    <a:pt x="7" y="6"/>
                  </a:cubicBezTo>
                  <a:cubicBezTo>
                    <a:pt x="9" y="5"/>
                    <a:pt x="8" y="8"/>
                    <a:pt x="10" y="8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10" y="7"/>
                    <a:pt x="11" y="7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14" y="6"/>
                    <a:pt x="11" y="1"/>
                    <a:pt x="11" y="0"/>
                  </a:cubicBezTo>
                  <a:cubicBezTo>
                    <a:pt x="7" y="0"/>
                    <a:pt x="9" y="6"/>
                    <a:pt x="5" y="6"/>
                  </a:cubicBezTo>
                  <a:cubicBezTo>
                    <a:pt x="5" y="3"/>
                    <a:pt x="4" y="3"/>
                    <a:pt x="2" y="2"/>
                  </a:cubicBezTo>
                  <a:cubicBezTo>
                    <a:pt x="2" y="4"/>
                    <a:pt x="0" y="5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" name="Freeform 13"/>
            <p:cNvSpPr>
              <a:spLocks noEditPoints="1"/>
            </p:cNvSpPr>
            <p:nvPr/>
          </p:nvSpPr>
          <p:spPr bwMode="auto">
            <a:xfrm>
              <a:off x="3336" y="3659"/>
              <a:ext cx="33" cy="32"/>
            </a:xfrm>
            <a:custGeom>
              <a:avLst/>
              <a:gdLst>
                <a:gd name="T0" fmla="*/ 14 w 14"/>
                <a:gd name="T1" fmla="*/ 4 h 11"/>
                <a:gd name="T2" fmla="*/ 13 w 14"/>
                <a:gd name="T3" fmla="*/ 3 h 11"/>
                <a:gd name="T4" fmla="*/ 12 w 14"/>
                <a:gd name="T5" fmla="*/ 0 h 11"/>
                <a:gd name="T6" fmla="*/ 6 w 14"/>
                <a:gd name="T7" fmla="*/ 3 h 11"/>
                <a:gd name="T8" fmla="*/ 4 w 14"/>
                <a:gd name="T9" fmla="*/ 3 h 11"/>
                <a:gd name="T10" fmla="*/ 6 w 14"/>
                <a:gd name="T11" fmla="*/ 4 h 11"/>
                <a:gd name="T12" fmla="*/ 0 w 14"/>
                <a:gd name="T13" fmla="*/ 6 h 11"/>
                <a:gd name="T14" fmla="*/ 3 w 14"/>
                <a:gd name="T15" fmla="*/ 9 h 11"/>
                <a:gd name="T16" fmla="*/ 4 w 14"/>
                <a:gd name="T17" fmla="*/ 7 h 11"/>
                <a:gd name="T18" fmla="*/ 6 w 14"/>
                <a:gd name="T19" fmla="*/ 8 h 11"/>
                <a:gd name="T20" fmla="*/ 6 w 14"/>
                <a:gd name="T21" fmla="*/ 5 h 11"/>
                <a:gd name="T22" fmla="*/ 7 w 14"/>
                <a:gd name="T23" fmla="*/ 6 h 11"/>
                <a:gd name="T24" fmla="*/ 10 w 14"/>
                <a:gd name="T25" fmla="*/ 5 h 11"/>
                <a:gd name="T26" fmla="*/ 7 w 14"/>
                <a:gd name="T27" fmla="*/ 7 h 11"/>
                <a:gd name="T28" fmla="*/ 8 w 14"/>
                <a:gd name="T29" fmla="*/ 9 h 11"/>
                <a:gd name="T30" fmla="*/ 12 w 14"/>
                <a:gd name="T31" fmla="*/ 11 h 11"/>
                <a:gd name="T32" fmla="*/ 14 w 14"/>
                <a:gd name="T33" fmla="*/ 4 h 11"/>
                <a:gd name="T34" fmla="*/ 7 w 14"/>
                <a:gd name="T35" fmla="*/ 3 h 11"/>
                <a:gd name="T36" fmla="*/ 11 w 14"/>
                <a:gd name="T37" fmla="*/ 3 h 11"/>
                <a:gd name="T38" fmla="*/ 7 w 14"/>
                <a:gd name="T39" fmla="*/ 3 h 11"/>
                <a:gd name="T40" fmla="*/ 11 w 14"/>
                <a:gd name="T41" fmla="*/ 7 h 11"/>
                <a:gd name="T42" fmla="*/ 11 w 14"/>
                <a:gd name="T43" fmla="*/ 5 h 11"/>
                <a:gd name="T44" fmla="*/ 11 w 14"/>
                <a:gd name="T4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11">
                  <a:moveTo>
                    <a:pt x="14" y="4"/>
                  </a:moveTo>
                  <a:cubicBezTo>
                    <a:pt x="14" y="5"/>
                    <a:pt x="13" y="3"/>
                    <a:pt x="13" y="3"/>
                  </a:cubicBezTo>
                  <a:cubicBezTo>
                    <a:pt x="12" y="2"/>
                    <a:pt x="11" y="1"/>
                    <a:pt x="12" y="0"/>
                  </a:cubicBezTo>
                  <a:cubicBezTo>
                    <a:pt x="10" y="0"/>
                    <a:pt x="8" y="1"/>
                    <a:pt x="6" y="3"/>
                  </a:cubicBezTo>
                  <a:cubicBezTo>
                    <a:pt x="6" y="2"/>
                    <a:pt x="4" y="2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3" y="5"/>
                    <a:pt x="3" y="5"/>
                    <a:pt x="0" y="6"/>
                  </a:cubicBezTo>
                  <a:cubicBezTo>
                    <a:pt x="0" y="8"/>
                    <a:pt x="1" y="8"/>
                    <a:pt x="3" y="9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8"/>
                    <a:pt x="4" y="9"/>
                    <a:pt x="6" y="8"/>
                  </a:cubicBezTo>
                  <a:cubicBezTo>
                    <a:pt x="7" y="6"/>
                    <a:pt x="4" y="5"/>
                    <a:pt x="6" y="5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5" y="4"/>
                    <a:pt x="10" y="4"/>
                    <a:pt x="10" y="5"/>
                  </a:cubicBezTo>
                  <a:cubicBezTo>
                    <a:pt x="9" y="6"/>
                    <a:pt x="8" y="6"/>
                    <a:pt x="7" y="7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11" y="7"/>
                    <a:pt x="10" y="10"/>
                    <a:pt x="12" y="11"/>
                  </a:cubicBezTo>
                  <a:cubicBezTo>
                    <a:pt x="13" y="8"/>
                    <a:pt x="14" y="7"/>
                    <a:pt x="14" y="4"/>
                  </a:cubicBezTo>
                  <a:close/>
                  <a:moveTo>
                    <a:pt x="7" y="3"/>
                  </a:moveTo>
                  <a:cubicBezTo>
                    <a:pt x="7" y="1"/>
                    <a:pt x="12" y="1"/>
                    <a:pt x="11" y="3"/>
                  </a:cubicBezTo>
                  <a:cubicBezTo>
                    <a:pt x="9" y="4"/>
                    <a:pt x="9" y="3"/>
                    <a:pt x="7" y="3"/>
                  </a:cubicBezTo>
                  <a:close/>
                  <a:moveTo>
                    <a:pt x="11" y="7"/>
                  </a:moveTo>
                  <a:cubicBezTo>
                    <a:pt x="9" y="7"/>
                    <a:pt x="10" y="6"/>
                    <a:pt x="11" y="5"/>
                  </a:cubicBezTo>
                  <a:cubicBezTo>
                    <a:pt x="12" y="6"/>
                    <a:pt x="11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" name="Freeform 14"/>
            <p:cNvSpPr/>
            <p:nvPr/>
          </p:nvSpPr>
          <p:spPr bwMode="auto">
            <a:xfrm>
              <a:off x="3543" y="3680"/>
              <a:ext cx="4" cy="8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2"/>
                    <a:pt x="1" y="2"/>
                    <a:pt x="2" y="3"/>
                  </a:cubicBezTo>
                  <a:cubicBezTo>
                    <a:pt x="2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" name="Freeform 15"/>
            <p:cNvSpPr/>
            <p:nvPr/>
          </p:nvSpPr>
          <p:spPr bwMode="auto">
            <a:xfrm>
              <a:off x="3547" y="3651"/>
              <a:ext cx="43" cy="40"/>
            </a:xfrm>
            <a:custGeom>
              <a:avLst/>
              <a:gdLst>
                <a:gd name="T0" fmla="*/ 11 w 18"/>
                <a:gd name="T1" fmla="*/ 10 h 14"/>
                <a:gd name="T2" fmla="*/ 14 w 18"/>
                <a:gd name="T3" fmla="*/ 10 h 14"/>
                <a:gd name="T4" fmla="*/ 14 w 18"/>
                <a:gd name="T5" fmla="*/ 3 h 14"/>
                <a:gd name="T6" fmla="*/ 10 w 18"/>
                <a:gd name="T7" fmla="*/ 4 h 14"/>
                <a:gd name="T8" fmla="*/ 9 w 18"/>
                <a:gd name="T9" fmla="*/ 6 h 14"/>
                <a:gd name="T10" fmla="*/ 9 w 18"/>
                <a:gd name="T11" fmla="*/ 4 h 14"/>
                <a:gd name="T12" fmla="*/ 7 w 18"/>
                <a:gd name="T13" fmla="*/ 6 h 14"/>
                <a:gd name="T14" fmla="*/ 6 w 18"/>
                <a:gd name="T15" fmla="*/ 9 h 14"/>
                <a:gd name="T16" fmla="*/ 4 w 18"/>
                <a:gd name="T17" fmla="*/ 4 h 14"/>
                <a:gd name="T18" fmla="*/ 3 w 18"/>
                <a:gd name="T19" fmla="*/ 5 h 14"/>
                <a:gd name="T20" fmla="*/ 3 w 18"/>
                <a:gd name="T21" fmla="*/ 7 h 14"/>
                <a:gd name="T22" fmla="*/ 0 w 18"/>
                <a:gd name="T23" fmla="*/ 9 h 14"/>
                <a:gd name="T24" fmla="*/ 2 w 18"/>
                <a:gd name="T25" fmla="*/ 12 h 14"/>
                <a:gd name="T26" fmla="*/ 4 w 18"/>
                <a:gd name="T27" fmla="*/ 10 h 14"/>
                <a:gd name="T28" fmla="*/ 5 w 18"/>
                <a:gd name="T29" fmla="*/ 14 h 14"/>
                <a:gd name="T30" fmla="*/ 6 w 18"/>
                <a:gd name="T31" fmla="*/ 11 h 14"/>
                <a:gd name="T32" fmla="*/ 7 w 18"/>
                <a:gd name="T33" fmla="*/ 13 h 14"/>
                <a:gd name="T34" fmla="*/ 9 w 18"/>
                <a:gd name="T35" fmla="*/ 8 h 14"/>
                <a:gd name="T36" fmla="*/ 11 w 18"/>
                <a:gd name="T3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14">
                  <a:moveTo>
                    <a:pt x="11" y="10"/>
                  </a:moveTo>
                  <a:cubicBezTo>
                    <a:pt x="11" y="8"/>
                    <a:pt x="13" y="9"/>
                    <a:pt x="14" y="10"/>
                  </a:cubicBezTo>
                  <a:cubicBezTo>
                    <a:pt x="13" y="6"/>
                    <a:pt x="18" y="4"/>
                    <a:pt x="14" y="3"/>
                  </a:cubicBezTo>
                  <a:cubicBezTo>
                    <a:pt x="15" y="7"/>
                    <a:pt x="13" y="4"/>
                    <a:pt x="10" y="4"/>
                  </a:cubicBezTo>
                  <a:cubicBezTo>
                    <a:pt x="10" y="5"/>
                    <a:pt x="11" y="7"/>
                    <a:pt x="9" y="6"/>
                  </a:cubicBezTo>
                  <a:cubicBezTo>
                    <a:pt x="9" y="6"/>
                    <a:pt x="10" y="5"/>
                    <a:pt x="9" y="4"/>
                  </a:cubicBezTo>
                  <a:cubicBezTo>
                    <a:pt x="9" y="8"/>
                    <a:pt x="7" y="3"/>
                    <a:pt x="7" y="6"/>
                  </a:cubicBezTo>
                  <a:cubicBezTo>
                    <a:pt x="9" y="6"/>
                    <a:pt x="8" y="9"/>
                    <a:pt x="6" y="9"/>
                  </a:cubicBezTo>
                  <a:cubicBezTo>
                    <a:pt x="5" y="8"/>
                    <a:pt x="5" y="5"/>
                    <a:pt x="4" y="4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0"/>
                    <a:pt x="3" y="5"/>
                    <a:pt x="3" y="7"/>
                  </a:cubicBezTo>
                  <a:cubicBezTo>
                    <a:pt x="2" y="7"/>
                    <a:pt x="2" y="9"/>
                    <a:pt x="0" y="9"/>
                  </a:cubicBezTo>
                  <a:cubicBezTo>
                    <a:pt x="0" y="11"/>
                    <a:pt x="1" y="11"/>
                    <a:pt x="2" y="12"/>
                  </a:cubicBezTo>
                  <a:cubicBezTo>
                    <a:pt x="2" y="11"/>
                    <a:pt x="3" y="10"/>
                    <a:pt x="4" y="10"/>
                  </a:cubicBezTo>
                  <a:cubicBezTo>
                    <a:pt x="5" y="11"/>
                    <a:pt x="3" y="14"/>
                    <a:pt x="5" y="14"/>
                  </a:cubicBezTo>
                  <a:cubicBezTo>
                    <a:pt x="7" y="12"/>
                    <a:pt x="4" y="12"/>
                    <a:pt x="6" y="11"/>
                  </a:cubicBezTo>
                  <a:cubicBezTo>
                    <a:pt x="6" y="12"/>
                    <a:pt x="7" y="12"/>
                    <a:pt x="7" y="13"/>
                  </a:cubicBezTo>
                  <a:cubicBezTo>
                    <a:pt x="7" y="11"/>
                    <a:pt x="8" y="9"/>
                    <a:pt x="9" y="8"/>
                  </a:cubicBezTo>
                  <a:cubicBezTo>
                    <a:pt x="9" y="9"/>
                    <a:pt x="10" y="10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" name="Freeform 16"/>
            <p:cNvSpPr>
              <a:spLocks noEditPoints="1"/>
            </p:cNvSpPr>
            <p:nvPr/>
          </p:nvSpPr>
          <p:spPr bwMode="auto">
            <a:xfrm>
              <a:off x="3512" y="3654"/>
              <a:ext cx="38" cy="37"/>
            </a:xfrm>
            <a:custGeom>
              <a:avLst/>
              <a:gdLst>
                <a:gd name="T0" fmla="*/ 1 w 16"/>
                <a:gd name="T1" fmla="*/ 11 h 13"/>
                <a:gd name="T2" fmla="*/ 4 w 16"/>
                <a:gd name="T3" fmla="*/ 10 h 13"/>
                <a:gd name="T4" fmla="*/ 5 w 16"/>
                <a:gd name="T5" fmla="*/ 12 h 13"/>
                <a:gd name="T6" fmla="*/ 7 w 16"/>
                <a:gd name="T7" fmla="*/ 9 h 13"/>
                <a:gd name="T8" fmla="*/ 7 w 16"/>
                <a:gd name="T9" fmla="*/ 6 h 13"/>
                <a:gd name="T10" fmla="*/ 10 w 16"/>
                <a:gd name="T11" fmla="*/ 6 h 13"/>
                <a:gd name="T12" fmla="*/ 10 w 16"/>
                <a:gd name="T13" fmla="*/ 10 h 13"/>
                <a:gd name="T14" fmla="*/ 10 w 16"/>
                <a:gd name="T15" fmla="*/ 12 h 13"/>
                <a:gd name="T16" fmla="*/ 11 w 16"/>
                <a:gd name="T17" fmla="*/ 10 h 13"/>
                <a:gd name="T18" fmla="*/ 13 w 16"/>
                <a:gd name="T19" fmla="*/ 10 h 13"/>
                <a:gd name="T20" fmla="*/ 12 w 16"/>
                <a:gd name="T21" fmla="*/ 7 h 13"/>
                <a:gd name="T22" fmla="*/ 15 w 16"/>
                <a:gd name="T23" fmla="*/ 5 h 13"/>
                <a:gd name="T24" fmla="*/ 16 w 16"/>
                <a:gd name="T25" fmla="*/ 4 h 13"/>
                <a:gd name="T26" fmla="*/ 13 w 16"/>
                <a:gd name="T27" fmla="*/ 3 h 13"/>
                <a:gd name="T28" fmla="*/ 12 w 16"/>
                <a:gd name="T29" fmla="*/ 2 h 13"/>
                <a:gd name="T30" fmla="*/ 13 w 16"/>
                <a:gd name="T31" fmla="*/ 1 h 13"/>
                <a:gd name="T32" fmla="*/ 11 w 16"/>
                <a:gd name="T33" fmla="*/ 3 h 13"/>
                <a:gd name="T34" fmla="*/ 9 w 16"/>
                <a:gd name="T35" fmla="*/ 4 h 13"/>
                <a:gd name="T36" fmla="*/ 8 w 16"/>
                <a:gd name="T37" fmla="*/ 6 h 13"/>
                <a:gd name="T38" fmla="*/ 4 w 16"/>
                <a:gd name="T39" fmla="*/ 2 h 13"/>
                <a:gd name="T40" fmla="*/ 3 w 16"/>
                <a:gd name="T41" fmla="*/ 5 h 13"/>
                <a:gd name="T42" fmla="*/ 6 w 16"/>
                <a:gd name="T43" fmla="*/ 6 h 13"/>
                <a:gd name="T44" fmla="*/ 5 w 16"/>
                <a:gd name="T45" fmla="*/ 8 h 13"/>
                <a:gd name="T46" fmla="*/ 2 w 16"/>
                <a:gd name="T47" fmla="*/ 10 h 13"/>
                <a:gd name="T48" fmla="*/ 1 w 16"/>
                <a:gd name="T49" fmla="*/ 11 h 13"/>
                <a:gd name="T50" fmla="*/ 11 w 16"/>
                <a:gd name="T51" fmla="*/ 6 h 13"/>
                <a:gd name="T52" fmla="*/ 10 w 16"/>
                <a:gd name="T53" fmla="*/ 5 h 13"/>
                <a:gd name="T54" fmla="*/ 11 w 16"/>
                <a:gd name="T5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" h="13">
                  <a:moveTo>
                    <a:pt x="1" y="11"/>
                  </a:moveTo>
                  <a:cubicBezTo>
                    <a:pt x="2" y="13"/>
                    <a:pt x="2" y="10"/>
                    <a:pt x="4" y="10"/>
                  </a:cubicBezTo>
                  <a:cubicBezTo>
                    <a:pt x="4" y="10"/>
                    <a:pt x="4" y="12"/>
                    <a:pt x="5" y="12"/>
                  </a:cubicBezTo>
                  <a:cubicBezTo>
                    <a:pt x="4" y="9"/>
                    <a:pt x="7" y="11"/>
                    <a:pt x="7" y="9"/>
                  </a:cubicBezTo>
                  <a:cubicBezTo>
                    <a:pt x="6" y="10"/>
                    <a:pt x="6" y="6"/>
                    <a:pt x="7" y="6"/>
                  </a:cubicBezTo>
                  <a:cubicBezTo>
                    <a:pt x="8" y="7"/>
                    <a:pt x="9" y="7"/>
                    <a:pt x="10" y="6"/>
                  </a:cubicBezTo>
                  <a:cubicBezTo>
                    <a:pt x="9" y="9"/>
                    <a:pt x="11" y="8"/>
                    <a:pt x="10" y="10"/>
                  </a:cubicBezTo>
                  <a:cubicBezTo>
                    <a:pt x="10" y="10"/>
                    <a:pt x="9" y="12"/>
                    <a:pt x="10" y="12"/>
                  </a:cubicBezTo>
                  <a:cubicBezTo>
                    <a:pt x="11" y="11"/>
                    <a:pt x="10" y="10"/>
                    <a:pt x="11" y="10"/>
                  </a:cubicBezTo>
                  <a:cubicBezTo>
                    <a:pt x="11" y="11"/>
                    <a:pt x="13" y="11"/>
                    <a:pt x="13" y="10"/>
                  </a:cubicBezTo>
                  <a:cubicBezTo>
                    <a:pt x="12" y="10"/>
                    <a:pt x="12" y="8"/>
                    <a:pt x="12" y="7"/>
                  </a:cubicBezTo>
                  <a:cubicBezTo>
                    <a:pt x="14" y="8"/>
                    <a:pt x="14" y="5"/>
                    <a:pt x="15" y="5"/>
                  </a:cubicBezTo>
                  <a:cubicBezTo>
                    <a:pt x="16" y="5"/>
                    <a:pt x="16" y="5"/>
                    <a:pt x="16" y="4"/>
                  </a:cubicBezTo>
                  <a:cubicBezTo>
                    <a:pt x="15" y="4"/>
                    <a:pt x="13" y="4"/>
                    <a:pt x="13" y="3"/>
                  </a:cubicBezTo>
                  <a:cubicBezTo>
                    <a:pt x="14" y="3"/>
                    <a:pt x="12" y="2"/>
                    <a:pt x="12" y="2"/>
                  </a:cubicBezTo>
                  <a:cubicBezTo>
                    <a:pt x="12" y="1"/>
                    <a:pt x="13" y="1"/>
                    <a:pt x="13" y="1"/>
                  </a:cubicBezTo>
                  <a:cubicBezTo>
                    <a:pt x="11" y="0"/>
                    <a:pt x="12" y="2"/>
                    <a:pt x="11" y="3"/>
                  </a:cubicBezTo>
                  <a:cubicBezTo>
                    <a:pt x="11" y="4"/>
                    <a:pt x="9" y="3"/>
                    <a:pt x="9" y="4"/>
                  </a:cubicBezTo>
                  <a:cubicBezTo>
                    <a:pt x="8" y="5"/>
                    <a:pt x="9" y="6"/>
                    <a:pt x="8" y="6"/>
                  </a:cubicBezTo>
                  <a:cubicBezTo>
                    <a:pt x="7" y="4"/>
                    <a:pt x="7" y="1"/>
                    <a:pt x="4" y="2"/>
                  </a:cubicBezTo>
                  <a:cubicBezTo>
                    <a:pt x="4" y="3"/>
                    <a:pt x="4" y="5"/>
                    <a:pt x="3" y="5"/>
                  </a:cubicBezTo>
                  <a:cubicBezTo>
                    <a:pt x="4" y="6"/>
                    <a:pt x="6" y="5"/>
                    <a:pt x="6" y="6"/>
                  </a:cubicBezTo>
                  <a:cubicBezTo>
                    <a:pt x="5" y="6"/>
                    <a:pt x="6" y="8"/>
                    <a:pt x="5" y="8"/>
                  </a:cubicBezTo>
                  <a:cubicBezTo>
                    <a:pt x="4" y="4"/>
                    <a:pt x="0" y="8"/>
                    <a:pt x="2" y="10"/>
                  </a:cubicBezTo>
                  <a:cubicBezTo>
                    <a:pt x="1" y="10"/>
                    <a:pt x="1" y="9"/>
                    <a:pt x="1" y="11"/>
                  </a:cubicBezTo>
                  <a:close/>
                  <a:moveTo>
                    <a:pt x="11" y="6"/>
                  </a:moveTo>
                  <a:cubicBezTo>
                    <a:pt x="11" y="6"/>
                    <a:pt x="10" y="4"/>
                    <a:pt x="10" y="5"/>
                  </a:cubicBezTo>
                  <a:cubicBezTo>
                    <a:pt x="10" y="3"/>
                    <a:pt x="13" y="4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" name="Freeform 17"/>
            <p:cNvSpPr/>
            <p:nvPr/>
          </p:nvSpPr>
          <p:spPr bwMode="auto">
            <a:xfrm>
              <a:off x="3574" y="3680"/>
              <a:ext cx="9" cy="11"/>
            </a:xfrm>
            <a:custGeom>
              <a:avLst/>
              <a:gdLst>
                <a:gd name="T0" fmla="*/ 0 w 4"/>
                <a:gd name="T1" fmla="*/ 1 h 4"/>
                <a:gd name="T2" fmla="*/ 1 w 4"/>
                <a:gd name="T3" fmla="*/ 4 h 4"/>
                <a:gd name="T4" fmla="*/ 2 w 4"/>
                <a:gd name="T5" fmla="*/ 0 h 4"/>
                <a:gd name="T6" fmla="*/ 0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4" y="1"/>
                    <a:pt x="2" y="0"/>
                  </a:cubicBezTo>
                  <a:cubicBezTo>
                    <a:pt x="2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" name="Freeform 18"/>
            <p:cNvSpPr/>
            <p:nvPr/>
          </p:nvSpPr>
          <p:spPr bwMode="auto">
            <a:xfrm>
              <a:off x="3586" y="3648"/>
              <a:ext cx="40" cy="46"/>
            </a:xfrm>
            <a:custGeom>
              <a:avLst/>
              <a:gdLst>
                <a:gd name="T0" fmla="*/ 17 w 17"/>
                <a:gd name="T1" fmla="*/ 7 h 16"/>
                <a:gd name="T2" fmla="*/ 17 w 17"/>
                <a:gd name="T3" fmla="*/ 4 h 16"/>
                <a:gd name="T4" fmla="*/ 13 w 17"/>
                <a:gd name="T5" fmla="*/ 7 h 16"/>
                <a:gd name="T6" fmla="*/ 13 w 17"/>
                <a:gd name="T7" fmla="*/ 5 h 16"/>
                <a:gd name="T8" fmla="*/ 9 w 17"/>
                <a:gd name="T9" fmla="*/ 6 h 16"/>
                <a:gd name="T10" fmla="*/ 7 w 17"/>
                <a:gd name="T11" fmla="*/ 7 h 16"/>
                <a:gd name="T12" fmla="*/ 6 w 17"/>
                <a:gd name="T13" fmla="*/ 9 h 16"/>
                <a:gd name="T14" fmla="*/ 3 w 17"/>
                <a:gd name="T15" fmla="*/ 3 h 16"/>
                <a:gd name="T16" fmla="*/ 3 w 17"/>
                <a:gd name="T17" fmla="*/ 2 h 16"/>
                <a:gd name="T18" fmla="*/ 2 w 17"/>
                <a:gd name="T19" fmla="*/ 3 h 16"/>
                <a:gd name="T20" fmla="*/ 3 w 17"/>
                <a:gd name="T21" fmla="*/ 7 h 16"/>
                <a:gd name="T22" fmla="*/ 1 w 17"/>
                <a:gd name="T23" fmla="*/ 6 h 16"/>
                <a:gd name="T24" fmla="*/ 2 w 17"/>
                <a:gd name="T25" fmla="*/ 9 h 16"/>
                <a:gd name="T26" fmla="*/ 1 w 17"/>
                <a:gd name="T27" fmla="*/ 14 h 16"/>
                <a:gd name="T28" fmla="*/ 6 w 17"/>
                <a:gd name="T29" fmla="*/ 11 h 16"/>
                <a:gd name="T30" fmla="*/ 5 w 17"/>
                <a:gd name="T31" fmla="*/ 15 h 16"/>
                <a:gd name="T32" fmla="*/ 7 w 17"/>
                <a:gd name="T33" fmla="*/ 13 h 16"/>
                <a:gd name="T34" fmla="*/ 7 w 17"/>
                <a:gd name="T35" fmla="*/ 12 h 16"/>
                <a:gd name="T36" fmla="*/ 11 w 17"/>
                <a:gd name="T37" fmla="*/ 13 h 16"/>
                <a:gd name="T38" fmla="*/ 9 w 17"/>
                <a:gd name="T39" fmla="*/ 10 h 16"/>
                <a:gd name="T40" fmla="*/ 13 w 17"/>
                <a:gd name="T41" fmla="*/ 11 h 16"/>
                <a:gd name="T42" fmla="*/ 14 w 17"/>
                <a:gd name="T43" fmla="*/ 7 h 16"/>
                <a:gd name="T44" fmla="*/ 17 w 17"/>
                <a:gd name="T45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" h="16">
                  <a:moveTo>
                    <a:pt x="17" y="7"/>
                  </a:moveTo>
                  <a:cubicBezTo>
                    <a:pt x="17" y="6"/>
                    <a:pt x="17" y="4"/>
                    <a:pt x="17" y="4"/>
                  </a:cubicBezTo>
                  <a:cubicBezTo>
                    <a:pt x="16" y="6"/>
                    <a:pt x="15" y="7"/>
                    <a:pt x="13" y="7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0" y="4"/>
                    <a:pt x="11" y="8"/>
                    <a:pt x="9" y="6"/>
                  </a:cubicBezTo>
                  <a:cubicBezTo>
                    <a:pt x="9" y="7"/>
                    <a:pt x="8" y="8"/>
                    <a:pt x="7" y="7"/>
                  </a:cubicBezTo>
                  <a:cubicBezTo>
                    <a:pt x="7" y="8"/>
                    <a:pt x="7" y="9"/>
                    <a:pt x="6" y="9"/>
                  </a:cubicBezTo>
                  <a:cubicBezTo>
                    <a:pt x="5" y="7"/>
                    <a:pt x="3" y="6"/>
                    <a:pt x="3" y="3"/>
                  </a:cubicBezTo>
                  <a:cubicBezTo>
                    <a:pt x="4" y="3"/>
                    <a:pt x="4" y="0"/>
                    <a:pt x="3" y="2"/>
                  </a:cubicBezTo>
                  <a:cubicBezTo>
                    <a:pt x="3" y="3"/>
                    <a:pt x="2" y="1"/>
                    <a:pt x="2" y="3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2" y="7"/>
                    <a:pt x="1" y="6"/>
                    <a:pt x="1" y="6"/>
                  </a:cubicBezTo>
                  <a:cubicBezTo>
                    <a:pt x="0" y="8"/>
                    <a:pt x="2" y="7"/>
                    <a:pt x="2" y="9"/>
                  </a:cubicBezTo>
                  <a:cubicBezTo>
                    <a:pt x="0" y="11"/>
                    <a:pt x="2" y="12"/>
                    <a:pt x="1" y="14"/>
                  </a:cubicBezTo>
                  <a:cubicBezTo>
                    <a:pt x="4" y="14"/>
                    <a:pt x="3" y="11"/>
                    <a:pt x="6" y="11"/>
                  </a:cubicBezTo>
                  <a:cubicBezTo>
                    <a:pt x="6" y="13"/>
                    <a:pt x="3" y="14"/>
                    <a:pt x="5" y="15"/>
                  </a:cubicBezTo>
                  <a:cubicBezTo>
                    <a:pt x="5" y="13"/>
                    <a:pt x="7" y="14"/>
                    <a:pt x="7" y="13"/>
                  </a:cubicBezTo>
                  <a:cubicBezTo>
                    <a:pt x="7" y="13"/>
                    <a:pt x="6" y="12"/>
                    <a:pt x="7" y="12"/>
                  </a:cubicBezTo>
                  <a:cubicBezTo>
                    <a:pt x="9" y="11"/>
                    <a:pt x="10" y="16"/>
                    <a:pt x="11" y="13"/>
                  </a:cubicBezTo>
                  <a:cubicBezTo>
                    <a:pt x="10" y="13"/>
                    <a:pt x="11" y="10"/>
                    <a:pt x="9" y="10"/>
                  </a:cubicBezTo>
                  <a:cubicBezTo>
                    <a:pt x="11" y="10"/>
                    <a:pt x="11" y="11"/>
                    <a:pt x="13" y="11"/>
                  </a:cubicBezTo>
                  <a:cubicBezTo>
                    <a:pt x="14" y="10"/>
                    <a:pt x="13" y="9"/>
                    <a:pt x="14" y="7"/>
                  </a:cubicBezTo>
                  <a:cubicBezTo>
                    <a:pt x="15" y="7"/>
                    <a:pt x="16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" name="Freeform 19"/>
            <p:cNvSpPr/>
            <p:nvPr/>
          </p:nvSpPr>
          <p:spPr bwMode="auto">
            <a:xfrm>
              <a:off x="3609" y="3657"/>
              <a:ext cx="12" cy="5"/>
            </a:xfrm>
            <a:custGeom>
              <a:avLst/>
              <a:gdLst>
                <a:gd name="T0" fmla="*/ 2 w 5"/>
                <a:gd name="T1" fmla="*/ 0 h 2"/>
                <a:gd name="T2" fmla="*/ 0 w 5"/>
                <a:gd name="T3" fmla="*/ 1 h 2"/>
                <a:gd name="T4" fmla="*/ 2 w 5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2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" name="Freeform 20"/>
            <p:cNvSpPr/>
            <p:nvPr/>
          </p:nvSpPr>
          <p:spPr bwMode="auto">
            <a:xfrm>
              <a:off x="3597" y="3651"/>
              <a:ext cx="8" cy="11"/>
            </a:xfrm>
            <a:custGeom>
              <a:avLst/>
              <a:gdLst>
                <a:gd name="T0" fmla="*/ 1 w 3"/>
                <a:gd name="T1" fmla="*/ 3 h 4"/>
                <a:gd name="T2" fmla="*/ 3 w 3"/>
                <a:gd name="T3" fmla="*/ 1 h 4"/>
                <a:gd name="T4" fmla="*/ 1 w 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1" y="3"/>
                  </a:moveTo>
                  <a:cubicBezTo>
                    <a:pt x="1" y="2"/>
                    <a:pt x="3" y="3"/>
                    <a:pt x="3" y="1"/>
                  </a:cubicBezTo>
                  <a:cubicBezTo>
                    <a:pt x="1" y="0"/>
                    <a:pt x="0" y="4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" name="Freeform 21"/>
            <p:cNvSpPr/>
            <p:nvPr/>
          </p:nvSpPr>
          <p:spPr bwMode="auto">
            <a:xfrm>
              <a:off x="3209" y="3662"/>
              <a:ext cx="17" cy="15"/>
            </a:xfrm>
            <a:custGeom>
              <a:avLst/>
              <a:gdLst>
                <a:gd name="T0" fmla="*/ 1 w 7"/>
                <a:gd name="T1" fmla="*/ 0 h 5"/>
                <a:gd name="T2" fmla="*/ 0 w 7"/>
                <a:gd name="T3" fmla="*/ 3 h 5"/>
                <a:gd name="T4" fmla="*/ 4 w 7"/>
                <a:gd name="T5" fmla="*/ 5 h 5"/>
                <a:gd name="T6" fmla="*/ 6 w 7"/>
                <a:gd name="T7" fmla="*/ 2 h 5"/>
                <a:gd name="T8" fmla="*/ 7 w 7"/>
                <a:gd name="T9" fmla="*/ 2 h 5"/>
                <a:gd name="T10" fmla="*/ 1 w 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cubicBezTo>
                    <a:pt x="1" y="1"/>
                    <a:pt x="1" y="3"/>
                    <a:pt x="0" y="3"/>
                  </a:cubicBezTo>
                  <a:cubicBezTo>
                    <a:pt x="3" y="3"/>
                    <a:pt x="2" y="5"/>
                    <a:pt x="4" y="5"/>
                  </a:cubicBezTo>
                  <a:cubicBezTo>
                    <a:pt x="5" y="4"/>
                    <a:pt x="5" y="2"/>
                    <a:pt x="6" y="2"/>
                  </a:cubicBezTo>
                  <a:cubicBezTo>
                    <a:pt x="6" y="2"/>
                    <a:pt x="7" y="3"/>
                    <a:pt x="7" y="2"/>
                  </a:cubicBezTo>
                  <a:cubicBezTo>
                    <a:pt x="6" y="1"/>
                    <a:pt x="3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" name="Freeform 22"/>
            <p:cNvSpPr/>
            <p:nvPr/>
          </p:nvSpPr>
          <p:spPr bwMode="auto">
            <a:xfrm>
              <a:off x="3214" y="3680"/>
              <a:ext cx="12" cy="11"/>
            </a:xfrm>
            <a:custGeom>
              <a:avLst/>
              <a:gdLst>
                <a:gd name="T0" fmla="*/ 3 w 5"/>
                <a:gd name="T1" fmla="*/ 4 h 4"/>
                <a:gd name="T2" fmla="*/ 2 w 5"/>
                <a:gd name="T3" fmla="*/ 1 h 4"/>
                <a:gd name="T4" fmla="*/ 4 w 5"/>
                <a:gd name="T5" fmla="*/ 0 h 4"/>
                <a:gd name="T6" fmla="*/ 1 w 5"/>
                <a:gd name="T7" fmla="*/ 0 h 4"/>
                <a:gd name="T8" fmla="*/ 3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4"/>
                  </a:moveTo>
                  <a:cubicBezTo>
                    <a:pt x="3" y="3"/>
                    <a:pt x="2" y="2"/>
                    <a:pt x="2" y="1"/>
                  </a:cubicBezTo>
                  <a:cubicBezTo>
                    <a:pt x="3" y="1"/>
                    <a:pt x="5" y="1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2" y="1"/>
                    <a:pt x="0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" name="Freeform 23"/>
            <p:cNvSpPr/>
            <p:nvPr/>
          </p:nvSpPr>
          <p:spPr bwMode="auto">
            <a:xfrm>
              <a:off x="3174" y="3659"/>
              <a:ext cx="14" cy="15"/>
            </a:xfrm>
            <a:custGeom>
              <a:avLst/>
              <a:gdLst>
                <a:gd name="T0" fmla="*/ 2 w 6"/>
                <a:gd name="T1" fmla="*/ 3 h 5"/>
                <a:gd name="T2" fmla="*/ 1 w 6"/>
                <a:gd name="T3" fmla="*/ 2 h 5"/>
                <a:gd name="T4" fmla="*/ 4 w 6"/>
                <a:gd name="T5" fmla="*/ 3 h 5"/>
                <a:gd name="T6" fmla="*/ 5 w 6"/>
                <a:gd name="T7" fmla="*/ 5 h 5"/>
                <a:gd name="T8" fmla="*/ 6 w 6"/>
                <a:gd name="T9" fmla="*/ 1 h 5"/>
                <a:gd name="T10" fmla="*/ 2 w 6"/>
                <a:gd name="T11" fmla="*/ 0 h 5"/>
                <a:gd name="T12" fmla="*/ 2 w 6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0" y="5"/>
                    <a:pt x="3" y="3"/>
                    <a:pt x="4" y="3"/>
                  </a:cubicBezTo>
                  <a:cubicBezTo>
                    <a:pt x="4" y="4"/>
                    <a:pt x="4" y="5"/>
                    <a:pt x="5" y="5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3" y="2"/>
                    <a:pt x="4" y="2"/>
                    <a:pt x="2" y="0"/>
                  </a:cubicBezTo>
                  <a:cubicBezTo>
                    <a:pt x="1" y="1"/>
                    <a:pt x="3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" name="Freeform 24"/>
            <p:cNvSpPr/>
            <p:nvPr/>
          </p:nvSpPr>
          <p:spPr bwMode="auto">
            <a:xfrm>
              <a:off x="3188" y="3662"/>
              <a:ext cx="17" cy="26"/>
            </a:xfrm>
            <a:custGeom>
              <a:avLst/>
              <a:gdLst>
                <a:gd name="T0" fmla="*/ 2 w 7"/>
                <a:gd name="T1" fmla="*/ 6 h 9"/>
                <a:gd name="T2" fmla="*/ 0 w 7"/>
                <a:gd name="T3" fmla="*/ 7 h 9"/>
                <a:gd name="T4" fmla="*/ 2 w 7"/>
                <a:gd name="T5" fmla="*/ 9 h 9"/>
                <a:gd name="T6" fmla="*/ 5 w 7"/>
                <a:gd name="T7" fmla="*/ 8 h 9"/>
                <a:gd name="T8" fmla="*/ 7 w 7"/>
                <a:gd name="T9" fmla="*/ 6 h 9"/>
                <a:gd name="T10" fmla="*/ 7 w 7"/>
                <a:gd name="T11" fmla="*/ 2 h 9"/>
                <a:gd name="T12" fmla="*/ 4 w 7"/>
                <a:gd name="T13" fmla="*/ 1 h 9"/>
                <a:gd name="T14" fmla="*/ 4 w 7"/>
                <a:gd name="T15" fmla="*/ 6 h 9"/>
                <a:gd name="T16" fmla="*/ 2 w 7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2" y="6"/>
                  </a:moveTo>
                  <a:cubicBezTo>
                    <a:pt x="2" y="8"/>
                    <a:pt x="0" y="4"/>
                    <a:pt x="0" y="7"/>
                  </a:cubicBezTo>
                  <a:cubicBezTo>
                    <a:pt x="1" y="7"/>
                    <a:pt x="1" y="9"/>
                    <a:pt x="2" y="9"/>
                  </a:cubicBezTo>
                  <a:cubicBezTo>
                    <a:pt x="3" y="5"/>
                    <a:pt x="4" y="8"/>
                    <a:pt x="5" y="8"/>
                  </a:cubicBezTo>
                  <a:cubicBezTo>
                    <a:pt x="5" y="8"/>
                    <a:pt x="6" y="6"/>
                    <a:pt x="7" y="6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3"/>
                    <a:pt x="6" y="0"/>
                    <a:pt x="4" y="1"/>
                  </a:cubicBezTo>
                  <a:cubicBezTo>
                    <a:pt x="3" y="3"/>
                    <a:pt x="5" y="6"/>
                    <a:pt x="4" y="6"/>
                  </a:cubicBezTo>
                  <a:cubicBezTo>
                    <a:pt x="3" y="6"/>
                    <a:pt x="2" y="4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" name="Freeform 25"/>
            <p:cNvSpPr/>
            <p:nvPr/>
          </p:nvSpPr>
          <p:spPr bwMode="auto">
            <a:xfrm>
              <a:off x="3181" y="3671"/>
              <a:ext cx="7" cy="14"/>
            </a:xfrm>
            <a:custGeom>
              <a:avLst/>
              <a:gdLst>
                <a:gd name="T0" fmla="*/ 0 w 3"/>
                <a:gd name="T1" fmla="*/ 3 h 5"/>
                <a:gd name="T2" fmla="*/ 2 w 3"/>
                <a:gd name="T3" fmla="*/ 5 h 5"/>
                <a:gd name="T4" fmla="*/ 0 w 3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2"/>
                    <a:pt x="2" y="5"/>
                    <a:pt x="2" y="5"/>
                  </a:cubicBezTo>
                  <a:cubicBezTo>
                    <a:pt x="3" y="4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" name="Freeform 26"/>
            <p:cNvSpPr/>
            <p:nvPr/>
          </p:nvSpPr>
          <p:spPr bwMode="auto">
            <a:xfrm>
              <a:off x="3009" y="3668"/>
              <a:ext cx="24" cy="23"/>
            </a:xfrm>
            <a:custGeom>
              <a:avLst/>
              <a:gdLst>
                <a:gd name="T0" fmla="*/ 10 w 10"/>
                <a:gd name="T1" fmla="*/ 2 h 8"/>
                <a:gd name="T2" fmla="*/ 6 w 10"/>
                <a:gd name="T3" fmla="*/ 3 h 8"/>
                <a:gd name="T4" fmla="*/ 7 w 10"/>
                <a:gd name="T5" fmla="*/ 0 h 8"/>
                <a:gd name="T6" fmla="*/ 3 w 10"/>
                <a:gd name="T7" fmla="*/ 0 h 8"/>
                <a:gd name="T8" fmla="*/ 2 w 10"/>
                <a:gd name="T9" fmla="*/ 2 h 8"/>
                <a:gd name="T10" fmla="*/ 4 w 10"/>
                <a:gd name="T11" fmla="*/ 5 h 8"/>
                <a:gd name="T12" fmla="*/ 0 w 10"/>
                <a:gd name="T13" fmla="*/ 5 h 8"/>
                <a:gd name="T14" fmla="*/ 4 w 10"/>
                <a:gd name="T15" fmla="*/ 7 h 8"/>
                <a:gd name="T16" fmla="*/ 6 w 10"/>
                <a:gd name="T17" fmla="*/ 8 h 8"/>
                <a:gd name="T18" fmla="*/ 10 w 10"/>
                <a:gd name="T1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8">
                  <a:moveTo>
                    <a:pt x="10" y="2"/>
                  </a:moveTo>
                  <a:cubicBezTo>
                    <a:pt x="8" y="0"/>
                    <a:pt x="9" y="3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5" y="1"/>
                    <a:pt x="5" y="2"/>
                    <a:pt x="3" y="0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4"/>
                    <a:pt x="4" y="4"/>
                    <a:pt x="4" y="5"/>
                  </a:cubicBezTo>
                  <a:cubicBezTo>
                    <a:pt x="2" y="4"/>
                    <a:pt x="1" y="3"/>
                    <a:pt x="0" y="5"/>
                  </a:cubicBezTo>
                  <a:cubicBezTo>
                    <a:pt x="2" y="6"/>
                    <a:pt x="2" y="6"/>
                    <a:pt x="4" y="7"/>
                  </a:cubicBezTo>
                  <a:cubicBezTo>
                    <a:pt x="5" y="7"/>
                    <a:pt x="5" y="8"/>
                    <a:pt x="6" y="8"/>
                  </a:cubicBezTo>
                  <a:cubicBezTo>
                    <a:pt x="8" y="6"/>
                    <a:pt x="10" y="5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" name="Freeform 27"/>
            <p:cNvSpPr>
              <a:spLocks noEditPoints="1"/>
            </p:cNvSpPr>
            <p:nvPr/>
          </p:nvSpPr>
          <p:spPr bwMode="auto">
            <a:xfrm>
              <a:off x="3102" y="3662"/>
              <a:ext cx="36" cy="29"/>
            </a:xfrm>
            <a:custGeom>
              <a:avLst/>
              <a:gdLst>
                <a:gd name="T0" fmla="*/ 0 w 15"/>
                <a:gd name="T1" fmla="*/ 2 h 10"/>
                <a:gd name="T2" fmla="*/ 1 w 15"/>
                <a:gd name="T3" fmla="*/ 4 h 10"/>
                <a:gd name="T4" fmla="*/ 3 w 15"/>
                <a:gd name="T5" fmla="*/ 5 h 10"/>
                <a:gd name="T6" fmla="*/ 5 w 15"/>
                <a:gd name="T7" fmla="*/ 7 h 10"/>
                <a:gd name="T8" fmla="*/ 8 w 15"/>
                <a:gd name="T9" fmla="*/ 6 h 10"/>
                <a:gd name="T10" fmla="*/ 9 w 15"/>
                <a:gd name="T11" fmla="*/ 6 h 10"/>
                <a:gd name="T12" fmla="*/ 7 w 15"/>
                <a:gd name="T13" fmla="*/ 9 h 10"/>
                <a:gd name="T14" fmla="*/ 11 w 15"/>
                <a:gd name="T15" fmla="*/ 7 h 10"/>
                <a:gd name="T16" fmla="*/ 10 w 15"/>
                <a:gd name="T17" fmla="*/ 10 h 10"/>
                <a:gd name="T18" fmla="*/ 13 w 15"/>
                <a:gd name="T19" fmla="*/ 6 h 10"/>
                <a:gd name="T20" fmla="*/ 14 w 15"/>
                <a:gd name="T21" fmla="*/ 8 h 10"/>
                <a:gd name="T22" fmla="*/ 15 w 15"/>
                <a:gd name="T23" fmla="*/ 6 h 10"/>
                <a:gd name="T24" fmla="*/ 11 w 15"/>
                <a:gd name="T25" fmla="*/ 2 h 10"/>
                <a:gd name="T26" fmla="*/ 9 w 15"/>
                <a:gd name="T27" fmla="*/ 5 h 10"/>
                <a:gd name="T28" fmla="*/ 7 w 15"/>
                <a:gd name="T29" fmla="*/ 2 h 10"/>
                <a:gd name="T30" fmla="*/ 0 w 15"/>
                <a:gd name="T31" fmla="*/ 2 h 10"/>
                <a:gd name="T32" fmla="*/ 5 w 15"/>
                <a:gd name="T33" fmla="*/ 6 h 10"/>
                <a:gd name="T34" fmla="*/ 5 w 15"/>
                <a:gd name="T35" fmla="*/ 4 h 10"/>
                <a:gd name="T36" fmla="*/ 5 w 15"/>
                <a:gd name="T37" fmla="*/ 3 h 10"/>
                <a:gd name="T38" fmla="*/ 5 w 15"/>
                <a:gd name="T3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cubicBezTo>
                    <a:pt x="1" y="2"/>
                    <a:pt x="1" y="4"/>
                    <a:pt x="1" y="4"/>
                  </a:cubicBezTo>
                  <a:cubicBezTo>
                    <a:pt x="2" y="5"/>
                    <a:pt x="3" y="4"/>
                    <a:pt x="3" y="5"/>
                  </a:cubicBezTo>
                  <a:cubicBezTo>
                    <a:pt x="3" y="6"/>
                    <a:pt x="4" y="6"/>
                    <a:pt x="5" y="7"/>
                  </a:cubicBezTo>
                  <a:cubicBezTo>
                    <a:pt x="7" y="8"/>
                    <a:pt x="6" y="6"/>
                    <a:pt x="8" y="6"/>
                  </a:cubicBezTo>
                  <a:cubicBezTo>
                    <a:pt x="8" y="7"/>
                    <a:pt x="9" y="6"/>
                    <a:pt x="9" y="6"/>
                  </a:cubicBezTo>
                  <a:cubicBezTo>
                    <a:pt x="9" y="7"/>
                    <a:pt x="7" y="7"/>
                    <a:pt x="7" y="9"/>
                  </a:cubicBezTo>
                  <a:cubicBezTo>
                    <a:pt x="9" y="9"/>
                    <a:pt x="9" y="7"/>
                    <a:pt x="11" y="7"/>
                  </a:cubicBezTo>
                  <a:cubicBezTo>
                    <a:pt x="11" y="8"/>
                    <a:pt x="10" y="8"/>
                    <a:pt x="10" y="10"/>
                  </a:cubicBezTo>
                  <a:cubicBezTo>
                    <a:pt x="13" y="10"/>
                    <a:pt x="11" y="7"/>
                    <a:pt x="13" y="6"/>
                  </a:cubicBezTo>
                  <a:cubicBezTo>
                    <a:pt x="13" y="7"/>
                    <a:pt x="13" y="8"/>
                    <a:pt x="14" y="8"/>
                  </a:cubicBezTo>
                  <a:cubicBezTo>
                    <a:pt x="14" y="7"/>
                    <a:pt x="15" y="6"/>
                    <a:pt x="15" y="6"/>
                  </a:cubicBezTo>
                  <a:cubicBezTo>
                    <a:pt x="11" y="7"/>
                    <a:pt x="14" y="1"/>
                    <a:pt x="11" y="2"/>
                  </a:cubicBezTo>
                  <a:cubicBezTo>
                    <a:pt x="9" y="1"/>
                    <a:pt x="12" y="5"/>
                    <a:pt x="9" y="5"/>
                  </a:cubicBezTo>
                  <a:cubicBezTo>
                    <a:pt x="8" y="4"/>
                    <a:pt x="6" y="4"/>
                    <a:pt x="7" y="2"/>
                  </a:cubicBezTo>
                  <a:cubicBezTo>
                    <a:pt x="5" y="1"/>
                    <a:pt x="1" y="0"/>
                    <a:pt x="0" y="2"/>
                  </a:cubicBezTo>
                  <a:close/>
                  <a:moveTo>
                    <a:pt x="5" y="6"/>
                  </a:moveTo>
                  <a:cubicBezTo>
                    <a:pt x="5" y="6"/>
                    <a:pt x="5" y="4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8" y="3"/>
                    <a:pt x="5" y="7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" name="Freeform 28"/>
            <p:cNvSpPr/>
            <p:nvPr/>
          </p:nvSpPr>
          <p:spPr bwMode="auto">
            <a:xfrm>
              <a:off x="3064" y="3662"/>
              <a:ext cx="41" cy="35"/>
            </a:xfrm>
            <a:custGeom>
              <a:avLst/>
              <a:gdLst>
                <a:gd name="T0" fmla="*/ 0 w 17"/>
                <a:gd name="T1" fmla="*/ 7 h 12"/>
                <a:gd name="T2" fmla="*/ 3 w 17"/>
                <a:gd name="T3" fmla="*/ 8 h 12"/>
                <a:gd name="T4" fmla="*/ 4 w 17"/>
                <a:gd name="T5" fmla="*/ 6 h 12"/>
                <a:gd name="T6" fmla="*/ 3 w 17"/>
                <a:gd name="T7" fmla="*/ 9 h 12"/>
                <a:gd name="T8" fmla="*/ 7 w 17"/>
                <a:gd name="T9" fmla="*/ 7 h 12"/>
                <a:gd name="T10" fmla="*/ 12 w 17"/>
                <a:gd name="T11" fmla="*/ 10 h 12"/>
                <a:gd name="T12" fmla="*/ 15 w 17"/>
                <a:gd name="T13" fmla="*/ 8 h 12"/>
                <a:gd name="T14" fmla="*/ 16 w 17"/>
                <a:gd name="T15" fmla="*/ 10 h 12"/>
                <a:gd name="T16" fmla="*/ 16 w 17"/>
                <a:gd name="T17" fmla="*/ 3 h 12"/>
                <a:gd name="T18" fmla="*/ 13 w 17"/>
                <a:gd name="T19" fmla="*/ 6 h 12"/>
                <a:gd name="T20" fmla="*/ 13 w 17"/>
                <a:gd name="T21" fmla="*/ 2 h 12"/>
                <a:gd name="T22" fmla="*/ 10 w 17"/>
                <a:gd name="T23" fmla="*/ 2 h 12"/>
                <a:gd name="T24" fmla="*/ 10 w 17"/>
                <a:gd name="T25" fmla="*/ 7 h 12"/>
                <a:gd name="T26" fmla="*/ 6 w 17"/>
                <a:gd name="T27" fmla="*/ 6 h 12"/>
                <a:gd name="T28" fmla="*/ 5 w 17"/>
                <a:gd name="T29" fmla="*/ 4 h 12"/>
                <a:gd name="T30" fmla="*/ 7 w 17"/>
                <a:gd name="T31" fmla="*/ 0 h 12"/>
                <a:gd name="T32" fmla="*/ 2 w 17"/>
                <a:gd name="T33" fmla="*/ 3 h 12"/>
                <a:gd name="T34" fmla="*/ 4 w 17"/>
                <a:gd name="T35" fmla="*/ 2 h 12"/>
                <a:gd name="T36" fmla="*/ 3 w 17"/>
                <a:gd name="T37" fmla="*/ 6 h 12"/>
                <a:gd name="T38" fmla="*/ 2 w 17"/>
                <a:gd name="T39" fmla="*/ 5 h 12"/>
                <a:gd name="T40" fmla="*/ 0 w 17"/>
                <a:gd name="T4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2">
                  <a:moveTo>
                    <a:pt x="0" y="7"/>
                  </a:moveTo>
                  <a:cubicBezTo>
                    <a:pt x="1" y="7"/>
                    <a:pt x="2" y="8"/>
                    <a:pt x="3" y="8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8"/>
                    <a:pt x="4" y="8"/>
                    <a:pt x="3" y="9"/>
                  </a:cubicBezTo>
                  <a:cubicBezTo>
                    <a:pt x="6" y="7"/>
                    <a:pt x="9" y="12"/>
                    <a:pt x="7" y="7"/>
                  </a:cubicBezTo>
                  <a:cubicBezTo>
                    <a:pt x="10" y="7"/>
                    <a:pt x="10" y="9"/>
                    <a:pt x="12" y="10"/>
                  </a:cubicBezTo>
                  <a:cubicBezTo>
                    <a:pt x="12" y="8"/>
                    <a:pt x="15" y="9"/>
                    <a:pt x="15" y="8"/>
                  </a:cubicBezTo>
                  <a:cubicBezTo>
                    <a:pt x="15" y="9"/>
                    <a:pt x="15" y="10"/>
                    <a:pt x="16" y="10"/>
                  </a:cubicBezTo>
                  <a:cubicBezTo>
                    <a:pt x="16" y="6"/>
                    <a:pt x="17" y="7"/>
                    <a:pt x="16" y="3"/>
                  </a:cubicBezTo>
                  <a:cubicBezTo>
                    <a:pt x="13" y="2"/>
                    <a:pt x="16" y="7"/>
                    <a:pt x="13" y="6"/>
                  </a:cubicBezTo>
                  <a:cubicBezTo>
                    <a:pt x="13" y="5"/>
                    <a:pt x="14" y="4"/>
                    <a:pt x="13" y="2"/>
                  </a:cubicBezTo>
                  <a:cubicBezTo>
                    <a:pt x="12" y="2"/>
                    <a:pt x="11" y="2"/>
                    <a:pt x="10" y="2"/>
                  </a:cubicBezTo>
                  <a:cubicBezTo>
                    <a:pt x="9" y="5"/>
                    <a:pt x="8" y="5"/>
                    <a:pt x="10" y="7"/>
                  </a:cubicBezTo>
                  <a:cubicBezTo>
                    <a:pt x="8" y="6"/>
                    <a:pt x="8" y="6"/>
                    <a:pt x="6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7" y="3"/>
                    <a:pt x="5" y="2"/>
                    <a:pt x="7" y="0"/>
                  </a:cubicBezTo>
                  <a:cubicBezTo>
                    <a:pt x="5" y="1"/>
                    <a:pt x="1" y="0"/>
                    <a:pt x="2" y="3"/>
                  </a:cubicBezTo>
                  <a:cubicBezTo>
                    <a:pt x="3" y="4"/>
                    <a:pt x="3" y="2"/>
                    <a:pt x="4" y="2"/>
                  </a:cubicBezTo>
                  <a:cubicBezTo>
                    <a:pt x="4" y="3"/>
                    <a:pt x="5" y="6"/>
                    <a:pt x="3" y="6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4" y="8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" name="Freeform 29"/>
            <p:cNvSpPr/>
            <p:nvPr/>
          </p:nvSpPr>
          <p:spPr bwMode="auto">
            <a:xfrm>
              <a:off x="3107" y="3682"/>
              <a:ext cx="12" cy="6"/>
            </a:xfrm>
            <a:custGeom>
              <a:avLst/>
              <a:gdLst>
                <a:gd name="T0" fmla="*/ 0 w 5"/>
                <a:gd name="T1" fmla="*/ 1 h 2"/>
                <a:gd name="T2" fmla="*/ 3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2"/>
                    <a:pt x="5" y="2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" name="Freeform 30"/>
            <p:cNvSpPr/>
            <p:nvPr/>
          </p:nvSpPr>
          <p:spPr bwMode="auto">
            <a:xfrm>
              <a:off x="3138" y="3665"/>
              <a:ext cx="19" cy="26"/>
            </a:xfrm>
            <a:custGeom>
              <a:avLst/>
              <a:gdLst>
                <a:gd name="T0" fmla="*/ 0 w 8"/>
                <a:gd name="T1" fmla="*/ 8 h 9"/>
                <a:gd name="T2" fmla="*/ 3 w 8"/>
                <a:gd name="T3" fmla="*/ 9 h 9"/>
                <a:gd name="T4" fmla="*/ 5 w 8"/>
                <a:gd name="T5" fmla="*/ 6 h 9"/>
                <a:gd name="T6" fmla="*/ 7 w 8"/>
                <a:gd name="T7" fmla="*/ 5 h 9"/>
                <a:gd name="T8" fmla="*/ 2 w 8"/>
                <a:gd name="T9" fmla="*/ 5 h 9"/>
                <a:gd name="T10" fmla="*/ 7 w 8"/>
                <a:gd name="T11" fmla="*/ 2 h 9"/>
                <a:gd name="T12" fmla="*/ 7 w 8"/>
                <a:gd name="T13" fmla="*/ 0 h 9"/>
                <a:gd name="T14" fmla="*/ 3 w 8"/>
                <a:gd name="T15" fmla="*/ 1 h 9"/>
                <a:gd name="T16" fmla="*/ 2 w 8"/>
                <a:gd name="T17" fmla="*/ 0 h 9"/>
                <a:gd name="T18" fmla="*/ 2 w 8"/>
                <a:gd name="T19" fmla="*/ 4 h 9"/>
                <a:gd name="T20" fmla="*/ 0 w 8"/>
                <a:gd name="T2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9">
                  <a:moveTo>
                    <a:pt x="0" y="8"/>
                  </a:moveTo>
                  <a:cubicBezTo>
                    <a:pt x="2" y="7"/>
                    <a:pt x="2" y="7"/>
                    <a:pt x="3" y="9"/>
                  </a:cubicBezTo>
                  <a:cubicBezTo>
                    <a:pt x="3" y="8"/>
                    <a:pt x="4" y="7"/>
                    <a:pt x="5" y="6"/>
                  </a:cubicBezTo>
                  <a:cubicBezTo>
                    <a:pt x="6" y="7"/>
                    <a:pt x="7" y="7"/>
                    <a:pt x="7" y="5"/>
                  </a:cubicBezTo>
                  <a:cubicBezTo>
                    <a:pt x="4" y="3"/>
                    <a:pt x="4" y="8"/>
                    <a:pt x="2" y="5"/>
                  </a:cubicBezTo>
                  <a:cubicBezTo>
                    <a:pt x="6" y="5"/>
                    <a:pt x="2" y="1"/>
                    <a:pt x="7" y="2"/>
                  </a:cubicBezTo>
                  <a:cubicBezTo>
                    <a:pt x="7" y="1"/>
                    <a:pt x="8" y="0"/>
                    <a:pt x="7" y="0"/>
                  </a:cubicBezTo>
                  <a:cubicBezTo>
                    <a:pt x="6" y="3"/>
                    <a:pt x="4" y="0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" name="Freeform 31"/>
            <p:cNvSpPr/>
            <p:nvPr/>
          </p:nvSpPr>
          <p:spPr bwMode="auto">
            <a:xfrm>
              <a:off x="3133" y="3665"/>
              <a:ext cx="7" cy="9"/>
            </a:xfrm>
            <a:custGeom>
              <a:avLst/>
              <a:gdLst>
                <a:gd name="T0" fmla="*/ 0 w 3"/>
                <a:gd name="T1" fmla="*/ 1 h 3"/>
                <a:gd name="T2" fmla="*/ 3 w 3"/>
                <a:gd name="T3" fmla="*/ 1 h 3"/>
                <a:gd name="T4" fmla="*/ 0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0" y="3"/>
                    <a:pt x="3" y="2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" name="Freeform 32"/>
            <p:cNvSpPr/>
            <p:nvPr/>
          </p:nvSpPr>
          <p:spPr bwMode="auto">
            <a:xfrm>
              <a:off x="3028" y="3677"/>
              <a:ext cx="15" cy="14"/>
            </a:xfrm>
            <a:custGeom>
              <a:avLst/>
              <a:gdLst>
                <a:gd name="T0" fmla="*/ 2 w 6"/>
                <a:gd name="T1" fmla="*/ 3 h 5"/>
                <a:gd name="T2" fmla="*/ 6 w 6"/>
                <a:gd name="T3" fmla="*/ 2 h 5"/>
                <a:gd name="T4" fmla="*/ 6 w 6"/>
                <a:gd name="T5" fmla="*/ 0 h 5"/>
                <a:gd name="T6" fmla="*/ 2 w 6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1"/>
                    <a:pt x="6" y="5"/>
                    <a:pt x="6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5" y="0"/>
                    <a:pt x="0" y="1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" name="Freeform 33"/>
            <p:cNvSpPr/>
            <p:nvPr/>
          </p:nvSpPr>
          <p:spPr bwMode="auto">
            <a:xfrm>
              <a:off x="3155" y="3662"/>
              <a:ext cx="21" cy="26"/>
            </a:xfrm>
            <a:custGeom>
              <a:avLst/>
              <a:gdLst>
                <a:gd name="T0" fmla="*/ 6 w 9"/>
                <a:gd name="T1" fmla="*/ 9 h 9"/>
                <a:gd name="T2" fmla="*/ 7 w 9"/>
                <a:gd name="T3" fmla="*/ 6 h 9"/>
                <a:gd name="T4" fmla="*/ 6 w 9"/>
                <a:gd name="T5" fmla="*/ 5 h 9"/>
                <a:gd name="T6" fmla="*/ 9 w 9"/>
                <a:gd name="T7" fmla="*/ 6 h 9"/>
                <a:gd name="T8" fmla="*/ 6 w 9"/>
                <a:gd name="T9" fmla="*/ 3 h 9"/>
                <a:gd name="T10" fmla="*/ 4 w 9"/>
                <a:gd name="T11" fmla="*/ 0 h 9"/>
                <a:gd name="T12" fmla="*/ 4 w 9"/>
                <a:gd name="T13" fmla="*/ 3 h 9"/>
                <a:gd name="T14" fmla="*/ 2 w 9"/>
                <a:gd name="T15" fmla="*/ 8 h 9"/>
                <a:gd name="T16" fmla="*/ 6 w 9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6" y="9"/>
                  </a:moveTo>
                  <a:cubicBezTo>
                    <a:pt x="6" y="8"/>
                    <a:pt x="7" y="7"/>
                    <a:pt x="7" y="6"/>
                  </a:cubicBezTo>
                  <a:cubicBezTo>
                    <a:pt x="6" y="6"/>
                    <a:pt x="5" y="6"/>
                    <a:pt x="6" y="5"/>
                  </a:cubicBezTo>
                  <a:cubicBezTo>
                    <a:pt x="8" y="4"/>
                    <a:pt x="7" y="6"/>
                    <a:pt x="9" y="6"/>
                  </a:cubicBezTo>
                  <a:cubicBezTo>
                    <a:pt x="9" y="4"/>
                    <a:pt x="7" y="5"/>
                    <a:pt x="6" y="3"/>
                  </a:cubicBezTo>
                  <a:cubicBezTo>
                    <a:pt x="6" y="2"/>
                    <a:pt x="6" y="0"/>
                    <a:pt x="4" y="0"/>
                  </a:cubicBezTo>
                  <a:cubicBezTo>
                    <a:pt x="3" y="2"/>
                    <a:pt x="4" y="1"/>
                    <a:pt x="4" y="3"/>
                  </a:cubicBezTo>
                  <a:cubicBezTo>
                    <a:pt x="0" y="3"/>
                    <a:pt x="3" y="7"/>
                    <a:pt x="2" y="8"/>
                  </a:cubicBezTo>
                  <a:cubicBezTo>
                    <a:pt x="4" y="7"/>
                    <a:pt x="4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" name="Freeform 34"/>
            <p:cNvSpPr/>
            <p:nvPr/>
          </p:nvSpPr>
          <p:spPr bwMode="auto">
            <a:xfrm>
              <a:off x="3033" y="3665"/>
              <a:ext cx="14" cy="15"/>
            </a:xfrm>
            <a:custGeom>
              <a:avLst/>
              <a:gdLst>
                <a:gd name="T0" fmla="*/ 3 w 6"/>
                <a:gd name="T1" fmla="*/ 0 h 5"/>
                <a:gd name="T2" fmla="*/ 3 w 6"/>
                <a:gd name="T3" fmla="*/ 1 h 5"/>
                <a:gd name="T4" fmla="*/ 0 w 6"/>
                <a:gd name="T5" fmla="*/ 1 h 5"/>
                <a:gd name="T6" fmla="*/ 3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cubicBezTo>
                    <a:pt x="3" y="0"/>
                    <a:pt x="3" y="1"/>
                    <a:pt x="3" y="1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0" y="5"/>
                    <a:pt x="6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" name="Freeform 35"/>
            <p:cNvSpPr/>
            <p:nvPr/>
          </p:nvSpPr>
          <p:spPr bwMode="auto">
            <a:xfrm>
              <a:off x="2978" y="3665"/>
              <a:ext cx="36" cy="26"/>
            </a:xfrm>
            <a:custGeom>
              <a:avLst/>
              <a:gdLst>
                <a:gd name="T0" fmla="*/ 10 w 15"/>
                <a:gd name="T1" fmla="*/ 5 h 9"/>
                <a:gd name="T2" fmla="*/ 11 w 15"/>
                <a:gd name="T3" fmla="*/ 7 h 9"/>
                <a:gd name="T4" fmla="*/ 7 w 15"/>
                <a:gd name="T5" fmla="*/ 2 h 9"/>
                <a:gd name="T6" fmla="*/ 7 w 15"/>
                <a:gd name="T7" fmla="*/ 2 h 9"/>
                <a:gd name="T8" fmla="*/ 3 w 15"/>
                <a:gd name="T9" fmla="*/ 1 h 9"/>
                <a:gd name="T10" fmla="*/ 0 w 15"/>
                <a:gd name="T11" fmla="*/ 4 h 9"/>
                <a:gd name="T12" fmla="*/ 3 w 15"/>
                <a:gd name="T13" fmla="*/ 6 h 9"/>
                <a:gd name="T14" fmla="*/ 2 w 15"/>
                <a:gd name="T15" fmla="*/ 8 h 9"/>
                <a:gd name="T16" fmla="*/ 3 w 15"/>
                <a:gd name="T17" fmla="*/ 8 h 9"/>
                <a:gd name="T18" fmla="*/ 6 w 15"/>
                <a:gd name="T19" fmla="*/ 7 h 9"/>
                <a:gd name="T20" fmla="*/ 6 w 15"/>
                <a:gd name="T21" fmla="*/ 8 h 9"/>
                <a:gd name="T22" fmla="*/ 8 w 15"/>
                <a:gd name="T23" fmla="*/ 9 h 9"/>
                <a:gd name="T24" fmla="*/ 10 w 15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9">
                  <a:moveTo>
                    <a:pt x="10" y="5"/>
                  </a:moveTo>
                  <a:cubicBezTo>
                    <a:pt x="10" y="6"/>
                    <a:pt x="11" y="6"/>
                    <a:pt x="11" y="7"/>
                  </a:cubicBezTo>
                  <a:cubicBezTo>
                    <a:pt x="15" y="2"/>
                    <a:pt x="4" y="4"/>
                    <a:pt x="7" y="2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0"/>
                    <a:pt x="4" y="3"/>
                    <a:pt x="3" y="1"/>
                  </a:cubicBezTo>
                  <a:cubicBezTo>
                    <a:pt x="4" y="4"/>
                    <a:pt x="0" y="2"/>
                    <a:pt x="0" y="4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1" y="6"/>
                    <a:pt x="1" y="7"/>
                    <a:pt x="2" y="8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6" y="9"/>
                    <a:pt x="4" y="7"/>
                    <a:pt x="6" y="7"/>
                  </a:cubicBezTo>
                  <a:cubicBezTo>
                    <a:pt x="6" y="7"/>
                    <a:pt x="6" y="8"/>
                    <a:pt x="6" y="8"/>
                  </a:cubicBezTo>
                  <a:cubicBezTo>
                    <a:pt x="6" y="8"/>
                    <a:pt x="7" y="8"/>
                    <a:pt x="8" y="9"/>
                  </a:cubicBezTo>
                  <a:cubicBezTo>
                    <a:pt x="10" y="8"/>
                    <a:pt x="8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" name="Freeform 36"/>
            <p:cNvSpPr/>
            <p:nvPr/>
          </p:nvSpPr>
          <p:spPr bwMode="auto">
            <a:xfrm>
              <a:off x="2938" y="3668"/>
              <a:ext cx="43" cy="26"/>
            </a:xfrm>
            <a:custGeom>
              <a:avLst/>
              <a:gdLst>
                <a:gd name="T0" fmla="*/ 17 w 18"/>
                <a:gd name="T1" fmla="*/ 6 h 9"/>
                <a:gd name="T2" fmla="*/ 15 w 18"/>
                <a:gd name="T3" fmla="*/ 2 h 9"/>
                <a:gd name="T4" fmla="*/ 14 w 18"/>
                <a:gd name="T5" fmla="*/ 1 h 9"/>
                <a:gd name="T6" fmla="*/ 13 w 18"/>
                <a:gd name="T7" fmla="*/ 3 h 9"/>
                <a:gd name="T8" fmla="*/ 9 w 18"/>
                <a:gd name="T9" fmla="*/ 3 h 9"/>
                <a:gd name="T10" fmla="*/ 9 w 18"/>
                <a:gd name="T11" fmla="*/ 4 h 9"/>
                <a:gd name="T12" fmla="*/ 8 w 18"/>
                <a:gd name="T13" fmla="*/ 1 h 9"/>
                <a:gd name="T14" fmla="*/ 5 w 18"/>
                <a:gd name="T15" fmla="*/ 0 h 9"/>
                <a:gd name="T16" fmla="*/ 2 w 18"/>
                <a:gd name="T17" fmla="*/ 2 h 9"/>
                <a:gd name="T18" fmla="*/ 5 w 18"/>
                <a:gd name="T19" fmla="*/ 4 h 9"/>
                <a:gd name="T20" fmla="*/ 4 w 18"/>
                <a:gd name="T21" fmla="*/ 6 h 9"/>
                <a:gd name="T22" fmla="*/ 0 w 18"/>
                <a:gd name="T23" fmla="*/ 4 h 9"/>
                <a:gd name="T24" fmla="*/ 1 w 18"/>
                <a:gd name="T25" fmla="*/ 7 h 9"/>
                <a:gd name="T26" fmla="*/ 3 w 18"/>
                <a:gd name="T27" fmla="*/ 8 h 9"/>
                <a:gd name="T28" fmla="*/ 6 w 18"/>
                <a:gd name="T29" fmla="*/ 8 h 9"/>
                <a:gd name="T30" fmla="*/ 9 w 18"/>
                <a:gd name="T31" fmla="*/ 5 h 9"/>
                <a:gd name="T32" fmla="*/ 10 w 18"/>
                <a:gd name="T33" fmla="*/ 8 h 9"/>
                <a:gd name="T34" fmla="*/ 13 w 18"/>
                <a:gd name="T35" fmla="*/ 5 h 9"/>
                <a:gd name="T36" fmla="*/ 17 w 18"/>
                <a:gd name="T3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9">
                  <a:moveTo>
                    <a:pt x="17" y="6"/>
                  </a:moveTo>
                  <a:cubicBezTo>
                    <a:pt x="18" y="3"/>
                    <a:pt x="16" y="3"/>
                    <a:pt x="15" y="2"/>
                  </a:cubicBezTo>
                  <a:cubicBezTo>
                    <a:pt x="15" y="2"/>
                    <a:pt x="15" y="1"/>
                    <a:pt x="14" y="1"/>
                  </a:cubicBezTo>
                  <a:cubicBezTo>
                    <a:pt x="15" y="2"/>
                    <a:pt x="13" y="4"/>
                    <a:pt x="13" y="3"/>
                  </a:cubicBezTo>
                  <a:cubicBezTo>
                    <a:pt x="13" y="1"/>
                    <a:pt x="10" y="2"/>
                    <a:pt x="9" y="3"/>
                  </a:cubicBezTo>
                  <a:cubicBezTo>
                    <a:pt x="10" y="3"/>
                    <a:pt x="10" y="4"/>
                    <a:pt x="9" y="4"/>
                  </a:cubicBezTo>
                  <a:cubicBezTo>
                    <a:pt x="8" y="3"/>
                    <a:pt x="8" y="2"/>
                    <a:pt x="8" y="1"/>
                  </a:cubicBezTo>
                  <a:cubicBezTo>
                    <a:pt x="5" y="2"/>
                    <a:pt x="6" y="2"/>
                    <a:pt x="5" y="0"/>
                  </a:cubicBezTo>
                  <a:cubicBezTo>
                    <a:pt x="5" y="2"/>
                    <a:pt x="2" y="1"/>
                    <a:pt x="2" y="2"/>
                  </a:cubicBezTo>
                  <a:cubicBezTo>
                    <a:pt x="3" y="3"/>
                    <a:pt x="5" y="2"/>
                    <a:pt x="5" y="4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5"/>
                    <a:pt x="1" y="1"/>
                    <a:pt x="0" y="4"/>
                  </a:cubicBezTo>
                  <a:cubicBezTo>
                    <a:pt x="2" y="3"/>
                    <a:pt x="1" y="5"/>
                    <a:pt x="1" y="7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5" y="8"/>
                    <a:pt x="8" y="4"/>
                    <a:pt x="6" y="8"/>
                  </a:cubicBezTo>
                  <a:cubicBezTo>
                    <a:pt x="9" y="9"/>
                    <a:pt x="7" y="5"/>
                    <a:pt x="9" y="5"/>
                  </a:cubicBezTo>
                  <a:cubicBezTo>
                    <a:pt x="9" y="7"/>
                    <a:pt x="9" y="7"/>
                    <a:pt x="10" y="8"/>
                  </a:cubicBezTo>
                  <a:cubicBezTo>
                    <a:pt x="11" y="6"/>
                    <a:pt x="11" y="5"/>
                    <a:pt x="13" y="5"/>
                  </a:cubicBezTo>
                  <a:cubicBezTo>
                    <a:pt x="12" y="9"/>
                    <a:pt x="15" y="4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" name="Freeform 37"/>
            <p:cNvSpPr/>
            <p:nvPr/>
          </p:nvSpPr>
          <p:spPr bwMode="auto">
            <a:xfrm>
              <a:off x="2997" y="3662"/>
              <a:ext cx="8" cy="15"/>
            </a:xfrm>
            <a:custGeom>
              <a:avLst/>
              <a:gdLst>
                <a:gd name="T0" fmla="*/ 3 w 3"/>
                <a:gd name="T1" fmla="*/ 2 h 5"/>
                <a:gd name="T2" fmla="*/ 3 w 3"/>
                <a:gd name="T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cubicBezTo>
                    <a:pt x="0" y="0"/>
                    <a:pt x="2" y="5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" name="Freeform 38"/>
            <p:cNvSpPr/>
            <p:nvPr/>
          </p:nvSpPr>
          <p:spPr bwMode="auto">
            <a:xfrm>
              <a:off x="3045" y="3668"/>
              <a:ext cx="19" cy="29"/>
            </a:xfrm>
            <a:custGeom>
              <a:avLst/>
              <a:gdLst>
                <a:gd name="T0" fmla="*/ 1 w 8"/>
                <a:gd name="T1" fmla="*/ 7 h 10"/>
                <a:gd name="T2" fmla="*/ 5 w 8"/>
                <a:gd name="T3" fmla="*/ 6 h 10"/>
                <a:gd name="T4" fmla="*/ 7 w 8"/>
                <a:gd name="T5" fmla="*/ 6 h 10"/>
                <a:gd name="T6" fmla="*/ 8 w 8"/>
                <a:gd name="T7" fmla="*/ 7 h 10"/>
                <a:gd name="T8" fmla="*/ 8 w 8"/>
                <a:gd name="T9" fmla="*/ 2 h 10"/>
                <a:gd name="T10" fmla="*/ 4 w 8"/>
                <a:gd name="T11" fmla="*/ 0 h 10"/>
                <a:gd name="T12" fmla="*/ 1 w 8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1" y="7"/>
                  </a:moveTo>
                  <a:cubicBezTo>
                    <a:pt x="3" y="8"/>
                    <a:pt x="3" y="7"/>
                    <a:pt x="5" y="6"/>
                  </a:cubicBezTo>
                  <a:cubicBezTo>
                    <a:pt x="5" y="10"/>
                    <a:pt x="6" y="6"/>
                    <a:pt x="7" y="6"/>
                  </a:cubicBezTo>
                  <a:cubicBezTo>
                    <a:pt x="7" y="6"/>
                    <a:pt x="7" y="7"/>
                    <a:pt x="8" y="7"/>
                  </a:cubicBezTo>
                  <a:cubicBezTo>
                    <a:pt x="7" y="4"/>
                    <a:pt x="8" y="5"/>
                    <a:pt x="8" y="2"/>
                  </a:cubicBezTo>
                  <a:cubicBezTo>
                    <a:pt x="6" y="2"/>
                    <a:pt x="6" y="1"/>
                    <a:pt x="4" y="0"/>
                  </a:cubicBezTo>
                  <a:cubicBezTo>
                    <a:pt x="3" y="2"/>
                    <a:pt x="0" y="3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" name="Freeform 39"/>
            <p:cNvSpPr/>
            <p:nvPr/>
          </p:nvSpPr>
          <p:spPr bwMode="auto">
            <a:xfrm>
              <a:off x="3424" y="3648"/>
              <a:ext cx="52" cy="43"/>
            </a:xfrm>
            <a:custGeom>
              <a:avLst/>
              <a:gdLst>
                <a:gd name="T0" fmla="*/ 21 w 22"/>
                <a:gd name="T1" fmla="*/ 5 h 15"/>
                <a:gd name="T2" fmla="*/ 19 w 22"/>
                <a:gd name="T3" fmla="*/ 5 h 15"/>
                <a:gd name="T4" fmla="*/ 20 w 22"/>
                <a:gd name="T5" fmla="*/ 3 h 15"/>
                <a:gd name="T6" fmla="*/ 20 w 22"/>
                <a:gd name="T7" fmla="*/ 4 h 15"/>
                <a:gd name="T8" fmla="*/ 17 w 22"/>
                <a:gd name="T9" fmla="*/ 7 h 15"/>
                <a:gd name="T10" fmla="*/ 14 w 22"/>
                <a:gd name="T11" fmla="*/ 6 h 15"/>
                <a:gd name="T12" fmla="*/ 12 w 22"/>
                <a:gd name="T13" fmla="*/ 4 h 15"/>
                <a:gd name="T14" fmla="*/ 12 w 22"/>
                <a:gd name="T15" fmla="*/ 7 h 15"/>
                <a:gd name="T16" fmla="*/ 13 w 22"/>
                <a:gd name="T17" fmla="*/ 7 h 15"/>
                <a:gd name="T18" fmla="*/ 9 w 22"/>
                <a:gd name="T19" fmla="*/ 9 h 15"/>
                <a:gd name="T20" fmla="*/ 8 w 22"/>
                <a:gd name="T21" fmla="*/ 11 h 15"/>
                <a:gd name="T22" fmla="*/ 5 w 22"/>
                <a:gd name="T23" fmla="*/ 8 h 15"/>
                <a:gd name="T24" fmla="*/ 4 w 22"/>
                <a:gd name="T25" fmla="*/ 6 h 15"/>
                <a:gd name="T26" fmla="*/ 0 w 22"/>
                <a:gd name="T27" fmla="*/ 8 h 15"/>
                <a:gd name="T28" fmla="*/ 1 w 22"/>
                <a:gd name="T29" fmla="*/ 14 h 15"/>
                <a:gd name="T30" fmla="*/ 4 w 22"/>
                <a:gd name="T31" fmla="*/ 13 h 15"/>
                <a:gd name="T32" fmla="*/ 6 w 22"/>
                <a:gd name="T33" fmla="*/ 11 h 15"/>
                <a:gd name="T34" fmla="*/ 8 w 22"/>
                <a:gd name="T35" fmla="*/ 14 h 15"/>
                <a:gd name="T36" fmla="*/ 9 w 22"/>
                <a:gd name="T37" fmla="*/ 12 h 15"/>
                <a:gd name="T38" fmla="*/ 13 w 22"/>
                <a:gd name="T39" fmla="*/ 14 h 15"/>
                <a:gd name="T40" fmla="*/ 13 w 22"/>
                <a:gd name="T41" fmla="*/ 10 h 15"/>
                <a:gd name="T42" fmla="*/ 15 w 22"/>
                <a:gd name="T43" fmla="*/ 10 h 15"/>
                <a:gd name="T44" fmla="*/ 15 w 22"/>
                <a:gd name="T45" fmla="*/ 9 h 15"/>
                <a:gd name="T46" fmla="*/ 20 w 22"/>
                <a:gd name="T47" fmla="*/ 11 h 15"/>
                <a:gd name="T48" fmla="*/ 20 w 22"/>
                <a:gd name="T49" fmla="*/ 7 h 15"/>
                <a:gd name="T50" fmla="*/ 22 w 22"/>
                <a:gd name="T51" fmla="*/ 7 h 15"/>
                <a:gd name="T52" fmla="*/ 21 w 22"/>
                <a:gd name="T5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15">
                  <a:moveTo>
                    <a:pt x="21" y="5"/>
                  </a:moveTo>
                  <a:cubicBezTo>
                    <a:pt x="21" y="6"/>
                    <a:pt x="19" y="6"/>
                    <a:pt x="19" y="5"/>
                  </a:cubicBezTo>
                  <a:cubicBezTo>
                    <a:pt x="21" y="6"/>
                    <a:pt x="21" y="0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17" y="4"/>
                    <a:pt x="19" y="7"/>
                    <a:pt x="17" y="7"/>
                  </a:cubicBezTo>
                  <a:cubicBezTo>
                    <a:pt x="16" y="7"/>
                    <a:pt x="16" y="5"/>
                    <a:pt x="14" y="6"/>
                  </a:cubicBezTo>
                  <a:cubicBezTo>
                    <a:pt x="14" y="4"/>
                    <a:pt x="13" y="3"/>
                    <a:pt x="12" y="4"/>
                  </a:cubicBezTo>
                  <a:cubicBezTo>
                    <a:pt x="11" y="6"/>
                    <a:pt x="10" y="7"/>
                    <a:pt x="12" y="7"/>
                  </a:cubicBezTo>
                  <a:cubicBezTo>
                    <a:pt x="12" y="7"/>
                    <a:pt x="13" y="5"/>
                    <a:pt x="13" y="7"/>
                  </a:cubicBezTo>
                  <a:cubicBezTo>
                    <a:pt x="12" y="7"/>
                    <a:pt x="11" y="9"/>
                    <a:pt x="9" y="9"/>
                  </a:cubicBezTo>
                  <a:cubicBezTo>
                    <a:pt x="9" y="10"/>
                    <a:pt x="8" y="11"/>
                    <a:pt x="8" y="11"/>
                  </a:cubicBezTo>
                  <a:cubicBezTo>
                    <a:pt x="7" y="11"/>
                    <a:pt x="6" y="9"/>
                    <a:pt x="5" y="8"/>
                  </a:cubicBezTo>
                  <a:cubicBezTo>
                    <a:pt x="5" y="8"/>
                    <a:pt x="7" y="5"/>
                    <a:pt x="4" y="6"/>
                  </a:cubicBezTo>
                  <a:cubicBezTo>
                    <a:pt x="4" y="9"/>
                    <a:pt x="1" y="7"/>
                    <a:pt x="0" y="8"/>
                  </a:cubicBezTo>
                  <a:cubicBezTo>
                    <a:pt x="3" y="9"/>
                    <a:pt x="0" y="11"/>
                    <a:pt x="1" y="14"/>
                  </a:cubicBezTo>
                  <a:cubicBezTo>
                    <a:pt x="2" y="13"/>
                    <a:pt x="5" y="15"/>
                    <a:pt x="4" y="13"/>
                  </a:cubicBezTo>
                  <a:cubicBezTo>
                    <a:pt x="2" y="13"/>
                    <a:pt x="6" y="12"/>
                    <a:pt x="6" y="11"/>
                  </a:cubicBezTo>
                  <a:cubicBezTo>
                    <a:pt x="7" y="12"/>
                    <a:pt x="6" y="14"/>
                    <a:pt x="8" y="14"/>
                  </a:cubicBezTo>
                  <a:cubicBezTo>
                    <a:pt x="9" y="13"/>
                    <a:pt x="8" y="12"/>
                    <a:pt x="9" y="12"/>
                  </a:cubicBezTo>
                  <a:cubicBezTo>
                    <a:pt x="12" y="11"/>
                    <a:pt x="11" y="14"/>
                    <a:pt x="13" y="14"/>
                  </a:cubicBezTo>
                  <a:cubicBezTo>
                    <a:pt x="14" y="12"/>
                    <a:pt x="11" y="10"/>
                    <a:pt x="13" y="10"/>
                  </a:cubicBezTo>
                  <a:cubicBezTo>
                    <a:pt x="13" y="11"/>
                    <a:pt x="15" y="11"/>
                    <a:pt x="15" y="10"/>
                  </a:cubicBezTo>
                  <a:cubicBezTo>
                    <a:pt x="14" y="10"/>
                    <a:pt x="14" y="9"/>
                    <a:pt x="15" y="9"/>
                  </a:cubicBezTo>
                  <a:cubicBezTo>
                    <a:pt x="17" y="10"/>
                    <a:pt x="16" y="12"/>
                    <a:pt x="20" y="11"/>
                  </a:cubicBezTo>
                  <a:cubicBezTo>
                    <a:pt x="20" y="10"/>
                    <a:pt x="20" y="9"/>
                    <a:pt x="20" y="7"/>
                  </a:cubicBezTo>
                  <a:cubicBezTo>
                    <a:pt x="21" y="7"/>
                    <a:pt x="22" y="8"/>
                    <a:pt x="22" y="7"/>
                  </a:cubicBezTo>
                  <a:cubicBezTo>
                    <a:pt x="22" y="6"/>
                    <a:pt x="22" y="5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" name="Freeform 40"/>
            <p:cNvSpPr/>
            <p:nvPr/>
          </p:nvSpPr>
          <p:spPr bwMode="auto">
            <a:xfrm>
              <a:off x="3495" y="3654"/>
              <a:ext cx="14" cy="14"/>
            </a:xfrm>
            <a:custGeom>
              <a:avLst/>
              <a:gdLst>
                <a:gd name="T0" fmla="*/ 3 w 6"/>
                <a:gd name="T1" fmla="*/ 2 h 5"/>
                <a:gd name="T2" fmla="*/ 6 w 6"/>
                <a:gd name="T3" fmla="*/ 2 h 5"/>
                <a:gd name="T4" fmla="*/ 2 w 6"/>
                <a:gd name="T5" fmla="*/ 1 h 5"/>
                <a:gd name="T6" fmla="*/ 2 w 6"/>
                <a:gd name="T7" fmla="*/ 4 h 5"/>
                <a:gd name="T8" fmla="*/ 3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cubicBezTo>
                    <a:pt x="5" y="0"/>
                    <a:pt x="5" y="5"/>
                    <a:pt x="6" y="2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2" y="1"/>
                    <a:pt x="0" y="3"/>
                    <a:pt x="2" y="4"/>
                  </a:cubicBezTo>
                  <a:cubicBezTo>
                    <a:pt x="2" y="3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" name="Freeform 41"/>
            <p:cNvSpPr/>
            <p:nvPr/>
          </p:nvSpPr>
          <p:spPr bwMode="auto">
            <a:xfrm>
              <a:off x="3493" y="3665"/>
              <a:ext cx="19" cy="26"/>
            </a:xfrm>
            <a:custGeom>
              <a:avLst/>
              <a:gdLst>
                <a:gd name="T0" fmla="*/ 6 w 8"/>
                <a:gd name="T1" fmla="*/ 7 h 9"/>
                <a:gd name="T2" fmla="*/ 5 w 8"/>
                <a:gd name="T3" fmla="*/ 6 h 9"/>
                <a:gd name="T4" fmla="*/ 4 w 8"/>
                <a:gd name="T5" fmla="*/ 3 h 9"/>
                <a:gd name="T6" fmla="*/ 6 w 8"/>
                <a:gd name="T7" fmla="*/ 3 h 9"/>
                <a:gd name="T8" fmla="*/ 6 w 8"/>
                <a:gd name="T9" fmla="*/ 0 h 9"/>
                <a:gd name="T10" fmla="*/ 1 w 8"/>
                <a:gd name="T11" fmla="*/ 4 h 9"/>
                <a:gd name="T12" fmla="*/ 4 w 8"/>
                <a:gd name="T13" fmla="*/ 9 h 9"/>
                <a:gd name="T14" fmla="*/ 8 w 8"/>
                <a:gd name="T15" fmla="*/ 5 h 9"/>
                <a:gd name="T16" fmla="*/ 6 w 8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9">
                  <a:moveTo>
                    <a:pt x="6" y="7"/>
                  </a:moveTo>
                  <a:cubicBezTo>
                    <a:pt x="5" y="7"/>
                    <a:pt x="5" y="6"/>
                    <a:pt x="5" y="6"/>
                  </a:cubicBezTo>
                  <a:cubicBezTo>
                    <a:pt x="6" y="7"/>
                    <a:pt x="4" y="4"/>
                    <a:pt x="4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3"/>
                    <a:pt x="0" y="0"/>
                    <a:pt x="1" y="4"/>
                  </a:cubicBezTo>
                  <a:cubicBezTo>
                    <a:pt x="3" y="4"/>
                    <a:pt x="4" y="6"/>
                    <a:pt x="4" y="9"/>
                  </a:cubicBezTo>
                  <a:cubicBezTo>
                    <a:pt x="6" y="9"/>
                    <a:pt x="7" y="7"/>
                    <a:pt x="8" y="5"/>
                  </a:cubicBezTo>
                  <a:cubicBezTo>
                    <a:pt x="7" y="5"/>
                    <a:pt x="6" y="7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" name="Freeform 42"/>
            <p:cNvSpPr/>
            <p:nvPr/>
          </p:nvSpPr>
          <p:spPr bwMode="auto">
            <a:xfrm>
              <a:off x="3407" y="3659"/>
              <a:ext cx="17" cy="29"/>
            </a:xfrm>
            <a:custGeom>
              <a:avLst/>
              <a:gdLst>
                <a:gd name="T0" fmla="*/ 6 w 7"/>
                <a:gd name="T1" fmla="*/ 2 h 10"/>
                <a:gd name="T2" fmla="*/ 5 w 7"/>
                <a:gd name="T3" fmla="*/ 0 h 10"/>
                <a:gd name="T4" fmla="*/ 3 w 7"/>
                <a:gd name="T5" fmla="*/ 0 h 10"/>
                <a:gd name="T6" fmla="*/ 4 w 7"/>
                <a:gd name="T7" fmla="*/ 3 h 10"/>
                <a:gd name="T8" fmla="*/ 0 w 7"/>
                <a:gd name="T9" fmla="*/ 3 h 10"/>
                <a:gd name="T10" fmla="*/ 0 w 7"/>
                <a:gd name="T11" fmla="*/ 7 h 10"/>
                <a:gd name="T12" fmla="*/ 4 w 7"/>
                <a:gd name="T13" fmla="*/ 5 h 10"/>
                <a:gd name="T14" fmla="*/ 2 w 7"/>
                <a:gd name="T15" fmla="*/ 7 h 10"/>
                <a:gd name="T16" fmla="*/ 4 w 7"/>
                <a:gd name="T17" fmla="*/ 7 h 10"/>
                <a:gd name="T18" fmla="*/ 4 w 7"/>
                <a:gd name="T19" fmla="*/ 10 h 10"/>
                <a:gd name="T20" fmla="*/ 6 w 7"/>
                <a:gd name="T21" fmla="*/ 7 h 10"/>
                <a:gd name="T22" fmla="*/ 4 w 7"/>
                <a:gd name="T23" fmla="*/ 3 h 10"/>
                <a:gd name="T24" fmla="*/ 6 w 7"/>
                <a:gd name="T25" fmla="*/ 4 h 10"/>
                <a:gd name="T26" fmla="*/ 6 w 7"/>
                <a:gd name="T2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0">
                  <a:moveTo>
                    <a:pt x="6" y="2"/>
                  </a:moveTo>
                  <a:cubicBezTo>
                    <a:pt x="6" y="3"/>
                    <a:pt x="5" y="2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1"/>
                    <a:pt x="4" y="2"/>
                    <a:pt x="4" y="3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4"/>
                    <a:pt x="1" y="6"/>
                    <a:pt x="0" y="7"/>
                  </a:cubicBezTo>
                  <a:cubicBezTo>
                    <a:pt x="2" y="7"/>
                    <a:pt x="2" y="5"/>
                    <a:pt x="4" y="5"/>
                  </a:cubicBezTo>
                  <a:cubicBezTo>
                    <a:pt x="4" y="6"/>
                    <a:pt x="2" y="7"/>
                    <a:pt x="2" y="7"/>
                  </a:cubicBezTo>
                  <a:cubicBezTo>
                    <a:pt x="2" y="8"/>
                    <a:pt x="5" y="6"/>
                    <a:pt x="4" y="7"/>
                  </a:cubicBezTo>
                  <a:cubicBezTo>
                    <a:pt x="4" y="8"/>
                    <a:pt x="1" y="9"/>
                    <a:pt x="4" y="10"/>
                  </a:cubicBezTo>
                  <a:cubicBezTo>
                    <a:pt x="4" y="8"/>
                    <a:pt x="6" y="9"/>
                    <a:pt x="6" y="7"/>
                  </a:cubicBezTo>
                  <a:cubicBezTo>
                    <a:pt x="5" y="7"/>
                    <a:pt x="4" y="5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6" y="3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" name="Freeform 43"/>
            <p:cNvSpPr/>
            <p:nvPr/>
          </p:nvSpPr>
          <p:spPr bwMode="auto">
            <a:xfrm>
              <a:off x="3402" y="3680"/>
              <a:ext cx="10" cy="8"/>
            </a:xfrm>
            <a:custGeom>
              <a:avLst/>
              <a:gdLst>
                <a:gd name="T0" fmla="*/ 4 w 4"/>
                <a:gd name="T1" fmla="*/ 1 h 3"/>
                <a:gd name="T2" fmla="*/ 2 w 4"/>
                <a:gd name="T3" fmla="*/ 0 h 3"/>
                <a:gd name="T4" fmla="*/ 4 w 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1"/>
                    <a:pt x="3" y="0"/>
                    <a:pt x="2" y="0"/>
                  </a:cubicBezTo>
                  <a:cubicBezTo>
                    <a:pt x="0" y="2"/>
                    <a:pt x="4" y="3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" name="Freeform 44"/>
            <p:cNvSpPr/>
            <p:nvPr/>
          </p:nvSpPr>
          <p:spPr bwMode="auto">
            <a:xfrm>
              <a:off x="3469" y="3680"/>
              <a:ext cx="7" cy="11"/>
            </a:xfrm>
            <a:custGeom>
              <a:avLst/>
              <a:gdLst>
                <a:gd name="T0" fmla="*/ 2 w 3"/>
                <a:gd name="T1" fmla="*/ 0 h 4"/>
                <a:gd name="T2" fmla="*/ 1 w 3"/>
                <a:gd name="T3" fmla="*/ 2 h 4"/>
                <a:gd name="T4" fmla="*/ 0 w 3"/>
                <a:gd name="T5" fmla="*/ 1 h 4"/>
                <a:gd name="T6" fmla="*/ 1 w 3"/>
                <a:gd name="T7" fmla="*/ 4 h 4"/>
                <a:gd name="T8" fmla="*/ 2 w 3"/>
                <a:gd name="T9" fmla="*/ 2 h 4"/>
                <a:gd name="T10" fmla="*/ 3 w 3"/>
                <a:gd name="T11" fmla="*/ 2 h 4"/>
                <a:gd name="T12" fmla="*/ 2 w 3"/>
                <a:gd name="T13" fmla="*/ 1 h 4"/>
                <a:gd name="T14" fmla="*/ 2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2"/>
                    <a:pt x="3" y="3"/>
                    <a:pt x="3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" name="Freeform 45"/>
            <p:cNvSpPr/>
            <p:nvPr/>
          </p:nvSpPr>
          <p:spPr bwMode="auto">
            <a:xfrm>
              <a:off x="3481" y="3657"/>
              <a:ext cx="14" cy="34"/>
            </a:xfrm>
            <a:custGeom>
              <a:avLst/>
              <a:gdLst>
                <a:gd name="T0" fmla="*/ 2 w 6"/>
                <a:gd name="T1" fmla="*/ 5 h 12"/>
                <a:gd name="T2" fmla="*/ 1 w 6"/>
                <a:gd name="T3" fmla="*/ 3 h 12"/>
                <a:gd name="T4" fmla="*/ 2 w 6"/>
                <a:gd name="T5" fmla="*/ 0 h 12"/>
                <a:gd name="T6" fmla="*/ 0 w 6"/>
                <a:gd name="T7" fmla="*/ 1 h 12"/>
                <a:gd name="T8" fmla="*/ 1 w 6"/>
                <a:gd name="T9" fmla="*/ 8 h 12"/>
                <a:gd name="T10" fmla="*/ 2 w 6"/>
                <a:gd name="T11" fmla="*/ 11 h 12"/>
                <a:gd name="T12" fmla="*/ 6 w 6"/>
                <a:gd name="T13" fmla="*/ 12 h 12"/>
                <a:gd name="T14" fmla="*/ 2 w 6"/>
                <a:gd name="T1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2">
                  <a:moveTo>
                    <a:pt x="2" y="5"/>
                  </a:moveTo>
                  <a:cubicBezTo>
                    <a:pt x="2" y="3"/>
                    <a:pt x="4" y="1"/>
                    <a:pt x="1" y="3"/>
                  </a:cubicBezTo>
                  <a:cubicBezTo>
                    <a:pt x="0" y="1"/>
                    <a:pt x="5" y="1"/>
                    <a:pt x="2" y="0"/>
                  </a:cubicBezTo>
                  <a:cubicBezTo>
                    <a:pt x="2" y="1"/>
                    <a:pt x="0" y="1"/>
                    <a:pt x="0" y="1"/>
                  </a:cubicBezTo>
                  <a:cubicBezTo>
                    <a:pt x="0" y="3"/>
                    <a:pt x="0" y="6"/>
                    <a:pt x="1" y="8"/>
                  </a:cubicBezTo>
                  <a:cubicBezTo>
                    <a:pt x="1" y="9"/>
                    <a:pt x="1" y="11"/>
                    <a:pt x="2" y="11"/>
                  </a:cubicBezTo>
                  <a:cubicBezTo>
                    <a:pt x="3" y="10"/>
                    <a:pt x="4" y="10"/>
                    <a:pt x="6" y="12"/>
                  </a:cubicBezTo>
                  <a:cubicBezTo>
                    <a:pt x="6" y="8"/>
                    <a:pt x="3" y="8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" name="Freeform 46"/>
            <p:cNvSpPr>
              <a:spLocks noEditPoints="1"/>
            </p:cNvSpPr>
            <p:nvPr/>
          </p:nvSpPr>
          <p:spPr bwMode="auto">
            <a:xfrm>
              <a:off x="2862" y="3665"/>
              <a:ext cx="74" cy="26"/>
            </a:xfrm>
            <a:custGeom>
              <a:avLst/>
              <a:gdLst>
                <a:gd name="T0" fmla="*/ 8 w 31"/>
                <a:gd name="T1" fmla="*/ 1 h 9"/>
                <a:gd name="T2" fmla="*/ 4 w 31"/>
                <a:gd name="T3" fmla="*/ 1 h 9"/>
                <a:gd name="T4" fmla="*/ 2 w 31"/>
                <a:gd name="T5" fmla="*/ 6 h 9"/>
                <a:gd name="T6" fmla="*/ 4 w 31"/>
                <a:gd name="T7" fmla="*/ 5 h 9"/>
                <a:gd name="T8" fmla="*/ 9 w 31"/>
                <a:gd name="T9" fmla="*/ 7 h 9"/>
                <a:gd name="T10" fmla="*/ 10 w 31"/>
                <a:gd name="T11" fmla="*/ 5 h 9"/>
                <a:gd name="T12" fmla="*/ 15 w 31"/>
                <a:gd name="T13" fmla="*/ 5 h 9"/>
                <a:gd name="T14" fmla="*/ 15 w 31"/>
                <a:gd name="T15" fmla="*/ 7 h 9"/>
                <a:gd name="T16" fmla="*/ 18 w 31"/>
                <a:gd name="T17" fmla="*/ 6 h 9"/>
                <a:gd name="T18" fmla="*/ 18 w 31"/>
                <a:gd name="T19" fmla="*/ 4 h 9"/>
                <a:gd name="T20" fmla="*/ 20 w 31"/>
                <a:gd name="T21" fmla="*/ 5 h 9"/>
                <a:gd name="T22" fmla="*/ 23 w 31"/>
                <a:gd name="T23" fmla="*/ 3 h 9"/>
                <a:gd name="T24" fmla="*/ 21 w 31"/>
                <a:gd name="T25" fmla="*/ 7 h 9"/>
                <a:gd name="T26" fmla="*/ 19 w 31"/>
                <a:gd name="T27" fmla="*/ 8 h 9"/>
                <a:gd name="T28" fmla="*/ 22 w 31"/>
                <a:gd name="T29" fmla="*/ 9 h 9"/>
                <a:gd name="T30" fmla="*/ 30 w 31"/>
                <a:gd name="T31" fmla="*/ 6 h 9"/>
                <a:gd name="T32" fmla="*/ 28 w 31"/>
                <a:gd name="T33" fmla="*/ 1 h 9"/>
                <a:gd name="T34" fmla="*/ 26 w 31"/>
                <a:gd name="T35" fmla="*/ 5 h 9"/>
                <a:gd name="T36" fmla="*/ 27 w 31"/>
                <a:gd name="T37" fmla="*/ 1 h 9"/>
                <a:gd name="T38" fmla="*/ 25 w 31"/>
                <a:gd name="T39" fmla="*/ 5 h 9"/>
                <a:gd name="T40" fmla="*/ 24 w 31"/>
                <a:gd name="T41" fmla="*/ 1 h 9"/>
                <a:gd name="T42" fmla="*/ 20 w 31"/>
                <a:gd name="T43" fmla="*/ 3 h 9"/>
                <a:gd name="T44" fmla="*/ 18 w 31"/>
                <a:gd name="T45" fmla="*/ 1 h 9"/>
                <a:gd name="T46" fmla="*/ 19 w 31"/>
                <a:gd name="T47" fmla="*/ 3 h 9"/>
                <a:gd name="T48" fmla="*/ 18 w 31"/>
                <a:gd name="T49" fmla="*/ 1 h 9"/>
                <a:gd name="T50" fmla="*/ 14 w 31"/>
                <a:gd name="T51" fmla="*/ 5 h 9"/>
                <a:gd name="T52" fmla="*/ 8 w 31"/>
                <a:gd name="T53" fmla="*/ 3 h 9"/>
                <a:gd name="T54" fmla="*/ 8 w 31"/>
                <a:gd name="T55" fmla="*/ 1 h 9"/>
                <a:gd name="T56" fmla="*/ 8 w 31"/>
                <a:gd name="T57" fmla="*/ 6 h 9"/>
                <a:gd name="T58" fmla="*/ 7 w 31"/>
                <a:gd name="T59" fmla="*/ 2 h 9"/>
                <a:gd name="T60" fmla="*/ 8 w 31"/>
                <a:gd name="T6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" h="9">
                  <a:moveTo>
                    <a:pt x="8" y="1"/>
                  </a:moveTo>
                  <a:cubicBezTo>
                    <a:pt x="7" y="1"/>
                    <a:pt x="5" y="2"/>
                    <a:pt x="4" y="1"/>
                  </a:cubicBezTo>
                  <a:cubicBezTo>
                    <a:pt x="6" y="5"/>
                    <a:pt x="0" y="4"/>
                    <a:pt x="2" y="6"/>
                  </a:cubicBezTo>
                  <a:cubicBezTo>
                    <a:pt x="2" y="5"/>
                    <a:pt x="4" y="5"/>
                    <a:pt x="4" y="5"/>
                  </a:cubicBezTo>
                  <a:cubicBezTo>
                    <a:pt x="2" y="8"/>
                    <a:pt x="8" y="8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ubicBezTo>
                    <a:pt x="12" y="9"/>
                    <a:pt x="12" y="5"/>
                    <a:pt x="15" y="5"/>
                  </a:cubicBezTo>
                  <a:cubicBezTo>
                    <a:pt x="15" y="6"/>
                    <a:pt x="14" y="7"/>
                    <a:pt x="15" y="7"/>
                  </a:cubicBezTo>
                  <a:cubicBezTo>
                    <a:pt x="15" y="4"/>
                    <a:pt x="19" y="8"/>
                    <a:pt x="18" y="6"/>
                  </a:cubicBezTo>
                  <a:cubicBezTo>
                    <a:pt x="18" y="6"/>
                    <a:pt x="16" y="4"/>
                    <a:pt x="18" y="4"/>
                  </a:cubicBezTo>
                  <a:cubicBezTo>
                    <a:pt x="19" y="4"/>
                    <a:pt x="18" y="6"/>
                    <a:pt x="20" y="5"/>
                  </a:cubicBezTo>
                  <a:cubicBezTo>
                    <a:pt x="22" y="5"/>
                    <a:pt x="21" y="3"/>
                    <a:pt x="23" y="3"/>
                  </a:cubicBezTo>
                  <a:cubicBezTo>
                    <a:pt x="22" y="4"/>
                    <a:pt x="22" y="6"/>
                    <a:pt x="21" y="7"/>
                  </a:cubicBezTo>
                  <a:cubicBezTo>
                    <a:pt x="21" y="6"/>
                    <a:pt x="19" y="7"/>
                    <a:pt x="19" y="8"/>
                  </a:cubicBezTo>
                  <a:cubicBezTo>
                    <a:pt x="21" y="8"/>
                    <a:pt x="21" y="9"/>
                    <a:pt x="22" y="9"/>
                  </a:cubicBezTo>
                  <a:cubicBezTo>
                    <a:pt x="23" y="7"/>
                    <a:pt x="27" y="5"/>
                    <a:pt x="30" y="6"/>
                  </a:cubicBezTo>
                  <a:cubicBezTo>
                    <a:pt x="31" y="3"/>
                    <a:pt x="30" y="1"/>
                    <a:pt x="28" y="1"/>
                  </a:cubicBezTo>
                  <a:cubicBezTo>
                    <a:pt x="27" y="2"/>
                    <a:pt x="28" y="5"/>
                    <a:pt x="26" y="5"/>
                  </a:cubicBezTo>
                  <a:cubicBezTo>
                    <a:pt x="26" y="4"/>
                    <a:pt x="26" y="2"/>
                    <a:pt x="27" y="1"/>
                  </a:cubicBezTo>
                  <a:cubicBezTo>
                    <a:pt x="24" y="0"/>
                    <a:pt x="27" y="5"/>
                    <a:pt x="25" y="5"/>
                  </a:cubicBezTo>
                  <a:cubicBezTo>
                    <a:pt x="24" y="4"/>
                    <a:pt x="26" y="1"/>
                    <a:pt x="24" y="1"/>
                  </a:cubicBezTo>
                  <a:cubicBezTo>
                    <a:pt x="24" y="3"/>
                    <a:pt x="21" y="2"/>
                    <a:pt x="20" y="3"/>
                  </a:cubicBezTo>
                  <a:cubicBezTo>
                    <a:pt x="22" y="1"/>
                    <a:pt x="20" y="1"/>
                    <a:pt x="18" y="1"/>
                  </a:cubicBezTo>
                  <a:cubicBezTo>
                    <a:pt x="18" y="2"/>
                    <a:pt x="19" y="2"/>
                    <a:pt x="19" y="3"/>
                  </a:cubicBezTo>
                  <a:cubicBezTo>
                    <a:pt x="18" y="2"/>
                    <a:pt x="15" y="4"/>
                    <a:pt x="18" y="1"/>
                  </a:cubicBezTo>
                  <a:cubicBezTo>
                    <a:pt x="15" y="1"/>
                    <a:pt x="16" y="5"/>
                    <a:pt x="14" y="5"/>
                  </a:cubicBezTo>
                  <a:cubicBezTo>
                    <a:pt x="16" y="0"/>
                    <a:pt x="11" y="4"/>
                    <a:pt x="8" y="3"/>
                  </a:cubicBezTo>
                  <a:cubicBezTo>
                    <a:pt x="8" y="3"/>
                    <a:pt x="8" y="2"/>
                    <a:pt x="8" y="1"/>
                  </a:cubicBezTo>
                  <a:close/>
                  <a:moveTo>
                    <a:pt x="8" y="6"/>
                  </a:moveTo>
                  <a:cubicBezTo>
                    <a:pt x="7" y="7"/>
                    <a:pt x="3" y="2"/>
                    <a:pt x="7" y="2"/>
                  </a:cubicBezTo>
                  <a:cubicBezTo>
                    <a:pt x="4" y="4"/>
                    <a:pt x="9" y="5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4" name="Freeform 47"/>
            <p:cNvSpPr/>
            <p:nvPr/>
          </p:nvSpPr>
          <p:spPr bwMode="auto">
            <a:xfrm>
              <a:off x="2667" y="3665"/>
              <a:ext cx="54" cy="32"/>
            </a:xfrm>
            <a:custGeom>
              <a:avLst/>
              <a:gdLst>
                <a:gd name="T0" fmla="*/ 19 w 23"/>
                <a:gd name="T1" fmla="*/ 6 h 11"/>
                <a:gd name="T2" fmla="*/ 23 w 23"/>
                <a:gd name="T3" fmla="*/ 2 h 11"/>
                <a:gd name="T4" fmla="*/ 17 w 23"/>
                <a:gd name="T5" fmla="*/ 3 h 11"/>
                <a:gd name="T6" fmla="*/ 15 w 23"/>
                <a:gd name="T7" fmla="*/ 2 h 11"/>
                <a:gd name="T8" fmla="*/ 15 w 23"/>
                <a:gd name="T9" fmla="*/ 1 h 11"/>
                <a:gd name="T10" fmla="*/ 12 w 23"/>
                <a:gd name="T11" fmla="*/ 2 h 11"/>
                <a:gd name="T12" fmla="*/ 10 w 23"/>
                <a:gd name="T13" fmla="*/ 1 h 11"/>
                <a:gd name="T14" fmla="*/ 8 w 23"/>
                <a:gd name="T15" fmla="*/ 2 h 11"/>
                <a:gd name="T16" fmla="*/ 8 w 23"/>
                <a:gd name="T17" fmla="*/ 4 h 11"/>
                <a:gd name="T18" fmla="*/ 1 w 23"/>
                <a:gd name="T19" fmla="*/ 3 h 11"/>
                <a:gd name="T20" fmla="*/ 2 w 23"/>
                <a:gd name="T21" fmla="*/ 1 h 11"/>
                <a:gd name="T22" fmla="*/ 0 w 23"/>
                <a:gd name="T23" fmla="*/ 1 h 11"/>
                <a:gd name="T24" fmla="*/ 0 w 23"/>
                <a:gd name="T25" fmla="*/ 5 h 11"/>
                <a:gd name="T26" fmla="*/ 0 w 23"/>
                <a:gd name="T27" fmla="*/ 5 h 11"/>
                <a:gd name="T28" fmla="*/ 3 w 23"/>
                <a:gd name="T29" fmla="*/ 6 h 11"/>
                <a:gd name="T30" fmla="*/ 5 w 23"/>
                <a:gd name="T31" fmla="*/ 5 h 11"/>
                <a:gd name="T32" fmla="*/ 6 w 23"/>
                <a:gd name="T33" fmla="*/ 3 h 11"/>
                <a:gd name="T34" fmla="*/ 6 w 23"/>
                <a:gd name="T35" fmla="*/ 5 h 11"/>
                <a:gd name="T36" fmla="*/ 15 w 23"/>
                <a:gd name="T37" fmla="*/ 7 h 11"/>
                <a:gd name="T38" fmla="*/ 18 w 23"/>
                <a:gd name="T39" fmla="*/ 5 h 11"/>
                <a:gd name="T40" fmla="*/ 23 w 23"/>
                <a:gd name="T41" fmla="*/ 9 h 11"/>
                <a:gd name="T42" fmla="*/ 19 w 23"/>
                <a:gd name="T43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1">
                  <a:moveTo>
                    <a:pt x="19" y="6"/>
                  </a:moveTo>
                  <a:cubicBezTo>
                    <a:pt x="22" y="6"/>
                    <a:pt x="22" y="4"/>
                    <a:pt x="23" y="2"/>
                  </a:cubicBezTo>
                  <a:cubicBezTo>
                    <a:pt x="19" y="2"/>
                    <a:pt x="20" y="2"/>
                    <a:pt x="17" y="3"/>
                  </a:cubicBezTo>
                  <a:cubicBezTo>
                    <a:pt x="17" y="2"/>
                    <a:pt x="16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4" y="1"/>
                    <a:pt x="13" y="2"/>
                    <a:pt x="12" y="2"/>
                  </a:cubicBezTo>
                  <a:cubicBezTo>
                    <a:pt x="12" y="2"/>
                    <a:pt x="11" y="0"/>
                    <a:pt x="10" y="1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9" y="2"/>
                    <a:pt x="9" y="4"/>
                    <a:pt x="8" y="4"/>
                  </a:cubicBezTo>
                  <a:cubicBezTo>
                    <a:pt x="8" y="0"/>
                    <a:pt x="3" y="3"/>
                    <a:pt x="1" y="3"/>
                  </a:cubicBezTo>
                  <a:cubicBezTo>
                    <a:pt x="1" y="3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1" y="7"/>
                    <a:pt x="3" y="6"/>
                  </a:cubicBezTo>
                  <a:cubicBezTo>
                    <a:pt x="4" y="6"/>
                    <a:pt x="4" y="5"/>
                    <a:pt x="5" y="5"/>
                  </a:cubicBezTo>
                  <a:cubicBezTo>
                    <a:pt x="5" y="5"/>
                    <a:pt x="5" y="3"/>
                    <a:pt x="6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10" y="5"/>
                    <a:pt x="12" y="6"/>
                    <a:pt x="15" y="7"/>
                  </a:cubicBezTo>
                  <a:cubicBezTo>
                    <a:pt x="15" y="6"/>
                    <a:pt x="17" y="5"/>
                    <a:pt x="18" y="5"/>
                  </a:cubicBezTo>
                  <a:cubicBezTo>
                    <a:pt x="19" y="6"/>
                    <a:pt x="21" y="11"/>
                    <a:pt x="23" y="9"/>
                  </a:cubicBezTo>
                  <a:cubicBezTo>
                    <a:pt x="22" y="8"/>
                    <a:pt x="20" y="8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5" name="Freeform 48"/>
            <p:cNvSpPr/>
            <p:nvPr/>
          </p:nvSpPr>
          <p:spPr bwMode="auto">
            <a:xfrm>
              <a:off x="2926" y="3685"/>
              <a:ext cx="7" cy="12"/>
            </a:xfrm>
            <a:custGeom>
              <a:avLst/>
              <a:gdLst>
                <a:gd name="T0" fmla="*/ 2 w 3"/>
                <a:gd name="T1" fmla="*/ 2 h 4"/>
                <a:gd name="T2" fmla="*/ 2 w 3"/>
                <a:gd name="T3" fmla="*/ 3 h 4"/>
                <a:gd name="T4" fmla="*/ 0 w 3"/>
                <a:gd name="T5" fmla="*/ 1 h 4"/>
                <a:gd name="T6" fmla="*/ 0 w 3"/>
                <a:gd name="T7" fmla="*/ 3 h 4"/>
                <a:gd name="T8" fmla="*/ 2 w 3"/>
                <a:gd name="T9" fmla="*/ 4 h 4"/>
                <a:gd name="T10" fmla="*/ 2 w 3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2" y="2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6" name="Freeform 49"/>
            <p:cNvSpPr/>
            <p:nvPr/>
          </p:nvSpPr>
          <p:spPr bwMode="auto">
            <a:xfrm>
              <a:off x="2795" y="3668"/>
              <a:ext cx="26" cy="20"/>
            </a:xfrm>
            <a:custGeom>
              <a:avLst/>
              <a:gdLst>
                <a:gd name="T0" fmla="*/ 11 w 11"/>
                <a:gd name="T1" fmla="*/ 5 h 7"/>
                <a:gd name="T2" fmla="*/ 11 w 11"/>
                <a:gd name="T3" fmla="*/ 3 h 7"/>
                <a:gd name="T4" fmla="*/ 4 w 11"/>
                <a:gd name="T5" fmla="*/ 0 h 7"/>
                <a:gd name="T6" fmla="*/ 3 w 11"/>
                <a:gd name="T7" fmla="*/ 2 h 7"/>
                <a:gd name="T8" fmla="*/ 1 w 11"/>
                <a:gd name="T9" fmla="*/ 4 h 7"/>
                <a:gd name="T10" fmla="*/ 3 w 11"/>
                <a:gd name="T11" fmla="*/ 4 h 7"/>
                <a:gd name="T12" fmla="*/ 3 w 11"/>
                <a:gd name="T13" fmla="*/ 6 h 7"/>
                <a:gd name="T14" fmla="*/ 11 w 1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11" y="5"/>
                  </a:moveTo>
                  <a:cubicBezTo>
                    <a:pt x="11" y="4"/>
                    <a:pt x="11" y="4"/>
                    <a:pt x="11" y="3"/>
                  </a:cubicBezTo>
                  <a:cubicBezTo>
                    <a:pt x="7" y="3"/>
                    <a:pt x="7" y="3"/>
                    <a:pt x="4" y="0"/>
                  </a:cubicBezTo>
                  <a:cubicBezTo>
                    <a:pt x="4" y="2"/>
                    <a:pt x="2" y="1"/>
                    <a:pt x="3" y="2"/>
                  </a:cubicBezTo>
                  <a:cubicBezTo>
                    <a:pt x="5" y="3"/>
                    <a:pt x="1" y="1"/>
                    <a:pt x="1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0" y="6"/>
                    <a:pt x="5" y="3"/>
                    <a:pt x="3" y="6"/>
                  </a:cubicBezTo>
                  <a:cubicBezTo>
                    <a:pt x="7" y="7"/>
                    <a:pt x="8" y="5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7" name="Freeform 50"/>
            <p:cNvSpPr/>
            <p:nvPr/>
          </p:nvSpPr>
          <p:spPr bwMode="auto">
            <a:xfrm>
              <a:off x="2852" y="3671"/>
              <a:ext cx="7" cy="9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0 w 3"/>
                <a:gd name="T5" fmla="*/ 3 h 3"/>
                <a:gd name="T6" fmla="*/ 2 w 3"/>
                <a:gd name="T7" fmla="*/ 3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3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8" name="Freeform 51"/>
            <p:cNvSpPr/>
            <p:nvPr/>
          </p:nvSpPr>
          <p:spPr bwMode="auto">
            <a:xfrm>
              <a:off x="2821" y="3668"/>
              <a:ext cx="46" cy="26"/>
            </a:xfrm>
            <a:custGeom>
              <a:avLst/>
              <a:gdLst>
                <a:gd name="T0" fmla="*/ 16 w 19"/>
                <a:gd name="T1" fmla="*/ 6 h 9"/>
                <a:gd name="T2" fmla="*/ 18 w 19"/>
                <a:gd name="T3" fmla="*/ 2 h 9"/>
                <a:gd name="T4" fmla="*/ 16 w 19"/>
                <a:gd name="T5" fmla="*/ 4 h 9"/>
                <a:gd name="T6" fmla="*/ 10 w 19"/>
                <a:gd name="T7" fmla="*/ 0 h 9"/>
                <a:gd name="T8" fmla="*/ 6 w 19"/>
                <a:gd name="T9" fmla="*/ 1 h 9"/>
                <a:gd name="T10" fmla="*/ 3 w 19"/>
                <a:gd name="T11" fmla="*/ 2 h 9"/>
                <a:gd name="T12" fmla="*/ 0 w 19"/>
                <a:gd name="T13" fmla="*/ 1 h 9"/>
                <a:gd name="T14" fmla="*/ 0 w 19"/>
                <a:gd name="T15" fmla="*/ 5 h 9"/>
                <a:gd name="T16" fmla="*/ 5 w 19"/>
                <a:gd name="T17" fmla="*/ 4 h 9"/>
                <a:gd name="T18" fmla="*/ 7 w 19"/>
                <a:gd name="T19" fmla="*/ 8 h 9"/>
                <a:gd name="T20" fmla="*/ 10 w 19"/>
                <a:gd name="T21" fmla="*/ 8 h 9"/>
                <a:gd name="T22" fmla="*/ 11 w 19"/>
                <a:gd name="T23" fmla="*/ 4 h 9"/>
                <a:gd name="T24" fmla="*/ 14 w 19"/>
                <a:gd name="T25" fmla="*/ 8 h 9"/>
                <a:gd name="T26" fmla="*/ 15 w 19"/>
                <a:gd name="T27" fmla="*/ 9 h 9"/>
                <a:gd name="T28" fmla="*/ 16 w 19"/>
                <a:gd name="T2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9">
                  <a:moveTo>
                    <a:pt x="16" y="6"/>
                  </a:moveTo>
                  <a:cubicBezTo>
                    <a:pt x="19" y="6"/>
                    <a:pt x="17" y="3"/>
                    <a:pt x="18" y="2"/>
                  </a:cubicBezTo>
                  <a:cubicBezTo>
                    <a:pt x="15" y="1"/>
                    <a:pt x="17" y="5"/>
                    <a:pt x="16" y="4"/>
                  </a:cubicBezTo>
                  <a:cubicBezTo>
                    <a:pt x="13" y="6"/>
                    <a:pt x="11" y="2"/>
                    <a:pt x="10" y="0"/>
                  </a:cubicBezTo>
                  <a:cubicBezTo>
                    <a:pt x="7" y="1"/>
                    <a:pt x="7" y="0"/>
                    <a:pt x="6" y="1"/>
                  </a:cubicBezTo>
                  <a:cubicBezTo>
                    <a:pt x="6" y="2"/>
                    <a:pt x="3" y="2"/>
                    <a:pt x="3" y="2"/>
                  </a:cubicBezTo>
                  <a:cubicBezTo>
                    <a:pt x="2" y="2"/>
                    <a:pt x="1" y="2"/>
                    <a:pt x="0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3" y="6"/>
                    <a:pt x="4" y="4"/>
                    <a:pt x="5" y="4"/>
                  </a:cubicBezTo>
                  <a:cubicBezTo>
                    <a:pt x="6" y="6"/>
                    <a:pt x="5" y="6"/>
                    <a:pt x="7" y="8"/>
                  </a:cubicBezTo>
                  <a:cubicBezTo>
                    <a:pt x="9" y="8"/>
                    <a:pt x="8" y="6"/>
                    <a:pt x="10" y="8"/>
                  </a:cubicBezTo>
                  <a:cubicBezTo>
                    <a:pt x="10" y="5"/>
                    <a:pt x="10" y="4"/>
                    <a:pt x="11" y="4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5" y="8"/>
                    <a:pt x="14" y="6"/>
                    <a:pt x="1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9" name="Freeform 52"/>
            <p:cNvSpPr/>
            <p:nvPr/>
          </p:nvSpPr>
          <p:spPr bwMode="auto">
            <a:xfrm>
              <a:off x="2762" y="3665"/>
              <a:ext cx="33" cy="26"/>
            </a:xfrm>
            <a:custGeom>
              <a:avLst/>
              <a:gdLst>
                <a:gd name="T0" fmla="*/ 14 w 14"/>
                <a:gd name="T1" fmla="*/ 5 h 9"/>
                <a:gd name="T2" fmla="*/ 11 w 14"/>
                <a:gd name="T3" fmla="*/ 3 h 9"/>
                <a:gd name="T4" fmla="*/ 10 w 14"/>
                <a:gd name="T5" fmla="*/ 5 h 9"/>
                <a:gd name="T6" fmla="*/ 8 w 14"/>
                <a:gd name="T7" fmla="*/ 2 h 9"/>
                <a:gd name="T8" fmla="*/ 5 w 14"/>
                <a:gd name="T9" fmla="*/ 5 h 9"/>
                <a:gd name="T10" fmla="*/ 5 w 14"/>
                <a:gd name="T11" fmla="*/ 5 h 9"/>
                <a:gd name="T12" fmla="*/ 6 w 14"/>
                <a:gd name="T13" fmla="*/ 2 h 9"/>
                <a:gd name="T14" fmla="*/ 2 w 14"/>
                <a:gd name="T15" fmla="*/ 5 h 9"/>
                <a:gd name="T16" fmla="*/ 0 w 14"/>
                <a:gd name="T17" fmla="*/ 3 h 9"/>
                <a:gd name="T18" fmla="*/ 1 w 14"/>
                <a:gd name="T19" fmla="*/ 7 h 9"/>
                <a:gd name="T20" fmla="*/ 5 w 14"/>
                <a:gd name="T21" fmla="*/ 8 h 9"/>
                <a:gd name="T22" fmla="*/ 9 w 14"/>
                <a:gd name="T23" fmla="*/ 6 h 9"/>
                <a:gd name="T24" fmla="*/ 10 w 14"/>
                <a:gd name="T25" fmla="*/ 8 h 9"/>
                <a:gd name="T26" fmla="*/ 14 w 14"/>
                <a:gd name="T27" fmla="*/ 6 h 9"/>
                <a:gd name="T28" fmla="*/ 14 w 14"/>
                <a:gd name="T2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9">
                  <a:moveTo>
                    <a:pt x="14" y="5"/>
                  </a:moveTo>
                  <a:cubicBezTo>
                    <a:pt x="13" y="4"/>
                    <a:pt x="12" y="0"/>
                    <a:pt x="11" y="3"/>
                  </a:cubicBezTo>
                  <a:cubicBezTo>
                    <a:pt x="13" y="3"/>
                    <a:pt x="11" y="6"/>
                    <a:pt x="10" y="5"/>
                  </a:cubicBezTo>
                  <a:cubicBezTo>
                    <a:pt x="11" y="3"/>
                    <a:pt x="9" y="3"/>
                    <a:pt x="8" y="2"/>
                  </a:cubicBezTo>
                  <a:cubicBezTo>
                    <a:pt x="8" y="4"/>
                    <a:pt x="5" y="3"/>
                    <a:pt x="5" y="5"/>
                  </a:cubicBezTo>
                  <a:cubicBezTo>
                    <a:pt x="5" y="5"/>
                    <a:pt x="6" y="5"/>
                    <a:pt x="5" y="5"/>
                  </a:cubicBezTo>
                  <a:cubicBezTo>
                    <a:pt x="2" y="5"/>
                    <a:pt x="6" y="3"/>
                    <a:pt x="6" y="2"/>
                  </a:cubicBezTo>
                  <a:cubicBezTo>
                    <a:pt x="3" y="1"/>
                    <a:pt x="4" y="5"/>
                    <a:pt x="2" y="5"/>
                  </a:cubicBezTo>
                  <a:cubicBezTo>
                    <a:pt x="3" y="3"/>
                    <a:pt x="0" y="1"/>
                    <a:pt x="0" y="3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3" y="7"/>
                    <a:pt x="4" y="7"/>
                    <a:pt x="5" y="8"/>
                  </a:cubicBezTo>
                  <a:cubicBezTo>
                    <a:pt x="4" y="5"/>
                    <a:pt x="7" y="7"/>
                    <a:pt x="9" y="6"/>
                  </a:cubicBezTo>
                  <a:cubicBezTo>
                    <a:pt x="9" y="7"/>
                    <a:pt x="9" y="8"/>
                    <a:pt x="10" y="8"/>
                  </a:cubicBezTo>
                  <a:cubicBezTo>
                    <a:pt x="9" y="4"/>
                    <a:pt x="13" y="9"/>
                    <a:pt x="14" y="6"/>
                  </a:cubicBezTo>
                  <a:cubicBezTo>
                    <a:pt x="12" y="6"/>
                    <a:pt x="14" y="5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0" name="Freeform 53"/>
            <p:cNvSpPr/>
            <p:nvPr/>
          </p:nvSpPr>
          <p:spPr bwMode="auto">
            <a:xfrm>
              <a:off x="2890" y="3688"/>
              <a:ext cx="7" cy="6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1 h 2"/>
                <a:gd name="T4" fmla="*/ 0 w 3"/>
                <a:gd name="T5" fmla="*/ 1 h 2"/>
                <a:gd name="T6" fmla="*/ 2 w 3"/>
                <a:gd name="T7" fmla="*/ 2 h 2"/>
                <a:gd name="T8" fmla="*/ 3 w 3"/>
                <a:gd name="T9" fmla="*/ 1 h 2"/>
                <a:gd name="T10" fmla="*/ 2 w 3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0"/>
                    <a:pt x="2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3" y="2"/>
                    <a:pt x="2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1" name="Freeform 54"/>
            <p:cNvSpPr/>
            <p:nvPr/>
          </p:nvSpPr>
          <p:spPr bwMode="auto">
            <a:xfrm>
              <a:off x="2817" y="3682"/>
              <a:ext cx="4" cy="12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2 h 4"/>
                <a:gd name="T4" fmla="*/ 0 w 2"/>
                <a:gd name="T5" fmla="*/ 2 h 4"/>
                <a:gd name="T6" fmla="*/ 2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0"/>
                    <a:pt x="0" y="2"/>
                  </a:cubicBezTo>
                  <a:cubicBezTo>
                    <a:pt x="1" y="2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2" name="Freeform 55"/>
            <p:cNvSpPr/>
            <p:nvPr/>
          </p:nvSpPr>
          <p:spPr bwMode="auto">
            <a:xfrm>
              <a:off x="2738" y="3685"/>
              <a:ext cx="14" cy="12"/>
            </a:xfrm>
            <a:custGeom>
              <a:avLst/>
              <a:gdLst>
                <a:gd name="T0" fmla="*/ 4 w 6"/>
                <a:gd name="T1" fmla="*/ 1 h 4"/>
                <a:gd name="T2" fmla="*/ 3 w 6"/>
                <a:gd name="T3" fmla="*/ 3 h 4"/>
                <a:gd name="T4" fmla="*/ 6 w 6"/>
                <a:gd name="T5" fmla="*/ 1 h 4"/>
                <a:gd name="T6" fmla="*/ 4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4" y="1"/>
                  </a:moveTo>
                  <a:cubicBezTo>
                    <a:pt x="3" y="0"/>
                    <a:pt x="0" y="4"/>
                    <a:pt x="3" y="3"/>
                  </a:cubicBezTo>
                  <a:cubicBezTo>
                    <a:pt x="3" y="2"/>
                    <a:pt x="6" y="2"/>
                    <a:pt x="6" y="1"/>
                  </a:cubicBezTo>
                  <a:cubicBezTo>
                    <a:pt x="4" y="1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3" name="Freeform 56"/>
            <p:cNvSpPr/>
            <p:nvPr/>
          </p:nvSpPr>
          <p:spPr bwMode="auto">
            <a:xfrm>
              <a:off x="2721" y="3668"/>
              <a:ext cx="41" cy="23"/>
            </a:xfrm>
            <a:custGeom>
              <a:avLst/>
              <a:gdLst>
                <a:gd name="T0" fmla="*/ 17 w 17"/>
                <a:gd name="T1" fmla="*/ 4 h 8"/>
                <a:gd name="T2" fmla="*/ 15 w 17"/>
                <a:gd name="T3" fmla="*/ 1 h 8"/>
                <a:gd name="T4" fmla="*/ 10 w 17"/>
                <a:gd name="T5" fmla="*/ 3 h 8"/>
                <a:gd name="T6" fmla="*/ 7 w 17"/>
                <a:gd name="T7" fmla="*/ 2 h 8"/>
                <a:gd name="T8" fmla="*/ 4 w 17"/>
                <a:gd name="T9" fmla="*/ 4 h 8"/>
                <a:gd name="T10" fmla="*/ 5 w 17"/>
                <a:gd name="T11" fmla="*/ 0 h 8"/>
                <a:gd name="T12" fmla="*/ 1 w 17"/>
                <a:gd name="T13" fmla="*/ 1 h 8"/>
                <a:gd name="T14" fmla="*/ 0 w 17"/>
                <a:gd name="T15" fmla="*/ 4 h 8"/>
                <a:gd name="T16" fmla="*/ 4 w 17"/>
                <a:gd name="T17" fmla="*/ 5 h 8"/>
                <a:gd name="T18" fmla="*/ 6 w 17"/>
                <a:gd name="T19" fmla="*/ 5 h 8"/>
                <a:gd name="T20" fmla="*/ 8 w 17"/>
                <a:gd name="T21" fmla="*/ 4 h 8"/>
                <a:gd name="T22" fmla="*/ 11 w 17"/>
                <a:gd name="T23" fmla="*/ 4 h 8"/>
                <a:gd name="T24" fmla="*/ 17 w 17"/>
                <a:gd name="T2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8">
                  <a:moveTo>
                    <a:pt x="17" y="4"/>
                  </a:moveTo>
                  <a:cubicBezTo>
                    <a:pt x="16" y="4"/>
                    <a:pt x="14" y="4"/>
                    <a:pt x="15" y="1"/>
                  </a:cubicBezTo>
                  <a:cubicBezTo>
                    <a:pt x="12" y="2"/>
                    <a:pt x="12" y="3"/>
                    <a:pt x="10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5" y="2"/>
                    <a:pt x="8" y="5"/>
                    <a:pt x="4" y="4"/>
                  </a:cubicBezTo>
                  <a:cubicBezTo>
                    <a:pt x="4" y="3"/>
                    <a:pt x="8" y="1"/>
                    <a:pt x="5" y="0"/>
                  </a:cubicBezTo>
                  <a:cubicBezTo>
                    <a:pt x="5" y="2"/>
                    <a:pt x="2" y="1"/>
                    <a:pt x="1" y="1"/>
                  </a:cubicBezTo>
                  <a:cubicBezTo>
                    <a:pt x="1" y="3"/>
                    <a:pt x="0" y="3"/>
                    <a:pt x="0" y="4"/>
                  </a:cubicBezTo>
                  <a:cubicBezTo>
                    <a:pt x="3" y="2"/>
                    <a:pt x="3" y="8"/>
                    <a:pt x="4" y="5"/>
                  </a:cubicBezTo>
                  <a:cubicBezTo>
                    <a:pt x="2" y="4"/>
                    <a:pt x="5" y="5"/>
                    <a:pt x="6" y="5"/>
                  </a:cubicBezTo>
                  <a:cubicBezTo>
                    <a:pt x="7" y="5"/>
                    <a:pt x="7" y="4"/>
                    <a:pt x="8" y="4"/>
                  </a:cubicBezTo>
                  <a:cubicBezTo>
                    <a:pt x="10" y="4"/>
                    <a:pt x="10" y="5"/>
                    <a:pt x="11" y="4"/>
                  </a:cubicBezTo>
                  <a:cubicBezTo>
                    <a:pt x="13" y="2"/>
                    <a:pt x="17" y="8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74" name="Group 4"/>
          <p:cNvGrpSpPr>
            <a:grpSpLocks noChangeAspect="1"/>
          </p:cNvGrpSpPr>
          <p:nvPr/>
        </p:nvGrpSpPr>
        <p:grpSpPr bwMode="auto">
          <a:xfrm>
            <a:off x="6389727" y="3447137"/>
            <a:ext cx="3925486" cy="154415"/>
            <a:chOff x="2667" y="3648"/>
            <a:chExt cx="959" cy="49"/>
          </a:xfrm>
          <a:solidFill>
            <a:schemeClr val="bg1"/>
          </a:solidFill>
        </p:grpSpPr>
        <p:sp>
          <p:nvSpPr>
            <p:cNvPr id="75" name="Freeform 5"/>
            <p:cNvSpPr/>
            <p:nvPr/>
          </p:nvSpPr>
          <p:spPr bwMode="auto">
            <a:xfrm>
              <a:off x="3262" y="3659"/>
              <a:ext cx="33" cy="38"/>
            </a:xfrm>
            <a:custGeom>
              <a:avLst/>
              <a:gdLst>
                <a:gd name="T0" fmla="*/ 14 w 14"/>
                <a:gd name="T1" fmla="*/ 3 h 13"/>
                <a:gd name="T2" fmla="*/ 8 w 14"/>
                <a:gd name="T3" fmla="*/ 3 h 13"/>
                <a:gd name="T4" fmla="*/ 6 w 14"/>
                <a:gd name="T5" fmla="*/ 0 h 13"/>
                <a:gd name="T6" fmla="*/ 4 w 14"/>
                <a:gd name="T7" fmla="*/ 0 h 13"/>
                <a:gd name="T8" fmla="*/ 4 w 14"/>
                <a:gd name="T9" fmla="*/ 0 h 13"/>
                <a:gd name="T10" fmla="*/ 3 w 14"/>
                <a:gd name="T11" fmla="*/ 3 h 13"/>
                <a:gd name="T12" fmla="*/ 0 w 14"/>
                <a:gd name="T13" fmla="*/ 2 h 13"/>
                <a:gd name="T14" fmla="*/ 3 w 14"/>
                <a:gd name="T15" fmla="*/ 7 h 13"/>
                <a:gd name="T16" fmla="*/ 1 w 14"/>
                <a:gd name="T17" fmla="*/ 7 h 13"/>
                <a:gd name="T18" fmla="*/ 3 w 14"/>
                <a:gd name="T19" fmla="*/ 11 h 13"/>
                <a:gd name="T20" fmla="*/ 5 w 14"/>
                <a:gd name="T21" fmla="*/ 7 h 13"/>
                <a:gd name="T22" fmla="*/ 5 w 14"/>
                <a:gd name="T23" fmla="*/ 9 h 13"/>
                <a:gd name="T24" fmla="*/ 7 w 14"/>
                <a:gd name="T25" fmla="*/ 10 h 13"/>
                <a:gd name="T26" fmla="*/ 7 w 14"/>
                <a:gd name="T27" fmla="*/ 8 h 13"/>
                <a:gd name="T28" fmla="*/ 11 w 14"/>
                <a:gd name="T29" fmla="*/ 11 h 13"/>
                <a:gd name="T30" fmla="*/ 10 w 14"/>
                <a:gd name="T31" fmla="*/ 8 h 13"/>
                <a:gd name="T32" fmla="*/ 6 w 14"/>
                <a:gd name="T33" fmla="*/ 6 h 13"/>
                <a:gd name="T34" fmla="*/ 7 w 14"/>
                <a:gd name="T35" fmla="*/ 3 h 13"/>
                <a:gd name="T36" fmla="*/ 11 w 14"/>
                <a:gd name="T37" fmla="*/ 7 h 13"/>
                <a:gd name="T38" fmla="*/ 13 w 14"/>
                <a:gd name="T39" fmla="*/ 8 h 13"/>
                <a:gd name="T40" fmla="*/ 13 w 14"/>
                <a:gd name="T41" fmla="*/ 6 h 13"/>
                <a:gd name="T42" fmla="*/ 14 w 14"/>
                <a:gd name="T4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13">
                  <a:moveTo>
                    <a:pt x="14" y="3"/>
                  </a:moveTo>
                  <a:cubicBezTo>
                    <a:pt x="11" y="4"/>
                    <a:pt x="10" y="2"/>
                    <a:pt x="8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0"/>
                    <a:pt x="5" y="3"/>
                    <a:pt x="4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1"/>
                    <a:pt x="2" y="1"/>
                    <a:pt x="3" y="3"/>
                  </a:cubicBezTo>
                  <a:cubicBezTo>
                    <a:pt x="2" y="2"/>
                    <a:pt x="2" y="0"/>
                    <a:pt x="0" y="2"/>
                  </a:cubicBezTo>
                  <a:cubicBezTo>
                    <a:pt x="0" y="5"/>
                    <a:pt x="3" y="5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9"/>
                    <a:pt x="2" y="10"/>
                    <a:pt x="3" y="11"/>
                  </a:cubicBezTo>
                  <a:cubicBezTo>
                    <a:pt x="3" y="8"/>
                    <a:pt x="3" y="6"/>
                    <a:pt x="5" y="7"/>
                  </a:cubicBezTo>
                  <a:cubicBezTo>
                    <a:pt x="5" y="8"/>
                    <a:pt x="4" y="9"/>
                    <a:pt x="5" y="9"/>
                  </a:cubicBezTo>
                  <a:cubicBezTo>
                    <a:pt x="5" y="7"/>
                    <a:pt x="6" y="10"/>
                    <a:pt x="7" y="10"/>
                  </a:cubicBezTo>
                  <a:cubicBezTo>
                    <a:pt x="7" y="10"/>
                    <a:pt x="6" y="8"/>
                    <a:pt x="7" y="8"/>
                  </a:cubicBezTo>
                  <a:cubicBezTo>
                    <a:pt x="8" y="10"/>
                    <a:pt x="10" y="13"/>
                    <a:pt x="11" y="11"/>
                  </a:cubicBezTo>
                  <a:cubicBezTo>
                    <a:pt x="10" y="10"/>
                    <a:pt x="10" y="10"/>
                    <a:pt x="10" y="8"/>
                  </a:cubicBezTo>
                  <a:cubicBezTo>
                    <a:pt x="8" y="8"/>
                    <a:pt x="7" y="7"/>
                    <a:pt x="6" y="6"/>
                  </a:cubicBezTo>
                  <a:cubicBezTo>
                    <a:pt x="6" y="5"/>
                    <a:pt x="6" y="4"/>
                    <a:pt x="7" y="3"/>
                  </a:cubicBezTo>
                  <a:cubicBezTo>
                    <a:pt x="8" y="5"/>
                    <a:pt x="10" y="5"/>
                    <a:pt x="11" y="7"/>
                  </a:cubicBezTo>
                  <a:cubicBezTo>
                    <a:pt x="14" y="4"/>
                    <a:pt x="10" y="10"/>
                    <a:pt x="13" y="8"/>
                  </a:cubicBezTo>
                  <a:cubicBezTo>
                    <a:pt x="14" y="8"/>
                    <a:pt x="13" y="7"/>
                    <a:pt x="13" y="6"/>
                  </a:cubicBezTo>
                  <a:cubicBezTo>
                    <a:pt x="14" y="6"/>
                    <a:pt x="14" y="5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6" name="Freeform 6"/>
            <p:cNvSpPr/>
            <p:nvPr/>
          </p:nvSpPr>
          <p:spPr bwMode="auto">
            <a:xfrm>
              <a:off x="3300" y="3674"/>
              <a:ext cx="17" cy="17"/>
            </a:xfrm>
            <a:custGeom>
              <a:avLst/>
              <a:gdLst>
                <a:gd name="T0" fmla="*/ 2 w 7"/>
                <a:gd name="T1" fmla="*/ 0 h 6"/>
                <a:gd name="T2" fmla="*/ 3 w 7"/>
                <a:gd name="T3" fmla="*/ 5 h 6"/>
                <a:gd name="T4" fmla="*/ 5 w 7"/>
                <a:gd name="T5" fmla="*/ 5 h 6"/>
                <a:gd name="T6" fmla="*/ 7 w 7"/>
                <a:gd name="T7" fmla="*/ 3 h 6"/>
                <a:gd name="T8" fmla="*/ 5 w 7"/>
                <a:gd name="T9" fmla="*/ 2 h 6"/>
                <a:gd name="T10" fmla="*/ 6 w 7"/>
                <a:gd name="T11" fmla="*/ 1 h 6"/>
                <a:gd name="T12" fmla="*/ 2 w 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cubicBezTo>
                    <a:pt x="1" y="1"/>
                    <a:pt x="0" y="6"/>
                    <a:pt x="3" y="5"/>
                  </a:cubicBezTo>
                  <a:cubicBezTo>
                    <a:pt x="3" y="2"/>
                    <a:pt x="4" y="5"/>
                    <a:pt x="5" y="5"/>
                  </a:cubicBezTo>
                  <a:cubicBezTo>
                    <a:pt x="5" y="4"/>
                    <a:pt x="6" y="4"/>
                    <a:pt x="7" y="3"/>
                  </a:cubicBezTo>
                  <a:cubicBezTo>
                    <a:pt x="6" y="3"/>
                    <a:pt x="5" y="3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7" name="Freeform 7"/>
            <p:cNvSpPr/>
            <p:nvPr/>
          </p:nvSpPr>
          <p:spPr bwMode="auto">
            <a:xfrm>
              <a:off x="3321" y="3674"/>
              <a:ext cx="3" cy="14"/>
            </a:xfrm>
            <a:custGeom>
              <a:avLst/>
              <a:gdLst>
                <a:gd name="T0" fmla="*/ 0 w 1"/>
                <a:gd name="T1" fmla="*/ 3 h 5"/>
                <a:gd name="T2" fmla="*/ 1 w 1"/>
                <a:gd name="T3" fmla="*/ 5 h 5"/>
                <a:gd name="T4" fmla="*/ 0 w 1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">
                  <a:moveTo>
                    <a:pt x="0" y="3"/>
                  </a:move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8" name="Freeform 8"/>
            <p:cNvSpPr/>
            <p:nvPr/>
          </p:nvSpPr>
          <p:spPr bwMode="auto">
            <a:xfrm>
              <a:off x="3388" y="3665"/>
              <a:ext cx="17" cy="32"/>
            </a:xfrm>
            <a:custGeom>
              <a:avLst/>
              <a:gdLst>
                <a:gd name="T0" fmla="*/ 0 w 7"/>
                <a:gd name="T1" fmla="*/ 3 h 11"/>
                <a:gd name="T2" fmla="*/ 2 w 7"/>
                <a:gd name="T3" fmla="*/ 6 h 11"/>
                <a:gd name="T4" fmla="*/ 3 w 7"/>
                <a:gd name="T5" fmla="*/ 7 h 11"/>
                <a:gd name="T6" fmla="*/ 2 w 7"/>
                <a:gd name="T7" fmla="*/ 9 h 11"/>
                <a:gd name="T8" fmla="*/ 5 w 7"/>
                <a:gd name="T9" fmla="*/ 9 h 11"/>
                <a:gd name="T10" fmla="*/ 4 w 7"/>
                <a:gd name="T11" fmla="*/ 9 h 11"/>
                <a:gd name="T12" fmla="*/ 4 w 7"/>
                <a:gd name="T13" fmla="*/ 5 h 11"/>
                <a:gd name="T14" fmla="*/ 6 w 7"/>
                <a:gd name="T15" fmla="*/ 8 h 11"/>
                <a:gd name="T16" fmla="*/ 5 w 7"/>
                <a:gd name="T17" fmla="*/ 4 h 11"/>
                <a:gd name="T18" fmla="*/ 4 w 7"/>
                <a:gd name="T19" fmla="*/ 3 h 11"/>
                <a:gd name="T20" fmla="*/ 6 w 7"/>
                <a:gd name="T21" fmla="*/ 1 h 11"/>
                <a:gd name="T22" fmla="*/ 3 w 7"/>
                <a:gd name="T23" fmla="*/ 1 h 11"/>
                <a:gd name="T24" fmla="*/ 1 w 7"/>
                <a:gd name="T25" fmla="*/ 0 h 11"/>
                <a:gd name="T26" fmla="*/ 0 w 7"/>
                <a:gd name="T2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1">
                  <a:moveTo>
                    <a:pt x="0" y="3"/>
                  </a:moveTo>
                  <a:cubicBezTo>
                    <a:pt x="3" y="2"/>
                    <a:pt x="2" y="6"/>
                    <a:pt x="2" y="6"/>
                  </a:cubicBezTo>
                  <a:cubicBezTo>
                    <a:pt x="2" y="7"/>
                    <a:pt x="3" y="6"/>
                    <a:pt x="3" y="7"/>
                  </a:cubicBezTo>
                  <a:cubicBezTo>
                    <a:pt x="3" y="8"/>
                    <a:pt x="2" y="8"/>
                    <a:pt x="2" y="9"/>
                  </a:cubicBezTo>
                  <a:cubicBezTo>
                    <a:pt x="4" y="8"/>
                    <a:pt x="5" y="11"/>
                    <a:pt x="5" y="9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5" y="7"/>
                    <a:pt x="2" y="6"/>
                    <a:pt x="4" y="5"/>
                  </a:cubicBezTo>
                  <a:cubicBezTo>
                    <a:pt x="5" y="6"/>
                    <a:pt x="4" y="8"/>
                    <a:pt x="6" y="8"/>
                  </a:cubicBezTo>
                  <a:cubicBezTo>
                    <a:pt x="7" y="5"/>
                    <a:pt x="7" y="5"/>
                    <a:pt x="5" y="4"/>
                  </a:cubicBezTo>
                  <a:cubicBezTo>
                    <a:pt x="6" y="5"/>
                    <a:pt x="1" y="3"/>
                    <a:pt x="4" y="3"/>
                  </a:cubicBezTo>
                  <a:cubicBezTo>
                    <a:pt x="5" y="5"/>
                    <a:pt x="6" y="2"/>
                    <a:pt x="6" y="1"/>
                  </a:cubicBezTo>
                  <a:cubicBezTo>
                    <a:pt x="5" y="0"/>
                    <a:pt x="4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2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9" name="Freeform 9"/>
            <p:cNvSpPr/>
            <p:nvPr/>
          </p:nvSpPr>
          <p:spPr bwMode="auto">
            <a:xfrm>
              <a:off x="3369" y="3657"/>
              <a:ext cx="17" cy="11"/>
            </a:xfrm>
            <a:custGeom>
              <a:avLst/>
              <a:gdLst>
                <a:gd name="T0" fmla="*/ 5 w 7"/>
                <a:gd name="T1" fmla="*/ 1 h 4"/>
                <a:gd name="T2" fmla="*/ 6 w 7"/>
                <a:gd name="T3" fmla="*/ 4 h 4"/>
                <a:gd name="T4" fmla="*/ 7 w 7"/>
                <a:gd name="T5" fmla="*/ 1 h 4"/>
                <a:gd name="T6" fmla="*/ 2 w 7"/>
                <a:gd name="T7" fmla="*/ 2 h 4"/>
                <a:gd name="T8" fmla="*/ 5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5" y="1"/>
                  </a:moveTo>
                  <a:cubicBezTo>
                    <a:pt x="5" y="2"/>
                    <a:pt x="5" y="4"/>
                    <a:pt x="6" y="4"/>
                  </a:cubicBezTo>
                  <a:cubicBezTo>
                    <a:pt x="6" y="2"/>
                    <a:pt x="7" y="2"/>
                    <a:pt x="7" y="1"/>
                  </a:cubicBezTo>
                  <a:cubicBezTo>
                    <a:pt x="5" y="0"/>
                    <a:pt x="0" y="1"/>
                    <a:pt x="2" y="2"/>
                  </a:cubicBezTo>
                  <a:cubicBezTo>
                    <a:pt x="3" y="2"/>
                    <a:pt x="4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0" name="Freeform 10"/>
            <p:cNvSpPr/>
            <p:nvPr/>
          </p:nvSpPr>
          <p:spPr bwMode="auto">
            <a:xfrm>
              <a:off x="3371" y="3668"/>
              <a:ext cx="22" cy="23"/>
            </a:xfrm>
            <a:custGeom>
              <a:avLst/>
              <a:gdLst>
                <a:gd name="T0" fmla="*/ 1 w 9"/>
                <a:gd name="T1" fmla="*/ 4 h 8"/>
                <a:gd name="T2" fmla="*/ 1 w 9"/>
                <a:gd name="T3" fmla="*/ 6 h 8"/>
                <a:gd name="T4" fmla="*/ 3 w 9"/>
                <a:gd name="T5" fmla="*/ 7 h 8"/>
                <a:gd name="T6" fmla="*/ 7 w 9"/>
                <a:gd name="T7" fmla="*/ 7 h 8"/>
                <a:gd name="T8" fmla="*/ 7 w 9"/>
                <a:gd name="T9" fmla="*/ 8 h 8"/>
                <a:gd name="T10" fmla="*/ 8 w 9"/>
                <a:gd name="T11" fmla="*/ 4 h 8"/>
                <a:gd name="T12" fmla="*/ 6 w 9"/>
                <a:gd name="T13" fmla="*/ 1 h 8"/>
                <a:gd name="T14" fmla="*/ 5 w 9"/>
                <a:gd name="T15" fmla="*/ 0 h 8"/>
                <a:gd name="T16" fmla="*/ 0 w 9"/>
                <a:gd name="T17" fmla="*/ 4 h 8"/>
                <a:gd name="T18" fmla="*/ 1 w 9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1" y="4"/>
                  </a:moveTo>
                  <a:cubicBezTo>
                    <a:pt x="1" y="5"/>
                    <a:pt x="0" y="6"/>
                    <a:pt x="1" y="6"/>
                  </a:cubicBezTo>
                  <a:cubicBezTo>
                    <a:pt x="2" y="4"/>
                    <a:pt x="2" y="7"/>
                    <a:pt x="3" y="7"/>
                  </a:cubicBezTo>
                  <a:cubicBezTo>
                    <a:pt x="3" y="5"/>
                    <a:pt x="7" y="5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8" y="7"/>
                    <a:pt x="9" y="6"/>
                    <a:pt x="8" y="4"/>
                  </a:cubicBezTo>
                  <a:cubicBezTo>
                    <a:pt x="5" y="6"/>
                    <a:pt x="8" y="1"/>
                    <a:pt x="6" y="1"/>
                  </a:cubicBezTo>
                  <a:cubicBezTo>
                    <a:pt x="6" y="2"/>
                    <a:pt x="5" y="2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1" name="Freeform 11"/>
            <p:cNvSpPr/>
            <p:nvPr/>
          </p:nvSpPr>
          <p:spPr bwMode="auto">
            <a:xfrm>
              <a:off x="3305" y="3657"/>
              <a:ext cx="31" cy="23"/>
            </a:xfrm>
            <a:custGeom>
              <a:avLst/>
              <a:gdLst>
                <a:gd name="T0" fmla="*/ 13 w 13"/>
                <a:gd name="T1" fmla="*/ 3 h 8"/>
                <a:gd name="T2" fmla="*/ 8 w 13"/>
                <a:gd name="T3" fmla="*/ 1 h 8"/>
                <a:gd name="T4" fmla="*/ 6 w 13"/>
                <a:gd name="T5" fmla="*/ 4 h 8"/>
                <a:gd name="T6" fmla="*/ 5 w 13"/>
                <a:gd name="T7" fmla="*/ 3 h 8"/>
                <a:gd name="T8" fmla="*/ 1 w 13"/>
                <a:gd name="T9" fmla="*/ 2 h 8"/>
                <a:gd name="T10" fmla="*/ 1 w 13"/>
                <a:gd name="T11" fmla="*/ 4 h 8"/>
                <a:gd name="T12" fmla="*/ 2 w 13"/>
                <a:gd name="T13" fmla="*/ 3 h 8"/>
                <a:gd name="T14" fmla="*/ 3 w 13"/>
                <a:gd name="T15" fmla="*/ 6 h 8"/>
                <a:gd name="T16" fmla="*/ 12 w 13"/>
                <a:gd name="T17" fmla="*/ 6 h 8"/>
                <a:gd name="T18" fmla="*/ 13 w 13"/>
                <a:gd name="T1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13" y="3"/>
                  </a:moveTo>
                  <a:cubicBezTo>
                    <a:pt x="9" y="4"/>
                    <a:pt x="11" y="0"/>
                    <a:pt x="8" y="1"/>
                  </a:cubicBezTo>
                  <a:cubicBezTo>
                    <a:pt x="9" y="3"/>
                    <a:pt x="7" y="3"/>
                    <a:pt x="6" y="4"/>
                  </a:cubicBezTo>
                  <a:cubicBezTo>
                    <a:pt x="6" y="0"/>
                    <a:pt x="6" y="2"/>
                    <a:pt x="5" y="3"/>
                  </a:cubicBezTo>
                  <a:cubicBezTo>
                    <a:pt x="3" y="3"/>
                    <a:pt x="2" y="2"/>
                    <a:pt x="1" y="2"/>
                  </a:cubicBezTo>
                  <a:cubicBezTo>
                    <a:pt x="0" y="2"/>
                    <a:pt x="0" y="7"/>
                    <a:pt x="1" y="4"/>
                  </a:cubicBezTo>
                  <a:cubicBezTo>
                    <a:pt x="2" y="4"/>
                    <a:pt x="1" y="3"/>
                    <a:pt x="2" y="3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7" y="4"/>
                    <a:pt x="7" y="8"/>
                    <a:pt x="12" y="6"/>
                  </a:cubicBezTo>
                  <a:cubicBezTo>
                    <a:pt x="11" y="4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2" name="Freeform 12"/>
            <p:cNvSpPr/>
            <p:nvPr/>
          </p:nvSpPr>
          <p:spPr bwMode="auto">
            <a:xfrm>
              <a:off x="3228" y="3662"/>
              <a:ext cx="34" cy="23"/>
            </a:xfrm>
            <a:custGeom>
              <a:avLst/>
              <a:gdLst>
                <a:gd name="T0" fmla="*/ 1 w 14"/>
                <a:gd name="T1" fmla="*/ 8 h 8"/>
                <a:gd name="T2" fmla="*/ 6 w 14"/>
                <a:gd name="T3" fmla="*/ 6 h 8"/>
                <a:gd name="T4" fmla="*/ 6 w 14"/>
                <a:gd name="T5" fmla="*/ 7 h 8"/>
                <a:gd name="T6" fmla="*/ 7 w 14"/>
                <a:gd name="T7" fmla="*/ 6 h 8"/>
                <a:gd name="T8" fmla="*/ 10 w 14"/>
                <a:gd name="T9" fmla="*/ 8 h 8"/>
                <a:gd name="T10" fmla="*/ 10 w 14"/>
                <a:gd name="T11" fmla="*/ 6 h 8"/>
                <a:gd name="T12" fmla="*/ 11 w 14"/>
                <a:gd name="T13" fmla="*/ 6 h 8"/>
                <a:gd name="T14" fmla="*/ 10 w 14"/>
                <a:gd name="T15" fmla="*/ 6 h 8"/>
                <a:gd name="T16" fmla="*/ 11 w 14"/>
                <a:gd name="T17" fmla="*/ 0 h 8"/>
                <a:gd name="T18" fmla="*/ 5 w 14"/>
                <a:gd name="T19" fmla="*/ 6 h 8"/>
                <a:gd name="T20" fmla="*/ 2 w 14"/>
                <a:gd name="T21" fmla="*/ 2 h 8"/>
                <a:gd name="T22" fmla="*/ 1 w 14"/>
                <a:gd name="T2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3" y="8"/>
                    <a:pt x="4" y="7"/>
                    <a:pt x="6" y="6"/>
                  </a:cubicBezTo>
                  <a:cubicBezTo>
                    <a:pt x="5" y="6"/>
                    <a:pt x="6" y="7"/>
                    <a:pt x="6" y="7"/>
                  </a:cubicBezTo>
                  <a:cubicBezTo>
                    <a:pt x="8" y="7"/>
                    <a:pt x="6" y="6"/>
                    <a:pt x="7" y="6"/>
                  </a:cubicBezTo>
                  <a:cubicBezTo>
                    <a:pt x="9" y="5"/>
                    <a:pt x="8" y="8"/>
                    <a:pt x="10" y="8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10" y="7"/>
                    <a:pt x="11" y="7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14" y="6"/>
                    <a:pt x="11" y="1"/>
                    <a:pt x="11" y="0"/>
                  </a:cubicBezTo>
                  <a:cubicBezTo>
                    <a:pt x="7" y="0"/>
                    <a:pt x="9" y="6"/>
                    <a:pt x="5" y="6"/>
                  </a:cubicBezTo>
                  <a:cubicBezTo>
                    <a:pt x="5" y="3"/>
                    <a:pt x="4" y="3"/>
                    <a:pt x="2" y="2"/>
                  </a:cubicBezTo>
                  <a:cubicBezTo>
                    <a:pt x="2" y="4"/>
                    <a:pt x="0" y="5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3" name="Freeform 13"/>
            <p:cNvSpPr>
              <a:spLocks noEditPoints="1"/>
            </p:cNvSpPr>
            <p:nvPr/>
          </p:nvSpPr>
          <p:spPr bwMode="auto">
            <a:xfrm>
              <a:off x="3336" y="3659"/>
              <a:ext cx="33" cy="32"/>
            </a:xfrm>
            <a:custGeom>
              <a:avLst/>
              <a:gdLst>
                <a:gd name="T0" fmla="*/ 14 w 14"/>
                <a:gd name="T1" fmla="*/ 4 h 11"/>
                <a:gd name="T2" fmla="*/ 13 w 14"/>
                <a:gd name="T3" fmla="*/ 3 h 11"/>
                <a:gd name="T4" fmla="*/ 12 w 14"/>
                <a:gd name="T5" fmla="*/ 0 h 11"/>
                <a:gd name="T6" fmla="*/ 6 w 14"/>
                <a:gd name="T7" fmla="*/ 3 h 11"/>
                <a:gd name="T8" fmla="*/ 4 w 14"/>
                <a:gd name="T9" fmla="*/ 3 h 11"/>
                <a:gd name="T10" fmla="*/ 6 w 14"/>
                <a:gd name="T11" fmla="*/ 4 h 11"/>
                <a:gd name="T12" fmla="*/ 0 w 14"/>
                <a:gd name="T13" fmla="*/ 6 h 11"/>
                <a:gd name="T14" fmla="*/ 3 w 14"/>
                <a:gd name="T15" fmla="*/ 9 h 11"/>
                <a:gd name="T16" fmla="*/ 4 w 14"/>
                <a:gd name="T17" fmla="*/ 7 h 11"/>
                <a:gd name="T18" fmla="*/ 6 w 14"/>
                <a:gd name="T19" fmla="*/ 8 h 11"/>
                <a:gd name="T20" fmla="*/ 6 w 14"/>
                <a:gd name="T21" fmla="*/ 5 h 11"/>
                <a:gd name="T22" fmla="*/ 7 w 14"/>
                <a:gd name="T23" fmla="*/ 6 h 11"/>
                <a:gd name="T24" fmla="*/ 10 w 14"/>
                <a:gd name="T25" fmla="*/ 5 h 11"/>
                <a:gd name="T26" fmla="*/ 7 w 14"/>
                <a:gd name="T27" fmla="*/ 7 h 11"/>
                <a:gd name="T28" fmla="*/ 8 w 14"/>
                <a:gd name="T29" fmla="*/ 9 h 11"/>
                <a:gd name="T30" fmla="*/ 12 w 14"/>
                <a:gd name="T31" fmla="*/ 11 h 11"/>
                <a:gd name="T32" fmla="*/ 14 w 14"/>
                <a:gd name="T33" fmla="*/ 4 h 11"/>
                <a:gd name="T34" fmla="*/ 7 w 14"/>
                <a:gd name="T35" fmla="*/ 3 h 11"/>
                <a:gd name="T36" fmla="*/ 11 w 14"/>
                <a:gd name="T37" fmla="*/ 3 h 11"/>
                <a:gd name="T38" fmla="*/ 7 w 14"/>
                <a:gd name="T39" fmla="*/ 3 h 11"/>
                <a:gd name="T40" fmla="*/ 11 w 14"/>
                <a:gd name="T41" fmla="*/ 7 h 11"/>
                <a:gd name="T42" fmla="*/ 11 w 14"/>
                <a:gd name="T43" fmla="*/ 5 h 11"/>
                <a:gd name="T44" fmla="*/ 11 w 14"/>
                <a:gd name="T4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11">
                  <a:moveTo>
                    <a:pt x="14" y="4"/>
                  </a:moveTo>
                  <a:cubicBezTo>
                    <a:pt x="14" y="5"/>
                    <a:pt x="13" y="3"/>
                    <a:pt x="13" y="3"/>
                  </a:cubicBezTo>
                  <a:cubicBezTo>
                    <a:pt x="12" y="2"/>
                    <a:pt x="11" y="1"/>
                    <a:pt x="12" y="0"/>
                  </a:cubicBezTo>
                  <a:cubicBezTo>
                    <a:pt x="10" y="0"/>
                    <a:pt x="8" y="1"/>
                    <a:pt x="6" y="3"/>
                  </a:cubicBezTo>
                  <a:cubicBezTo>
                    <a:pt x="6" y="2"/>
                    <a:pt x="4" y="2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3" y="5"/>
                    <a:pt x="3" y="5"/>
                    <a:pt x="0" y="6"/>
                  </a:cubicBezTo>
                  <a:cubicBezTo>
                    <a:pt x="0" y="8"/>
                    <a:pt x="1" y="8"/>
                    <a:pt x="3" y="9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8"/>
                    <a:pt x="4" y="9"/>
                    <a:pt x="6" y="8"/>
                  </a:cubicBezTo>
                  <a:cubicBezTo>
                    <a:pt x="7" y="6"/>
                    <a:pt x="4" y="5"/>
                    <a:pt x="6" y="5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5" y="4"/>
                    <a:pt x="10" y="4"/>
                    <a:pt x="10" y="5"/>
                  </a:cubicBezTo>
                  <a:cubicBezTo>
                    <a:pt x="9" y="6"/>
                    <a:pt x="8" y="6"/>
                    <a:pt x="7" y="7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11" y="7"/>
                    <a:pt x="10" y="10"/>
                    <a:pt x="12" y="11"/>
                  </a:cubicBezTo>
                  <a:cubicBezTo>
                    <a:pt x="13" y="8"/>
                    <a:pt x="14" y="7"/>
                    <a:pt x="14" y="4"/>
                  </a:cubicBezTo>
                  <a:close/>
                  <a:moveTo>
                    <a:pt x="7" y="3"/>
                  </a:moveTo>
                  <a:cubicBezTo>
                    <a:pt x="7" y="1"/>
                    <a:pt x="12" y="1"/>
                    <a:pt x="11" y="3"/>
                  </a:cubicBezTo>
                  <a:cubicBezTo>
                    <a:pt x="9" y="4"/>
                    <a:pt x="9" y="3"/>
                    <a:pt x="7" y="3"/>
                  </a:cubicBezTo>
                  <a:close/>
                  <a:moveTo>
                    <a:pt x="11" y="7"/>
                  </a:moveTo>
                  <a:cubicBezTo>
                    <a:pt x="9" y="7"/>
                    <a:pt x="10" y="6"/>
                    <a:pt x="11" y="5"/>
                  </a:cubicBezTo>
                  <a:cubicBezTo>
                    <a:pt x="12" y="6"/>
                    <a:pt x="11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4" name="Freeform 14"/>
            <p:cNvSpPr/>
            <p:nvPr/>
          </p:nvSpPr>
          <p:spPr bwMode="auto">
            <a:xfrm>
              <a:off x="3543" y="3680"/>
              <a:ext cx="4" cy="8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2"/>
                    <a:pt x="1" y="2"/>
                    <a:pt x="2" y="3"/>
                  </a:cubicBezTo>
                  <a:cubicBezTo>
                    <a:pt x="2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5" name="Freeform 15"/>
            <p:cNvSpPr/>
            <p:nvPr/>
          </p:nvSpPr>
          <p:spPr bwMode="auto">
            <a:xfrm>
              <a:off x="3547" y="3651"/>
              <a:ext cx="43" cy="40"/>
            </a:xfrm>
            <a:custGeom>
              <a:avLst/>
              <a:gdLst>
                <a:gd name="T0" fmla="*/ 11 w 18"/>
                <a:gd name="T1" fmla="*/ 10 h 14"/>
                <a:gd name="T2" fmla="*/ 14 w 18"/>
                <a:gd name="T3" fmla="*/ 10 h 14"/>
                <a:gd name="T4" fmla="*/ 14 w 18"/>
                <a:gd name="T5" fmla="*/ 3 h 14"/>
                <a:gd name="T6" fmla="*/ 10 w 18"/>
                <a:gd name="T7" fmla="*/ 4 h 14"/>
                <a:gd name="T8" fmla="*/ 9 w 18"/>
                <a:gd name="T9" fmla="*/ 6 h 14"/>
                <a:gd name="T10" fmla="*/ 9 w 18"/>
                <a:gd name="T11" fmla="*/ 4 h 14"/>
                <a:gd name="T12" fmla="*/ 7 w 18"/>
                <a:gd name="T13" fmla="*/ 6 h 14"/>
                <a:gd name="T14" fmla="*/ 6 w 18"/>
                <a:gd name="T15" fmla="*/ 9 h 14"/>
                <a:gd name="T16" fmla="*/ 4 w 18"/>
                <a:gd name="T17" fmla="*/ 4 h 14"/>
                <a:gd name="T18" fmla="*/ 3 w 18"/>
                <a:gd name="T19" fmla="*/ 5 h 14"/>
                <a:gd name="T20" fmla="*/ 3 w 18"/>
                <a:gd name="T21" fmla="*/ 7 h 14"/>
                <a:gd name="T22" fmla="*/ 0 w 18"/>
                <a:gd name="T23" fmla="*/ 9 h 14"/>
                <a:gd name="T24" fmla="*/ 2 w 18"/>
                <a:gd name="T25" fmla="*/ 12 h 14"/>
                <a:gd name="T26" fmla="*/ 4 w 18"/>
                <a:gd name="T27" fmla="*/ 10 h 14"/>
                <a:gd name="T28" fmla="*/ 5 w 18"/>
                <a:gd name="T29" fmla="*/ 14 h 14"/>
                <a:gd name="T30" fmla="*/ 6 w 18"/>
                <a:gd name="T31" fmla="*/ 11 h 14"/>
                <a:gd name="T32" fmla="*/ 7 w 18"/>
                <a:gd name="T33" fmla="*/ 13 h 14"/>
                <a:gd name="T34" fmla="*/ 9 w 18"/>
                <a:gd name="T35" fmla="*/ 8 h 14"/>
                <a:gd name="T36" fmla="*/ 11 w 18"/>
                <a:gd name="T3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14">
                  <a:moveTo>
                    <a:pt x="11" y="10"/>
                  </a:moveTo>
                  <a:cubicBezTo>
                    <a:pt x="11" y="8"/>
                    <a:pt x="13" y="9"/>
                    <a:pt x="14" y="10"/>
                  </a:cubicBezTo>
                  <a:cubicBezTo>
                    <a:pt x="13" y="6"/>
                    <a:pt x="18" y="4"/>
                    <a:pt x="14" y="3"/>
                  </a:cubicBezTo>
                  <a:cubicBezTo>
                    <a:pt x="15" y="7"/>
                    <a:pt x="13" y="4"/>
                    <a:pt x="10" y="4"/>
                  </a:cubicBezTo>
                  <a:cubicBezTo>
                    <a:pt x="10" y="5"/>
                    <a:pt x="11" y="7"/>
                    <a:pt x="9" y="6"/>
                  </a:cubicBezTo>
                  <a:cubicBezTo>
                    <a:pt x="9" y="6"/>
                    <a:pt x="10" y="5"/>
                    <a:pt x="9" y="4"/>
                  </a:cubicBezTo>
                  <a:cubicBezTo>
                    <a:pt x="9" y="8"/>
                    <a:pt x="7" y="3"/>
                    <a:pt x="7" y="6"/>
                  </a:cubicBezTo>
                  <a:cubicBezTo>
                    <a:pt x="9" y="6"/>
                    <a:pt x="8" y="9"/>
                    <a:pt x="6" y="9"/>
                  </a:cubicBezTo>
                  <a:cubicBezTo>
                    <a:pt x="5" y="8"/>
                    <a:pt x="5" y="5"/>
                    <a:pt x="4" y="4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0"/>
                    <a:pt x="3" y="5"/>
                    <a:pt x="3" y="7"/>
                  </a:cubicBezTo>
                  <a:cubicBezTo>
                    <a:pt x="2" y="7"/>
                    <a:pt x="2" y="9"/>
                    <a:pt x="0" y="9"/>
                  </a:cubicBezTo>
                  <a:cubicBezTo>
                    <a:pt x="0" y="11"/>
                    <a:pt x="1" y="11"/>
                    <a:pt x="2" y="12"/>
                  </a:cubicBezTo>
                  <a:cubicBezTo>
                    <a:pt x="2" y="11"/>
                    <a:pt x="3" y="10"/>
                    <a:pt x="4" y="10"/>
                  </a:cubicBezTo>
                  <a:cubicBezTo>
                    <a:pt x="5" y="11"/>
                    <a:pt x="3" y="14"/>
                    <a:pt x="5" y="14"/>
                  </a:cubicBezTo>
                  <a:cubicBezTo>
                    <a:pt x="7" y="12"/>
                    <a:pt x="4" y="12"/>
                    <a:pt x="6" y="11"/>
                  </a:cubicBezTo>
                  <a:cubicBezTo>
                    <a:pt x="6" y="12"/>
                    <a:pt x="7" y="12"/>
                    <a:pt x="7" y="13"/>
                  </a:cubicBezTo>
                  <a:cubicBezTo>
                    <a:pt x="7" y="11"/>
                    <a:pt x="8" y="9"/>
                    <a:pt x="9" y="8"/>
                  </a:cubicBezTo>
                  <a:cubicBezTo>
                    <a:pt x="9" y="9"/>
                    <a:pt x="10" y="10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6" name="Freeform 16"/>
            <p:cNvSpPr>
              <a:spLocks noEditPoints="1"/>
            </p:cNvSpPr>
            <p:nvPr/>
          </p:nvSpPr>
          <p:spPr bwMode="auto">
            <a:xfrm>
              <a:off x="3512" y="3654"/>
              <a:ext cx="38" cy="37"/>
            </a:xfrm>
            <a:custGeom>
              <a:avLst/>
              <a:gdLst>
                <a:gd name="T0" fmla="*/ 1 w 16"/>
                <a:gd name="T1" fmla="*/ 11 h 13"/>
                <a:gd name="T2" fmla="*/ 4 w 16"/>
                <a:gd name="T3" fmla="*/ 10 h 13"/>
                <a:gd name="T4" fmla="*/ 5 w 16"/>
                <a:gd name="T5" fmla="*/ 12 h 13"/>
                <a:gd name="T6" fmla="*/ 7 w 16"/>
                <a:gd name="T7" fmla="*/ 9 h 13"/>
                <a:gd name="T8" fmla="*/ 7 w 16"/>
                <a:gd name="T9" fmla="*/ 6 h 13"/>
                <a:gd name="T10" fmla="*/ 10 w 16"/>
                <a:gd name="T11" fmla="*/ 6 h 13"/>
                <a:gd name="T12" fmla="*/ 10 w 16"/>
                <a:gd name="T13" fmla="*/ 10 h 13"/>
                <a:gd name="T14" fmla="*/ 10 w 16"/>
                <a:gd name="T15" fmla="*/ 12 h 13"/>
                <a:gd name="T16" fmla="*/ 11 w 16"/>
                <a:gd name="T17" fmla="*/ 10 h 13"/>
                <a:gd name="T18" fmla="*/ 13 w 16"/>
                <a:gd name="T19" fmla="*/ 10 h 13"/>
                <a:gd name="T20" fmla="*/ 12 w 16"/>
                <a:gd name="T21" fmla="*/ 7 h 13"/>
                <a:gd name="T22" fmla="*/ 15 w 16"/>
                <a:gd name="T23" fmla="*/ 5 h 13"/>
                <a:gd name="T24" fmla="*/ 16 w 16"/>
                <a:gd name="T25" fmla="*/ 4 h 13"/>
                <a:gd name="T26" fmla="*/ 13 w 16"/>
                <a:gd name="T27" fmla="*/ 3 h 13"/>
                <a:gd name="T28" fmla="*/ 12 w 16"/>
                <a:gd name="T29" fmla="*/ 2 h 13"/>
                <a:gd name="T30" fmla="*/ 13 w 16"/>
                <a:gd name="T31" fmla="*/ 1 h 13"/>
                <a:gd name="T32" fmla="*/ 11 w 16"/>
                <a:gd name="T33" fmla="*/ 3 h 13"/>
                <a:gd name="T34" fmla="*/ 9 w 16"/>
                <a:gd name="T35" fmla="*/ 4 h 13"/>
                <a:gd name="T36" fmla="*/ 8 w 16"/>
                <a:gd name="T37" fmla="*/ 6 h 13"/>
                <a:gd name="T38" fmla="*/ 4 w 16"/>
                <a:gd name="T39" fmla="*/ 2 h 13"/>
                <a:gd name="T40" fmla="*/ 3 w 16"/>
                <a:gd name="T41" fmla="*/ 5 h 13"/>
                <a:gd name="T42" fmla="*/ 6 w 16"/>
                <a:gd name="T43" fmla="*/ 6 h 13"/>
                <a:gd name="T44" fmla="*/ 5 w 16"/>
                <a:gd name="T45" fmla="*/ 8 h 13"/>
                <a:gd name="T46" fmla="*/ 2 w 16"/>
                <a:gd name="T47" fmla="*/ 10 h 13"/>
                <a:gd name="T48" fmla="*/ 1 w 16"/>
                <a:gd name="T49" fmla="*/ 11 h 13"/>
                <a:gd name="T50" fmla="*/ 11 w 16"/>
                <a:gd name="T51" fmla="*/ 6 h 13"/>
                <a:gd name="T52" fmla="*/ 10 w 16"/>
                <a:gd name="T53" fmla="*/ 5 h 13"/>
                <a:gd name="T54" fmla="*/ 11 w 16"/>
                <a:gd name="T5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" h="13">
                  <a:moveTo>
                    <a:pt x="1" y="11"/>
                  </a:moveTo>
                  <a:cubicBezTo>
                    <a:pt x="2" y="13"/>
                    <a:pt x="2" y="10"/>
                    <a:pt x="4" y="10"/>
                  </a:cubicBezTo>
                  <a:cubicBezTo>
                    <a:pt x="4" y="10"/>
                    <a:pt x="4" y="12"/>
                    <a:pt x="5" y="12"/>
                  </a:cubicBezTo>
                  <a:cubicBezTo>
                    <a:pt x="4" y="9"/>
                    <a:pt x="7" y="11"/>
                    <a:pt x="7" y="9"/>
                  </a:cubicBezTo>
                  <a:cubicBezTo>
                    <a:pt x="6" y="10"/>
                    <a:pt x="6" y="6"/>
                    <a:pt x="7" y="6"/>
                  </a:cubicBezTo>
                  <a:cubicBezTo>
                    <a:pt x="8" y="7"/>
                    <a:pt x="9" y="7"/>
                    <a:pt x="10" y="6"/>
                  </a:cubicBezTo>
                  <a:cubicBezTo>
                    <a:pt x="9" y="9"/>
                    <a:pt x="11" y="8"/>
                    <a:pt x="10" y="10"/>
                  </a:cubicBezTo>
                  <a:cubicBezTo>
                    <a:pt x="10" y="10"/>
                    <a:pt x="9" y="12"/>
                    <a:pt x="10" y="12"/>
                  </a:cubicBezTo>
                  <a:cubicBezTo>
                    <a:pt x="11" y="11"/>
                    <a:pt x="10" y="10"/>
                    <a:pt x="11" y="10"/>
                  </a:cubicBezTo>
                  <a:cubicBezTo>
                    <a:pt x="11" y="11"/>
                    <a:pt x="13" y="11"/>
                    <a:pt x="13" y="10"/>
                  </a:cubicBezTo>
                  <a:cubicBezTo>
                    <a:pt x="12" y="10"/>
                    <a:pt x="12" y="8"/>
                    <a:pt x="12" y="7"/>
                  </a:cubicBezTo>
                  <a:cubicBezTo>
                    <a:pt x="14" y="8"/>
                    <a:pt x="14" y="5"/>
                    <a:pt x="15" y="5"/>
                  </a:cubicBezTo>
                  <a:cubicBezTo>
                    <a:pt x="16" y="5"/>
                    <a:pt x="16" y="5"/>
                    <a:pt x="16" y="4"/>
                  </a:cubicBezTo>
                  <a:cubicBezTo>
                    <a:pt x="15" y="4"/>
                    <a:pt x="13" y="4"/>
                    <a:pt x="13" y="3"/>
                  </a:cubicBezTo>
                  <a:cubicBezTo>
                    <a:pt x="14" y="3"/>
                    <a:pt x="12" y="2"/>
                    <a:pt x="12" y="2"/>
                  </a:cubicBezTo>
                  <a:cubicBezTo>
                    <a:pt x="12" y="1"/>
                    <a:pt x="13" y="1"/>
                    <a:pt x="13" y="1"/>
                  </a:cubicBezTo>
                  <a:cubicBezTo>
                    <a:pt x="11" y="0"/>
                    <a:pt x="12" y="2"/>
                    <a:pt x="11" y="3"/>
                  </a:cubicBezTo>
                  <a:cubicBezTo>
                    <a:pt x="11" y="4"/>
                    <a:pt x="9" y="3"/>
                    <a:pt x="9" y="4"/>
                  </a:cubicBezTo>
                  <a:cubicBezTo>
                    <a:pt x="8" y="5"/>
                    <a:pt x="9" y="6"/>
                    <a:pt x="8" y="6"/>
                  </a:cubicBezTo>
                  <a:cubicBezTo>
                    <a:pt x="7" y="4"/>
                    <a:pt x="7" y="1"/>
                    <a:pt x="4" y="2"/>
                  </a:cubicBezTo>
                  <a:cubicBezTo>
                    <a:pt x="4" y="3"/>
                    <a:pt x="4" y="5"/>
                    <a:pt x="3" y="5"/>
                  </a:cubicBezTo>
                  <a:cubicBezTo>
                    <a:pt x="4" y="6"/>
                    <a:pt x="6" y="5"/>
                    <a:pt x="6" y="6"/>
                  </a:cubicBezTo>
                  <a:cubicBezTo>
                    <a:pt x="5" y="6"/>
                    <a:pt x="6" y="8"/>
                    <a:pt x="5" y="8"/>
                  </a:cubicBezTo>
                  <a:cubicBezTo>
                    <a:pt x="4" y="4"/>
                    <a:pt x="0" y="8"/>
                    <a:pt x="2" y="10"/>
                  </a:cubicBezTo>
                  <a:cubicBezTo>
                    <a:pt x="1" y="10"/>
                    <a:pt x="1" y="9"/>
                    <a:pt x="1" y="11"/>
                  </a:cubicBezTo>
                  <a:close/>
                  <a:moveTo>
                    <a:pt x="11" y="6"/>
                  </a:moveTo>
                  <a:cubicBezTo>
                    <a:pt x="11" y="6"/>
                    <a:pt x="10" y="4"/>
                    <a:pt x="10" y="5"/>
                  </a:cubicBezTo>
                  <a:cubicBezTo>
                    <a:pt x="10" y="3"/>
                    <a:pt x="13" y="4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7" name="Freeform 17"/>
            <p:cNvSpPr/>
            <p:nvPr/>
          </p:nvSpPr>
          <p:spPr bwMode="auto">
            <a:xfrm>
              <a:off x="3574" y="3680"/>
              <a:ext cx="9" cy="11"/>
            </a:xfrm>
            <a:custGeom>
              <a:avLst/>
              <a:gdLst>
                <a:gd name="T0" fmla="*/ 0 w 4"/>
                <a:gd name="T1" fmla="*/ 1 h 4"/>
                <a:gd name="T2" fmla="*/ 1 w 4"/>
                <a:gd name="T3" fmla="*/ 4 h 4"/>
                <a:gd name="T4" fmla="*/ 2 w 4"/>
                <a:gd name="T5" fmla="*/ 0 h 4"/>
                <a:gd name="T6" fmla="*/ 0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4" y="1"/>
                    <a:pt x="2" y="0"/>
                  </a:cubicBezTo>
                  <a:cubicBezTo>
                    <a:pt x="2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8" name="Freeform 18"/>
            <p:cNvSpPr/>
            <p:nvPr/>
          </p:nvSpPr>
          <p:spPr bwMode="auto">
            <a:xfrm>
              <a:off x="3586" y="3648"/>
              <a:ext cx="40" cy="46"/>
            </a:xfrm>
            <a:custGeom>
              <a:avLst/>
              <a:gdLst>
                <a:gd name="T0" fmla="*/ 17 w 17"/>
                <a:gd name="T1" fmla="*/ 7 h 16"/>
                <a:gd name="T2" fmla="*/ 17 w 17"/>
                <a:gd name="T3" fmla="*/ 4 h 16"/>
                <a:gd name="T4" fmla="*/ 13 w 17"/>
                <a:gd name="T5" fmla="*/ 7 h 16"/>
                <a:gd name="T6" fmla="*/ 13 w 17"/>
                <a:gd name="T7" fmla="*/ 5 h 16"/>
                <a:gd name="T8" fmla="*/ 9 w 17"/>
                <a:gd name="T9" fmla="*/ 6 h 16"/>
                <a:gd name="T10" fmla="*/ 7 w 17"/>
                <a:gd name="T11" fmla="*/ 7 h 16"/>
                <a:gd name="T12" fmla="*/ 6 w 17"/>
                <a:gd name="T13" fmla="*/ 9 h 16"/>
                <a:gd name="T14" fmla="*/ 3 w 17"/>
                <a:gd name="T15" fmla="*/ 3 h 16"/>
                <a:gd name="T16" fmla="*/ 3 w 17"/>
                <a:gd name="T17" fmla="*/ 2 h 16"/>
                <a:gd name="T18" fmla="*/ 2 w 17"/>
                <a:gd name="T19" fmla="*/ 3 h 16"/>
                <a:gd name="T20" fmla="*/ 3 w 17"/>
                <a:gd name="T21" fmla="*/ 7 h 16"/>
                <a:gd name="T22" fmla="*/ 1 w 17"/>
                <a:gd name="T23" fmla="*/ 6 h 16"/>
                <a:gd name="T24" fmla="*/ 2 w 17"/>
                <a:gd name="T25" fmla="*/ 9 h 16"/>
                <a:gd name="T26" fmla="*/ 1 w 17"/>
                <a:gd name="T27" fmla="*/ 14 h 16"/>
                <a:gd name="T28" fmla="*/ 6 w 17"/>
                <a:gd name="T29" fmla="*/ 11 h 16"/>
                <a:gd name="T30" fmla="*/ 5 w 17"/>
                <a:gd name="T31" fmla="*/ 15 h 16"/>
                <a:gd name="T32" fmla="*/ 7 w 17"/>
                <a:gd name="T33" fmla="*/ 13 h 16"/>
                <a:gd name="T34" fmla="*/ 7 w 17"/>
                <a:gd name="T35" fmla="*/ 12 h 16"/>
                <a:gd name="T36" fmla="*/ 11 w 17"/>
                <a:gd name="T37" fmla="*/ 13 h 16"/>
                <a:gd name="T38" fmla="*/ 9 w 17"/>
                <a:gd name="T39" fmla="*/ 10 h 16"/>
                <a:gd name="T40" fmla="*/ 13 w 17"/>
                <a:gd name="T41" fmla="*/ 11 h 16"/>
                <a:gd name="T42" fmla="*/ 14 w 17"/>
                <a:gd name="T43" fmla="*/ 7 h 16"/>
                <a:gd name="T44" fmla="*/ 17 w 17"/>
                <a:gd name="T45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" h="16">
                  <a:moveTo>
                    <a:pt x="17" y="7"/>
                  </a:moveTo>
                  <a:cubicBezTo>
                    <a:pt x="17" y="6"/>
                    <a:pt x="17" y="4"/>
                    <a:pt x="17" y="4"/>
                  </a:cubicBezTo>
                  <a:cubicBezTo>
                    <a:pt x="16" y="6"/>
                    <a:pt x="15" y="7"/>
                    <a:pt x="13" y="7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0" y="4"/>
                    <a:pt x="11" y="8"/>
                    <a:pt x="9" y="6"/>
                  </a:cubicBezTo>
                  <a:cubicBezTo>
                    <a:pt x="9" y="7"/>
                    <a:pt x="8" y="8"/>
                    <a:pt x="7" y="7"/>
                  </a:cubicBezTo>
                  <a:cubicBezTo>
                    <a:pt x="7" y="8"/>
                    <a:pt x="7" y="9"/>
                    <a:pt x="6" y="9"/>
                  </a:cubicBezTo>
                  <a:cubicBezTo>
                    <a:pt x="5" y="7"/>
                    <a:pt x="3" y="6"/>
                    <a:pt x="3" y="3"/>
                  </a:cubicBezTo>
                  <a:cubicBezTo>
                    <a:pt x="4" y="3"/>
                    <a:pt x="4" y="0"/>
                    <a:pt x="3" y="2"/>
                  </a:cubicBezTo>
                  <a:cubicBezTo>
                    <a:pt x="3" y="3"/>
                    <a:pt x="2" y="1"/>
                    <a:pt x="2" y="3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2" y="7"/>
                    <a:pt x="1" y="6"/>
                    <a:pt x="1" y="6"/>
                  </a:cubicBezTo>
                  <a:cubicBezTo>
                    <a:pt x="0" y="8"/>
                    <a:pt x="2" y="7"/>
                    <a:pt x="2" y="9"/>
                  </a:cubicBezTo>
                  <a:cubicBezTo>
                    <a:pt x="0" y="11"/>
                    <a:pt x="2" y="12"/>
                    <a:pt x="1" y="14"/>
                  </a:cubicBezTo>
                  <a:cubicBezTo>
                    <a:pt x="4" y="14"/>
                    <a:pt x="3" y="11"/>
                    <a:pt x="6" y="11"/>
                  </a:cubicBezTo>
                  <a:cubicBezTo>
                    <a:pt x="6" y="13"/>
                    <a:pt x="3" y="14"/>
                    <a:pt x="5" y="15"/>
                  </a:cubicBezTo>
                  <a:cubicBezTo>
                    <a:pt x="5" y="13"/>
                    <a:pt x="7" y="14"/>
                    <a:pt x="7" y="13"/>
                  </a:cubicBezTo>
                  <a:cubicBezTo>
                    <a:pt x="7" y="13"/>
                    <a:pt x="6" y="12"/>
                    <a:pt x="7" y="12"/>
                  </a:cubicBezTo>
                  <a:cubicBezTo>
                    <a:pt x="9" y="11"/>
                    <a:pt x="10" y="16"/>
                    <a:pt x="11" y="13"/>
                  </a:cubicBezTo>
                  <a:cubicBezTo>
                    <a:pt x="10" y="13"/>
                    <a:pt x="11" y="10"/>
                    <a:pt x="9" y="10"/>
                  </a:cubicBezTo>
                  <a:cubicBezTo>
                    <a:pt x="11" y="10"/>
                    <a:pt x="11" y="11"/>
                    <a:pt x="13" y="11"/>
                  </a:cubicBezTo>
                  <a:cubicBezTo>
                    <a:pt x="14" y="10"/>
                    <a:pt x="13" y="9"/>
                    <a:pt x="14" y="7"/>
                  </a:cubicBezTo>
                  <a:cubicBezTo>
                    <a:pt x="15" y="7"/>
                    <a:pt x="16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9" name="Freeform 19"/>
            <p:cNvSpPr/>
            <p:nvPr/>
          </p:nvSpPr>
          <p:spPr bwMode="auto">
            <a:xfrm>
              <a:off x="3609" y="3657"/>
              <a:ext cx="12" cy="5"/>
            </a:xfrm>
            <a:custGeom>
              <a:avLst/>
              <a:gdLst>
                <a:gd name="T0" fmla="*/ 2 w 5"/>
                <a:gd name="T1" fmla="*/ 0 h 2"/>
                <a:gd name="T2" fmla="*/ 0 w 5"/>
                <a:gd name="T3" fmla="*/ 1 h 2"/>
                <a:gd name="T4" fmla="*/ 2 w 5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2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0" name="Freeform 20"/>
            <p:cNvSpPr/>
            <p:nvPr/>
          </p:nvSpPr>
          <p:spPr bwMode="auto">
            <a:xfrm>
              <a:off x="3597" y="3651"/>
              <a:ext cx="8" cy="11"/>
            </a:xfrm>
            <a:custGeom>
              <a:avLst/>
              <a:gdLst>
                <a:gd name="T0" fmla="*/ 1 w 3"/>
                <a:gd name="T1" fmla="*/ 3 h 4"/>
                <a:gd name="T2" fmla="*/ 3 w 3"/>
                <a:gd name="T3" fmla="*/ 1 h 4"/>
                <a:gd name="T4" fmla="*/ 1 w 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1" y="3"/>
                  </a:moveTo>
                  <a:cubicBezTo>
                    <a:pt x="1" y="2"/>
                    <a:pt x="3" y="3"/>
                    <a:pt x="3" y="1"/>
                  </a:cubicBezTo>
                  <a:cubicBezTo>
                    <a:pt x="1" y="0"/>
                    <a:pt x="0" y="4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1" name="Freeform 21"/>
            <p:cNvSpPr/>
            <p:nvPr/>
          </p:nvSpPr>
          <p:spPr bwMode="auto">
            <a:xfrm>
              <a:off x="3209" y="3662"/>
              <a:ext cx="17" cy="15"/>
            </a:xfrm>
            <a:custGeom>
              <a:avLst/>
              <a:gdLst>
                <a:gd name="T0" fmla="*/ 1 w 7"/>
                <a:gd name="T1" fmla="*/ 0 h 5"/>
                <a:gd name="T2" fmla="*/ 0 w 7"/>
                <a:gd name="T3" fmla="*/ 3 h 5"/>
                <a:gd name="T4" fmla="*/ 4 w 7"/>
                <a:gd name="T5" fmla="*/ 5 h 5"/>
                <a:gd name="T6" fmla="*/ 6 w 7"/>
                <a:gd name="T7" fmla="*/ 2 h 5"/>
                <a:gd name="T8" fmla="*/ 7 w 7"/>
                <a:gd name="T9" fmla="*/ 2 h 5"/>
                <a:gd name="T10" fmla="*/ 1 w 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cubicBezTo>
                    <a:pt x="1" y="1"/>
                    <a:pt x="1" y="3"/>
                    <a:pt x="0" y="3"/>
                  </a:cubicBezTo>
                  <a:cubicBezTo>
                    <a:pt x="3" y="3"/>
                    <a:pt x="2" y="5"/>
                    <a:pt x="4" y="5"/>
                  </a:cubicBezTo>
                  <a:cubicBezTo>
                    <a:pt x="5" y="4"/>
                    <a:pt x="5" y="2"/>
                    <a:pt x="6" y="2"/>
                  </a:cubicBezTo>
                  <a:cubicBezTo>
                    <a:pt x="6" y="2"/>
                    <a:pt x="7" y="3"/>
                    <a:pt x="7" y="2"/>
                  </a:cubicBezTo>
                  <a:cubicBezTo>
                    <a:pt x="6" y="1"/>
                    <a:pt x="3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2" name="Freeform 22"/>
            <p:cNvSpPr/>
            <p:nvPr/>
          </p:nvSpPr>
          <p:spPr bwMode="auto">
            <a:xfrm>
              <a:off x="3214" y="3680"/>
              <a:ext cx="12" cy="11"/>
            </a:xfrm>
            <a:custGeom>
              <a:avLst/>
              <a:gdLst>
                <a:gd name="T0" fmla="*/ 3 w 5"/>
                <a:gd name="T1" fmla="*/ 4 h 4"/>
                <a:gd name="T2" fmla="*/ 2 w 5"/>
                <a:gd name="T3" fmla="*/ 1 h 4"/>
                <a:gd name="T4" fmla="*/ 4 w 5"/>
                <a:gd name="T5" fmla="*/ 0 h 4"/>
                <a:gd name="T6" fmla="*/ 1 w 5"/>
                <a:gd name="T7" fmla="*/ 0 h 4"/>
                <a:gd name="T8" fmla="*/ 3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4"/>
                  </a:moveTo>
                  <a:cubicBezTo>
                    <a:pt x="3" y="3"/>
                    <a:pt x="2" y="2"/>
                    <a:pt x="2" y="1"/>
                  </a:cubicBezTo>
                  <a:cubicBezTo>
                    <a:pt x="3" y="1"/>
                    <a:pt x="5" y="1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2" y="1"/>
                    <a:pt x="0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3" name="Freeform 23"/>
            <p:cNvSpPr/>
            <p:nvPr/>
          </p:nvSpPr>
          <p:spPr bwMode="auto">
            <a:xfrm>
              <a:off x="3174" y="3659"/>
              <a:ext cx="14" cy="15"/>
            </a:xfrm>
            <a:custGeom>
              <a:avLst/>
              <a:gdLst>
                <a:gd name="T0" fmla="*/ 2 w 6"/>
                <a:gd name="T1" fmla="*/ 3 h 5"/>
                <a:gd name="T2" fmla="*/ 1 w 6"/>
                <a:gd name="T3" fmla="*/ 2 h 5"/>
                <a:gd name="T4" fmla="*/ 4 w 6"/>
                <a:gd name="T5" fmla="*/ 3 h 5"/>
                <a:gd name="T6" fmla="*/ 5 w 6"/>
                <a:gd name="T7" fmla="*/ 5 h 5"/>
                <a:gd name="T8" fmla="*/ 6 w 6"/>
                <a:gd name="T9" fmla="*/ 1 h 5"/>
                <a:gd name="T10" fmla="*/ 2 w 6"/>
                <a:gd name="T11" fmla="*/ 0 h 5"/>
                <a:gd name="T12" fmla="*/ 2 w 6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0" y="5"/>
                    <a:pt x="3" y="3"/>
                    <a:pt x="4" y="3"/>
                  </a:cubicBezTo>
                  <a:cubicBezTo>
                    <a:pt x="4" y="4"/>
                    <a:pt x="4" y="5"/>
                    <a:pt x="5" y="5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3" y="2"/>
                    <a:pt x="4" y="2"/>
                    <a:pt x="2" y="0"/>
                  </a:cubicBezTo>
                  <a:cubicBezTo>
                    <a:pt x="1" y="1"/>
                    <a:pt x="3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4" name="Freeform 24"/>
            <p:cNvSpPr/>
            <p:nvPr/>
          </p:nvSpPr>
          <p:spPr bwMode="auto">
            <a:xfrm>
              <a:off x="3188" y="3662"/>
              <a:ext cx="17" cy="26"/>
            </a:xfrm>
            <a:custGeom>
              <a:avLst/>
              <a:gdLst>
                <a:gd name="T0" fmla="*/ 2 w 7"/>
                <a:gd name="T1" fmla="*/ 6 h 9"/>
                <a:gd name="T2" fmla="*/ 0 w 7"/>
                <a:gd name="T3" fmla="*/ 7 h 9"/>
                <a:gd name="T4" fmla="*/ 2 w 7"/>
                <a:gd name="T5" fmla="*/ 9 h 9"/>
                <a:gd name="T6" fmla="*/ 5 w 7"/>
                <a:gd name="T7" fmla="*/ 8 h 9"/>
                <a:gd name="T8" fmla="*/ 7 w 7"/>
                <a:gd name="T9" fmla="*/ 6 h 9"/>
                <a:gd name="T10" fmla="*/ 7 w 7"/>
                <a:gd name="T11" fmla="*/ 2 h 9"/>
                <a:gd name="T12" fmla="*/ 4 w 7"/>
                <a:gd name="T13" fmla="*/ 1 h 9"/>
                <a:gd name="T14" fmla="*/ 4 w 7"/>
                <a:gd name="T15" fmla="*/ 6 h 9"/>
                <a:gd name="T16" fmla="*/ 2 w 7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2" y="6"/>
                  </a:moveTo>
                  <a:cubicBezTo>
                    <a:pt x="2" y="8"/>
                    <a:pt x="0" y="4"/>
                    <a:pt x="0" y="7"/>
                  </a:cubicBezTo>
                  <a:cubicBezTo>
                    <a:pt x="1" y="7"/>
                    <a:pt x="1" y="9"/>
                    <a:pt x="2" y="9"/>
                  </a:cubicBezTo>
                  <a:cubicBezTo>
                    <a:pt x="3" y="5"/>
                    <a:pt x="4" y="8"/>
                    <a:pt x="5" y="8"/>
                  </a:cubicBezTo>
                  <a:cubicBezTo>
                    <a:pt x="5" y="8"/>
                    <a:pt x="6" y="6"/>
                    <a:pt x="7" y="6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3"/>
                    <a:pt x="6" y="0"/>
                    <a:pt x="4" y="1"/>
                  </a:cubicBezTo>
                  <a:cubicBezTo>
                    <a:pt x="3" y="3"/>
                    <a:pt x="5" y="6"/>
                    <a:pt x="4" y="6"/>
                  </a:cubicBezTo>
                  <a:cubicBezTo>
                    <a:pt x="3" y="6"/>
                    <a:pt x="2" y="4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5" name="Freeform 25"/>
            <p:cNvSpPr/>
            <p:nvPr/>
          </p:nvSpPr>
          <p:spPr bwMode="auto">
            <a:xfrm>
              <a:off x="3181" y="3671"/>
              <a:ext cx="7" cy="14"/>
            </a:xfrm>
            <a:custGeom>
              <a:avLst/>
              <a:gdLst>
                <a:gd name="T0" fmla="*/ 0 w 3"/>
                <a:gd name="T1" fmla="*/ 3 h 5"/>
                <a:gd name="T2" fmla="*/ 2 w 3"/>
                <a:gd name="T3" fmla="*/ 5 h 5"/>
                <a:gd name="T4" fmla="*/ 0 w 3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2"/>
                    <a:pt x="2" y="5"/>
                    <a:pt x="2" y="5"/>
                  </a:cubicBezTo>
                  <a:cubicBezTo>
                    <a:pt x="3" y="4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6" name="Freeform 26"/>
            <p:cNvSpPr/>
            <p:nvPr/>
          </p:nvSpPr>
          <p:spPr bwMode="auto">
            <a:xfrm>
              <a:off x="3009" y="3668"/>
              <a:ext cx="24" cy="23"/>
            </a:xfrm>
            <a:custGeom>
              <a:avLst/>
              <a:gdLst>
                <a:gd name="T0" fmla="*/ 10 w 10"/>
                <a:gd name="T1" fmla="*/ 2 h 8"/>
                <a:gd name="T2" fmla="*/ 6 w 10"/>
                <a:gd name="T3" fmla="*/ 3 h 8"/>
                <a:gd name="T4" fmla="*/ 7 w 10"/>
                <a:gd name="T5" fmla="*/ 0 h 8"/>
                <a:gd name="T6" fmla="*/ 3 w 10"/>
                <a:gd name="T7" fmla="*/ 0 h 8"/>
                <a:gd name="T8" fmla="*/ 2 w 10"/>
                <a:gd name="T9" fmla="*/ 2 h 8"/>
                <a:gd name="T10" fmla="*/ 4 w 10"/>
                <a:gd name="T11" fmla="*/ 5 h 8"/>
                <a:gd name="T12" fmla="*/ 0 w 10"/>
                <a:gd name="T13" fmla="*/ 5 h 8"/>
                <a:gd name="T14" fmla="*/ 4 w 10"/>
                <a:gd name="T15" fmla="*/ 7 h 8"/>
                <a:gd name="T16" fmla="*/ 6 w 10"/>
                <a:gd name="T17" fmla="*/ 8 h 8"/>
                <a:gd name="T18" fmla="*/ 10 w 10"/>
                <a:gd name="T1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8">
                  <a:moveTo>
                    <a:pt x="10" y="2"/>
                  </a:moveTo>
                  <a:cubicBezTo>
                    <a:pt x="8" y="0"/>
                    <a:pt x="9" y="3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5" y="1"/>
                    <a:pt x="5" y="2"/>
                    <a:pt x="3" y="0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4"/>
                    <a:pt x="4" y="4"/>
                    <a:pt x="4" y="5"/>
                  </a:cubicBezTo>
                  <a:cubicBezTo>
                    <a:pt x="2" y="4"/>
                    <a:pt x="1" y="3"/>
                    <a:pt x="0" y="5"/>
                  </a:cubicBezTo>
                  <a:cubicBezTo>
                    <a:pt x="2" y="6"/>
                    <a:pt x="2" y="6"/>
                    <a:pt x="4" y="7"/>
                  </a:cubicBezTo>
                  <a:cubicBezTo>
                    <a:pt x="5" y="7"/>
                    <a:pt x="5" y="8"/>
                    <a:pt x="6" y="8"/>
                  </a:cubicBezTo>
                  <a:cubicBezTo>
                    <a:pt x="8" y="6"/>
                    <a:pt x="10" y="5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7" name="Freeform 27"/>
            <p:cNvSpPr>
              <a:spLocks noEditPoints="1"/>
            </p:cNvSpPr>
            <p:nvPr/>
          </p:nvSpPr>
          <p:spPr bwMode="auto">
            <a:xfrm>
              <a:off x="3102" y="3662"/>
              <a:ext cx="36" cy="29"/>
            </a:xfrm>
            <a:custGeom>
              <a:avLst/>
              <a:gdLst>
                <a:gd name="T0" fmla="*/ 0 w 15"/>
                <a:gd name="T1" fmla="*/ 2 h 10"/>
                <a:gd name="T2" fmla="*/ 1 w 15"/>
                <a:gd name="T3" fmla="*/ 4 h 10"/>
                <a:gd name="T4" fmla="*/ 3 w 15"/>
                <a:gd name="T5" fmla="*/ 5 h 10"/>
                <a:gd name="T6" fmla="*/ 5 w 15"/>
                <a:gd name="T7" fmla="*/ 7 h 10"/>
                <a:gd name="T8" fmla="*/ 8 w 15"/>
                <a:gd name="T9" fmla="*/ 6 h 10"/>
                <a:gd name="T10" fmla="*/ 9 w 15"/>
                <a:gd name="T11" fmla="*/ 6 h 10"/>
                <a:gd name="T12" fmla="*/ 7 w 15"/>
                <a:gd name="T13" fmla="*/ 9 h 10"/>
                <a:gd name="T14" fmla="*/ 11 w 15"/>
                <a:gd name="T15" fmla="*/ 7 h 10"/>
                <a:gd name="T16" fmla="*/ 10 w 15"/>
                <a:gd name="T17" fmla="*/ 10 h 10"/>
                <a:gd name="T18" fmla="*/ 13 w 15"/>
                <a:gd name="T19" fmla="*/ 6 h 10"/>
                <a:gd name="T20" fmla="*/ 14 w 15"/>
                <a:gd name="T21" fmla="*/ 8 h 10"/>
                <a:gd name="T22" fmla="*/ 15 w 15"/>
                <a:gd name="T23" fmla="*/ 6 h 10"/>
                <a:gd name="T24" fmla="*/ 11 w 15"/>
                <a:gd name="T25" fmla="*/ 2 h 10"/>
                <a:gd name="T26" fmla="*/ 9 w 15"/>
                <a:gd name="T27" fmla="*/ 5 h 10"/>
                <a:gd name="T28" fmla="*/ 7 w 15"/>
                <a:gd name="T29" fmla="*/ 2 h 10"/>
                <a:gd name="T30" fmla="*/ 0 w 15"/>
                <a:gd name="T31" fmla="*/ 2 h 10"/>
                <a:gd name="T32" fmla="*/ 5 w 15"/>
                <a:gd name="T33" fmla="*/ 6 h 10"/>
                <a:gd name="T34" fmla="*/ 5 w 15"/>
                <a:gd name="T35" fmla="*/ 4 h 10"/>
                <a:gd name="T36" fmla="*/ 5 w 15"/>
                <a:gd name="T37" fmla="*/ 3 h 10"/>
                <a:gd name="T38" fmla="*/ 5 w 15"/>
                <a:gd name="T3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cubicBezTo>
                    <a:pt x="1" y="2"/>
                    <a:pt x="1" y="4"/>
                    <a:pt x="1" y="4"/>
                  </a:cubicBezTo>
                  <a:cubicBezTo>
                    <a:pt x="2" y="5"/>
                    <a:pt x="3" y="4"/>
                    <a:pt x="3" y="5"/>
                  </a:cubicBezTo>
                  <a:cubicBezTo>
                    <a:pt x="3" y="6"/>
                    <a:pt x="4" y="6"/>
                    <a:pt x="5" y="7"/>
                  </a:cubicBezTo>
                  <a:cubicBezTo>
                    <a:pt x="7" y="8"/>
                    <a:pt x="6" y="6"/>
                    <a:pt x="8" y="6"/>
                  </a:cubicBezTo>
                  <a:cubicBezTo>
                    <a:pt x="8" y="7"/>
                    <a:pt x="9" y="6"/>
                    <a:pt x="9" y="6"/>
                  </a:cubicBezTo>
                  <a:cubicBezTo>
                    <a:pt x="9" y="7"/>
                    <a:pt x="7" y="7"/>
                    <a:pt x="7" y="9"/>
                  </a:cubicBezTo>
                  <a:cubicBezTo>
                    <a:pt x="9" y="9"/>
                    <a:pt x="9" y="7"/>
                    <a:pt x="11" y="7"/>
                  </a:cubicBezTo>
                  <a:cubicBezTo>
                    <a:pt x="11" y="8"/>
                    <a:pt x="10" y="8"/>
                    <a:pt x="10" y="10"/>
                  </a:cubicBezTo>
                  <a:cubicBezTo>
                    <a:pt x="13" y="10"/>
                    <a:pt x="11" y="7"/>
                    <a:pt x="13" y="6"/>
                  </a:cubicBezTo>
                  <a:cubicBezTo>
                    <a:pt x="13" y="7"/>
                    <a:pt x="13" y="8"/>
                    <a:pt x="14" y="8"/>
                  </a:cubicBezTo>
                  <a:cubicBezTo>
                    <a:pt x="14" y="7"/>
                    <a:pt x="15" y="6"/>
                    <a:pt x="15" y="6"/>
                  </a:cubicBezTo>
                  <a:cubicBezTo>
                    <a:pt x="11" y="7"/>
                    <a:pt x="14" y="1"/>
                    <a:pt x="11" y="2"/>
                  </a:cubicBezTo>
                  <a:cubicBezTo>
                    <a:pt x="9" y="1"/>
                    <a:pt x="12" y="5"/>
                    <a:pt x="9" y="5"/>
                  </a:cubicBezTo>
                  <a:cubicBezTo>
                    <a:pt x="8" y="4"/>
                    <a:pt x="6" y="4"/>
                    <a:pt x="7" y="2"/>
                  </a:cubicBezTo>
                  <a:cubicBezTo>
                    <a:pt x="5" y="1"/>
                    <a:pt x="1" y="0"/>
                    <a:pt x="0" y="2"/>
                  </a:cubicBezTo>
                  <a:close/>
                  <a:moveTo>
                    <a:pt x="5" y="6"/>
                  </a:moveTo>
                  <a:cubicBezTo>
                    <a:pt x="5" y="6"/>
                    <a:pt x="5" y="4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8" y="3"/>
                    <a:pt x="5" y="7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8" name="Freeform 28"/>
            <p:cNvSpPr/>
            <p:nvPr/>
          </p:nvSpPr>
          <p:spPr bwMode="auto">
            <a:xfrm>
              <a:off x="3064" y="3662"/>
              <a:ext cx="41" cy="35"/>
            </a:xfrm>
            <a:custGeom>
              <a:avLst/>
              <a:gdLst>
                <a:gd name="T0" fmla="*/ 0 w 17"/>
                <a:gd name="T1" fmla="*/ 7 h 12"/>
                <a:gd name="T2" fmla="*/ 3 w 17"/>
                <a:gd name="T3" fmla="*/ 8 h 12"/>
                <a:gd name="T4" fmla="*/ 4 w 17"/>
                <a:gd name="T5" fmla="*/ 6 h 12"/>
                <a:gd name="T6" fmla="*/ 3 w 17"/>
                <a:gd name="T7" fmla="*/ 9 h 12"/>
                <a:gd name="T8" fmla="*/ 7 w 17"/>
                <a:gd name="T9" fmla="*/ 7 h 12"/>
                <a:gd name="T10" fmla="*/ 12 w 17"/>
                <a:gd name="T11" fmla="*/ 10 h 12"/>
                <a:gd name="T12" fmla="*/ 15 w 17"/>
                <a:gd name="T13" fmla="*/ 8 h 12"/>
                <a:gd name="T14" fmla="*/ 16 w 17"/>
                <a:gd name="T15" fmla="*/ 10 h 12"/>
                <a:gd name="T16" fmla="*/ 16 w 17"/>
                <a:gd name="T17" fmla="*/ 3 h 12"/>
                <a:gd name="T18" fmla="*/ 13 w 17"/>
                <a:gd name="T19" fmla="*/ 6 h 12"/>
                <a:gd name="T20" fmla="*/ 13 w 17"/>
                <a:gd name="T21" fmla="*/ 2 h 12"/>
                <a:gd name="T22" fmla="*/ 10 w 17"/>
                <a:gd name="T23" fmla="*/ 2 h 12"/>
                <a:gd name="T24" fmla="*/ 10 w 17"/>
                <a:gd name="T25" fmla="*/ 7 h 12"/>
                <a:gd name="T26" fmla="*/ 6 w 17"/>
                <a:gd name="T27" fmla="*/ 6 h 12"/>
                <a:gd name="T28" fmla="*/ 5 w 17"/>
                <a:gd name="T29" fmla="*/ 4 h 12"/>
                <a:gd name="T30" fmla="*/ 7 w 17"/>
                <a:gd name="T31" fmla="*/ 0 h 12"/>
                <a:gd name="T32" fmla="*/ 2 w 17"/>
                <a:gd name="T33" fmla="*/ 3 h 12"/>
                <a:gd name="T34" fmla="*/ 4 w 17"/>
                <a:gd name="T35" fmla="*/ 2 h 12"/>
                <a:gd name="T36" fmla="*/ 3 w 17"/>
                <a:gd name="T37" fmla="*/ 6 h 12"/>
                <a:gd name="T38" fmla="*/ 2 w 17"/>
                <a:gd name="T39" fmla="*/ 5 h 12"/>
                <a:gd name="T40" fmla="*/ 0 w 17"/>
                <a:gd name="T4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2">
                  <a:moveTo>
                    <a:pt x="0" y="7"/>
                  </a:moveTo>
                  <a:cubicBezTo>
                    <a:pt x="1" y="7"/>
                    <a:pt x="2" y="8"/>
                    <a:pt x="3" y="8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8"/>
                    <a:pt x="4" y="8"/>
                    <a:pt x="3" y="9"/>
                  </a:cubicBezTo>
                  <a:cubicBezTo>
                    <a:pt x="6" y="7"/>
                    <a:pt x="9" y="12"/>
                    <a:pt x="7" y="7"/>
                  </a:cubicBezTo>
                  <a:cubicBezTo>
                    <a:pt x="10" y="7"/>
                    <a:pt x="10" y="9"/>
                    <a:pt x="12" y="10"/>
                  </a:cubicBezTo>
                  <a:cubicBezTo>
                    <a:pt x="12" y="8"/>
                    <a:pt x="15" y="9"/>
                    <a:pt x="15" y="8"/>
                  </a:cubicBezTo>
                  <a:cubicBezTo>
                    <a:pt x="15" y="9"/>
                    <a:pt x="15" y="10"/>
                    <a:pt x="16" y="10"/>
                  </a:cubicBezTo>
                  <a:cubicBezTo>
                    <a:pt x="16" y="6"/>
                    <a:pt x="17" y="7"/>
                    <a:pt x="16" y="3"/>
                  </a:cubicBezTo>
                  <a:cubicBezTo>
                    <a:pt x="13" y="2"/>
                    <a:pt x="16" y="7"/>
                    <a:pt x="13" y="6"/>
                  </a:cubicBezTo>
                  <a:cubicBezTo>
                    <a:pt x="13" y="5"/>
                    <a:pt x="14" y="4"/>
                    <a:pt x="13" y="2"/>
                  </a:cubicBezTo>
                  <a:cubicBezTo>
                    <a:pt x="12" y="2"/>
                    <a:pt x="11" y="2"/>
                    <a:pt x="10" y="2"/>
                  </a:cubicBezTo>
                  <a:cubicBezTo>
                    <a:pt x="9" y="5"/>
                    <a:pt x="8" y="5"/>
                    <a:pt x="10" y="7"/>
                  </a:cubicBezTo>
                  <a:cubicBezTo>
                    <a:pt x="8" y="6"/>
                    <a:pt x="8" y="6"/>
                    <a:pt x="6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7" y="3"/>
                    <a:pt x="5" y="2"/>
                    <a:pt x="7" y="0"/>
                  </a:cubicBezTo>
                  <a:cubicBezTo>
                    <a:pt x="5" y="1"/>
                    <a:pt x="1" y="0"/>
                    <a:pt x="2" y="3"/>
                  </a:cubicBezTo>
                  <a:cubicBezTo>
                    <a:pt x="3" y="4"/>
                    <a:pt x="3" y="2"/>
                    <a:pt x="4" y="2"/>
                  </a:cubicBezTo>
                  <a:cubicBezTo>
                    <a:pt x="4" y="3"/>
                    <a:pt x="5" y="6"/>
                    <a:pt x="3" y="6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4" y="8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99" name="Freeform 29"/>
            <p:cNvSpPr/>
            <p:nvPr/>
          </p:nvSpPr>
          <p:spPr bwMode="auto">
            <a:xfrm>
              <a:off x="3107" y="3682"/>
              <a:ext cx="12" cy="6"/>
            </a:xfrm>
            <a:custGeom>
              <a:avLst/>
              <a:gdLst>
                <a:gd name="T0" fmla="*/ 0 w 5"/>
                <a:gd name="T1" fmla="*/ 1 h 2"/>
                <a:gd name="T2" fmla="*/ 3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2"/>
                    <a:pt x="5" y="2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0" name="Freeform 30"/>
            <p:cNvSpPr/>
            <p:nvPr/>
          </p:nvSpPr>
          <p:spPr bwMode="auto">
            <a:xfrm>
              <a:off x="3138" y="3665"/>
              <a:ext cx="19" cy="26"/>
            </a:xfrm>
            <a:custGeom>
              <a:avLst/>
              <a:gdLst>
                <a:gd name="T0" fmla="*/ 0 w 8"/>
                <a:gd name="T1" fmla="*/ 8 h 9"/>
                <a:gd name="T2" fmla="*/ 3 w 8"/>
                <a:gd name="T3" fmla="*/ 9 h 9"/>
                <a:gd name="T4" fmla="*/ 5 w 8"/>
                <a:gd name="T5" fmla="*/ 6 h 9"/>
                <a:gd name="T6" fmla="*/ 7 w 8"/>
                <a:gd name="T7" fmla="*/ 5 h 9"/>
                <a:gd name="T8" fmla="*/ 2 w 8"/>
                <a:gd name="T9" fmla="*/ 5 h 9"/>
                <a:gd name="T10" fmla="*/ 7 w 8"/>
                <a:gd name="T11" fmla="*/ 2 h 9"/>
                <a:gd name="T12" fmla="*/ 7 w 8"/>
                <a:gd name="T13" fmla="*/ 0 h 9"/>
                <a:gd name="T14" fmla="*/ 3 w 8"/>
                <a:gd name="T15" fmla="*/ 1 h 9"/>
                <a:gd name="T16" fmla="*/ 2 w 8"/>
                <a:gd name="T17" fmla="*/ 0 h 9"/>
                <a:gd name="T18" fmla="*/ 2 w 8"/>
                <a:gd name="T19" fmla="*/ 4 h 9"/>
                <a:gd name="T20" fmla="*/ 0 w 8"/>
                <a:gd name="T2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9">
                  <a:moveTo>
                    <a:pt x="0" y="8"/>
                  </a:moveTo>
                  <a:cubicBezTo>
                    <a:pt x="2" y="7"/>
                    <a:pt x="2" y="7"/>
                    <a:pt x="3" y="9"/>
                  </a:cubicBezTo>
                  <a:cubicBezTo>
                    <a:pt x="3" y="8"/>
                    <a:pt x="4" y="7"/>
                    <a:pt x="5" y="6"/>
                  </a:cubicBezTo>
                  <a:cubicBezTo>
                    <a:pt x="6" y="7"/>
                    <a:pt x="7" y="7"/>
                    <a:pt x="7" y="5"/>
                  </a:cubicBezTo>
                  <a:cubicBezTo>
                    <a:pt x="4" y="3"/>
                    <a:pt x="4" y="8"/>
                    <a:pt x="2" y="5"/>
                  </a:cubicBezTo>
                  <a:cubicBezTo>
                    <a:pt x="6" y="5"/>
                    <a:pt x="2" y="1"/>
                    <a:pt x="7" y="2"/>
                  </a:cubicBezTo>
                  <a:cubicBezTo>
                    <a:pt x="7" y="1"/>
                    <a:pt x="8" y="0"/>
                    <a:pt x="7" y="0"/>
                  </a:cubicBezTo>
                  <a:cubicBezTo>
                    <a:pt x="6" y="3"/>
                    <a:pt x="4" y="0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1" name="Freeform 31"/>
            <p:cNvSpPr/>
            <p:nvPr/>
          </p:nvSpPr>
          <p:spPr bwMode="auto">
            <a:xfrm>
              <a:off x="3133" y="3665"/>
              <a:ext cx="7" cy="9"/>
            </a:xfrm>
            <a:custGeom>
              <a:avLst/>
              <a:gdLst>
                <a:gd name="T0" fmla="*/ 0 w 3"/>
                <a:gd name="T1" fmla="*/ 1 h 3"/>
                <a:gd name="T2" fmla="*/ 3 w 3"/>
                <a:gd name="T3" fmla="*/ 1 h 3"/>
                <a:gd name="T4" fmla="*/ 0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0" y="3"/>
                    <a:pt x="3" y="2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2" name="Freeform 32"/>
            <p:cNvSpPr/>
            <p:nvPr/>
          </p:nvSpPr>
          <p:spPr bwMode="auto">
            <a:xfrm>
              <a:off x="3028" y="3677"/>
              <a:ext cx="15" cy="14"/>
            </a:xfrm>
            <a:custGeom>
              <a:avLst/>
              <a:gdLst>
                <a:gd name="T0" fmla="*/ 2 w 6"/>
                <a:gd name="T1" fmla="*/ 3 h 5"/>
                <a:gd name="T2" fmla="*/ 6 w 6"/>
                <a:gd name="T3" fmla="*/ 2 h 5"/>
                <a:gd name="T4" fmla="*/ 6 w 6"/>
                <a:gd name="T5" fmla="*/ 0 h 5"/>
                <a:gd name="T6" fmla="*/ 2 w 6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1"/>
                    <a:pt x="6" y="5"/>
                    <a:pt x="6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5" y="0"/>
                    <a:pt x="0" y="1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3" name="Freeform 33"/>
            <p:cNvSpPr/>
            <p:nvPr/>
          </p:nvSpPr>
          <p:spPr bwMode="auto">
            <a:xfrm>
              <a:off x="3155" y="3662"/>
              <a:ext cx="21" cy="26"/>
            </a:xfrm>
            <a:custGeom>
              <a:avLst/>
              <a:gdLst>
                <a:gd name="T0" fmla="*/ 6 w 9"/>
                <a:gd name="T1" fmla="*/ 9 h 9"/>
                <a:gd name="T2" fmla="*/ 7 w 9"/>
                <a:gd name="T3" fmla="*/ 6 h 9"/>
                <a:gd name="T4" fmla="*/ 6 w 9"/>
                <a:gd name="T5" fmla="*/ 5 h 9"/>
                <a:gd name="T6" fmla="*/ 9 w 9"/>
                <a:gd name="T7" fmla="*/ 6 h 9"/>
                <a:gd name="T8" fmla="*/ 6 w 9"/>
                <a:gd name="T9" fmla="*/ 3 h 9"/>
                <a:gd name="T10" fmla="*/ 4 w 9"/>
                <a:gd name="T11" fmla="*/ 0 h 9"/>
                <a:gd name="T12" fmla="*/ 4 w 9"/>
                <a:gd name="T13" fmla="*/ 3 h 9"/>
                <a:gd name="T14" fmla="*/ 2 w 9"/>
                <a:gd name="T15" fmla="*/ 8 h 9"/>
                <a:gd name="T16" fmla="*/ 6 w 9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6" y="9"/>
                  </a:moveTo>
                  <a:cubicBezTo>
                    <a:pt x="6" y="8"/>
                    <a:pt x="7" y="7"/>
                    <a:pt x="7" y="6"/>
                  </a:cubicBezTo>
                  <a:cubicBezTo>
                    <a:pt x="6" y="6"/>
                    <a:pt x="5" y="6"/>
                    <a:pt x="6" y="5"/>
                  </a:cubicBezTo>
                  <a:cubicBezTo>
                    <a:pt x="8" y="4"/>
                    <a:pt x="7" y="6"/>
                    <a:pt x="9" y="6"/>
                  </a:cubicBezTo>
                  <a:cubicBezTo>
                    <a:pt x="9" y="4"/>
                    <a:pt x="7" y="5"/>
                    <a:pt x="6" y="3"/>
                  </a:cubicBezTo>
                  <a:cubicBezTo>
                    <a:pt x="6" y="2"/>
                    <a:pt x="6" y="0"/>
                    <a:pt x="4" y="0"/>
                  </a:cubicBezTo>
                  <a:cubicBezTo>
                    <a:pt x="3" y="2"/>
                    <a:pt x="4" y="1"/>
                    <a:pt x="4" y="3"/>
                  </a:cubicBezTo>
                  <a:cubicBezTo>
                    <a:pt x="0" y="3"/>
                    <a:pt x="3" y="7"/>
                    <a:pt x="2" y="8"/>
                  </a:cubicBezTo>
                  <a:cubicBezTo>
                    <a:pt x="4" y="7"/>
                    <a:pt x="4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4" name="Freeform 34"/>
            <p:cNvSpPr/>
            <p:nvPr/>
          </p:nvSpPr>
          <p:spPr bwMode="auto">
            <a:xfrm>
              <a:off x="3033" y="3665"/>
              <a:ext cx="14" cy="15"/>
            </a:xfrm>
            <a:custGeom>
              <a:avLst/>
              <a:gdLst>
                <a:gd name="T0" fmla="*/ 3 w 6"/>
                <a:gd name="T1" fmla="*/ 0 h 5"/>
                <a:gd name="T2" fmla="*/ 3 w 6"/>
                <a:gd name="T3" fmla="*/ 1 h 5"/>
                <a:gd name="T4" fmla="*/ 0 w 6"/>
                <a:gd name="T5" fmla="*/ 1 h 5"/>
                <a:gd name="T6" fmla="*/ 3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cubicBezTo>
                    <a:pt x="3" y="0"/>
                    <a:pt x="3" y="1"/>
                    <a:pt x="3" y="1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0" y="5"/>
                    <a:pt x="6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5" name="Freeform 35"/>
            <p:cNvSpPr/>
            <p:nvPr/>
          </p:nvSpPr>
          <p:spPr bwMode="auto">
            <a:xfrm>
              <a:off x="2978" y="3665"/>
              <a:ext cx="36" cy="26"/>
            </a:xfrm>
            <a:custGeom>
              <a:avLst/>
              <a:gdLst>
                <a:gd name="T0" fmla="*/ 10 w 15"/>
                <a:gd name="T1" fmla="*/ 5 h 9"/>
                <a:gd name="T2" fmla="*/ 11 w 15"/>
                <a:gd name="T3" fmla="*/ 7 h 9"/>
                <a:gd name="T4" fmla="*/ 7 w 15"/>
                <a:gd name="T5" fmla="*/ 2 h 9"/>
                <a:gd name="T6" fmla="*/ 7 w 15"/>
                <a:gd name="T7" fmla="*/ 2 h 9"/>
                <a:gd name="T8" fmla="*/ 3 w 15"/>
                <a:gd name="T9" fmla="*/ 1 h 9"/>
                <a:gd name="T10" fmla="*/ 0 w 15"/>
                <a:gd name="T11" fmla="*/ 4 h 9"/>
                <a:gd name="T12" fmla="*/ 3 w 15"/>
                <a:gd name="T13" fmla="*/ 6 h 9"/>
                <a:gd name="T14" fmla="*/ 2 w 15"/>
                <a:gd name="T15" fmla="*/ 8 h 9"/>
                <a:gd name="T16" fmla="*/ 3 w 15"/>
                <a:gd name="T17" fmla="*/ 8 h 9"/>
                <a:gd name="T18" fmla="*/ 6 w 15"/>
                <a:gd name="T19" fmla="*/ 7 h 9"/>
                <a:gd name="T20" fmla="*/ 6 w 15"/>
                <a:gd name="T21" fmla="*/ 8 h 9"/>
                <a:gd name="T22" fmla="*/ 8 w 15"/>
                <a:gd name="T23" fmla="*/ 9 h 9"/>
                <a:gd name="T24" fmla="*/ 10 w 15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9">
                  <a:moveTo>
                    <a:pt x="10" y="5"/>
                  </a:moveTo>
                  <a:cubicBezTo>
                    <a:pt x="10" y="6"/>
                    <a:pt x="11" y="6"/>
                    <a:pt x="11" y="7"/>
                  </a:cubicBezTo>
                  <a:cubicBezTo>
                    <a:pt x="15" y="2"/>
                    <a:pt x="4" y="4"/>
                    <a:pt x="7" y="2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0"/>
                    <a:pt x="4" y="3"/>
                    <a:pt x="3" y="1"/>
                  </a:cubicBezTo>
                  <a:cubicBezTo>
                    <a:pt x="4" y="4"/>
                    <a:pt x="0" y="2"/>
                    <a:pt x="0" y="4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1" y="6"/>
                    <a:pt x="1" y="7"/>
                    <a:pt x="2" y="8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6" y="9"/>
                    <a:pt x="4" y="7"/>
                    <a:pt x="6" y="7"/>
                  </a:cubicBezTo>
                  <a:cubicBezTo>
                    <a:pt x="6" y="7"/>
                    <a:pt x="6" y="8"/>
                    <a:pt x="6" y="8"/>
                  </a:cubicBezTo>
                  <a:cubicBezTo>
                    <a:pt x="6" y="8"/>
                    <a:pt x="7" y="8"/>
                    <a:pt x="8" y="9"/>
                  </a:cubicBezTo>
                  <a:cubicBezTo>
                    <a:pt x="10" y="8"/>
                    <a:pt x="8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6" name="Freeform 36"/>
            <p:cNvSpPr/>
            <p:nvPr/>
          </p:nvSpPr>
          <p:spPr bwMode="auto">
            <a:xfrm>
              <a:off x="2938" y="3668"/>
              <a:ext cx="43" cy="26"/>
            </a:xfrm>
            <a:custGeom>
              <a:avLst/>
              <a:gdLst>
                <a:gd name="T0" fmla="*/ 17 w 18"/>
                <a:gd name="T1" fmla="*/ 6 h 9"/>
                <a:gd name="T2" fmla="*/ 15 w 18"/>
                <a:gd name="T3" fmla="*/ 2 h 9"/>
                <a:gd name="T4" fmla="*/ 14 w 18"/>
                <a:gd name="T5" fmla="*/ 1 h 9"/>
                <a:gd name="T6" fmla="*/ 13 w 18"/>
                <a:gd name="T7" fmla="*/ 3 h 9"/>
                <a:gd name="T8" fmla="*/ 9 w 18"/>
                <a:gd name="T9" fmla="*/ 3 h 9"/>
                <a:gd name="T10" fmla="*/ 9 w 18"/>
                <a:gd name="T11" fmla="*/ 4 h 9"/>
                <a:gd name="T12" fmla="*/ 8 w 18"/>
                <a:gd name="T13" fmla="*/ 1 h 9"/>
                <a:gd name="T14" fmla="*/ 5 w 18"/>
                <a:gd name="T15" fmla="*/ 0 h 9"/>
                <a:gd name="T16" fmla="*/ 2 w 18"/>
                <a:gd name="T17" fmla="*/ 2 h 9"/>
                <a:gd name="T18" fmla="*/ 5 w 18"/>
                <a:gd name="T19" fmla="*/ 4 h 9"/>
                <a:gd name="T20" fmla="*/ 4 w 18"/>
                <a:gd name="T21" fmla="*/ 6 h 9"/>
                <a:gd name="T22" fmla="*/ 0 w 18"/>
                <a:gd name="T23" fmla="*/ 4 h 9"/>
                <a:gd name="T24" fmla="*/ 1 w 18"/>
                <a:gd name="T25" fmla="*/ 7 h 9"/>
                <a:gd name="T26" fmla="*/ 3 w 18"/>
                <a:gd name="T27" fmla="*/ 8 h 9"/>
                <a:gd name="T28" fmla="*/ 6 w 18"/>
                <a:gd name="T29" fmla="*/ 8 h 9"/>
                <a:gd name="T30" fmla="*/ 9 w 18"/>
                <a:gd name="T31" fmla="*/ 5 h 9"/>
                <a:gd name="T32" fmla="*/ 10 w 18"/>
                <a:gd name="T33" fmla="*/ 8 h 9"/>
                <a:gd name="T34" fmla="*/ 13 w 18"/>
                <a:gd name="T35" fmla="*/ 5 h 9"/>
                <a:gd name="T36" fmla="*/ 17 w 18"/>
                <a:gd name="T3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9">
                  <a:moveTo>
                    <a:pt x="17" y="6"/>
                  </a:moveTo>
                  <a:cubicBezTo>
                    <a:pt x="18" y="3"/>
                    <a:pt x="16" y="3"/>
                    <a:pt x="15" y="2"/>
                  </a:cubicBezTo>
                  <a:cubicBezTo>
                    <a:pt x="15" y="2"/>
                    <a:pt x="15" y="1"/>
                    <a:pt x="14" y="1"/>
                  </a:cubicBezTo>
                  <a:cubicBezTo>
                    <a:pt x="15" y="2"/>
                    <a:pt x="13" y="4"/>
                    <a:pt x="13" y="3"/>
                  </a:cubicBezTo>
                  <a:cubicBezTo>
                    <a:pt x="13" y="1"/>
                    <a:pt x="10" y="2"/>
                    <a:pt x="9" y="3"/>
                  </a:cubicBezTo>
                  <a:cubicBezTo>
                    <a:pt x="10" y="3"/>
                    <a:pt x="10" y="4"/>
                    <a:pt x="9" y="4"/>
                  </a:cubicBezTo>
                  <a:cubicBezTo>
                    <a:pt x="8" y="3"/>
                    <a:pt x="8" y="2"/>
                    <a:pt x="8" y="1"/>
                  </a:cubicBezTo>
                  <a:cubicBezTo>
                    <a:pt x="5" y="2"/>
                    <a:pt x="6" y="2"/>
                    <a:pt x="5" y="0"/>
                  </a:cubicBezTo>
                  <a:cubicBezTo>
                    <a:pt x="5" y="2"/>
                    <a:pt x="2" y="1"/>
                    <a:pt x="2" y="2"/>
                  </a:cubicBezTo>
                  <a:cubicBezTo>
                    <a:pt x="3" y="3"/>
                    <a:pt x="5" y="2"/>
                    <a:pt x="5" y="4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5"/>
                    <a:pt x="1" y="1"/>
                    <a:pt x="0" y="4"/>
                  </a:cubicBezTo>
                  <a:cubicBezTo>
                    <a:pt x="2" y="3"/>
                    <a:pt x="1" y="5"/>
                    <a:pt x="1" y="7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5" y="8"/>
                    <a:pt x="8" y="4"/>
                    <a:pt x="6" y="8"/>
                  </a:cubicBezTo>
                  <a:cubicBezTo>
                    <a:pt x="9" y="9"/>
                    <a:pt x="7" y="5"/>
                    <a:pt x="9" y="5"/>
                  </a:cubicBezTo>
                  <a:cubicBezTo>
                    <a:pt x="9" y="7"/>
                    <a:pt x="9" y="7"/>
                    <a:pt x="10" y="8"/>
                  </a:cubicBezTo>
                  <a:cubicBezTo>
                    <a:pt x="11" y="6"/>
                    <a:pt x="11" y="5"/>
                    <a:pt x="13" y="5"/>
                  </a:cubicBezTo>
                  <a:cubicBezTo>
                    <a:pt x="12" y="9"/>
                    <a:pt x="15" y="4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7" name="Freeform 37"/>
            <p:cNvSpPr/>
            <p:nvPr/>
          </p:nvSpPr>
          <p:spPr bwMode="auto">
            <a:xfrm>
              <a:off x="2997" y="3662"/>
              <a:ext cx="8" cy="15"/>
            </a:xfrm>
            <a:custGeom>
              <a:avLst/>
              <a:gdLst>
                <a:gd name="T0" fmla="*/ 3 w 3"/>
                <a:gd name="T1" fmla="*/ 2 h 5"/>
                <a:gd name="T2" fmla="*/ 3 w 3"/>
                <a:gd name="T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cubicBezTo>
                    <a:pt x="0" y="0"/>
                    <a:pt x="2" y="5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8" name="Freeform 38"/>
            <p:cNvSpPr/>
            <p:nvPr/>
          </p:nvSpPr>
          <p:spPr bwMode="auto">
            <a:xfrm>
              <a:off x="3045" y="3668"/>
              <a:ext cx="19" cy="29"/>
            </a:xfrm>
            <a:custGeom>
              <a:avLst/>
              <a:gdLst>
                <a:gd name="T0" fmla="*/ 1 w 8"/>
                <a:gd name="T1" fmla="*/ 7 h 10"/>
                <a:gd name="T2" fmla="*/ 5 w 8"/>
                <a:gd name="T3" fmla="*/ 6 h 10"/>
                <a:gd name="T4" fmla="*/ 7 w 8"/>
                <a:gd name="T5" fmla="*/ 6 h 10"/>
                <a:gd name="T6" fmla="*/ 8 w 8"/>
                <a:gd name="T7" fmla="*/ 7 h 10"/>
                <a:gd name="T8" fmla="*/ 8 w 8"/>
                <a:gd name="T9" fmla="*/ 2 h 10"/>
                <a:gd name="T10" fmla="*/ 4 w 8"/>
                <a:gd name="T11" fmla="*/ 0 h 10"/>
                <a:gd name="T12" fmla="*/ 1 w 8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1" y="7"/>
                  </a:moveTo>
                  <a:cubicBezTo>
                    <a:pt x="3" y="8"/>
                    <a:pt x="3" y="7"/>
                    <a:pt x="5" y="6"/>
                  </a:cubicBezTo>
                  <a:cubicBezTo>
                    <a:pt x="5" y="10"/>
                    <a:pt x="6" y="6"/>
                    <a:pt x="7" y="6"/>
                  </a:cubicBezTo>
                  <a:cubicBezTo>
                    <a:pt x="7" y="6"/>
                    <a:pt x="7" y="7"/>
                    <a:pt x="8" y="7"/>
                  </a:cubicBezTo>
                  <a:cubicBezTo>
                    <a:pt x="7" y="4"/>
                    <a:pt x="8" y="5"/>
                    <a:pt x="8" y="2"/>
                  </a:cubicBezTo>
                  <a:cubicBezTo>
                    <a:pt x="6" y="2"/>
                    <a:pt x="6" y="1"/>
                    <a:pt x="4" y="0"/>
                  </a:cubicBezTo>
                  <a:cubicBezTo>
                    <a:pt x="3" y="2"/>
                    <a:pt x="0" y="3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9" name="Freeform 39"/>
            <p:cNvSpPr/>
            <p:nvPr/>
          </p:nvSpPr>
          <p:spPr bwMode="auto">
            <a:xfrm>
              <a:off x="3424" y="3648"/>
              <a:ext cx="52" cy="43"/>
            </a:xfrm>
            <a:custGeom>
              <a:avLst/>
              <a:gdLst>
                <a:gd name="T0" fmla="*/ 21 w 22"/>
                <a:gd name="T1" fmla="*/ 5 h 15"/>
                <a:gd name="T2" fmla="*/ 19 w 22"/>
                <a:gd name="T3" fmla="*/ 5 h 15"/>
                <a:gd name="T4" fmla="*/ 20 w 22"/>
                <a:gd name="T5" fmla="*/ 3 h 15"/>
                <a:gd name="T6" fmla="*/ 20 w 22"/>
                <a:gd name="T7" fmla="*/ 4 h 15"/>
                <a:gd name="T8" fmla="*/ 17 w 22"/>
                <a:gd name="T9" fmla="*/ 7 h 15"/>
                <a:gd name="T10" fmla="*/ 14 w 22"/>
                <a:gd name="T11" fmla="*/ 6 h 15"/>
                <a:gd name="T12" fmla="*/ 12 w 22"/>
                <a:gd name="T13" fmla="*/ 4 h 15"/>
                <a:gd name="T14" fmla="*/ 12 w 22"/>
                <a:gd name="T15" fmla="*/ 7 h 15"/>
                <a:gd name="T16" fmla="*/ 13 w 22"/>
                <a:gd name="T17" fmla="*/ 7 h 15"/>
                <a:gd name="T18" fmla="*/ 9 w 22"/>
                <a:gd name="T19" fmla="*/ 9 h 15"/>
                <a:gd name="T20" fmla="*/ 8 w 22"/>
                <a:gd name="T21" fmla="*/ 11 h 15"/>
                <a:gd name="T22" fmla="*/ 5 w 22"/>
                <a:gd name="T23" fmla="*/ 8 h 15"/>
                <a:gd name="T24" fmla="*/ 4 w 22"/>
                <a:gd name="T25" fmla="*/ 6 h 15"/>
                <a:gd name="T26" fmla="*/ 0 w 22"/>
                <a:gd name="T27" fmla="*/ 8 h 15"/>
                <a:gd name="T28" fmla="*/ 1 w 22"/>
                <a:gd name="T29" fmla="*/ 14 h 15"/>
                <a:gd name="T30" fmla="*/ 4 w 22"/>
                <a:gd name="T31" fmla="*/ 13 h 15"/>
                <a:gd name="T32" fmla="*/ 6 w 22"/>
                <a:gd name="T33" fmla="*/ 11 h 15"/>
                <a:gd name="T34" fmla="*/ 8 w 22"/>
                <a:gd name="T35" fmla="*/ 14 h 15"/>
                <a:gd name="T36" fmla="*/ 9 w 22"/>
                <a:gd name="T37" fmla="*/ 12 h 15"/>
                <a:gd name="T38" fmla="*/ 13 w 22"/>
                <a:gd name="T39" fmla="*/ 14 h 15"/>
                <a:gd name="T40" fmla="*/ 13 w 22"/>
                <a:gd name="T41" fmla="*/ 10 h 15"/>
                <a:gd name="T42" fmla="*/ 15 w 22"/>
                <a:gd name="T43" fmla="*/ 10 h 15"/>
                <a:gd name="T44" fmla="*/ 15 w 22"/>
                <a:gd name="T45" fmla="*/ 9 h 15"/>
                <a:gd name="T46" fmla="*/ 20 w 22"/>
                <a:gd name="T47" fmla="*/ 11 h 15"/>
                <a:gd name="T48" fmla="*/ 20 w 22"/>
                <a:gd name="T49" fmla="*/ 7 h 15"/>
                <a:gd name="T50" fmla="*/ 22 w 22"/>
                <a:gd name="T51" fmla="*/ 7 h 15"/>
                <a:gd name="T52" fmla="*/ 21 w 22"/>
                <a:gd name="T5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15">
                  <a:moveTo>
                    <a:pt x="21" y="5"/>
                  </a:moveTo>
                  <a:cubicBezTo>
                    <a:pt x="21" y="6"/>
                    <a:pt x="19" y="6"/>
                    <a:pt x="19" y="5"/>
                  </a:cubicBezTo>
                  <a:cubicBezTo>
                    <a:pt x="21" y="6"/>
                    <a:pt x="21" y="0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17" y="4"/>
                    <a:pt x="19" y="7"/>
                    <a:pt x="17" y="7"/>
                  </a:cubicBezTo>
                  <a:cubicBezTo>
                    <a:pt x="16" y="7"/>
                    <a:pt x="16" y="5"/>
                    <a:pt x="14" y="6"/>
                  </a:cubicBezTo>
                  <a:cubicBezTo>
                    <a:pt x="14" y="4"/>
                    <a:pt x="13" y="3"/>
                    <a:pt x="12" y="4"/>
                  </a:cubicBezTo>
                  <a:cubicBezTo>
                    <a:pt x="11" y="6"/>
                    <a:pt x="10" y="7"/>
                    <a:pt x="12" y="7"/>
                  </a:cubicBezTo>
                  <a:cubicBezTo>
                    <a:pt x="12" y="7"/>
                    <a:pt x="13" y="5"/>
                    <a:pt x="13" y="7"/>
                  </a:cubicBezTo>
                  <a:cubicBezTo>
                    <a:pt x="12" y="7"/>
                    <a:pt x="11" y="9"/>
                    <a:pt x="9" y="9"/>
                  </a:cubicBezTo>
                  <a:cubicBezTo>
                    <a:pt x="9" y="10"/>
                    <a:pt x="8" y="11"/>
                    <a:pt x="8" y="11"/>
                  </a:cubicBezTo>
                  <a:cubicBezTo>
                    <a:pt x="7" y="11"/>
                    <a:pt x="6" y="9"/>
                    <a:pt x="5" y="8"/>
                  </a:cubicBezTo>
                  <a:cubicBezTo>
                    <a:pt x="5" y="8"/>
                    <a:pt x="7" y="5"/>
                    <a:pt x="4" y="6"/>
                  </a:cubicBezTo>
                  <a:cubicBezTo>
                    <a:pt x="4" y="9"/>
                    <a:pt x="1" y="7"/>
                    <a:pt x="0" y="8"/>
                  </a:cubicBezTo>
                  <a:cubicBezTo>
                    <a:pt x="3" y="9"/>
                    <a:pt x="0" y="11"/>
                    <a:pt x="1" y="14"/>
                  </a:cubicBezTo>
                  <a:cubicBezTo>
                    <a:pt x="2" y="13"/>
                    <a:pt x="5" y="15"/>
                    <a:pt x="4" y="13"/>
                  </a:cubicBezTo>
                  <a:cubicBezTo>
                    <a:pt x="2" y="13"/>
                    <a:pt x="6" y="12"/>
                    <a:pt x="6" y="11"/>
                  </a:cubicBezTo>
                  <a:cubicBezTo>
                    <a:pt x="7" y="12"/>
                    <a:pt x="6" y="14"/>
                    <a:pt x="8" y="14"/>
                  </a:cubicBezTo>
                  <a:cubicBezTo>
                    <a:pt x="9" y="13"/>
                    <a:pt x="8" y="12"/>
                    <a:pt x="9" y="12"/>
                  </a:cubicBezTo>
                  <a:cubicBezTo>
                    <a:pt x="12" y="11"/>
                    <a:pt x="11" y="14"/>
                    <a:pt x="13" y="14"/>
                  </a:cubicBezTo>
                  <a:cubicBezTo>
                    <a:pt x="14" y="12"/>
                    <a:pt x="11" y="10"/>
                    <a:pt x="13" y="10"/>
                  </a:cubicBezTo>
                  <a:cubicBezTo>
                    <a:pt x="13" y="11"/>
                    <a:pt x="15" y="11"/>
                    <a:pt x="15" y="10"/>
                  </a:cubicBezTo>
                  <a:cubicBezTo>
                    <a:pt x="14" y="10"/>
                    <a:pt x="14" y="9"/>
                    <a:pt x="15" y="9"/>
                  </a:cubicBezTo>
                  <a:cubicBezTo>
                    <a:pt x="17" y="10"/>
                    <a:pt x="16" y="12"/>
                    <a:pt x="20" y="11"/>
                  </a:cubicBezTo>
                  <a:cubicBezTo>
                    <a:pt x="20" y="10"/>
                    <a:pt x="20" y="9"/>
                    <a:pt x="20" y="7"/>
                  </a:cubicBezTo>
                  <a:cubicBezTo>
                    <a:pt x="21" y="7"/>
                    <a:pt x="22" y="8"/>
                    <a:pt x="22" y="7"/>
                  </a:cubicBezTo>
                  <a:cubicBezTo>
                    <a:pt x="22" y="6"/>
                    <a:pt x="22" y="5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0" name="Freeform 40"/>
            <p:cNvSpPr/>
            <p:nvPr/>
          </p:nvSpPr>
          <p:spPr bwMode="auto">
            <a:xfrm>
              <a:off x="3495" y="3654"/>
              <a:ext cx="14" cy="14"/>
            </a:xfrm>
            <a:custGeom>
              <a:avLst/>
              <a:gdLst>
                <a:gd name="T0" fmla="*/ 3 w 6"/>
                <a:gd name="T1" fmla="*/ 2 h 5"/>
                <a:gd name="T2" fmla="*/ 6 w 6"/>
                <a:gd name="T3" fmla="*/ 2 h 5"/>
                <a:gd name="T4" fmla="*/ 2 w 6"/>
                <a:gd name="T5" fmla="*/ 1 h 5"/>
                <a:gd name="T6" fmla="*/ 2 w 6"/>
                <a:gd name="T7" fmla="*/ 4 h 5"/>
                <a:gd name="T8" fmla="*/ 3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cubicBezTo>
                    <a:pt x="5" y="0"/>
                    <a:pt x="5" y="5"/>
                    <a:pt x="6" y="2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2" y="1"/>
                    <a:pt x="0" y="3"/>
                    <a:pt x="2" y="4"/>
                  </a:cubicBezTo>
                  <a:cubicBezTo>
                    <a:pt x="2" y="3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1" name="Freeform 41"/>
            <p:cNvSpPr/>
            <p:nvPr/>
          </p:nvSpPr>
          <p:spPr bwMode="auto">
            <a:xfrm>
              <a:off x="3493" y="3665"/>
              <a:ext cx="19" cy="26"/>
            </a:xfrm>
            <a:custGeom>
              <a:avLst/>
              <a:gdLst>
                <a:gd name="T0" fmla="*/ 6 w 8"/>
                <a:gd name="T1" fmla="*/ 7 h 9"/>
                <a:gd name="T2" fmla="*/ 5 w 8"/>
                <a:gd name="T3" fmla="*/ 6 h 9"/>
                <a:gd name="T4" fmla="*/ 4 w 8"/>
                <a:gd name="T5" fmla="*/ 3 h 9"/>
                <a:gd name="T6" fmla="*/ 6 w 8"/>
                <a:gd name="T7" fmla="*/ 3 h 9"/>
                <a:gd name="T8" fmla="*/ 6 w 8"/>
                <a:gd name="T9" fmla="*/ 0 h 9"/>
                <a:gd name="T10" fmla="*/ 1 w 8"/>
                <a:gd name="T11" fmla="*/ 4 h 9"/>
                <a:gd name="T12" fmla="*/ 4 w 8"/>
                <a:gd name="T13" fmla="*/ 9 h 9"/>
                <a:gd name="T14" fmla="*/ 8 w 8"/>
                <a:gd name="T15" fmla="*/ 5 h 9"/>
                <a:gd name="T16" fmla="*/ 6 w 8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9">
                  <a:moveTo>
                    <a:pt x="6" y="7"/>
                  </a:moveTo>
                  <a:cubicBezTo>
                    <a:pt x="5" y="7"/>
                    <a:pt x="5" y="6"/>
                    <a:pt x="5" y="6"/>
                  </a:cubicBezTo>
                  <a:cubicBezTo>
                    <a:pt x="6" y="7"/>
                    <a:pt x="4" y="4"/>
                    <a:pt x="4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3"/>
                    <a:pt x="0" y="0"/>
                    <a:pt x="1" y="4"/>
                  </a:cubicBezTo>
                  <a:cubicBezTo>
                    <a:pt x="3" y="4"/>
                    <a:pt x="4" y="6"/>
                    <a:pt x="4" y="9"/>
                  </a:cubicBezTo>
                  <a:cubicBezTo>
                    <a:pt x="6" y="9"/>
                    <a:pt x="7" y="7"/>
                    <a:pt x="8" y="5"/>
                  </a:cubicBezTo>
                  <a:cubicBezTo>
                    <a:pt x="7" y="5"/>
                    <a:pt x="6" y="7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2" name="Freeform 42"/>
            <p:cNvSpPr/>
            <p:nvPr/>
          </p:nvSpPr>
          <p:spPr bwMode="auto">
            <a:xfrm>
              <a:off x="3407" y="3659"/>
              <a:ext cx="17" cy="29"/>
            </a:xfrm>
            <a:custGeom>
              <a:avLst/>
              <a:gdLst>
                <a:gd name="T0" fmla="*/ 6 w 7"/>
                <a:gd name="T1" fmla="*/ 2 h 10"/>
                <a:gd name="T2" fmla="*/ 5 w 7"/>
                <a:gd name="T3" fmla="*/ 0 h 10"/>
                <a:gd name="T4" fmla="*/ 3 w 7"/>
                <a:gd name="T5" fmla="*/ 0 h 10"/>
                <a:gd name="T6" fmla="*/ 4 w 7"/>
                <a:gd name="T7" fmla="*/ 3 h 10"/>
                <a:gd name="T8" fmla="*/ 0 w 7"/>
                <a:gd name="T9" fmla="*/ 3 h 10"/>
                <a:gd name="T10" fmla="*/ 0 w 7"/>
                <a:gd name="T11" fmla="*/ 7 h 10"/>
                <a:gd name="T12" fmla="*/ 4 w 7"/>
                <a:gd name="T13" fmla="*/ 5 h 10"/>
                <a:gd name="T14" fmla="*/ 2 w 7"/>
                <a:gd name="T15" fmla="*/ 7 h 10"/>
                <a:gd name="T16" fmla="*/ 4 w 7"/>
                <a:gd name="T17" fmla="*/ 7 h 10"/>
                <a:gd name="T18" fmla="*/ 4 w 7"/>
                <a:gd name="T19" fmla="*/ 10 h 10"/>
                <a:gd name="T20" fmla="*/ 6 w 7"/>
                <a:gd name="T21" fmla="*/ 7 h 10"/>
                <a:gd name="T22" fmla="*/ 4 w 7"/>
                <a:gd name="T23" fmla="*/ 3 h 10"/>
                <a:gd name="T24" fmla="*/ 6 w 7"/>
                <a:gd name="T25" fmla="*/ 4 h 10"/>
                <a:gd name="T26" fmla="*/ 6 w 7"/>
                <a:gd name="T2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0">
                  <a:moveTo>
                    <a:pt x="6" y="2"/>
                  </a:moveTo>
                  <a:cubicBezTo>
                    <a:pt x="6" y="3"/>
                    <a:pt x="5" y="2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1"/>
                    <a:pt x="4" y="2"/>
                    <a:pt x="4" y="3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4"/>
                    <a:pt x="1" y="6"/>
                    <a:pt x="0" y="7"/>
                  </a:cubicBezTo>
                  <a:cubicBezTo>
                    <a:pt x="2" y="7"/>
                    <a:pt x="2" y="5"/>
                    <a:pt x="4" y="5"/>
                  </a:cubicBezTo>
                  <a:cubicBezTo>
                    <a:pt x="4" y="6"/>
                    <a:pt x="2" y="7"/>
                    <a:pt x="2" y="7"/>
                  </a:cubicBezTo>
                  <a:cubicBezTo>
                    <a:pt x="2" y="8"/>
                    <a:pt x="5" y="6"/>
                    <a:pt x="4" y="7"/>
                  </a:cubicBezTo>
                  <a:cubicBezTo>
                    <a:pt x="4" y="8"/>
                    <a:pt x="1" y="9"/>
                    <a:pt x="4" y="10"/>
                  </a:cubicBezTo>
                  <a:cubicBezTo>
                    <a:pt x="4" y="8"/>
                    <a:pt x="6" y="9"/>
                    <a:pt x="6" y="7"/>
                  </a:cubicBezTo>
                  <a:cubicBezTo>
                    <a:pt x="5" y="7"/>
                    <a:pt x="4" y="5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6" y="3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3" name="Freeform 43"/>
            <p:cNvSpPr/>
            <p:nvPr/>
          </p:nvSpPr>
          <p:spPr bwMode="auto">
            <a:xfrm>
              <a:off x="3402" y="3680"/>
              <a:ext cx="10" cy="8"/>
            </a:xfrm>
            <a:custGeom>
              <a:avLst/>
              <a:gdLst>
                <a:gd name="T0" fmla="*/ 4 w 4"/>
                <a:gd name="T1" fmla="*/ 1 h 3"/>
                <a:gd name="T2" fmla="*/ 2 w 4"/>
                <a:gd name="T3" fmla="*/ 0 h 3"/>
                <a:gd name="T4" fmla="*/ 4 w 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1"/>
                    <a:pt x="3" y="0"/>
                    <a:pt x="2" y="0"/>
                  </a:cubicBezTo>
                  <a:cubicBezTo>
                    <a:pt x="0" y="2"/>
                    <a:pt x="4" y="3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4" name="Freeform 44"/>
            <p:cNvSpPr/>
            <p:nvPr/>
          </p:nvSpPr>
          <p:spPr bwMode="auto">
            <a:xfrm>
              <a:off x="3469" y="3680"/>
              <a:ext cx="7" cy="11"/>
            </a:xfrm>
            <a:custGeom>
              <a:avLst/>
              <a:gdLst>
                <a:gd name="T0" fmla="*/ 2 w 3"/>
                <a:gd name="T1" fmla="*/ 0 h 4"/>
                <a:gd name="T2" fmla="*/ 1 w 3"/>
                <a:gd name="T3" fmla="*/ 2 h 4"/>
                <a:gd name="T4" fmla="*/ 0 w 3"/>
                <a:gd name="T5" fmla="*/ 1 h 4"/>
                <a:gd name="T6" fmla="*/ 1 w 3"/>
                <a:gd name="T7" fmla="*/ 4 h 4"/>
                <a:gd name="T8" fmla="*/ 2 w 3"/>
                <a:gd name="T9" fmla="*/ 2 h 4"/>
                <a:gd name="T10" fmla="*/ 3 w 3"/>
                <a:gd name="T11" fmla="*/ 2 h 4"/>
                <a:gd name="T12" fmla="*/ 2 w 3"/>
                <a:gd name="T13" fmla="*/ 1 h 4"/>
                <a:gd name="T14" fmla="*/ 2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2"/>
                    <a:pt x="3" y="3"/>
                    <a:pt x="3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5" name="Freeform 45"/>
            <p:cNvSpPr/>
            <p:nvPr/>
          </p:nvSpPr>
          <p:spPr bwMode="auto">
            <a:xfrm>
              <a:off x="3481" y="3657"/>
              <a:ext cx="14" cy="34"/>
            </a:xfrm>
            <a:custGeom>
              <a:avLst/>
              <a:gdLst>
                <a:gd name="T0" fmla="*/ 2 w 6"/>
                <a:gd name="T1" fmla="*/ 5 h 12"/>
                <a:gd name="T2" fmla="*/ 1 w 6"/>
                <a:gd name="T3" fmla="*/ 3 h 12"/>
                <a:gd name="T4" fmla="*/ 2 w 6"/>
                <a:gd name="T5" fmla="*/ 0 h 12"/>
                <a:gd name="T6" fmla="*/ 0 w 6"/>
                <a:gd name="T7" fmla="*/ 1 h 12"/>
                <a:gd name="T8" fmla="*/ 1 w 6"/>
                <a:gd name="T9" fmla="*/ 8 h 12"/>
                <a:gd name="T10" fmla="*/ 2 w 6"/>
                <a:gd name="T11" fmla="*/ 11 h 12"/>
                <a:gd name="T12" fmla="*/ 6 w 6"/>
                <a:gd name="T13" fmla="*/ 12 h 12"/>
                <a:gd name="T14" fmla="*/ 2 w 6"/>
                <a:gd name="T1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2">
                  <a:moveTo>
                    <a:pt x="2" y="5"/>
                  </a:moveTo>
                  <a:cubicBezTo>
                    <a:pt x="2" y="3"/>
                    <a:pt x="4" y="1"/>
                    <a:pt x="1" y="3"/>
                  </a:cubicBezTo>
                  <a:cubicBezTo>
                    <a:pt x="0" y="1"/>
                    <a:pt x="5" y="1"/>
                    <a:pt x="2" y="0"/>
                  </a:cubicBezTo>
                  <a:cubicBezTo>
                    <a:pt x="2" y="1"/>
                    <a:pt x="0" y="1"/>
                    <a:pt x="0" y="1"/>
                  </a:cubicBezTo>
                  <a:cubicBezTo>
                    <a:pt x="0" y="3"/>
                    <a:pt x="0" y="6"/>
                    <a:pt x="1" y="8"/>
                  </a:cubicBezTo>
                  <a:cubicBezTo>
                    <a:pt x="1" y="9"/>
                    <a:pt x="1" y="11"/>
                    <a:pt x="2" y="11"/>
                  </a:cubicBezTo>
                  <a:cubicBezTo>
                    <a:pt x="3" y="10"/>
                    <a:pt x="4" y="10"/>
                    <a:pt x="6" y="12"/>
                  </a:cubicBezTo>
                  <a:cubicBezTo>
                    <a:pt x="6" y="8"/>
                    <a:pt x="3" y="8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6" name="Freeform 46"/>
            <p:cNvSpPr>
              <a:spLocks noEditPoints="1"/>
            </p:cNvSpPr>
            <p:nvPr/>
          </p:nvSpPr>
          <p:spPr bwMode="auto">
            <a:xfrm>
              <a:off x="2862" y="3665"/>
              <a:ext cx="74" cy="26"/>
            </a:xfrm>
            <a:custGeom>
              <a:avLst/>
              <a:gdLst>
                <a:gd name="T0" fmla="*/ 8 w 31"/>
                <a:gd name="T1" fmla="*/ 1 h 9"/>
                <a:gd name="T2" fmla="*/ 4 w 31"/>
                <a:gd name="T3" fmla="*/ 1 h 9"/>
                <a:gd name="T4" fmla="*/ 2 w 31"/>
                <a:gd name="T5" fmla="*/ 6 h 9"/>
                <a:gd name="T6" fmla="*/ 4 w 31"/>
                <a:gd name="T7" fmla="*/ 5 h 9"/>
                <a:gd name="T8" fmla="*/ 9 w 31"/>
                <a:gd name="T9" fmla="*/ 7 h 9"/>
                <a:gd name="T10" fmla="*/ 10 w 31"/>
                <a:gd name="T11" fmla="*/ 5 h 9"/>
                <a:gd name="T12" fmla="*/ 15 w 31"/>
                <a:gd name="T13" fmla="*/ 5 h 9"/>
                <a:gd name="T14" fmla="*/ 15 w 31"/>
                <a:gd name="T15" fmla="*/ 7 h 9"/>
                <a:gd name="T16" fmla="*/ 18 w 31"/>
                <a:gd name="T17" fmla="*/ 6 h 9"/>
                <a:gd name="T18" fmla="*/ 18 w 31"/>
                <a:gd name="T19" fmla="*/ 4 h 9"/>
                <a:gd name="T20" fmla="*/ 20 w 31"/>
                <a:gd name="T21" fmla="*/ 5 h 9"/>
                <a:gd name="T22" fmla="*/ 23 w 31"/>
                <a:gd name="T23" fmla="*/ 3 h 9"/>
                <a:gd name="T24" fmla="*/ 21 w 31"/>
                <a:gd name="T25" fmla="*/ 7 h 9"/>
                <a:gd name="T26" fmla="*/ 19 w 31"/>
                <a:gd name="T27" fmla="*/ 8 h 9"/>
                <a:gd name="T28" fmla="*/ 22 w 31"/>
                <a:gd name="T29" fmla="*/ 9 h 9"/>
                <a:gd name="T30" fmla="*/ 30 w 31"/>
                <a:gd name="T31" fmla="*/ 6 h 9"/>
                <a:gd name="T32" fmla="*/ 28 w 31"/>
                <a:gd name="T33" fmla="*/ 1 h 9"/>
                <a:gd name="T34" fmla="*/ 26 w 31"/>
                <a:gd name="T35" fmla="*/ 5 h 9"/>
                <a:gd name="T36" fmla="*/ 27 w 31"/>
                <a:gd name="T37" fmla="*/ 1 h 9"/>
                <a:gd name="T38" fmla="*/ 25 w 31"/>
                <a:gd name="T39" fmla="*/ 5 h 9"/>
                <a:gd name="T40" fmla="*/ 24 w 31"/>
                <a:gd name="T41" fmla="*/ 1 h 9"/>
                <a:gd name="T42" fmla="*/ 20 w 31"/>
                <a:gd name="T43" fmla="*/ 3 h 9"/>
                <a:gd name="T44" fmla="*/ 18 w 31"/>
                <a:gd name="T45" fmla="*/ 1 h 9"/>
                <a:gd name="T46" fmla="*/ 19 w 31"/>
                <a:gd name="T47" fmla="*/ 3 h 9"/>
                <a:gd name="T48" fmla="*/ 18 w 31"/>
                <a:gd name="T49" fmla="*/ 1 h 9"/>
                <a:gd name="T50" fmla="*/ 14 w 31"/>
                <a:gd name="T51" fmla="*/ 5 h 9"/>
                <a:gd name="T52" fmla="*/ 8 w 31"/>
                <a:gd name="T53" fmla="*/ 3 h 9"/>
                <a:gd name="T54" fmla="*/ 8 w 31"/>
                <a:gd name="T55" fmla="*/ 1 h 9"/>
                <a:gd name="T56" fmla="*/ 8 w 31"/>
                <a:gd name="T57" fmla="*/ 6 h 9"/>
                <a:gd name="T58" fmla="*/ 7 w 31"/>
                <a:gd name="T59" fmla="*/ 2 h 9"/>
                <a:gd name="T60" fmla="*/ 8 w 31"/>
                <a:gd name="T6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" h="9">
                  <a:moveTo>
                    <a:pt x="8" y="1"/>
                  </a:moveTo>
                  <a:cubicBezTo>
                    <a:pt x="7" y="1"/>
                    <a:pt x="5" y="2"/>
                    <a:pt x="4" y="1"/>
                  </a:cubicBezTo>
                  <a:cubicBezTo>
                    <a:pt x="6" y="5"/>
                    <a:pt x="0" y="4"/>
                    <a:pt x="2" y="6"/>
                  </a:cubicBezTo>
                  <a:cubicBezTo>
                    <a:pt x="2" y="5"/>
                    <a:pt x="4" y="5"/>
                    <a:pt x="4" y="5"/>
                  </a:cubicBezTo>
                  <a:cubicBezTo>
                    <a:pt x="2" y="8"/>
                    <a:pt x="8" y="8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ubicBezTo>
                    <a:pt x="12" y="9"/>
                    <a:pt x="12" y="5"/>
                    <a:pt x="15" y="5"/>
                  </a:cubicBezTo>
                  <a:cubicBezTo>
                    <a:pt x="15" y="6"/>
                    <a:pt x="14" y="7"/>
                    <a:pt x="15" y="7"/>
                  </a:cubicBezTo>
                  <a:cubicBezTo>
                    <a:pt x="15" y="4"/>
                    <a:pt x="19" y="8"/>
                    <a:pt x="18" y="6"/>
                  </a:cubicBezTo>
                  <a:cubicBezTo>
                    <a:pt x="18" y="6"/>
                    <a:pt x="16" y="4"/>
                    <a:pt x="18" y="4"/>
                  </a:cubicBezTo>
                  <a:cubicBezTo>
                    <a:pt x="19" y="4"/>
                    <a:pt x="18" y="6"/>
                    <a:pt x="20" y="5"/>
                  </a:cubicBezTo>
                  <a:cubicBezTo>
                    <a:pt x="22" y="5"/>
                    <a:pt x="21" y="3"/>
                    <a:pt x="23" y="3"/>
                  </a:cubicBezTo>
                  <a:cubicBezTo>
                    <a:pt x="22" y="4"/>
                    <a:pt x="22" y="6"/>
                    <a:pt x="21" y="7"/>
                  </a:cubicBezTo>
                  <a:cubicBezTo>
                    <a:pt x="21" y="6"/>
                    <a:pt x="19" y="7"/>
                    <a:pt x="19" y="8"/>
                  </a:cubicBezTo>
                  <a:cubicBezTo>
                    <a:pt x="21" y="8"/>
                    <a:pt x="21" y="9"/>
                    <a:pt x="22" y="9"/>
                  </a:cubicBezTo>
                  <a:cubicBezTo>
                    <a:pt x="23" y="7"/>
                    <a:pt x="27" y="5"/>
                    <a:pt x="30" y="6"/>
                  </a:cubicBezTo>
                  <a:cubicBezTo>
                    <a:pt x="31" y="3"/>
                    <a:pt x="30" y="1"/>
                    <a:pt x="28" y="1"/>
                  </a:cubicBezTo>
                  <a:cubicBezTo>
                    <a:pt x="27" y="2"/>
                    <a:pt x="28" y="5"/>
                    <a:pt x="26" y="5"/>
                  </a:cubicBezTo>
                  <a:cubicBezTo>
                    <a:pt x="26" y="4"/>
                    <a:pt x="26" y="2"/>
                    <a:pt x="27" y="1"/>
                  </a:cubicBezTo>
                  <a:cubicBezTo>
                    <a:pt x="24" y="0"/>
                    <a:pt x="27" y="5"/>
                    <a:pt x="25" y="5"/>
                  </a:cubicBezTo>
                  <a:cubicBezTo>
                    <a:pt x="24" y="4"/>
                    <a:pt x="26" y="1"/>
                    <a:pt x="24" y="1"/>
                  </a:cubicBezTo>
                  <a:cubicBezTo>
                    <a:pt x="24" y="3"/>
                    <a:pt x="21" y="2"/>
                    <a:pt x="20" y="3"/>
                  </a:cubicBezTo>
                  <a:cubicBezTo>
                    <a:pt x="22" y="1"/>
                    <a:pt x="20" y="1"/>
                    <a:pt x="18" y="1"/>
                  </a:cubicBezTo>
                  <a:cubicBezTo>
                    <a:pt x="18" y="2"/>
                    <a:pt x="19" y="2"/>
                    <a:pt x="19" y="3"/>
                  </a:cubicBezTo>
                  <a:cubicBezTo>
                    <a:pt x="18" y="2"/>
                    <a:pt x="15" y="4"/>
                    <a:pt x="18" y="1"/>
                  </a:cubicBezTo>
                  <a:cubicBezTo>
                    <a:pt x="15" y="1"/>
                    <a:pt x="16" y="5"/>
                    <a:pt x="14" y="5"/>
                  </a:cubicBezTo>
                  <a:cubicBezTo>
                    <a:pt x="16" y="0"/>
                    <a:pt x="11" y="4"/>
                    <a:pt x="8" y="3"/>
                  </a:cubicBezTo>
                  <a:cubicBezTo>
                    <a:pt x="8" y="3"/>
                    <a:pt x="8" y="2"/>
                    <a:pt x="8" y="1"/>
                  </a:cubicBezTo>
                  <a:close/>
                  <a:moveTo>
                    <a:pt x="8" y="6"/>
                  </a:moveTo>
                  <a:cubicBezTo>
                    <a:pt x="7" y="7"/>
                    <a:pt x="3" y="2"/>
                    <a:pt x="7" y="2"/>
                  </a:cubicBezTo>
                  <a:cubicBezTo>
                    <a:pt x="4" y="4"/>
                    <a:pt x="9" y="5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7" name="Freeform 47"/>
            <p:cNvSpPr/>
            <p:nvPr/>
          </p:nvSpPr>
          <p:spPr bwMode="auto">
            <a:xfrm>
              <a:off x="2667" y="3665"/>
              <a:ext cx="54" cy="32"/>
            </a:xfrm>
            <a:custGeom>
              <a:avLst/>
              <a:gdLst>
                <a:gd name="T0" fmla="*/ 19 w 23"/>
                <a:gd name="T1" fmla="*/ 6 h 11"/>
                <a:gd name="T2" fmla="*/ 23 w 23"/>
                <a:gd name="T3" fmla="*/ 2 h 11"/>
                <a:gd name="T4" fmla="*/ 17 w 23"/>
                <a:gd name="T5" fmla="*/ 3 h 11"/>
                <a:gd name="T6" fmla="*/ 15 w 23"/>
                <a:gd name="T7" fmla="*/ 2 h 11"/>
                <a:gd name="T8" fmla="*/ 15 w 23"/>
                <a:gd name="T9" fmla="*/ 1 h 11"/>
                <a:gd name="T10" fmla="*/ 12 w 23"/>
                <a:gd name="T11" fmla="*/ 2 h 11"/>
                <a:gd name="T12" fmla="*/ 10 w 23"/>
                <a:gd name="T13" fmla="*/ 1 h 11"/>
                <a:gd name="T14" fmla="*/ 8 w 23"/>
                <a:gd name="T15" fmla="*/ 2 h 11"/>
                <a:gd name="T16" fmla="*/ 8 w 23"/>
                <a:gd name="T17" fmla="*/ 4 h 11"/>
                <a:gd name="T18" fmla="*/ 1 w 23"/>
                <a:gd name="T19" fmla="*/ 3 h 11"/>
                <a:gd name="T20" fmla="*/ 2 w 23"/>
                <a:gd name="T21" fmla="*/ 1 h 11"/>
                <a:gd name="T22" fmla="*/ 0 w 23"/>
                <a:gd name="T23" fmla="*/ 1 h 11"/>
                <a:gd name="T24" fmla="*/ 0 w 23"/>
                <a:gd name="T25" fmla="*/ 5 h 11"/>
                <a:gd name="T26" fmla="*/ 0 w 23"/>
                <a:gd name="T27" fmla="*/ 5 h 11"/>
                <a:gd name="T28" fmla="*/ 3 w 23"/>
                <a:gd name="T29" fmla="*/ 6 h 11"/>
                <a:gd name="T30" fmla="*/ 5 w 23"/>
                <a:gd name="T31" fmla="*/ 5 h 11"/>
                <a:gd name="T32" fmla="*/ 6 w 23"/>
                <a:gd name="T33" fmla="*/ 3 h 11"/>
                <a:gd name="T34" fmla="*/ 6 w 23"/>
                <a:gd name="T35" fmla="*/ 5 h 11"/>
                <a:gd name="T36" fmla="*/ 15 w 23"/>
                <a:gd name="T37" fmla="*/ 7 h 11"/>
                <a:gd name="T38" fmla="*/ 18 w 23"/>
                <a:gd name="T39" fmla="*/ 5 h 11"/>
                <a:gd name="T40" fmla="*/ 23 w 23"/>
                <a:gd name="T41" fmla="*/ 9 h 11"/>
                <a:gd name="T42" fmla="*/ 19 w 23"/>
                <a:gd name="T43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1">
                  <a:moveTo>
                    <a:pt x="19" y="6"/>
                  </a:moveTo>
                  <a:cubicBezTo>
                    <a:pt x="22" y="6"/>
                    <a:pt x="22" y="4"/>
                    <a:pt x="23" y="2"/>
                  </a:cubicBezTo>
                  <a:cubicBezTo>
                    <a:pt x="19" y="2"/>
                    <a:pt x="20" y="2"/>
                    <a:pt x="17" y="3"/>
                  </a:cubicBezTo>
                  <a:cubicBezTo>
                    <a:pt x="17" y="2"/>
                    <a:pt x="16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4" y="1"/>
                    <a:pt x="13" y="2"/>
                    <a:pt x="12" y="2"/>
                  </a:cubicBezTo>
                  <a:cubicBezTo>
                    <a:pt x="12" y="2"/>
                    <a:pt x="11" y="0"/>
                    <a:pt x="10" y="1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9" y="2"/>
                    <a:pt x="9" y="4"/>
                    <a:pt x="8" y="4"/>
                  </a:cubicBezTo>
                  <a:cubicBezTo>
                    <a:pt x="8" y="0"/>
                    <a:pt x="3" y="3"/>
                    <a:pt x="1" y="3"/>
                  </a:cubicBezTo>
                  <a:cubicBezTo>
                    <a:pt x="1" y="3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1" y="7"/>
                    <a:pt x="3" y="6"/>
                  </a:cubicBezTo>
                  <a:cubicBezTo>
                    <a:pt x="4" y="6"/>
                    <a:pt x="4" y="5"/>
                    <a:pt x="5" y="5"/>
                  </a:cubicBezTo>
                  <a:cubicBezTo>
                    <a:pt x="5" y="5"/>
                    <a:pt x="5" y="3"/>
                    <a:pt x="6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10" y="5"/>
                    <a:pt x="12" y="6"/>
                    <a:pt x="15" y="7"/>
                  </a:cubicBezTo>
                  <a:cubicBezTo>
                    <a:pt x="15" y="6"/>
                    <a:pt x="17" y="5"/>
                    <a:pt x="18" y="5"/>
                  </a:cubicBezTo>
                  <a:cubicBezTo>
                    <a:pt x="19" y="6"/>
                    <a:pt x="21" y="11"/>
                    <a:pt x="23" y="9"/>
                  </a:cubicBezTo>
                  <a:cubicBezTo>
                    <a:pt x="22" y="8"/>
                    <a:pt x="20" y="8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8" name="Freeform 48"/>
            <p:cNvSpPr/>
            <p:nvPr/>
          </p:nvSpPr>
          <p:spPr bwMode="auto">
            <a:xfrm>
              <a:off x="2926" y="3685"/>
              <a:ext cx="7" cy="12"/>
            </a:xfrm>
            <a:custGeom>
              <a:avLst/>
              <a:gdLst>
                <a:gd name="T0" fmla="*/ 2 w 3"/>
                <a:gd name="T1" fmla="*/ 2 h 4"/>
                <a:gd name="T2" fmla="*/ 2 w 3"/>
                <a:gd name="T3" fmla="*/ 3 h 4"/>
                <a:gd name="T4" fmla="*/ 0 w 3"/>
                <a:gd name="T5" fmla="*/ 1 h 4"/>
                <a:gd name="T6" fmla="*/ 0 w 3"/>
                <a:gd name="T7" fmla="*/ 3 h 4"/>
                <a:gd name="T8" fmla="*/ 2 w 3"/>
                <a:gd name="T9" fmla="*/ 4 h 4"/>
                <a:gd name="T10" fmla="*/ 2 w 3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2" y="2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9" name="Freeform 49"/>
            <p:cNvSpPr/>
            <p:nvPr/>
          </p:nvSpPr>
          <p:spPr bwMode="auto">
            <a:xfrm>
              <a:off x="2795" y="3668"/>
              <a:ext cx="26" cy="20"/>
            </a:xfrm>
            <a:custGeom>
              <a:avLst/>
              <a:gdLst>
                <a:gd name="T0" fmla="*/ 11 w 11"/>
                <a:gd name="T1" fmla="*/ 5 h 7"/>
                <a:gd name="T2" fmla="*/ 11 w 11"/>
                <a:gd name="T3" fmla="*/ 3 h 7"/>
                <a:gd name="T4" fmla="*/ 4 w 11"/>
                <a:gd name="T5" fmla="*/ 0 h 7"/>
                <a:gd name="T6" fmla="*/ 3 w 11"/>
                <a:gd name="T7" fmla="*/ 2 h 7"/>
                <a:gd name="T8" fmla="*/ 1 w 11"/>
                <a:gd name="T9" fmla="*/ 4 h 7"/>
                <a:gd name="T10" fmla="*/ 3 w 11"/>
                <a:gd name="T11" fmla="*/ 4 h 7"/>
                <a:gd name="T12" fmla="*/ 3 w 11"/>
                <a:gd name="T13" fmla="*/ 6 h 7"/>
                <a:gd name="T14" fmla="*/ 11 w 1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11" y="5"/>
                  </a:moveTo>
                  <a:cubicBezTo>
                    <a:pt x="11" y="4"/>
                    <a:pt x="11" y="4"/>
                    <a:pt x="11" y="3"/>
                  </a:cubicBezTo>
                  <a:cubicBezTo>
                    <a:pt x="7" y="3"/>
                    <a:pt x="7" y="3"/>
                    <a:pt x="4" y="0"/>
                  </a:cubicBezTo>
                  <a:cubicBezTo>
                    <a:pt x="4" y="2"/>
                    <a:pt x="2" y="1"/>
                    <a:pt x="3" y="2"/>
                  </a:cubicBezTo>
                  <a:cubicBezTo>
                    <a:pt x="5" y="3"/>
                    <a:pt x="1" y="1"/>
                    <a:pt x="1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0" y="6"/>
                    <a:pt x="5" y="3"/>
                    <a:pt x="3" y="6"/>
                  </a:cubicBezTo>
                  <a:cubicBezTo>
                    <a:pt x="7" y="7"/>
                    <a:pt x="8" y="5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0" name="Freeform 50"/>
            <p:cNvSpPr/>
            <p:nvPr/>
          </p:nvSpPr>
          <p:spPr bwMode="auto">
            <a:xfrm>
              <a:off x="2852" y="3671"/>
              <a:ext cx="7" cy="9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0 w 3"/>
                <a:gd name="T5" fmla="*/ 3 h 3"/>
                <a:gd name="T6" fmla="*/ 2 w 3"/>
                <a:gd name="T7" fmla="*/ 3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3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1" name="Freeform 51"/>
            <p:cNvSpPr/>
            <p:nvPr/>
          </p:nvSpPr>
          <p:spPr bwMode="auto">
            <a:xfrm>
              <a:off x="2821" y="3668"/>
              <a:ext cx="46" cy="26"/>
            </a:xfrm>
            <a:custGeom>
              <a:avLst/>
              <a:gdLst>
                <a:gd name="T0" fmla="*/ 16 w 19"/>
                <a:gd name="T1" fmla="*/ 6 h 9"/>
                <a:gd name="T2" fmla="*/ 18 w 19"/>
                <a:gd name="T3" fmla="*/ 2 h 9"/>
                <a:gd name="T4" fmla="*/ 16 w 19"/>
                <a:gd name="T5" fmla="*/ 4 h 9"/>
                <a:gd name="T6" fmla="*/ 10 w 19"/>
                <a:gd name="T7" fmla="*/ 0 h 9"/>
                <a:gd name="T8" fmla="*/ 6 w 19"/>
                <a:gd name="T9" fmla="*/ 1 h 9"/>
                <a:gd name="T10" fmla="*/ 3 w 19"/>
                <a:gd name="T11" fmla="*/ 2 h 9"/>
                <a:gd name="T12" fmla="*/ 0 w 19"/>
                <a:gd name="T13" fmla="*/ 1 h 9"/>
                <a:gd name="T14" fmla="*/ 0 w 19"/>
                <a:gd name="T15" fmla="*/ 5 h 9"/>
                <a:gd name="T16" fmla="*/ 5 w 19"/>
                <a:gd name="T17" fmla="*/ 4 h 9"/>
                <a:gd name="T18" fmla="*/ 7 w 19"/>
                <a:gd name="T19" fmla="*/ 8 h 9"/>
                <a:gd name="T20" fmla="*/ 10 w 19"/>
                <a:gd name="T21" fmla="*/ 8 h 9"/>
                <a:gd name="T22" fmla="*/ 11 w 19"/>
                <a:gd name="T23" fmla="*/ 4 h 9"/>
                <a:gd name="T24" fmla="*/ 14 w 19"/>
                <a:gd name="T25" fmla="*/ 8 h 9"/>
                <a:gd name="T26" fmla="*/ 15 w 19"/>
                <a:gd name="T27" fmla="*/ 9 h 9"/>
                <a:gd name="T28" fmla="*/ 16 w 19"/>
                <a:gd name="T2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9">
                  <a:moveTo>
                    <a:pt x="16" y="6"/>
                  </a:moveTo>
                  <a:cubicBezTo>
                    <a:pt x="19" y="6"/>
                    <a:pt x="17" y="3"/>
                    <a:pt x="18" y="2"/>
                  </a:cubicBezTo>
                  <a:cubicBezTo>
                    <a:pt x="15" y="1"/>
                    <a:pt x="17" y="5"/>
                    <a:pt x="16" y="4"/>
                  </a:cubicBezTo>
                  <a:cubicBezTo>
                    <a:pt x="13" y="6"/>
                    <a:pt x="11" y="2"/>
                    <a:pt x="10" y="0"/>
                  </a:cubicBezTo>
                  <a:cubicBezTo>
                    <a:pt x="7" y="1"/>
                    <a:pt x="7" y="0"/>
                    <a:pt x="6" y="1"/>
                  </a:cubicBezTo>
                  <a:cubicBezTo>
                    <a:pt x="6" y="2"/>
                    <a:pt x="3" y="2"/>
                    <a:pt x="3" y="2"/>
                  </a:cubicBezTo>
                  <a:cubicBezTo>
                    <a:pt x="2" y="2"/>
                    <a:pt x="1" y="2"/>
                    <a:pt x="0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3" y="6"/>
                    <a:pt x="4" y="4"/>
                    <a:pt x="5" y="4"/>
                  </a:cubicBezTo>
                  <a:cubicBezTo>
                    <a:pt x="6" y="6"/>
                    <a:pt x="5" y="6"/>
                    <a:pt x="7" y="8"/>
                  </a:cubicBezTo>
                  <a:cubicBezTo>
                    <a:pt x="9" y="8"/>
                    <a:pt x="8" y="6"/>
                    <a:pt x="10" y="8"/>
                  </a:cubicBezTo>
                  <a:cubicBezTo>
                    <a:pt x="10" y="5"/>
                    <a:pt x="10" y="4"/>
                    <a:pt x="11" y="4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5" y="8"/>
                    <a:pt x="14" y="6"/>
                    <a:pt x="1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2" name="Freeform 52"/>
            <p:cNvSpPr/>
            <p:nvPr/>
          </p:nvSpPr>
          <p:spPr bwMode="auto">
            <a:xfrm>
              <a:off x="2762" y="3665"/>
              <a:ext cx="33" cy="26"/>
            </a:xfrm>
            <a:custGeom>
              <a:avLst/>
              <a:gdLst>
                <a:gd name="T0" fmla="*/ 14 w 14"/>
                <a:gd name="T1" fmla="*/ 5 h 9"/>
                <a:gd name="T2" fmla="*/ 11 w 14"/>
                <a:gd name="T3" fmla="*/ 3 h 9"/>
                <a:gd name="T4" fmla="*/ 10 w 14"/>
                <a:gd name="T5" fmla="*/ 5 h 9"/>
                <a:gd name="T6" fmla="*/ 8 w 14"/>
                <a:gd name="T7" fmla="*/ 2 h 9"/>
                <a:gd name="T8" fmla="*/ 5 w 14"/>
                <a:gd name="T9" fmla="*/ 5 h 9"/>
                <a:gd name="T10" fmla="*/ 5 w 14"/>
                <a:gd name="T11" fmla="*/ 5 h 9"/>
                <a:gd name="T12" fmla="*/ 6 w 14"/>
                <a:gd name="T13" fmla="*/ 2 h 9"/>
                <a:gd name="T14" fmla="*/ 2 w 14"/>
                <a:gd name="T15" fmla="*/ 5 h 9"/>
                <a:gd name="T16" fmla="*/ 0 w 14"/>
                <a:gd name="T17" fmla="*/ 3 h 9"/>
                <a:gd name="T18" fmla="*/ 1 w 14"/>
                <a:gd name="T19" fmla="*/ 7 h 9"/>
                <a:gd name="T20" fmla="*/ 5 w 14"/>
                <a:gd name="T21" fmla="*/ 8 h 9"/>
                <a:gd name="T22" fmla="*/ 9 w 14"/>
                <a:gd name="T23" fmla="*/ 6 h 9"/>
                <a:gd name="T24" fmla="*/ 10 w 14"/>
                <a:gd name="T25" fmla="*/ 8 h 9"/>
                <a:gd name="T26" fmla="*/ 14 w 14"/>
                <a:gd name="T27" fmla="*/ 6 h 9"/>
                <a:gd name="T28" fmla="*/ 14 w 14"/>
                <a:gd name="T2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9">
                  <a:moveTo>
                    <a:pt x="14" y="5"/>
                  </a:moveTo>
                  <a:cubicBezTo>
                    <a:pt x="13" y="4"/>
                    <a:pt x="12" y="0"/>
                    <a:pt x="11" y="3"/>
                  </a:cubicBezTo>
                  <a:cubicBezTo>
                    <a:pt x="13" y="3"/>
                    <a:pt x="11" y="6"/>
                    <a:pt x="10" y="5"/>
                  </a:cubicBezTo>
                  <a:cubicBezTo>
                    <a:pt x="11" y="3"/>
                    <a:pt x="9" y="3"/>
                    <a:pt x="8" y="2"/>
                  </a:cubicBezTo>
                  <a:cubicBezTo>
                    <a:pt x="8" y="4"/>
                    <a:pt x="5" y="3"/>
                    <a:pt x="5" y="5"/>
                  </a:cubicBezTo>
                  <a:cubicBezTo>
                    <a:pt x="5" y="5"/>
                    <a:pt x="6" y="5"/>
                    <a:pt x="5" y="5"/>
                  </a:cubicBezTo>
                  <a:cubicBezTo>
                    <a:pt x="2" y="5"/>
                    <a:pt x="6" y="3"/>
                    <a:pt x="6" y="2"/>
                  </a:cubicBezTo>
                  <a:cubicBezTo>
                    <a:pt x="3" y="1"/>
                    <a:pt x="4" y="5"/>
                    <a:pt x="2" y="5"/>
                  </a:cubicBezTo>
                  <a:cubicBezTo>
                    <a:pt x="3" y="3"/>
                    <a:pt x="0" y="1"/>
                    <a:pt x="0" y="3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3" y="7"/>
                    <a:pt x="4" y="7"/>
                    <a:pt x="5" y="8"/>
                  </a:cubicBezTo>
                  <a:cubicBezTo>
                    <a:pt x="4" y="5"/>
                    <a:pt x="7" y="7"/>
                    <a:pt x="9" y="6"/>
                  </a:cubicBezTo>
                  <a:cubicBezTo>
                    <a:pt x="9" y="7"/>
                    <a:pt x="9" y="8"/>
                    <a:pt x="10" y="8"/>
                  </a:cubicBezTo>
                  <a:cubicBezTo>
                    <a:pt x="9" y="4"/>
                    <a:pt x="13" y="9"/>
                    <a:pt x="14" y="6"/>
                  </a:cubicBezTo>
                  <a:cubicBezTo>
                    <a:pt x="12" y="6"/>
                    <a:pt x="14" y="5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3" name="Freeform 53"/>
            <p:cNvSpPr/>
            <p:nvPr/>
          </p:nvSpPr>
          <p:spPr bwMode="auto">
            <a:xfrm>
              <a:off x="2890" y="3688"/>
              <a:ext cx="7" cy="6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1 h 2"/>
                <a:gd name="T4" fmla="*/ 0 w 3"/>
                <a:gd name="T5" fmla="*/ 1 h 2"/>
                <a:gd name="T6" fmla="*/ 2 w 3"/>
                <a:gd name="T7" fmla="*/ 2 h 2"/>
                <a:gd name="T8" fmla="*/ 3 w 3"/>
                <a:gd name="T9" fmla="*/ 1 h 2"/>
                <a:gd name="T10" fmla="*/ 2 w 3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0"/>
                    <a:pt x="2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3" y="2"/>
                    <a:pt x="2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4" name="Freeform 54"/>
            <p:cNvSpPr/>
            <p:nvPr/>
          </p:nvSpPr>
          <p:spPr bwMode="auto">
            <a:xfrm>
              <a:off x="2817" y="3682"/>
              <a:ext cx="4" cy="12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2 h 4"/>
                <a:gd name="T4" fmla="*/ 0 w 2"/>
                <a:gd name="T5" fmla="*/ 2 h 4"/>
                <a:gd name="T6" fmla="*/ 2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0"/>
                    <a:pt x="0" y="2"/>
                  </a:cubicBezTo>
                  <a:cubicBezTo>
                    <a:pt x="1" y="2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5" name="Freeform 55"/>
            <p:cNvSpPr/>
            <p:nvPr/>
          </p:nvSpPr>
          <p:spPr bwMode="auto">
            <a:xfrm>
              <a:off x="2738" y="3685"/>
              <a:ext cx="14" cy="12"/>
            </a:xfrm>
            <a:custGeom>
              <a:avLst/>
              <a:gdLst>
                <a:gd name="T0" fmla="*/ 4 w 6"/>
                <a:gd name="T1" fmla="*/ 1 h 4"/>
                <a:gd name="T2" fmla="*/ 3 w 6"/>
                <a:gd name="T3" fmla="*/ 3 h 4"/>
                <a:gd name="T4" fmla="*/ 6 w 6"/>
                <a:gd name="T5" fmla="*/ 1 h 4"/>
                <a:gd name="T6" fmla="*/ 4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4" y="1"/>
                  </a:moveTo>
                  <a:cubicBezTo>
                    <a:pt x="3" y="0"/>
                    <a:pt x="0" y="4"/>
                    <a:pt x="3" y="3"/>
                  </a:cubicBezTo>
                  <a:cubicBezTo>
                    <a:pt x="3" y="2"/>
                    <a:pt x="6" y="2"/>
                    <a:pt x="6" y="1"/>
                  </a:cubicBezTo>
                  <a:cubicBezTo>
                    <a:pt x="4" y="1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6" name="Freeform 56"/>
            <p:cNvSpPr/>
            <p:nvPr/>
          </p:nvSpPr>
          <p:spPr bwMode="auto">
            <a:xfrm>
              <a:off x="2721" y="3668"/>
              <a:ext cx="41" cy="23"/>
            </a:xfrm>
            <a:custGeom>
              <a:avLst/>
              <a:gdLst>
                <a:gd name="T0" fmla="*/ 17 w 17"/>
                <a:gd name="T1" fmla="*/ 4 h 8"/>
                <a:gd name="T2" fmla="*/ 15 w 17"/>
                <a:gd name="T3" fmla="*/ 1 h 8"/>
                <a:gd name="T4" fmla="*/ 10 w 17"/>
                <a:gd name="T5" fmla="*/ 3 h 8"/>
                <a:gd name="T6" fmla="*/ 7 w 17"/>
                <a:gd name="T7" fmla="*/ 2 h 8"/>
                <a:gd name="T8" fmla="*/ 4 w 17"/>
                <a:gd name="T9" fmla="*/ 4 h 8"/>
                <a:gd name="T10" fmla="*/ 5 w 17"/>
                <a:gd name="T11" fmla="*/ 0 h 8"/>
                <a:gd name="T12" fmla="*/ 1 w 17"/>
                <a:gd name="T13" fmla="*/ 1 h 8"/>
                <a:gd name="T14" fmla="*/ 0 w 17"/>
                <a:gd name="T15" fmla="*/ 4 h 8"/>
                <a:gd name="T16" fmla="*/ 4 w 17"/>
                <a:gd name="T17" fmla="*/ 5 h 8"/>
                <a:gd name="T18" fmla="*/ 6 w 17"/>
                <a:gd name="T19" fmla="*/ 5 h 8"/>
                <a:gd name="T20" fmla="*/ 8 w 17"/>
                <a:gd name="T21" fmla="*/ 4 h 8"/>
                <a:gd name="T22" fmla="*/ 11 w 17"/>
                <a:gd name="T23" fmla="*/ 4 h 8"/>
                <a:gd name="T24" fmla="*/ 17 w 17"/>
                <a:gd name="T2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8">
                  <a:moveTo>
                    <a:pt x="17" y="4"/>
                  </a:moveTo>
                  <a:cubicBezTo>
                    <a:pt x="16" y="4"/>
                    <a:pt x="14" y="4"/>
                    <a:pt x="15" y="1"/>
                  </a:cubicBezTo>
                  <a:cubicBezTo>
                    <a:pt x="12" y="2"/>
                    <a:pt x="12" y="3"/>
                    <a:pt x="10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5" y="2"/>
                    <a:pt x="8" y="5"/>
                    <a:pt x="4" y="4"/>
                  </a:cubicBezTo>
                  <a:cubicBezTo>
                    <a:pt x="4" y="3"/>
                    <a:pt x="8" y="1"/>
                    <a:pt x="5" y="0"/>
                  </a:cubicBezTo>
                  <a:cubicBezTo>
                    <a:pt x="5" y="2"/>
                    <a:pt x="2" y="1"/>
                    <a:pt x="1" y="1"/>
                  </a:cubicBezTo>
                  <a:cubicBezTo>
                    <a:pt x="1" y="3"/>
                    <a:pt x="0" y="3"/>
                    <a:pt x="0" y="4"/>
                  </a:cubicBezTo>
                  <a:cubicBezTo>
                    <a:pt x="3" y="2"/>
                    <a:pt x="3" y="8"/>
                    <a:pt x="4" y="5"/>
                  </a:cubicBezTo>
                  <a:cubicBezTo>
                    <a:pt x="2" y="4"/>
                    <a:pt x="5" y="5"/>
                    <a:pt x="6" y="5"/>
                  </a:cubicBezTo>
                  <a:cubicBezTo>
                    <a:pt x="7" y="5"/>
                    <a:pt x="7" y="4"/>
                    <a:pt x="8" y="4"/>
                  </a:cubicBezTo>
                  <a:cubicBezTo>
                    <a:pt x="10" y="4"/>
                    <a:pt x="10" y="5"/>
                    <a:pt x="11" y="4"/>
                  </a:cubicBezTo>
                  <a:cubicBezTo>
                    <a:pt x="13" y="2"/>
                    <a:pt x="17" y="8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127" name="Group 4"/>
          <p:cNvGrpSpPr>
            <a:grpSpLocks noChangeAspect="1"/>
          </p:cNvGrpSpPr>
          <p:nvPr/>
        </p:nvGrpSpPr>
        <p:grpSpPr bwMode="auto">
          <a:xfrm>
            <a:off x="6359190" y="4423338"/>
            <a:ext cx="3925486" cy="154415"/>
            <a:chOff x="2667" y="3648"/>
            <a:chExt cx="959" cy="49"/>
          </a:xfrm>
          <a:solidFill>
            <a:schemeClr val="bg1"/>
          </a:solidFill>
        </p:grpSpPr>
        <p:sp>
          <p:nvSpPr>
            <p:cNvPr id="128" name="Freeform 5"/>
            <p:cNvSpPr/>
            <p:nvPr/>
          </p:nvSpPr>
          <p:spPr bwMode="auto">
            <a:xfrm>
              <a:off x="3262" y="3659"/>
              <a:ext cx="33" cy="38"/>
            </a:xfrm>
            <a:custGeom>
              <a:avLst/>
              <a:gdLst>
                <a:gd name="T0" fmla="*/ 14 w 14"/>
                <a:gd name="T1" fmla="*/ 3 h 13"/>
                <a:gd name="T2" fmla="*/ 8 w 14"/>
                <a:gd name="T3" fmla="*/ 3 h 13"/>
                <a:gd name="T4" fmla="*/ 6 w 14"/>
                <a:gd name="T5" fmla="*/ 0 h 13"/>
                <a:gd name="T6" fmla="*/ 4 w 14"/>
                <a:gd name="T7" fmla="*/ 0 h 13"/>
                <a:gd name="T8" fmla="*/ 4 w 14"/>
                <a:gd name="T9" fmla="*/ 0 h 13"/>
                <a:gd name="T10" fmla="*/ 3 w 14"/>
                <a:gd name="T11" fmla="*/ 3 h 13"/>
                <a:gd name="T12" fmla="*/ 0 w 14"/>
                <a:gd name="T13" fmla="*/ 2 h 13"/>
                <a:gd name="T14" fmla="*/ 3 w 14"/>
                <a:gd name="T15" fmla="*/ 7 h 13"/>
                <a:gd name="T16" fmla="*/ 1 w 14"/>
                <a:gd name="T17" fmla="*/ 7 h 13"/>
                <a:gd name="T18" fmla="*/ 3 w 14"/>
                <a:gd name="T19" fmla="*/ 11 h 13"/>
                <a:gd name="T20" fmla="*/ 5 w 14"/>
                <a:gd name="T21" fmla="*/ 7 h 13"/>
                <a:gd name="T22" fmla="*/ 5 w 14"/>
                <a:gd name="T23" fmla="*/ 9 h 13"/>
                <a:gd name="T24" fmla="*/ 7 w 14"/>
                <a:gd name="T25" fmla="*/ 10 h 13"/>
                <a:gd name="T26" fmla="*/ 7 w 14"/>
                <a:gd name="T27" fmla="*/ 8 h 13"/>
                <a:gd name="T28" fmla="*/ 11 w 14"/>
                <a:gd name="T29" fmla="*/ 11 h 13"/>
                <a:gd name="T30" fmla="*/ 10 w 14"/>
                <a:gd name="T31" fmla="*/ 8 h 13"/>
                <a:gd name="T32" fmla="*/ 6 w 14"/>
                <a:gd name="T33" fmla="*/ 6 h 13"/>
                <a:gd name="T34" fmla="*/ 7 w 14"/>
                <a:gd name="T35" fmla="*/ 3 h 13"/>
                <a:gd name="T36" fmla="*/ 11 w 14"/>
                <a:gd name="T37" fmla="*/ 7 h 13"/>
                <a:gd name="T38" fmla="*/ 13 w 14"/>
                <a:gd name="T39" fmla="*/ 8 h 13"/>
                <a:gd name="T40" fmla="*/ 13 w 14"/>
                <a:gd name="T41" fmla="*/ 6 h 13"/>
                <a:gd name="T42" fmla="*/ 14 w 14"/>
                <a:gd name="T4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13">
                  <a:moveTo>
                    <a:pt x="14" y="3"/>
                  </a:moveTo>
                  <a:cubicBezTo>
                    <a:pt x="11" y="4"/>
                    <a:pt x="10" y="2"/>
                    <a:pt x="8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0"/>
                    <a:pt x="5" y="3"/>
                    <a:pt x="4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1"/>
                    <a:pt x="2" y="1"/>
                    <a:pt x="3" y="3"/>
                  </a:cubicBezTo>
                  <a:cubicBezTo>
                    <a:pt x="2" y="2"/>
                    <a:pt x="2" y="0"/>
                    <a:pt x="0" y="2"/>
                  </a:cubicBezTo>
                  <a:cubicBezTo>
                    <a:pt x="0" y="5"/>
                    <a:pt x="3" y="5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9"/>
                    <a:pt x="2" y="10"/>
                    <a:pt x="3" y="11"/>
                  </a:cubicBezTo>
                  <a:cubicBezTo>
                    <a:pt x="3" y="8"/>
                    <a:pt x="3" y="6"/>
                    <a:pt x="5" y="7"/>
                  </a:cubicBezTo>
                  <a:cubicBezTo>
                    <a:pt x="5" y="8"/>
                    <a:pt x="4" y="9"/>
                    <a:pt x="5" y="9"/>
                  </a:cubicBezTo>
                  <a:cubicBezTo>
                    <a:pt x="5" y="7"/>
                    <a:pt x="6" y="10"/>
                    <a:pt x="7" y="10"/>
                  </a:cubicBezTo>
                  <a:cubicBezTo>
                    <a:pt x="7" y="10"/>
                    <a:pt x="6" y="8"/>
                    <a:pt x="7" y="8"/>
                  </a:cubicBezTo>
                  <a:cubicBezTo>
                    <a:pt x="8" y="10"/>
                    <a:pt x="10" y="13"/>
                    <a:pt x="11" y="11"/>
                  </a:cubicBezTo>
                  <a:cubicBezTo>
                    <a:pt x="10" y="10"/>
                    <a:pt x="10" y="10"/>
                    <a:pt x="10" y="8"/>
                  </a:cubicBezTo>
                  <a:cubicBezTo>
                    <a:pt x="8" y="8"/>
                    <a:pt x="7" y="7"/>
                    <a:pt x="6" y="6"/>
                  </a:cubicBezTo>
                  <a:cubicBezTo>
                    <a:pt x="6" y="5"/>
                    <a:pt x="6" y="4"/>
                    <a:pt x="7" y="3"/>
                  </a:cubicBezTo>
                  <a:cubicBezTo>
                    <a:pt x="8" y="5"/>
                    <a:pt x="10" y="5"/>
                    <a:pt x="11" y="7"/>
                  </a:cubicBezTo>
                  <a:cubicBezTo>
                    <a:pt x="14" y="4"/>
                    <a:pt x="10" y="10"/>
                    <a:pt x="13" y="8"/>
                  </a:cubicBezTo>
                  <a:cubicBezTo>
                    <a:pt x="14" y="8"/>
                    <a:pt x="13" y="7"/>
                    <a:pt x="13" y="6"/>
                  </a:cubicBezTo>
                  <a:cubicBezTo>
                    <a:pt x="14" y="6"/>
                    <a:pt x="14" y="5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9" name="Freeform 6"/>
            <p:cNvSpPr/>
            <p:nvPr/>
          </p:nvSpPr>
          <p:spPr bwMode="auto">
            <a:xfrm>
              <a:off x="3300" y="3674"/>
              <a:ext cx="17" cy="17"/>
            </a:xfrm>
            <a:custGeom>
              <a:avLst/>
              <a:gdLst>
                <a:gd name="T0" fmla="*/ 2 w 7"/>
                <a:gd name="T1" fmla="*/ 0 h 6"/>
                <a:gd name="T2" fmla="*/ 3 w 7"/>
                <a:gd name="T3" fmla="*/ 5 h 6"/>
                <a:gd name="T4" fmla="*/ 5 w 7"/>
                <a:gd name="T5" fmla="*/ 5 h 6"/>
                <a:gd name="T6" fmla="*/ 7 w 7"/>
                <a:gd name="T7" fmla="*/ 3 h 6"/>
                <a:gd name="T8" fmla="*/ 5 w 7"/>
                <a:gd name="T9" fmla="*/ 2 h 6"/>
                <a:gd name="T10" fmla="*/ 6 w 7"/>
                <a:gd name="T11" fmla="*/ 1 h 6"/>
                <a:gd name="T12" fmla="*/ 2 w 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cubicBezTo>
                    <a:pt x="1" y="1"/>
                    <a:pt x="0" y="6"/>
                    <a:pt x="3" y="5"/>
                  </a:cubicBezTo>
                  <a:cubicBezTo>
                    <a:pt x="3" y="2"/>
                    <a:pt x="4" y="5"/>
                    <a:pt x="5" y="5"/>
                  </a:cubicBezTo>
                  <a:cubicBezTo>
                    <a:pt x="5" y="4"/>
                    <a:pt x="6" y="4"/>
                    <a:pt x="7" y="3"/>
                  </a:cubicBezTo>
                  <a:cubicBezTo>
                    <a:pt x="6" y="3"/>
                    <a:pt x="5" y="3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0" name="Freeform 7"/>
            <p:cNvSpPr/>
            <p:nvPr/>
          </p:nvSpPr>
          <p:spPr bwMode="auto">
            <a:xfrm>
              <a:off x="3321" y="3674"/>
              <a:ext cx="3" cy="14"/>
            </a:xfrm>
            <a:custGeom>
              <a:avLst/>
              <a:gdLst>
                <a:gd name="T0" fmla="*/ 0 w 1"/>
                <a:gd name="T1" fmla="*/ 3 h 5"/>
                <a:gd name="T2" fmla="*/ 1 w 1"/>
                <a:gd name="T3" fmla="*/ 5 h 5"/>
                <a:gd name="T4" fmla="*/ 0 w 1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">
                  <a:moveTo>
                    <a:pt x="0" y="3"/>
                  </a:move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1" name="Freeform 8"/>
            <p:cNvSpPr/>
            <p:nvPr/>
          </p:nvSpPr>
          <p:spPr bwMode="auto">
            <a:xfrm>
              <a:off x="3388" y="3665"/>
              <a:ext cx="17" cy="32"/>
            </a:xfrm>
            <a:custGeom>
              <a:avLst/>
              <a:gdLst>
                <a:gd name="T0" fmla="*/ 0 w 7"/>
                <a:gd name="T1" fmla="*/ 3 h 11"/>
                <a:gd name="T2" fmla="*/ 2 w 7"/>
                <a:gd name="T3" fmla="*/ 6 h 11"/>
                <a:gd name="T4" fmla="*/ 3 w 7"/>
                <a:gd name="T5" fmla="*/ 7 h 11"/>
                <a:gd name="T6" fmla="*/ 2 w 7"/>
                <a:gd name="T7" fmla="*/ 9 h 11"/>
                <a:gd name="T8" fmla="*/ 5 w 7"/>
                <a:gd name="T9" fmla="*/ 9 h 11"/>
                <a:gd name="T10" fmla="*/ 4 w 7"/>
                <a:gd name="T11" fmla="*/ 9 h 11"/>
                <a:gd name="T12" fmla="*/ 4 w 7"/>
                <a:gd name="T13" fmla="*/ 5 h 11"/>
                <a:gd name="T14" fmla="*/ 6 w 7"/>
                <a:gd name="T15" fmla="*/ 8 h 11"/>
                <a:gd name="T16" fmla="*/ 5 w 7"/>
                <a:gd name="T17" fmla="*/ 4 h 11"/>
                <a:gd name="T18" fmla="*/ 4 w 7"/>
                <a:gd name="T19" fmla="*/ 3 h 11"/>
                <a:gd name="T20" fmla="*/ 6 w 7"/>
                <a:gd name="T21" fmla="*/ 1 h 11"/>
                <a:gd name="T22" fmla="*/ 3 w 7"/>
                <a:gd name="T23" fmla="*/ 1 h 11"/>
                <a:gd name="T24" fmla="*/ 1 w 7"/>
                <a:gd name="T25" fmla="*/ 0 h 11"/>
                <a:gd name="T26" fmla="*/ 0 w 7"/>
                <a:gd name="T2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1">
                  <a:moveTo>
                    <a:pt x="0" y="3"/>
                  </a:moveTo>
                  <a:cubicBezTo>
                    <a:pt x="3" y="2"/>
                    <a:pt x="2" y="6"/>
                    <a:pt x="2" y="6"/>
                  </a:cubicBezTo>
                  <a:cubicBezTo>
                    <a:pt x="2" y="7"/>
                    <a:pt x="3" y="6"/>
                    <a:pt x="3" y="7"/>
                  </a:cubicBezTo>
                  <a:cubicBezTo>
                    <a:pt x="3" y="8"/>
                    <a:pt x="2" y="8"/>
                    <a:pt x="2" y="9"/>
                  </a:cubicBezTo>
                  <a:cubicBezTo>
                    <a:pt x="4" y="8"/>
                    <a:pt x="5" y="11"/>
                    <a:pt x="5" y="9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5" y="7"/>
                    <a:pt x="2" y="6"/>
                    <a:pt x="4" y="5"/>
                  </a:cubicBezTo>
                  <a:cubicBezTo>
                    <a:pt x="5" y="6"/>
                    <a:pt x="4" y="8"/>
                    <a:pt x="6" y="8"/>
                  </a:cubicBezTo>
                  <a:cubicBezTo>
                    <a:pt x="7" y="5"/>
                    <a:pt x="7" y="5"/>
                    <a:pt x="5" y="4"/>
                  </a:cubicBezTo>
                  <a:cubicBezTo>
                    <a:pt x="6" y="5"/>
                    <a:pt x="1" y="3"/>
                    <a:pt x="4" y="3"/>
                  </a:cubicBezTo>
                  <a:cubicBezTo>
                    <a:pt x="5" y="5"/>
                    <a:pt x="6" y="2"/>
                    <a:pt x="6" y="1"/>
                  </a:cubicBezTo>
                  <a:cubicBezTo>
                    <a:pt x="5" y="0"/>
                    <a:pt x="4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2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2" name="Freeform 9"/>
            <p:cNvSpPr/>
            <p:nvPr/>
          </p:nvSpPr>
          <p:spPr bwMode="auto">
            <a:xfrm>
              <a:off x="3369" y="3657"/>
              <a:ext cx="17" cy="11"/>
            </a:xfrm>
            <a:custGeom>
              <a:avLst/>
              <a:gdLst>
                <a:gd name="T0" fmla="*/ 5 w 7"/>
                <a:gd name="T1" fmla="*/ 1 h 4"/>
                <a:gd name="T2" fmla="*/ 6 w 7"/>
                <a:gd name="T3" fmla="*/ 4 h 4"/>
                <a:gd name="T4" fmla="*/ 7 w 7"/>
                <a:gd name="T5" fmla="*/ 1 h 4"/>
                <a:gd name="T6" fmla="*/ 2 w 7"/>
                <a:gd name="T7" fmla="*/ 2 h 4"/>
                <a:gd name="T8" fmla="*/ 5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5" y="1"/>
                  </a:moveTo>
                  <a:cubicBezTo>
                    <a:pt x="5" y="2"/>
                    <a:pt x="5" y="4"/>
                    <a:pt x="6" y="4"/>
                  </a:cubicBezTo>
                  <a:cubicBezTo>
                    <a:pt x="6" y="2"/>
                    <a:pt x="7" y="2"/>
                    <a:pt x="7" y="1"/>
                  </a:cubicBezTo>
                  <a:cubicBezTo>
                    <a:pt x="5" y="0"/>
                    <a:pt x="0" y="1"/>
                    <a:pt x="2" y="2"/>
                  </a:cubicBezTo>
                  <a:cubicBezTo>
                    <a:pt x="3" y="2"/>
                    <a:pt x="4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3" name="Freeform 10"/>
            <p:cNvSpPr/>
            <p:nvPr/>
          </p:nvSpPr>
          <p:spPr bwMode="auto">
            <a:xfrm>
              <a:off x="3371" y="3668"/>
              <a:ext cx="22" cy="23"/>
            </a:xfrm>
            <a:custGeom>
              <a:avLst/>
              <a:gdLst>
                <a:gd name="T0" fmla="*/ 1 w 9"/>
                <a:gd name="T1" fmla="*/ 4 h 8"/>
                <a:gd name="T2" fmla="*/ 1 w 9"/>
                <a:gd name="T3" fmla="*/ 6 h 8"/>
                <a:gd name="T4" fmla="*/ 3 w 9"/>
                <a:gd name="T5" fmla="*/ 7 h 8"/>
                <a:gd name="T6" fmla="*/ 7 w 9"/>
                <a:gd name="T7" fmla="*/ 7 h 8"/>
                <a:gd name="T8" fmla="*/ 7 w 9"/>
                <a:gd name="T9" fmla="*/ 8 h 8"/>
                <a:gd name="T10" fmla="*/ 8 w 9"/>
                <a:gd name="T11" fmla="*/ 4 h 8"/>
                <a:gd name="T12" fmla="*/ 6 w 9"/>
                <a:gd name="T13" fmla="*/ 1 h 8"/>
                <a:gd name="T14" fmla="*/ 5 w 9"/>
                <a:gd name="T15" fmla="*/ 0 h 8"/>
                <a:gd name="T16" fmla="*/ 0 w 9"/>
                <a:gd name="T17" fmla="*/ 4 h 8"/>
                <a:gd name="T18" fmla="*/ 1 w 9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1" y="4"/>
                  </a:moveTo>
                  <a:cubicBezTo>
                    <a:pt x="1" y="5"/>
                    <a:pt x="0" y="6"/>
                    <a:pt x="1" y="6"/>
                  </a:cubicBezTo>
                  <a:cubicBezTo>
                    <a:pt x="2" y="4"/>
                    <a:pt x="2" y="7"/>
                    <a:pt x="3" y="7"/>
                  </a:cubicBezTo>
                  <a:cubicBezTo>
                    <a:pt x="3" y="5"/>
                    <a:pt x="7" y="5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8" y="7"/>
                    <a:pt x="9" y="6"/>
                    <a:pt x="8" y="4"/>
                  </a:cubicBezTo>
                  <a:cubicBezTo>
                    <a:pt x="5" y="6"/>
                    <a:pt x="8" y="1"/>
                    <a:pt x="6" y="1"/>
                  </a:cubicBezTo>
                  <a:cubicBezTo>
                    <a:pt x="6" y="2"/>
                    <a:pt x="5" y="2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4" name="Freeform 11"/>
            <p:cNvSpPr/>
            <p:nvPr/>
          </p:nvSpPr>
          <p:spPr bwMode="auto">
            <a:xfrm>
              <a:off x="3305" y="3657"/>
              <a:ext cx="31" cy="23"/>
            </a:xfrm>
            <a:custGeom>
              <a:avLst/>
              <a:gdLst>
                <a:gd name="T0" fmla="*/ 13 w 13"/>
                <a:gd name="T1" fmla="*/ 3 h 8"/>
                <a:gd name="T2" fmla="*/ 8 w 13"/>
                <a:gd name="T3" fmla="*/ 1 h 8"/>
                <a:gd name="T4" fmla="*/ 6 w 13"/>
                <a:gd name="T5" fmla="*/ 4 h 8"/>
                <a:gd name="T6" fmla="*/ 5 w 13"/>
                <a:gd name="T7" fmla="*/ 3 h 8"/>
                <a:gd name="T8" fmla="*/ 1 w 13"/>
                <a:gd name="T9" fmla="*/ 2 h 8"/>
                <a:gd name="T10" fmla="*/ 1 w 13"/>
                <a:gd name="T11" fmla="*/ 4 h 8"/>
                <a:gd name="T12" fmla="*/ 2 w 13"/>
                <a:gd name="T13" fmla="*/ 3 h 8"/>
                <a:gd name="T14" fmla="*/ 3 w 13"/>
                <a:gd name="T15" fmla="*/ 6 h 8"/>
                <a:gd name="T16" fmla="*/ 12 w 13"/>
                <a:gd name="T17" fmla="*/ 6 h 8"/>
                <a:gd name="T18" fmla="*/ 13 w 13"/>
                <a:gd name="T1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13" y="3"/>
                  </a:moveTo>
                  <a:cubicBezTo>
                    <a:pt x="9" y="4"/>
                    <a:pt x="11" y="0"/>
                    <a:pt x="8" y="1"/>
                  </a:cubicBezTo>
                  <a:cubicBezTo>
                    <a:pt x="9" y="3"/>
                    <a:pt x="7" y="3"/>
                    <a:pt x="6" y="4"/>
                  </a:cubicBezTo>
                  <a:cubicBezTo>
                    <a:pt x="6" y="0"/>
                    <a:pt x="6" y="2"/>
                    <a:pt x="5" y="3"/>
                  </a:cubicBezTo>
                  <a:cubicBezTo>
                    <a:pt x="3" y="3"/>
                    <a:pt x="2" y="2"/>
                    <a:pt x="1" y="2"/>
                  </a:cubicBezTo>
                  <a:cubicBezTo>
                    <a:pt x="0" y="2"/>
                    <a:pt x="0" y="7"/>
                    <a:pt x="1" y="4"/>
                  </a:cubicBezTo>
                  <a:cubicBezTo>
                    <a:pt x="2" y="4"/>
                    <a:pt x="1" y="3"/>
                    <a:pt x="2" y="3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7" y="4"/>
                    <a:pt x="7" y="8"/>
                    <a:pt x="12" y="6"/>
                  </a:cubicBezTo>
                  <a:cubicBezTo>
                    <a:pt x="11" y="4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5" name="Freeform 12"/>
            <p:cNvSpPr/>
            <p:nvPr/>
          </p:nvSpPr>
          <p:spPr bwMode="auto">
            <a:xfrm>
              <a:off x="3228" y="3662"/>
              <a:ext cx="34" cy="23"/>
            </a:xfrm>
            <a:custGeom>
              <a:avLst/>
              <a:gdLst>
                <a:gd name="T0" fmla="*/ 1 w 14"/>
                <a:gd name="T1" fmla="*/ 8 h 8"/>
                <a:gd name="T2" fmla="*/ 6 w 14"/>
                <a:gd name="T3" fmla="*/ 6 h 8"/>
                <a:gd name="T4" fmla="*/ 6 w 14"/>
                <a:gd name="T5" fmla="*/ 7 h 8"/>
                <a:gd name="T6" fmla="*/ 7 w 14"/>
                <a:gd name="T7" fmla="*/ 6 h 8"/>
                <a:gd name="T8" fmla="*/ 10 w 14"/>
                <a:gd name="T9" fmla="*/ 8 h 8"/>
                <a:gd name="T10" fmla="*/ 10 w 14"/>
                <a:gd name="T11" fmla="*/ 6 h 8"/>
                <a:gd name="T12" fmla="*/ 11 w 14"/>
                <a:gd name="T13" fmla="*/ 6 h 8"/>
                <a:gd name="T14" fmla="*/ 10 w 14"/>
                <a:gd name="T15" fmla="*/ 6 h 8"/>
                <a:gd name="T16" fmla="*/ 11 w 14"/>
                <a:gd name="T17" fmla="*/ 0 h 8"/>
                <a:gd name="T18" fmla="*/ 5 w 14"/>
                <a:gd name="T19" fmla="*/ 6 h 8"/>
                <a:gd name="T20" fmla="*/ 2 w 14"/>
                <a:gd name="T21" fmla="*/ 2 h 8"/>
                <a:gd name="T22" fmla="*/ 1 w 14"/>
                <a:gd name="T2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3" y="8"/>
                    <a:pt x="4" y="7"/>
                    <a:pt x="6" y="6"/>
                  </a:cubicBezTo>
                  <a:cubicBezTo>
                    <a:pt x="5" y="6"/>
                    <a:pt x="6" y="7"/>
                    <a:pt x="6" y="7"/>
                  </a:cubicBezTo>
                  <a:cubicBezTo>
                    <a:pt x="8" y="7"/>
                    <a:pt x="6" y="6"/>
                    <a:pt x="7" y="6"/>
                  </a:cubicBezTo>
                  <a:cubicBezTo>
                    <a:pt x="9" y="5"/>
                    <a:pt x="8" y="8"/>
                    <a:pt x="10" y="8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10" y="7"/>
                    <a:pt x="11" y="7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14" y="6"/>
                    <a:pt x="11" y="1"/>
                    <a:pt x="11" y="0"/>
                  </a:cubicBezTo>
                  <a:cubicBezTo>
                    <a:pt x="7" y="0"/>
                    <a:pt x="9" y="6"/>
                    <a:pt x="5" y="6"/>
                  </a:cubicBezTo>
                  <a:cubicBezTo>
                    <a:pt x="5" y="3"/>
                    <a:pt x="4" y="3"/>
                    <a:pt x="2" y="2"/>
                  </a:cubicBezTo>
                  <a:cubicBezTo>
                    <a:pt x="2" y="4"/>
                    <a:pt x="0" y="5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6" name="Freeform 13"/>
            <p:cNvSpPr>
              <a:spLocks noEditPoints="1"/>
            </p:cNvSpPr>
            <p:nvPr/>
          </p:nvSpPr>
          <p:spPr bwMode="auto">
            <a:xfrm>
              <a:off x="3336" y="3659"/>
              <a:ext cx="33" cy="32"/>
            </a:xfrm>
            <a:custGeom>
              <a:avLst/>
              <a:gdLst>
                <a:gd name="T0" fmla="*/ 14 w 14"/>
                <a:gd name="T1" fmla="*/ 4 h 11"/>
                <a:gd name="T2" fmla="*/ 13 w 14"/>
                <a:gd name="T3" fmla="*/ 3 h 11"/>
                <a:gd name="T4" fmla="*/ 12 w 14"/>
                <a:gd name="T5" fmla="*/ 0 h 11"/>
                <a:gd name="T6" fmla="*/ 6 w 14"/>
                <a:gd name="T7" fmla="*/ 3 h 11"/>
                <a:gd name="T8" fmla="*/ 4 w 14"/>
                <a:gd name="T9" fmla="*/ 3 h 11"/>
                <a:gd name="T10" fmla="*/ 6 w 14"/>
                <a:gd name="T11" fmla="*/ 4 h 11"/>
                <a:gd name="T12" fmla="*/ 0 w 14"/>
                <a:gd name="T13" fmla="*/ 6 h 11"/>
                <a:gd name="T14" fmla="*/ 3 w 14"/>
                <a:gd name="T15" fmla="*/ 9 h 11"/>
                <a:gd name="T16" fmla="*/ 4 w 14"/>
                <a:gd name="T17" fmla="*/ 7 h 11"/>
                <a:gd name="T18" fmla="*/ 6 w 14"/>
                <a:gd name="T19" fmla="*/ 8 h 11"/>
                <a:gd name="T20" fmla="*/ 6 w 14"/>
                <a:gd name="T21" fmla="*/ 5 h 11"/>
                <a:gd name="T22" fmla="*/ 7 w 14"/>
                <a:gd name="T23" fmla="*/ 6 h 11"/>
                <a:gd name="T24" fmla="*/ 10 w 14"/>
                <a:gd name="T25" fmla="*/ 5 h 11"/>
                <a:gd name="T26" fmla="*/ 7 w 14"/>
                <a:gd name="T27" fmla="*/ 7 h 11"/>
                <a:gd name="T28" fmla="*/ 8 w 14"/>
                <a:gd name="T29" fmla="*/ 9 h 11"/>
                <a:gd name="T30" fmla="*/ 12 w 14"/>
                <a:gd name="T31" fmla="*/ 11 h 11"/>
                <a:gd name="T32" fmla="*/ 14 w 14"/>
                <a:gd name="T33" fmla="*/ 4 h 11"/>
                <a:gd name="T34" fmla="*/ 7 w 14"/>
                <a:gd name="T35" fmla="*/ 3 h 11"/>
                <a:gd name="T36" fmla="*/ 11 w 14"/>
                <a:gd name="T37" fmla="*/ 3 h 11"/>
                <a:gd name="T38" fmla="*/ 7 w 14"/>
                <a:gd name="T39" fmla="*/ 3 h 11"/>
                <a:gd name="T40" fmla="*/ 11 w 14"/>
                <a:gd name="T41" fmla="*/ 7 h 11"/>
                <a:gd name="T42" fmla="*/ 11 w 14"/>
                <a:gd name="T43" fmla="*/ 5 h 11"/>
                <a:gd name="T44" fmla="*/ 11 w 14"/>
                <a:gd name="T4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11">
                  <a:moveTo>
                    <a:pt x="14" y="4"/>
                  </a:moveTo>
                  <a:cubicBezTo>
                    <a:pt x="14" y="5"/>
                    <a:pt x="13" y="3"/>
                    <a:pt x="13" y="3"/>
                  </a:cubicBezTo>
                  <a:cubicBezTo>
                    <a:pt x="12" y="2"/>
                    <a:pt x="11" y="1"/>
                    <a:pt x="12" y="0"/>
                  </a:cubicBezTo>
                  <a:cubicBezTo>
                    <a:pt x="10" y="0"/>
                    <a:pt x="8" y="1"/>
                    <a:pt x="6" y="3"/>
                  </a:cubicBezTo>
                  <a:cubicBezTo>
                    <a:pt x="6" y="2"/>
                    <a:pt x="4" y="2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3" y="5"/>
                    <a:pt x="3" y="5"/>
                    <a:pt x="0" y="6"/>
                  </a:cubicBezTo>
                  <a:cubicBezTo>
                    <a:pt x="0" y="8"/>
                    <a:pt x="1" y="8"/>
                    <a:pt x="3" y="9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8"/>
                    <a:pt x="4" y="9"/>
                    <a:pt x="6" y="8"/>
                  </a:cubicBezTo>
                  <a:cubicBezTo>
                    <a:pt x="7" y="6"/>
                    <a:pt x="4" y="5"/>
                    <a:pt x="6" y="5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5" y="4"/>
                    <a:pt x="10" y="4"/>
                    <a:pt x="10" y="5"/>
                  </a:cubicBezTo>
                  <a:cubicBezTo>
                    <a:pt x="9" y="6"/>
                    <a:pt x="8" y="6"/>
                    <a:pt x="7" y="7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11" y="7"/>
                    <a:pt x="10" y="10"/>
                    <a:pt x="12" y="11"/>
                  </a:cubicBezTo>
                  <a:cubicBezTo>
                    <a:pt x="13" y="8"/>
                    <a:pt x="14" y="7"/>
                    <a:pt x="14" y="4"/>
                  </a:cubicBezTo>
                  <a:close/>
                  <a:moveTo>
                    <a:pt x="7" y="3"/>
                  </a:moveTo>
                  <a:cubicBezTo>
                    <a:pt x="7" y="1"/>
                    <a:pt x="12" y="1"/>
                    <a:pt x="11" y="3"/>
                  </a:cubicBezTo>
                  <a:cubicBezTo>
                    <a:pt x="9" y="4"/>
                    <a:pt x="9" y="3"/>
                    <a:pt x="7" y="3"/>
                  </a:cubicBezTo>
                  <a:close/>
                  <a:moveTo>
                    <a:pt x="11" y="7"/>
                  </a:moveTo>
                  <a:cubicBezTo>
                    <a:pt x="9" y="7"/>
                    <a:pt x="10" y="6"/>
                    <a:pt x="11" y="5"/>
                  </a:cubicBezTo>
                  <a:cubicBezTo>
                    <a:pt x="12" y="6"/>
                    <a:pt x="11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7" name="Freeform 14"/>
            <p:cNvSpPr/>
            <p:nvPr/>
          </p:nvSpPr>
          <p:spPr bwMode="auto">
            <a:xfrm>
              <a:off x="3543" y="3680"/>
              <a:ext cx="4" cy="8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2"/>
                    <a:pt x="1" y="2"/>
                    <a:pt x="2" y="3"/>
                  </a:cubicBezTo>
                  <a:cubicBezTo>
                    <a:pt x="2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8" name="Freeform 15"/>
            <p:cNvSpPr/>
            <p:nvPr/>
          </p:nvSpPr>
          <p:spPr bwMode="auto">
            <a:xfrm>
              <a:off x="3547" y="3651"/>
              <a:ext cx="43" cy="40"/>
            </a:xfrm>
            <a:custGeom>
              <a:avLst/>
              <a:gdLst>
                <a:gd name="T0" fmla="*/ 11 w 18"/>
                <a:gd name="T1" fmla="*/ 10 h 14"/>
                <a:gd name="T2" fmla="*/ 14 w 18"/>
                <a:gd name="T3" fmla="*/ 10 h 14"/>
                <a:gd name="T4" fmla="*/ 14 w 18"/>
                <a:gd name="T5" fmla="*/ 3 h 14"/>
                <a:gd name="T6" fmla="*/ 10 w 18"/>
                <a:gd name="T7" fmla="*/ 4 h 14"/>
                <a:gd name="T8" fmla="*/ 9 w 18"/>
                <a:gd name="T9" fmla="*/ 6 h 14"/>
                <a:gd name="T10" fmla="*/ 9 w 18"/>
                <a:gd name="T11" fmla="*/ 4 h 14"/>
                <a:gd name="T12" fmla="*/ 7 w 18"/>
                <a:gd name="T13" fmla="*/ 6 h 14"/>
                <a:gd name="T14" fmla="*/ 6 w 18"/>
                <a:gd name="T15" fmla="*/ 9 h 14"/>
                <a:gd name="T16" fmla="*/ 4 w 18"/>
                <a:gd name="T17" fmla="*/ 4 h 14"/>
                <a:gd name="T18" fmla="*/ 3 w 18"/>
                <a:gd name="T19" fmla="*/ 5 h 14"/>
                <a:gd name="T20" fmla="*/ 3 w 18"/>
                <a:gd name="T21" fmla="*/ 7 h 14"/>
                <a:gd name="T22" fmla="*/ 0 w 18"/>
                <a:gd name="T23" fmla="*/ 9 h 14"/>
                <a:gd name="T24" fmla="*/ 2 w 18"/>
                <a:gd name="T25" fmla="*/ 12 h 14"/>
                <a:gd name="T26" fmla="*/ 4 w 18"/>
                <a:gd name="T27" fmla="*/ 10 h 14"/>
                <a:gd name="T28" fmla="*/ 5 w 18"/>
                <a:gd name="T29" fmla="*/ 14 h 14"/>
                <a:gd name="T30" fmla="*/ 6 w 18"/>
                <a:gd name="T31" fmla="*/ 11 h 14"/>
                <a:gd name="T32" fmla="*/ 7 w 18"/>
                <a:gd name="T33" fmla="*/ 13 h 14"/>
                <a:gd name="T34" fmla="*/ 9 w 18"/>
                <a:gd name="T35" fmla="*/ 8 h 14"/>
                <a:gd name="T36" fmla="*/ 11 w 18"/>
                <a:gd name="T3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14">
                  <a:moveTo>
                    <a:pt x="11" y="10"/>
                  </a:moveTo>
                  <a:cubicBezTo>
                    <a:pt x="11" y="8"/>
                    <a:pt x="13" y="9"/>
                    <a:pt x="14" y="10"/>
                  </a:cubicBezTo>
                  <a:cubicBezTo>
                    <a:pt x="13" y="6"/>
                    <a:pt x="18" y="4"/>
                    <a:pt x="14" y="3"/>
                  </a:cubicBezTo>
                  <a:cubicBezTo>
                    <a:pt x="15" y="7"/>
                    <a:pt x="13" y="4"/>
                    <a:pt x="10" y="4"/>
                  </a:cubicBezTo>
                  <a:cubicBezTo>
                    <a:pt x="10" y="5"/>
                    <a:pt x="11" y="7"/>
                    <a:pt x="9" y="6"/>
                  </a:cubicBezTo>
                  <a:cubicBezTo>
                    <a:pt x="9" y="6"/>
                    <a:pt x="10" y="5"/>
                    <a:pt x="9" y="4"/>
                  </a:cubicBezTo>
                  <a:cubicBezTo>
                    <a:pt x="9" y="8"/>
                    <a:pt x="7" y="3"/>
                    <a:pt x="7" y="6"/>
                  </a:cubicBezTo>
                  <a:cubicBezTo>
                    <a:pt x="9" y="6"/>
                    <a:pt x="8" y="9"/>
                    <a:pt x="6" y="9"/>
                  </a:cubicBezTo>
                  <a:cubicBezTo>
                    <a:pt x="5" y="8"/>
                    <a:pt x="5" y="5"/>
                    <a:pt x="4" y="4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0"/>
                    <a:pt x="3" y="5"/>
                    <a:pt x="3" y="7"/>
                  </a:cubicBezTo>
                  <a:cubicBezTo>
                    <a:pt x="2" y="7"/>
                    <a:pt x="2" y="9"/>
                    <a:pt x="0" y="9"/>
                  </a:cubicBezTo>
                  <a:cubicBezTo>
                    <a:pt x="0" y="11"/>
                    <a:pt x="1" y="11"/>
                    <a:pt x="2" y="12"/>
                  </a:cubicBezTo>
                  <a:cubicBezTo>
                    <a:pt x="2" y="11"/>
                    <a:pt x="3" y="10"/>
                    <a:pt x="4" y="10"/>
                  </a:cubicBezTo>
                  <a:cubicBezTo>
                    <a:pt x="5" y="11"/>
                    <a:pt x="3" y="14"/>
                    <a:pt x="5" y="14"/>
                  </a:cubicBezTo>
                  <a:cubicBezTo>
                    <a:pt x="7" y="12"/>
                    <a:pt x="4" y="12"/>
                    <a:pt x="6" y="11"/>
                  </a:cubicBezTo>
                  <a:cubicBezTo>
                    <a:pt x="6" y="12"/>
                    <a:pt x="7" y="12"/>
                    <a:pt x="7" y="13"/>
                  </a:cubicBezTo>
                  <a:cubicBezTo>
                    <a:pt x="7" y="11"/>
                    <a:pt x="8" y="9"/>
                    <a:pt x="9" y="8"/>
                  </a:cubicBezTo>
                  <a:cubicBezTo>
                    <a:pt x="9" y="9"/>
                    <a:pt x="10" y="10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9" name="Freeform 16"/>
            <p:cNvSpPr>
              <a:spLocks noEditPoints="1"/>
            </p:cNvSpPr>
            <p:nvPr/>
          </p:nvSpPr>
          <p:spPr bwMode="auto">
            <a:xfrm>
              <a:off x="3512" y="3654"/>
              <a:ext cx="38" cy="37"/>
            </a:xfrm>
            <a:custGeom>
              <a:avLst/>
              <a:gdLst>
                <a:gd name="T0" fmla="*/ 1 w 16"/>
                <a:gd name="T1" fmla="*/ 11 h 13"/>
                <a:gd name="T2" fmla="*/ 4 w 16"/>
                <a:gd name="T3" fmla="*/ 10 h 13"/>
                <a:gd name="T4" fmla="*/ 5 w 16"/>
                <a:gd name="T5" fmla="*/ 12 h 13"/>
                <a:gd name="T6" fmla="*/ 7 w 16"/>
                <a:gd name="T7" fmla="*/ 9 h 13"/>
                <a:gd name="T8" fmla="*/ 7 w 16"/>
                <a:gd name="T9" fmla="*/ 6 h 13"/>
                <a:gd name="T10" fmla="*/ 10 w 16"/>
                <a:gd name="T11" fmla="*/ 6 h 13"/>
                <a:gd name="T12" fmla="*/ 10 w 16"/>
                <a:gd name="T13" fmla="*/ 10 h 13"/>
                <a:gd name="T14" fmla="*/ 10 w 16"/>
                <a:gd name="T15" fmla="*/ 12 h 13"/>
                <a:gd name="T16" fmla="*/ 11 w 16"/>
                <a:gd name="T17" fmla="*/ 10 h 13"/>
                <a:gd name="T18" fmla="*/ 13 w 16"/>
                <a:gd name="T19" fmla="*/ 10 h 13"/>
                <a:gd name="T20" fmla="*/ 12 w 16"/>
                <a:gd name="T21" fmla="*/ 7 h 13"/>
                <a:gd name="T22" fmla="*/ 15 w 16"/>
                <a:gd name="T23" fmla="*/ 5 h 13"/>
                <a:gd name="T24" fmla="*/ 16 w 16"/>
                <a:gd name="T25" fmla="*/ 4 h 13"/>
                <a:gd name="T26" fmla="*/ 13 w 16"/>
                <a:gd name="T27" fmla="*/ 3 h 13"/>
                <a:gd name="T28" fmla="*/ 12 w 16"/>
                <a:gd name="T29" fmla="*/ 2 h 13"/>
                <a:gd name="T30" fmla="*/ 13 w 16"/>
                <a:gd name="T31" fmla="*/ 1 h 13"/>
                <a:gd name="T32" fmla="*/ 11 w 16"/>
                <a:gd name="T33" fmla="*/ 3 h 13"/>
                <a:gd name="T34" fmla="*/ 9 w 16"/>
                <a:gd name="T35" fmla="*/ 4 h 13"/>
                <a:gd name="T36" fmla="*/ 8 w 16"/>
                <a:gd name="T37" fmla="*/ 6 h 13"/>
                <a:gd name="T38" fmla="*/ 4 w 16"/>
                <a:gd name="T39" fmla="*/ 2 h 13"/>
                <a:gd name="T40" fmla="*/ 3 w 16"/>
                <a:gd name="T41" fmla="*/ 5 h 13"/>
                <a:gd name="T42" fmla="*/ 6 w 16"/>
                <a:gd name="T43" fmla="*/ 6 h 13"/>
                <a:gd name="T44" fmla="*/ 5 w 16"/>
                <a:gd name="T45" fmla="*/ 8 h 13"/>
                <a:gd name="T46" fmla="*/ 2 w 16"/>
                <a:gd name="T47" fmla="*/ 10 h 13"/>
                <a:gd name="T48" fmla="*/ 1 w 16"/>
                <a:gd name="T49" fmla="*/ 11 h 13"/>
                <a:gd name="T50" fmla="*/ 11 w 16"/>
                <a:gd name="T51" fmla="*/ 6 h 13"/>
                <a:gd name="T52" fmla="*/ 10 w 16"/>
                <a:gd name="T53" fmla="*/ 5 h 13"/>
                <a:gd name="T54" fmla="*/ 11 w 16"/>
                <a:gd name="T5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" h="13">
                  <a:moveTo>
                    <a:pt x="1" y="11"/>
                  </a:moveTo>
                  <a:cubicBezTo>
                    <a:pt x="2" y="13"/>
                    <a:pt x="2" y="10"/>
                    <a:pt x="4" y="10"/>
                  </a:cubicBezTo>
                  <a:cubicBezTo>
                    <a:pt x="4" y="10"/>
                    <a:pt x="4" y="12"/>
                    <a:pt x="5" y="12"/>
                  </a:cubicBezTo>
                  <a:cubicBezTo>
                    <a:pt x="4" y="9"/>
                    <a:pt x="7" y="11"/>
                    <a:pt x="7" y="9"/>
                  </a:cubicBezTo>
                  <a:cubicBezTo>
                    <a:pt x="6" y="10"/>
                    <a:pt x="6" y="6"/>
                    <a:pt x="7" y="6"/>
                  </a:cubicBezTo>
                  <a:cubicBezTo>
                    <a:pt x="8" y="7"/>
                    <a:pt x="9" y="7"/>
                    <a:pt x="10" y="6"/>
                  </a:cubicBezTo>
                  <a:cubicBezTo>
                    <a:pt x="9" y="9"/>
                    <a:pt x="11" y="8"/>
                    <a:pt x="10" y="10"/>
                  </a:cubicBezTo>
                  <a:cubicBezTo>
                    <a:pt x="10" y="10"/>
                    <a:pt x="9" y="12"/>
                    <a:pt x="10" y="12"/>
                  </a:cubicBezTo>
                  <a:cubicBezTo>
                    <a:pt x="11" y="11"/>
                    <a:pt x="10" y="10"/>
                    <a:pt x="11" y="10"/>
                  </a:cubicBezTo>
                  <a:cubicBezTo>
                    <a:pt x="11" y="11"/>
                    <a:pt x="13" y="11"/>
                    <a:pt x="13" y="10"/>
                  </a:cubicBezTo>
                  <a:cubicBezTo>
                    <a:pt x="12" y="10"/>
                    <a:pt x="12" y="8"/>
                    <a:pt x="12" y="7"/>
                  </a:cubicBezTo>
                  <a:cubicBezTo>
                    <a:pt x="14" y="8"/>
                    <a:pt x="14" y="5"/>
                    <a:pt x="15" y="5"/>
                  </a:cubicBezTo>
                  <a:cubicBezTo>
                    <a:pt x="16" y="5"/>
                    <a:pt x="16" y="5"/>
                    <a:pt x="16" y="4"/>
                  </a:cubicBezTo>
                  <a:cubicBezTo>
                    <a:pt x="15" y="4"/>
                    <a:pt x="13" y="4"/>
                    <a:pt x="13" y="3"/>
                  </a:cubicBezTo>
                  <a:cubicBezTo>
                    <a:pt x="14" y="3"/>
                    <a:pt x="12" y="2"/>
                    <a:pt x="12" y="2"/>
                  </a:cubicBezTo>
                  <a:cubicBezTo>
                    <a:pt x="12" y="1"/>
                    <a:pt x="13" y="1"/>
                    <a:pt x="13" y="1"/>
                  </a:cubicBezTo>
                  <a:cubicBezTo>
                    <a:pt x="11" y="0"/>
                    <a:pt x="12" y="2"/>
                    <a:pt x="11" y="3"/>
                  </a:cubicBezTo>
                  <a:cubicBezTo>
                    <a:pt x="11" y="4"/>
                    <a:pt x="9" y="3"/>
                    <a:pt x="9" y="4"/>
                  </a:cubicBezTo>
                  <a:cubicBezTo>
                    <a:pt x="8" y="5"/>
                    <a:pt x="9" y="6"/>
                    <a:pt x="8" y="6"/>
                  </a:cubicBezTo>
                  <a:cubicBezTo>
                    <a:pt x="7" y="4"/>
                    <a:pt x="7" y="1"/>
                    <a:pt x="4" y="2"/>
                  </a:cubicBezTo>
                  <a:cubicBezTo>
                    <a:pt x="4" y="3"/>
                    <a:pt x="4" y="5"/>
                    <a:pt x="3" y="5"/>
                  </a:cubicBezTo>
                  <a:cubicBezTo>
                    <a:pt x="4" y="6"/>
                    <a:pt x="6" y="5"/>
                    <a:pt x="6" y="6"/>
                  </a:cubicBezTo>
                  <a:cubicBezTo>
                    <a:pt x="5" y="6"/>
                    <a:pt x="6" y="8"/>
                    <a:pt x="5" y="8"/>
                  </a:cubicBezTo>
                  <a:cubicBezTo>
                    <a:pt x="4" y="4"/>
                    <a:pt x="0" y="8"/>
                    <a:pt x="2" y="10"/>
                  </a:cubicBezTo>
                  <a:cubicBezTo>
                    <a:pt x="1" y="10"/>
                    <a:pt x="1" y="9"/>
                    <a:pt x="1" y="11"/>
                  </a:cubicBezTo>
                  <a:close/>
                  <a:moveTo>
                    <a:pt x="11" y="6"/>
                  </a:moveTo>
                  <a:cubicBezTo>
                    <a:pt x="11" y="6"/>
                    <a:pt x="10" y="4"/>
                    <a:pt x="10" y="5"/>
                  </a:cubicBezTo>
                  <a:cubicBezTo>
                    <a:pt x="10" y="3"/>
                    <a:pt x="13" y="4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0" name="Freeform 17"/>
            <p:cNvSpPr/>
            <p:nvPr/>
          </p:nvSpPr>
          <p:spPr bwMode="auto">
            <a:xfrm>
              <a:off x="3574" y="3680"/>
              <a:ext cx="9" cy="11"/>
            </a:xfrm>
            <a:custGeom>
              <a:avLst/>
              <a:gdLst>
                <a:gd name="T0" fmla="*/ 0 w 4"/>
                <a:gd name="T1" fmla="*/ 1 h 4"/>
                <a:gd name="T2" fmla="*/ 1 w 4"/>
                <a:gd name="T3" fmla="*/ 4 h 4"/>
                <a:gd name="T4" fmla="*/ 2 w 4"/>
                <a:gd name="T5" fmla="*/ 0 h 4"/>
                <a:gd name="T6" fmla="*/ 0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4" y="1"/>
                    <a:pt x="2" y="0"/>
                  </a:cubicBezTo>
                  <a:cubicBezTo>
                    <a:pt x="2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1" name="Freeform 18"/>
            <p:cNvSpPr/>
            <p:nvPr/>
          </p:nvSpPr>
          <p:spPr bwMode="auto">
            <a:xfrm>
              <a:off x="3586" y="3648"/>
              <a:ext cx="40" cy="46"/>
            </a:xfrm>
            <a:custGeom>
              <a:avLst/>
              <a:gdLst>
                <a:gd name="T0" fmla="*/ 17 w 17"/>
                <a:gd name="T1" fmla="*/ 7 h 16"/>
                <a:gd name="T2" fmla="*/ 17 w 17"/>
                <a:gd name="T3" fmla="*/ 4 h 16"/>
                <a:gd name="T4" fmla="*/ 13 w 17"/>
                <a:gd name="T5" fmla="*/ 7 h 16"/>
                <a:gd name="T6" fmla="*/ 13 w 17"/>
                <a:gd name="T7" fmla="*/ 5 h 16"/>
                <a:gd name="T8" fmla="*/ 9 w 17"/>
                <a:gd name="T9" fmla="*/ 6 h 16"/>
                <a:gd name="T10" fmla="*/ 7 w 17"/>
                <a:gd name="T11" fmla="*/ 7 h 16"/>
                <a:gd name="T12" fmla="*/ 6 w 17"/>
                <a:gd name="T13" fmla="*/ 9 h 16"/>
                <a:gd name="T14" fmla="*/ 3 w 17"/>
                <a:gd name="T15" fmla="*/ 3 h 16"/>
                <a:gd name="T16" fmla="*/ 3 w 17"/>
                <a:gd name="T17" fmla="*/ 2 h 16"/>
                <a:gd name="T18" fmla="*/ 2 w 17"/>
                <a:gd name="T19" fmla="*/ 3 h 16"/>
                <a:gd name="T20" fmla="*/ 3 w 17"/>
                <a:gd name="T21" fmla="*/ 7 h 16"/>
                <a:gd name="T22" fmla="*/ 1 w 17"/>
                <a:gd name="T23" fmla="*/ 6 h 16"/>
                <a:gd name="T24" fmla="*/ 2 w 17"/>
                <a:gd name="T25" fmla="*/ 9 h 16"/>
                <a:gd name="T26" fmla="*/ 1 w 17"/>
                <a:gd name="T27" fmla="*/ 14 h 16"/>
                <a:gd name="T28" fmla="*/ 6 w 17"/>
                <a:gd name="T29" fmla="*/ 11 h 16"/>
                <a:gd name="T30" fmla="*/ 5 w 17"/>
                <a:gd name="T31" fmla="*/ 15 h 16"/>
                <a:gd name="T32" fmla="*/ 7 w 17"/>
                <a:gd name="T33" fmla="*/ 13 h 16"/>
                <a:gd name="T34" fmla="*/ 7 w 17"/>
                <a:gd name="T35" fmla="*/ 12 h 16"/>
                <a:gd name="T36" fmla="*/ 11 w 17"/>
                <a:gd name="T37" fmla="*/ 13 h 16"/>
                <a:gd name="T38" fmla="*/ 9 w 17"/>
                <a:gd name="T39" fmla="*/ 10 h 16"/>
                <a:gd name="T40" fmla="*/ 13 w 17"/>
                <a:gd name="T41" fmla="*/ 11 h 16"/>
                <a:gd name="T42" fmla="*/ 14 w 17"/>
                <a:gd name="T43" fmla="*/ 7 h 16"/>
                <a:gd name="T44" fmla="*/ 17 w 17"/>
                <a:gd name="T45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" h="16">
                  <a:moveTo>
                    <a:pt x="17" y="7"/>
                  </a:moveTo>
                  <a:cubicBezTo>
                    <a:pt x="17" y="6"/>
                    <a:pt x="17" y="4"/>
                    <a:pt x="17" y="4"/>
                  </a:cubicBezTo>
                  <a:cubicBezTo>
                    <a:pt x="16" y="6"/>
                    <a:pt x="15" y="7"/>
                    <a:pt x="13" y="7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0" y="4"/>
                    <a:pt x="11" y="8"/>
                    <a:pt x="9" y="6"/>
                  </a:cubicBezTo>
                  <a:cubicBezTo>
                    <a:pt x="9" y="7"/>
                    <a:pt x="8" y="8"/>
                    <a:pt x="7" y="7"/>
                  </a:cubicBezTo>
                  <a:cubicBezTo>
                    <a:pt x="7" y="8"/>
                    <a:pt x="7" y="9"/>
                    <a:pt x="6" y="9"/>
                  </a:cubicBezTo>
                  <a:cubicBezTo>
                    <a:pt x="5" y="7"/>
                    <a:pt x="3" y="6"/>
                    <a:pt x="3" y="3"/>
                  </a:cubicBezTo>
                  <a:cubicBezTo>
                    <a:pt x="4" y="3"/>
                    <a:pt x="4" y="0"/>
                    <a:pt x="3" y="2"/>
                  </a:cubicBezTo>
                  <a:cubicBezTo>
                    <a:pt x="3" y="3"/>
                    <a:pt x="2" y="1"/>
                    <a:pt x="2" y="3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2" y="7"/>
                    <a:pt x="1" y="6"/>
                    <a:pt x="1" y="6"/>
                  </a:cubicBezTo>
                  <a:cubicBezTo>
                    <a:pt x="0" y="8"/>
                    <a:pt x="2" y="7"/>
                    <a:pt x="2" y="9"/>
                  </a:cubicBezTo>
                  <a:cubicBezTo>
                    <a:pt x="0" y="11"/>
                    <a:pt x="2" y="12"/>
                    <a:pt x="1" y="14"/>
                  </a:cubicBezTo>
                  <a:cubicBezTo>
                    <a:pt x="4" y="14"/>
                    <a:pt x="3" y="11"/>
                    <a:pt x="6" y="11"/>
                  </a:cubicBezTo>
                  <a:cubicBezTo>
                    <a:pt x="6" y="13"/>
                    <a:pt x="3" y="14"/>
                    <a:pt x="5" y="15"/>
                  </a:cubicBezTo>
                  <a:cubicBezTo>
                    <a:pt x="5" y="13"/>
                    <a:pt x="7" y="14"/>
                    <a:pt x="7" y="13"/>
                  </a:cubicBezTo>
                  <a:cubicBezTo>
                    <a:pt x="7" y="13"/>
                    <a:pt x="6" y="12"/>
                    <a:pt x="7" y="12"/>
                  </a:cubicBezTo>
                  <a:cubicBezTo>
                    <a:pt x="9" y="11"/>
                    <a:pt x="10" y="16"/>
                    <a:pt x="11" y="13"/>
                  </a:cubicBezTo>
                  <a:cubicBezTo>
                    <a:pt x="10" y="13"/>
                    <a:pt x="11" y="10"/>
                    <a:pt x="9" y="10"/>
                  </a:cubicBezTo>
                  <a:cubicBezTo>
                    <a:pt x="11" y="10"/>
                    <a:pt x="11" y="11"/>
                    <a:pt x="13" y="11"/>
                  </a:cubicBezTo>
                  <a:cubicBezTo>
                    <a:pt x="14" y="10"/>
                    <a:pt x="13" y="9"/>
                    <a:pt x="14" y="7"/>
                  </a:cubicBezTo>
                  <a:cubicBezTo>
                    <a:pt x="15" y="7"/>
                    <a:pt x="16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" name="Freeform 19"/>
            <p:cNvSpPr/>
            <p:nvPr/>
          </p:nvSpPr>
          <p:spPr bwMode="auto">
            <a:xfrm>
              <a:off x="3609" y="3657"/>
              <a:ext cx="12" cy="5"/>
            </a:xfrm>
            <a:custGeom>
              <a:avLst/>
              <a:gdLst>
                <a:gd name="T0" fmla="*/ 2 w 5"/>
                <a:gd name="T1" fmla="*/ 0 h 2"/>
                <a:gd name="T2" fmla="*/ 0 w 5"/>
                <a:gd name="T3" fmla="*/ 1 h 2"/>
                <a:gd name="T4" fmla="*/ 2 w 5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2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" name="Freeform 20"/>
            <p:cNvSpPr/>
            <p:nvPr/>
          </p:nvSpPr>
          <p:spPr bwMode="auto">
            <a:xfrm>
              <a:off x="3597" y="3651"/>
              <a:ext cx="8" cy="11"/>
            </a:xfrm>
            <a:custGeom>
              <a:avLst/>
              <a:gdLst>
                <a:gd name="T0" fmla="*/ 1 w 3"/>
                <a:gd name="T1" fmla="*/ 3 h 4"/>
                <a:gd name="T2" fmla="*/ 3 w 3"/>
                <a:gd name="T3" fmla="*/ 1 h 4"/>
                <a:gd name="T4" fmla="*/ 1 w 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1" y="3"/>
                  </a:moveTo>
                  <a:cubicBezTo>
                    <a:pt x="1" y="2"/>
                    <a:pt x="3" y="3"/>
                    <a:pt x="3" y="1"/>
                  </a:cubicBezTo>
                  <a:cubicBezTo>
                    <a:pt x="1" y="0"/>
                    <a:pt x="0" y="4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" name="Freeform 21"/>
            <p:cNvSpPr/>
            <p:nvPr/>
          </p:nvSpPr>
          <p:spPr bwMode="auto">
            <a:xfrm>
              <a:off x="3209" y="3662"/>
              <a:ext cx="17" cy="15"/>
            </a:xfrm>
            <a:custGeom>
              <a:avLst/>
              <a:gdLst>
                <a:gd name="T0" fmla="*/ 1 w 7"/>
                <a:gd name="T1" fmla="*/ 0 h 5"/>
                <a:gd name="T2" fmla="*/ 0 w 7"/>
                <a:gd name="T3" fmla="*/ 3 h 5"/>
                <a:gd name="T4" fmla="*/ 4 w 7"/>
                <a:gd name="T5" fmla="*/ 5 h 5"/>
                <a:gd name="T6" fmla="*/ 6 w 7"/>
                <a:gd name="T7" fmla="*/ 2 h 5"/>
                <a:gd name="T8" fmla="*/ 7 w 7"/>
                <a:gd name="T9" fmla="*/ 2 h 5"/>
                <a:gd name="T10" fmla="*/ 1 w 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cubicBezTo>
                    <a:pt x="1" y="1"/>
                    <a:pt x="1" y="3"/>
                    <a:pt x="0" y="3"/>
                  </a:cubicBezTo>
                  <a:cubicBezTo>
                    <a:pt x="3" y="3"/>
                    <a:pt x="2" y="5"/>
                    <a:pt x="4" y="5"/>
                  </a:cubicBezTo>
                  <a:cubicBezTo>
                    <a:pt x="5" y="4"/>
                    <a:pt x="5" y="2"/>
                    <a:pt x="6" y="2"/>
                  </a:cubicBezTo>
                  <a:cubicBezTo>
                    <a:pt x="6" y="2"/>
                    <a:pt x="7" y="3"/>
                    <a:pt x="7" y="2"/>
                  </a:cubicBezTo>
                  <a:cubicBezTo>
                    <a:pt x="6" y="1"/>
                    <a:pt x="3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" name="Freeform 22"/>
            <p:cNvSpPr/>
            <p:nvPr/>
          </p:nvSpPr>
          <p:spPr bwMode="auto">
            <a:xfrm>
              <a:off x="3214" y="3680"/>
              <a:ext cx="12" cy="11"/>
            </a:xfrm>
            <a:custGeom>
              <a:avLst/>
              <a:gdLst>
                <a:gd name="T0" fmla="*/ 3 w 5"/>
                <a:gd name="T1" fmla="*/ 4 h 4"/>
                <a:gd name="T2" fmla="*/ 2 w 5"/>
                <a:gd name="T3" fmla="*/ 1 h 4"/>
                <a:gd name="T4" fmla="*/ 4 w 5"/>
                <a:gd name="T5" fmla="*/ 0 h 4"/>
                <a:gd name="T6" fmla="*/ 1 w 5"/>
                <a:gd name="T7" fmla="*/ 0 h 4"/>
                <a:gd name="T8" fmla="*/ 3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4"/>
                  </a:moveTo>
                  <a:cubicBezTo>
                    <a:pt x="3" y="3"/>
                    <a:pt x="2" y="2"/>
                    <a:pt x="2" y="1"/>
                  </a:cubicBezTo>
                  <a:cubicBezTo>
                    <a:pt x="3" y="1"/>
                    <a:pt x="5" y="1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2" y="1"/>
                    <a:pt x="0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6" name="Freeform 23"/>
            <p:cNvSpPr/>
            <p:nvPr/>
          </p:nvSpPr>
          <p:spPr bwMode="auto">
            <a:xfrm>
              <a:off x="3174" y="3659"/>
              <a:ext cx="14" cy="15"/>
            </a:xfrm>
            <a:custGeom>
              <a:avLst/>
              <a:gdLst>
                <a:gd name="T0" fmla="*/ 2 w 6"/>
                <a:gd name="T1" fmla="*/ 3 h 5"/>
                <a:gd name="T2" fmla="*/ 1 w 6"/>
                <a:gd name="T3" fmla="*/ 2 h 5"/>
                <a:gd name="T4" fmla="*/ 4 w 6"/>
                <a:gd name="T5" fmla="*/ 3 h 5"/>
                <a:gd name="T6" fmla="*/ 5 w 6"/>
                <a:gd name="T7" fmla="*/ 5 h 5"/>
                <a:gd name="T8" fmla="*/ 6 w 6"/>
                <a:gd name="T9" fmla="*/ 1 h 5"/>
                <a:gd name="T10" fmla="*/ 2 w 6"/>
                <a:gd name="T11" fmla="*/ 0 h 5"/>
                <a:gd name="T12" fmla="*/ 2 w 6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0" y="5"/>
                    <a:pt x="3" y="3"/>
                    <a:pt x="4" y="3"/>
                  </a:cubicBezTo>
                  <a:cubicBezTo>
                    <a:pt x="4" y="4"/>
                    <a:pt x="4" y="5"/>
                    <a:pt x="5" y="5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3" y="2"/>
                    <a:pt x="4" y="2"/>
                    <a:pt x="2" y="0"/>
                  </a:cubicBezTo>
                  <a:cubicBezTo>
                    <a:pt x="1" y="1"/>
                    <a:pt x="3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7" name="Freeform 24"/>
            <p:cNvSpPr/>
            <p:nvPr/>
          </p:nvSpPr>
          <p:spPr bwMode="auto">
            <a:xfrm>
              <a:off x="3188" y="3662"/>
              <a:ext cx="17" cy="26"/>
            </a:xfrm>
            <a:custGeom>
              <a:avLst/>
              <a:gdLst>
                <a:gd name="T0" fmla="*/ 2 w 7"/>
                <a:gd name="T1" fmla="*/ 6 h 9"/>
                <a:gd name="T2" fmla="*/ 0 w 7"/>
                <a:gd name="T3" fmla="*/ 7 h 9"/>
                <a:gd name="T4" fmla="*/ 2 w 7"/>
                <a:gd name="T5" fmla="*/ 9 h 9"/>
                <a:gd name="T6" fmla="*/ 5 w 7"/>
                <a:gd name="T7" fmla="*/ 8 h 9"/>
                <a:gd name="T8" fmla="*/ 7 w 7"/>
                <a:gd name="T9" fmla="*/ 6 h 9"/>
                <a:gd name="T10" fmla="*/ 7 w 7"/>
                <a:gd name="T11" fmla="*/ 2 h 9"/>
                <a:gd name="T12" fmla="*/ 4 w 7"/>
                <a:gd name="T13" fmla="*/ 1 h 9"/>
                <a:gd name="T14" fmla="*/ 4 w 7"/>
                <a:gd name="T15" fmla="*/ 6 h 9"/>
                <a:gd name="T16" fmla="*/ 2 w 7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2" y="6"/>
                  </a:moveTo>
                  <a:cubicBezTo>
                    <a:pt x="2" y="8"/>
                    <a:pt x="0" y="4"/>
                    <a:pt x="0" y="7"/>
                  </a:cubicBezTo>
                  <a:cubicBezTo>
                    <a:pt x="1" y="7"/>
                    <a:pt x="1" y="9"/>
                    <a:pt x="2" y="9"/>
                  </a:cubicBezTo>
                  <a:cubicBezTo>
                    <a:pt x="3" y="5"/>
                    <a:pt x="4" y="8"/>
                    <a:pt x="5" y="8"/>
                  </a:cubicBezTo>
                  <a:cubicBezTo>
                    <a:pt x="5" y="8"/>
                    <a:pt x="6" y="6"/>
                    <a:pt x="7" y="6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3"/>
                    <a:pt x="6" y="0"/>
                    <a:pt x="4" y="1"/>
                  </a:cubicBezTo>
                  <a:cubicBezTo>
                    <a:pt x="3" y="3"/>
                    <a:pt x="5" y="6"/>
                    <a:pt x="4" y="6"/>
                  </a:cubicBezTo>
                  <a:cubicBezTo>
                    <a:pt x="3" y="6"/>
                    <a:pt x="2" y="4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8" name="Freeform 25"/>
            <p:cNvSpPr/>
            <p:nvPr/>
          </p:nvSpPr>
          <p:spPr bwMode="auto">
            <a:xfrm>
              <a:off x="3181" y="3671"/>
              <a:ext cx="7" cy="14"/>
            </a:xfrm>
            <a:custGeom>
              <a:avLst/>
              <a:gdLst>
                <a:gd name="T0" fmla="*/ 0 w 3"/>
                <a:gd name="T1" fmla="*/ 3 h 5"/>
                <a:gd name="T2" fmla="*/ 2 w 3"/>
                <a:gd name="T3" fmla="*/ 5 h 5"/>
                <a:gd name="T4" fmla="*/ 0 w 3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2"/>
                    <a:pt x="2" y="5"/>
                    <a:pt x="2" y="5"/>
                  </a:cubicBezTo>
                  <a:cubicBezTo>
                    <a:pt x="3" y="4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9" name="Freeform 26"/>
            <p:cNvSpPr/>
            <p:nvPr/>
          </p:nvSpPr>
          <p:spPr bwMode="auto">
            <a:xfrm>
              <a:off x="3009" y="3668"/>
              <a:ext cx="24" cy="23"/>
            </a:xfrm>
            <a:custGeom>
              <a:avLst/>
              <a:gdLst>
                <a:gd name="T0" fmla="*/ 10 w 10"/>
                <a:gd name="T1" fmla="*/ 2 h 8"/>
                <a:gd name="T2" fmla="*/ 6 w 10"/>
                <a:gd name="T3" fmla="*/ 3 h 8"/>
                <a:gd name="T4" fmla="*/ 7 w 10"/>
                <a:gd name="T5" fmla="*/ 0 h 8"/>
                <a:gd name="T6" fmla="*/ 3 w 10"/>
                <a:gd name="T7" fmla="*/ 0 h 8"/>
                <a:gd name="T8" fmla="*/ 2 w 10"/>
                <a:gd name="T9" fmla="*/ 2 h 8"/>
                <a:gd name="T10" fmla="*/ 4 w 10"/>
                <a:gd name="T11" fmla="*/ 5 h 8"/>
                <a:gd name="T12" fmla="*/ 0 w 10"/>
                <a:gd name="T13" fmla="*/ 5 h 8"/>
                <a:gd name="T14" fmla="*/ 4 w 10"/>
                <a:gd name="T15" fmla="*/ 7 h 8"/>
                <a:gd name="T16" fmla="*/ 6 w 10"/>
                <a:gd name="T17" fmla="*/ 8 h 8"/>
                <a:gd name="T18" fmla="*/ 10 w 10"/>
                <a:gd name="T1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8">
                  <a:moveTo>
                    <a:pt x="10" y="2"/>
                  </a:moveTo>
                  <a:cubicBezTo>
                    <a:pt x="8" y="0"/>
                    <a:pt x="9" y="3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5" y="1"/>
                    <a:pt x="5" y="2"/>
                    <a:pt x="3" y="0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4"/>
                    <a:pt x="4" y="4"/>
                    <a:pt x="4" y="5"/>
                  </a:cubicBezTo>
                  <a:cubicBezTo>
                    <a:pt x="2" y="4"/>
                    <a:pt x="1" y="3"/>
                    <a:pt x="0" y="5"/>
                  </a:cubicBezTo>
                  <a:cubicBezTo>
                    <a:pt x="2" y="6"/>
                    <a:pt x="2" y="6"/>
                    <a:pt x="4" y="7"/>
                  </a:cubicBezTo>
                  <a:cubicBezTo>
                    <a:pt x="5" y="7"/>
                    <a:pt x="5" y="8"/>
                    <a:pt x="6" y="8"/>
                  </a:cubicBezTo>
                  <a:cubicBezTo>
                    <a:pt x="8" y="6"/>
                    <a:pt x="10" y="5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0" name="Freeform 27"/>
            <p:cNvSpPr>
              <a:spLocks noEditPoints="1"/>
            </p:cNvSpPr>
            <p:nvPr/>
          </p:nvSpPr>
          <p:spPr bwMode="auto">
            <a:xfrm>
              <a:off x="3102" y="3662"/>
              <a:ext cx="36" cy="29"/>
            </a:xfrm>
            <a:custGeom>
              <a:avLst/>
              <a:gdLst>
                <a:gd name="T0" fmla="*/ 0 w 15"/>
                <a:gd name="T1" fmla="*/ 2 h 10"/>
                <a:gd name="T2" fmla="*/ 1 w 15"/>
                <a:gd name="T3" fmla="*/ 4 h 10"/>
                <a:gd name="T4" fmla="*/ 3 w 15"/>
                <a:gd name="T5" fmla="*/ 5 h 10"/>
                <a:gd name="T6" fmla="*/ 5 w 15"/>
                <a:gd name="T7" fmla="*/ 7 h 10"/>
                <a:gd name="T8" fmla="*/ 8 w 15"/>
                <a:gd name="T9" fmla="*/ 6 h 10"/>
                <a:gd name="T10" fmla="*/ 9 w 15"/>
                <a:gd name="T11" fmla="*/ 6 h 10"/>
                <a:gd name="T12" fmla="*/ 7 w 15"/>
                <a:gd name="T13" fmla="*/ 9 h 10"/>
                <a:gd name="T14" fmla="*/ 11 w 15"/>
                <a:gd name="T15" fmla="*/ 7 h 10"/>
                <a:gd name="T16" fmla="*/ 10 w 15"/>
                <a:gd name="T17" fmla="*/ 10 h 10"/>
                <a:gd name="T18" fmla="*/ 13 w 15"/>
                <a:gd name="T19" fmla="*/ 6 h 10"/>
                <a:gd name="T20" fmla="*/ 14 w 15"/>
                <a:gd name="T21" fmla="*/ 8 h 10"/>
                <a:gd name="T22" fmla="*/ 15 w 15"/>
                <a:gd name="T23" fmla="*/ 6 h 10"/>
                <a:gd name="T24" fmla="*/ 11 w 15"/>
                <a:gd name="T25" fmla="*/ 2 h 10"/>
                <a:gd name="T26" fmla="*/ 9 w 15"/>
                <a:gd name="T27" fmla="*/ 5 h 10"/>
                <a:gd name="T28" fmla="*/ 7 w 15"/>
                <a:gd name="T29" fmla="*/ 2 h 10"/>
                <a:gd name="T30" fmla="*/ 0 w 15"/>
                <a:gd name="T31" fmla="*/ 2 h 10"/>
                <a:gd name="T32" fmla="*/ 5 w 15"/>
                <a:gd name="T33" fmla="*/ 6 h 10"/>
                <a:gd name="T34" fmla="*/ 5 w 15"/>
                <a:gd name="T35" fmla="*/ 4 h 10"/>
                <a:gd name="T36" fmla="*/ 5 w 15"/>
                <a:gd name="T37" fmla="*/ 3 h 10"/>
                <a:gd name="T38" fmla="*/ 5 w 15"/>
                <a:gd name="T3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cubicBezTo>
                    <a:pt x="1" y="2"/>
                    <a:pt x="1" y="4"/>
                    <a:pt x="1" y="4"/>
                  </a:cubicBezTo>
                  <a:cubicBezTo>
                    <a:pt x="2" y="5"/>
                    <a:pt x="3" y="4"/>
                    <a:pt x="3" y="5"/>
                  </a:cubicBezTo>
                  <a:cubicBezTo>
                    <a:pt x="3" y="6"/>
                    <a:pt x="4" y="6"/>
                    <a:pt x="5" y="7"/>
                  </a:cubicBezTo>
                  <a:cubicBezTo>
                    <a:pt x="7" y="8"/>
                    <a:pt x="6" y="6"/>
                    <a:pt x="8" y="6"/>
                  </a:cubicBezTo>
                  <a:cubicBezTo>
                    <a:pt x="8" y="7"/>
                    <a:pt x="9" y="6"/>
                    <a:pt x="9" y="6"/>
                  </a:cubicBezTo>
                  <a:cubicBezTo>
                    <a:pt x="9" y="7"/>
                    <a:pt x="7" y="7"/>
                    <a:pt x="7" y="9"/>
                  </a:cubicBezTo>
                  <a:cubicBezTo>
                    <a:pt x="9" y="9"/>
                    <a:pt x="9" y="7"/>
                    <a:pt x="11" y="7"/>
                  </a:cubicBezTo>
                  <a:cubicBezTo>
                    <a:pt x="11" y="8"/>
                    <a:pt x="10" y="8"/>
                    <a:pt x="10" y="10"/>
                  </a:cubicBezTo>
                  <a:cubicBezTo>
                    <a:pt x="13" y="10"/>
                    <a:pt x="11" y="7"/>
                    <a:pt x="13" y="6"/>
                  </a:cubicBezTo>
                  <a:cubicBezTo>
                    <a:pt x="13" y="7"/>
                    <a:pt x="13" y="8"/>
                    <a:pt x="14" y="8"/>
                  </a:cubicBezTo>
                  <a:cubicBezTo>
                    <a:pt x="14" y="7"/>
                    <a:pt x="15" y="6"/>
                    <a:pt x="15" y="6"/>
                  </a:cubicBezTo>
                  <a:cubicBezTo>
                    <a:pt x="11" y="7"/>
                    <a:pt x="14" y="1"/>
                    <a:pt x="11" y="2"/>
                  </a:cubicBezTo>
                  <a:cubicBezTo>
                    <a:pt x="9" y="1"/>
                    <a:pt x="12" y="5"/>
                    <a:pt x="9" y="5"/>
                  </a:cubicBezTo>
                  <a:cubicBezTo>
                    <a:pt x="8" y="4"/>
                    <a:pt x="6" y="4"/>
                    <a:pt x="7" y="2"/>
                  </a:cubicBezTo>
                  <a:cubicBezTo>
                    <a:pt x="5" y="1"/>
                    <a:pt x="1" y="0"/>
                    <a:pt x="0" y="2"/>
                  </a:cubicBezTo>
                  <a:close/>
                  <a:moveTo>
                    <a:pt x="5" y="6"/>
                  </a:moveTo>
                  <a:cubicBezTo>
                    <a:pt x="5" y="6"/>
                    <a:pt x="5" y="4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8" y="3"/>
                    <a:pt x="5" y="7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1" name="Freeform 28"/>
            <p:cNvSpPr/>
            <p:nvPr/>
          </p:nvSpPr>
          <p:spPr bwMode="auto">
            <a:xfrm>
              <a:off x="3064" y="3662"/>
              <a:ext cx="41" cy="35"/>
            </a:xfrm>
            <a:custGeom>
              <a:avLst/>
              <a:gdLst>
                <a:gd name="T0" fmla="*/ 0 w 17"/>
                <a:gd name="T1" fmla="*/ 7 h 12"/>
                <a:gd name="T2" fmla="*/ 3 w 17"/>
                <a:gd name="T3" fmla="*/ 8 h 12"/>
                <a:gd name="T4" fmla="*/ 4 w 17"/>
                <a:gd name="T5" fmla="*/ 6 h 12"/>
                <a:gd name="T6" fmla="*/ 3 w 17"/>
                <a:gd name="T7" fmla="*/ 9 h 12"/>
                <a:gd name="T8" fmla="*/ 7 w 17"/>
                <a:gd name="T9" fmla="*/ 7 h 12"/>
                <a:gd name="T10" fmla="*/ 12 w 17"/>
                <a:gd name="T11" fmla="*/ 10 h 12"/>
                <a:gd name="T12" fmla="*/ 15 w 17"/>
                <a:gd name="T13" fmla="*/ 8 h 12"/>
                <a:gd name="T14" fmla="*/ 16 w 17"/>
                <a:gd name="T15" fmla="*/ 10 h 12"/>
                <a:gd name="T16" fmla="*/ 16 w 17"/>
                <a:gd name="T17" fmla="*/ 3 h 12"/>
                <a:gd name="T18" fmla="*/ 13 w 17"/>
                <a:gd name="T19" fmla="*/ 6 h 12"/>
                <a:gd name="T20" fmla="*/ 13 w 17"/>
                <a:gd name="T21" fmla="*/ 2 h 12"/>
                <a:gd name="T22" fmla="*/ 10 w 17"/>
                <a:gd name="T23" fmla="*/ 2 h 12"/>
                <a:gd name="T24" fmla="*/ 10 w 17"/>
                <a:gd name="T25" fmla="*/ 7 h 12"/>
                <a:gd name="T26" fmla="*/ 6 w 17"/>
                <a:gd name="T27" fmla="*/ 6 h 12"/>
                <a:gd name="T28" fmla="*/ 5 w 17"/>
                <a:gd name="T29" fmla="*/ 4 h 12"/>
                <a:gd name="T30" fmla="*/ 7 w 17"/>
                <a:gd name="T31" fmla="*/ 0 h 12"/>
                <a:gd name="T32" fmla="*/ 2 w 17"/>
                <a:gd name="T33" fmla="*/ 3 h 12"/>
                <a:gd name="T34" fmla="*/ 4 w 17"/>
                <a:gd name="T35" fmla="*/ 2 h 12"/>
                <a:gd name="T36" fmla="*/ 3 w 17"/>
                <a:gd name="T37" fmla="*/ 6 h 12"/>
                <a:gd name="T38" fmla="*/ 2 w 17"/>
                <a:gd name="T39" fmla="*/ 5 h 12"/>
                <a:gd name="T40" fmla="*/ 0 w 17"/>
                <a:gd name="T4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2">
                  <a:moveTo>
                    <a:pt x="0" y="7"/>
                  </a:moveTo>
                  <a:cubicBezTo>
                    <a:pt x="1" y="7"/>
                    <a:pt x="2" y="8"/>
                    <a:pt x="3" y="8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8"/>
                    <a:pt x="4" y="8"/>
                    <a:pt x="3" y="9"/>
                  </a:cubicBezTo>
                  <a:cubicBezTo>
                    <a:pt x="6" y="7"/>
                    <a:pt x="9" y="12"/>
                    <a:pt x="7" y="7"/>
                  </a:cubicBezTo>
                  <a:cubicBezTo>
                    <a:pt x="10" y="7"/>
                    <a:pt x="10" y="9"/>
                    <a:pt x="12" y="10"/>
                  </a:cubicBezTo>
                  <a:cubicBezTo>
                    <a:pt x="12" y="8"/>
                    <a:pt x="15" y="9"/>
                    <a:pt x="15" y="8"/>
                  </a:cubicBezTo>
                  <a:cubicBezTo>
                    <a:pt x="15" y="9"/>
                    <a:pt x="15" y="10"/>
                    <a:pt x="16" y="10"/>
                  </a:cubicBezTo>
                  <a:cubicBezTo>
                    <a:pt x="16" y="6"/>
                    <a:pt x="17" y="7"/>
                    <a:pt x="16" y="3"/>
                  </a:cubicBezTo>
                  <a:cubicBezTo>
                    <a:pt x="13" y="2"/>
                    <a:pt x="16" y="7"/>
                    <a:pt x="13" y="6"/>
                  </a:cubicBezTo>
                  <a:cubicBezTo>
                    <a:pt x="13" y="5"/>
                    <a:pt x="14" y="4"/>
                    <a:pt x="13" y="2"/>
                  </a:cubicBezTo>
                  <a:cubicBezTo>
                    <a:pt x="12" y="2"/>
                    <a:pt x="11" y="2"/>
                    <a:pt x="10" y="2"/>
                  </a:cubicBezTo>
                  <a:cubicBezTo>
                    <a:pt x="9" y="5"/>
                    <a:pt x="8" y="5"/>
                    <a:pt x="10" y="7"/>
                  </a:cubicBezTo>
                  <a:cubicBezTo>
                    <a:pt x="8" y="6"/>
                    <a:pt x="8" y="6"/>
                    <a:pt x="6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7" y="3"/>
                    <a:pt x="5" y="2"/>
                    <a:pt x="7" y="0"/>
                  </a:cubicBezTo>
                  <a:cubicBezTo>
                    <a:pt x="5" y="1"/>
                    <a:pt x="1" y="0"/>
                    <a:pt x="2" y="3"/>
                  </a:cubicBezTo>
                  <a:cubicBezTo>
                    <a:pt x="3" y="4"/>
                    <a:pt x="3" y="2"/>
                    <a:pt x="4" y="2"/>
                  </a:cubicBezTo>
                  <a:cubicBezTo>
                    <a:pt x="4" y="3"/>
                    <a:pt x="5" y="6"/>
                    <a:pt x="3" y="6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4" y="8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2" name="Freeform 29"/>
            <p:cNvSpPr/>
            <p:nvPr/>
          </p:nvSpPr>
          <p:spPr bwMode="auto">
            <a:xfrm>
              <a:off x="3107" y="3682"/>
              <a:ext cx="12" cy="6"/>
            </a:xfrm>
            <a:custGeom>
              <a:avLst/>
              <a:gdLst>
                <a:gd name="T0" fmla="*/ 0 w 5"/>
                <a:gd name="T1" fmla="*/ 1 h 2"/>
                <a:gd name="T2" fmla="*/ 3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2"/>
                    <a:pt x="5" y="2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3" name="Freeform 30"/>
            <p:cNvSpPr/>
            <p:nvPr/>
          </p:nvSpPr>
          <p:spPr bwMode="auto">
            <a:xfrm>
              <a:off x="3138" y="3665"/>
              <a:ext cx="19" cy="26"/>
            </a:xfrm>
            <a:custGeom>
              <a:avLst/>
              <a:gdLst>
                <a:gd name="T0" fmla="*/ 0 w 8"/>
                <a:gd name="T1" fmla="*/ 8 h 9"/>
                <a:gd name="T2" fmla="*/ 3 w 8"/>
                <a:gd name="T3" fmla="*/ 9 h 9"/>
                <a:gd name="T4" fmla="*/ 5 w 8"/>
                <a:gd name="T5" fmla="*/ 6 h 9"/>
                <a:gd name="T6" fmla="*/ 7 w 8"/>
                <a:gd name="T7" fmla="*/ 5 h 9"/>
                <a:gd name="T8" fmla="*/ 2 w 8"/>
                <a:gd name="T9" fmla="*/ 5 h 9"/>
                <a:gd name="T10" fmla="*/ 7 w 8"/>
                <a:gd name="T11" fmla="*/ 2 h 9"/>
                <a:gd name="T12" fmla="*/ 7 w 8"/>
                <a:gd name="T13" fmla="*/ 0 h 9"/>
                <a:gd name="T14" fmla="*/ 3 w 8"/>
                <a:gd name="T15" fmla="*/ 1 h 9"/>
                <a:gd name="T16" fmla="*/ 2 w 8"/>
                <a:gd name="T17" fmla="*/ 0 h 9"/>
                <a:gd name="T18" fmla="*/ 2 w 8"/>
                <a:gd name="T19" fmla="*/ 4 h 9"/>
                <a:gd name="T20" fmla="*/ 0 w 8"/>
                <a:gd name="T2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9">
                  <a:moveTo>
                    <a:pt x="0" y="8"/>
                  </a:moveTo>
                  <a:cubicBezTo>
                    <a:pt x="2" y="7"/>
                    <a:pt x="2" y="7"/>
                    <a:pt x="3" y="9"/>
                  </a:cubicBezTo>
                  <a:cubicBezTo>
                    <a:pt x="3" y="8"/>
                    <a:pt x="4" y="7"/>
                    <a:pt x="5" y="6"/>
                  </a:cubicBezTo>
                  <a:cubicBezTo>
                    <a:pt x="6" y="7"/>
                    <a:pt x="7" y="7"/>
                    <a:pt x="7" y="5"/>
                  </a:cubicBezTo>
                  <a:cubicBezTo>
                    <a:pt x="4" y="3"/>
                    <a:pt x="4" y="8"/>
                    <a:pt x="2" y="5"/>
                  </a:cubicBezTo>
                  <a:cubicBezTo>
                    <a:pt x="6" y="5"/>
                    <a:pt x="2" y="1"/>
                    <a:pt x="7" y="2"/>
                  </a:cubicBezTo>
                  <a:cubicBezTo>
                    <a:pt x="7" y="1"/>
                    <a:pt x="8" y="0"/>
                    <a:pt x="7" y="0"/>
                  </a:cubicBezTo>
                  <a:cubicBezTo>
                    <a:pt x="6" y="3"/>
                    <a:pt x="4" y="0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4" name="Freeform 31"/>
            <p:cNvSpPr/>
            <p:nvPr/>
          </p:nvSpPr>
          <p:spPr bwMode="auto">
            <a:xfrm>
              <a:off x="3133" y="3665"/>
              <a:ext cx="7" cy="9"/>
            </a:xfrm>
            <a:custGeom>
              <a:avLst/>
              <a:gdLst>
                <a:gd name="T0" fmla="*/ 0 w 3"/>
                <a:gd name="T1" fmla="*/ 1 h 3"/>
                <a:gd name="T2" fmla="*/ 3 w 3"/>
                <a:gd name="T3" fmla="*/ 1 h 3"/>
                <a:gd name="T4" fmla="*/ 0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0" y="3"/>
                    <a:pt x="3" y="2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5" name="Freeform 32"/>
            <p:cNvSpPr/>
            <p:nvPr/>
          </p:nvSpPr>
          <p:spPr bwMode="auto">
            <a:xfrm>
              <a:off x="3028" y="3677"/>
              <a:ext cx="15" cy="14"/>
            </a:xfrm>
            <a:custGeom>
              <a:avLst/>
              <a:gdLst>
                <a:gd name="T0" fmla="*/ 2 w 6"/>
                <a:gd name="T1" fmla="*/ 3 h 5"/>
                <a:gd name="T2" fmla="*/ 6 w 6"/>
                <a:gd name="T3" fmla="*/ 2 h 5"/>
                <a:gd name="T4" fmla="*/ 6 w 6"/>
                <a:gd name="T5" fmla="*/ 0 h 5"/>
                <a:gd name="T6" fmla="*/ 2 w 6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1"/>
                    <a:pt x="6" y="5"/>
                    <a:pt x="6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5" y="0"/>
                    <a:pt x="0" y="1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6" name="Freeform 33"/>
            <p:cNvSpPr/>
            <p:nvPr/>
          </p:nvSpPr>
          <p:spPr bwMode="auto">
            <a:xfrm>
              <a:off x="3155" y="3662"/>
              <a:ext cx="21" cy="26"/>
            </a:xfrm>
            <a:custGeom>
              <a:avLst/>
              <a:gdLst>
                <a:gd name="T0" fmla="*/ 6 w 9"/>
                <a:gd name="T1" fmla="*/ 9 h 9"/>
                <a:gd name="T2" fmla="*/ 7 w 9"/>
                <a:gd name="T3" fmla="*/ 6 h 9"/>
                <a:gd name="T4" fmla="*/ 6 w 9"/>
                <a:gd name="T5" fmla="*/ 5 h 9"/>
                <a:gd name="T6" fmla="*/ 9 w 9"/>
                <a:gd name="T7" fmla="*/ 6 h 9"/>
                <a:gd name="T8" fmla="*/ 6 w 9"/>
                <a:gd name="T9" fmla="*/ 3 h 9"/>
                <a:gd name="T10" fmla="*/ 4 w 9"/>
                <a:gd name="T11" fmla="*/ 0 h 9"/>
                <a:gd name="T12" fmla="*/ 4 w 9"/>
                <a:gd name="T13" fmla="*/ 3 h 9"/>
                <a:gd name="T14" fmla="*/ 2 w 9"/>
                <a:gd name="T15" fmla="*/ 8 h 9"/>
                <a:gd name="T16" fmla="*/ 6 w 9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6" y="9"/>
                  </a:moveTo>
                  <a:cubicBezTo>
                    <a:pt x="6" y="8"/>
                    <a:pt x="7" y="7"/>
                    <a:pt x="7" y="6"/>
                  </a:cubicBezTo>
                  <a:cubicBezTo>
                    <a:pt x="6" y="6"/>
                    <a:pt x="5" y="6"/>
                    <a:pt x="6" y="5"/>
                  </a:cubicBezTo>
                  <a:cubicBezTo>
                    <a:pt x="8" y="4"/>
                    <a:pt x="7" y="6"/>
                    <a:pt x="9" y="6"/>
                  </a:cubicBezTo>
                  <a:cubicBezTo>
                    <a:pt x="9" y="4"/>
                    <a:pt x="7" y="5"/>
                    <a:pt x="6" y="3"/>
                  </a:cubicBezTo>
                  <a:cubicBezTo>
                    <a:pt x="6" y="2"/>
                    <a:pt x="6" y="0"/>
                    <a:pt x="4" y="0"/>
                  </a:cubicBezTo>
                  <a:cubicBezTo>
                    <a:pt x="3" y="2"/>
                    <a:pt x="4" y="1"/>
                    <a:pt x="4" y="3"/>
                  </a:cubicBezTo>
                  <a:cubicBezTo>
                    <a:pt x="0" y="3"/>
                    <a:pt x="3" y="7"/>
                    <a:pt x="2" y="8"/>
                  </a:cubicBezTo>
                  <a:cubicBezTo>
                    <a:pt x="4" y="7"/>
                    <a:pt x="4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7" name="Freeform 34"/>
            <p:cNvSpPr/>
            <p:nvPr/>
          </p:nvSpPr>
          <p:spPr bwMode="auto">
            <a:xfrm>
              <a:off x="3033" y="3665"/>
              <a:ext cx="14" cy="15"/>
            </a:xfrm>
            <a:custGeom>
              <a:avLst/>
              <a:gdLst>
                <a:gd name="T0" fmla="*/ 3 w 6"/>
                <a:gd name="T1" fmla="*/ 0 h 5"/>
                <a:gd name="T2" fmla="*/ 3 w 6"/>
                <a:gd name="T3" fmla="*/ 1 h 5"/>
                <a:gd name="T4" fmla="*/ 0 w 6"/>
                <a:gd name="T5" fmla="*/ 1 h 5"/>
                <a:gd name="T6" fmla="*/ 3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cubicBezTo>
                    <a:pt x="3" y="0"/>
                    <a:pt x="3" y="1"/>
                    <a:pt x="3" y="1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0" y="5"/>
                    <a:pt x="6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8" name="Freeform 35"/>
            <p:cNvSpPr/>
            <p:nvPr/>
          </p:nvSpPr>
          <p:spPr bwMode="auto">
            <a:xfrm>
              <a:off x="2978" y="3665"/>
              <a:ext cx="36" cy="26"/>
            </a:xfrm>
            <a:custGeom>
              <a:avLst/>
              <a:gdLst>
                <a:gd name="T0" fmla="*/ 10 w 15"/>
                <a:gd name="T1" fmla="*/ 5 h 9"/>
                <a:gd name="T2" fmla="*/ 11 w 15"/>
                <a:gd name="T3" fmla="*/ 7 h 9"/>
                <a:gd name="T4" fmla="*/ 7 w 15"/>
                <a:gd name="T5" fmla="*/ 2 h 9"/>
                <a:gd name="T6" fmla="*/ 7 w 15"/>
                <a:gd name="T7" fmla="*/ 2 h 9"/>
                <a:gd name="T8" fmla="*/ 3 w 15"/>
                <a:gd name="T9" fmla="*/ 1 h 9"/>
                <a:gd name="T10" fmla="*/ 0 w 15"/>
                <a:gd name="T11" fmla="*/ 4 h 9"/>
                <a:gd name="T12" fmla="*/ 3 w 15"/>
                <a:gd name="T13" fmla="*/ 6 h 9"/>
                <a:gd name="T14" fmla="*/ 2 w 15"/>
                <a:gd name="T15" fmla="*/ 8 h 9"/>
                <a:gd name="T16" fmla="*/ 3 w 15"/>
                <a:gd name="T17" fmla="*/ 8 h 9"/>
                <a:gd name="T18" fmla="*/ 6 w 15"/>
                <a:gd name="T19" fmla="*/ 7 h 9"/>
                <a:gd name="T20" fmla="*/ 6 w 15"/>
                <a:gd name="T21" fmla="*/ 8 h 9"/>
                <a:gd name="T22" fmla="*/ 8 w 15"/>
                <a:gd name="T23" fmla="*/ 9 h 9"/>
                <a:gd name="T24" fmla="*/ 10 w 15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9">
                  <a:moveTo>
                    <a:pt x="10" y="5"/>
                  </a:moveTo>
                  <a:cubicBezTo>
                    <a:pt x="10" y="6"/>
                    <a:pt x="11" y="6"/>
                    <a:pt x="11" y="7"/>
                  </a:cubicBezTo>
                  <a:cubicBezTo>
                    <a:pt x="15" y="2"/>
                    <a:pt x="4" y="4"/>
                    <a:pt x="7" y="2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0"/>
                    <a:pt x="4" y="3"/>
                    <a:pt x="3" y="1"/>
                  </a:cubicBezTo>
                  <a:cubicBezTo>
                    <a:pt x="4" y="4"/>
                    <a:pt x="0" y="2"/>
                    <a:pt x="0" y="4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1" y="6"/>
                    <a:pt x="1" y="7"/>
                    <a:pt x="2" y="8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6" y="9"/>
                    <a:pt x="4" y="7"/>
                    <a:pt x="6" y="7"/>
                  </a:cubicBezTo>
                  <a:cubicBezTo>
                    <a:pt x="6" y="7"/>
                    <a:pt x="6" y="8"/>
                    <a:pt x="6" y="8"/>
                  </a:cubicBezTo>
                  <a:cubicBezTo>
                    <a:pt x="6" y="8"/>
                    <a:pt x="7" y="8"/>
                    <a:pt x="8" y="9"/>
                  </a:cubicBezTo>
                  <a:cubicBezTo>
                    <a:pt x="10" y="8"/>
                    <a:pt x="8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9" name="Freeform 36"/>
            <p:cNvSpPr/>
            <p:nvPr/>
          </p:nvSpPr>
          <p:spPr bwMode="auto">
            <a:xfrm>
              <a:off x="2938" y="3668"/>
              <a:ext cx="43" cy="26"/>
            </a:xfrm>
            <a:custGeom>
              <a:avLst/>
              <a:gdLst>
                <a:gd name="T0" fmla="*/ 17 w 18"/>
                <a:gd name="T1" fmla="*/ 6 h 9"/>
                <a:gd name="T2" fmla="*/ 15 w 18"/>
                <a:gd name="T3" fmla="*/ 2 h 9"/>
                <a:gd name="T4" fmla="*/ 14 w 18"/>
                <a:gd name="T5" fmla="*/ 1 h 9"/>
                <a:gd name="T6" fmla="*/ 13 w 18"/>
                <a:gd name="T7" fmla="*/ 3 h 9"/>
                <a:gd name="T8" fmla="*/ 9 w 18"/>
                <a:gd name="T9" fmla="*/ 3 h 9"/>
                <a:gd name="T10" fmla="*/ 9 w 18"/>
                <a:gd name="T11" fmla="*/ 4 h 9"/>
                <a:gd name="T12" fmla="*/ 8 w 18"/>
                <a:gd name="T13" fmla="*/ 1 h 9"/>
                <a:gd name="T14" fmla="*/ 5 w 18"/>
                <a:gd name="T15" fmla="*/ 0 h 9"/>
                <a:gd name="T16" fmla="*/ 2 w 18"/>
                <a:gd name="T17" fmla="*/ 2 h 9"/>
                <a:gd name="T18" fmla="*/ 5 w 18"/>
                <a:gd name="T19" fmla="*/ 4 h 9"/>
                <a:gd name="T20" fmla="*/ 4 w 18"/>
                <a:gd name="T21" fmla="*/ 6 h 9"/>
                <a:gd name="T22" fmla="*/ 0 w 18"/>
                <a:gd name="T23" fmla="*/ 4 h 9"/>
                <a:gd name="T24" fmla="*/ 1 w 18"/>
                <a:gd name="T25" fmla="*/ 7 h 9"/>
                <a:gd name="T26" fmla="*/ 3 w 18"/>
                <a:gd name="T27" fmla="*/ 8 h 9"/>
                <a:gd name="T28" fmla="*/ 6 w 18"/>
                <a:gd name="T29" fmla="*/ 8 h 9"/>
                <a:gd name="T30" fmla="*/ 9 w 18"/>
                <a:gd name="T31" fmla="*/ 5 h 9"/>
                <a:gd name="T32" fmla="*/ 10 w 18"/>
                <a:gd name="T33" fmla="*/ 8 h 9"/>
                <a:gd name="T34" fmla="*/ 13 w 18"/>
                <a:gd name="T35" fmla="*/ 5 h 9"/>
                <a:gd name="T36" fmla="*/ 17 w 18"/>
                <a:gd name="T3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9">
                  <a:moveTo>
                    <a:pt x="17" y="6"/>
                  </a:moveTo>
                  <a:cubicBezTo>
                    <a:pt x="18" y="3"/>
                    <a:pt x="16" y="3"/>
                    <a:pt x="15" y="2"/>
                  </a:cubicBezTo>
                  <a:cubicBezTo>
                    <a:pt x="15" y="2"/>
                    <a:pt x="15" y="1"/>
                    <a:pt x="14" y="1"/>
                  </a:cubicBezTo>
                  <a:cubicBezTo>
                    <a:pt x="15" y="2"/>
                    <a:pt x="13" y="4"/>
                    <a:pt x="13" y="3"/>
                  </a:cubicBezTo>
                  <a:cubicBezTo>
                    <a:pt x="13" y="1"/>
                    <a:pt x="10" y="2"/>
                    <a:pt x="9" y="3"/>
                  </a:cubicBezTo>
                  <a:cubicBezTo>
                    <a:pt x="10" y="3"/>
                    <a:pt x="10" y="4"/>
                    <a:pt x="9" y="4"/>
                  </a:cubicBezTo>
                  <a:cubicBezTo>
                    <a:pt x="8" y="3"/>
                    <a:pt x="8" y="2"/>
                    <a:pt x="8" y="1"/>
                  </a:cubicBezTo>
                  <a:cubicBezTo>
                    <a:pt x="5" y="2"/>
                    <a:pt x="6" y="2"/>
                    <a:pt x="5" y="0"/>
                  </a:cubicBezTo>
                  <a:cubicBezTo>
                    <a:pt x="5" y="2"/>
                    <a:pt x="2" y="1"/>
                    <a:pt x="2" y="2"/>
                  </a:cubicBezTo>
                  <a:cubicBezTo>
                    <a:pt x="3" y="3"/>
                    <a:pt x="5" y="2"/>
                    <a:pt x="5" y="4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5"/>
                    <a:pt x="1" y="1"/>
                    <a:pt x="0" y="4"/>
                  </a:cubicBezTo>
                  <a:cubicBezTo>
                    <a:pt x="2" y="3"/>
                    <a:pt x="1" y="5"/>
                    <a:pt x="1" y="7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5" y="8"/>
                    <a:pt x="8" y="4"/>
                    <a:pt x="6" y="8"/>
                  </a:cubicBezTo>
                  <a:cubicBezTo>
                    <a:pt x="9" y="9"/>
                    <a:pt x="7" y="5"/>
                    <a:pt x="9" y="5"/>
                  </a:cubicBezTo>
                  <a:cubicBezTo>
                    <a:pt x="9" y="7"/>
                    <a:pt x="9" y="7"/>
                    <a:pt x="10" y="8"/>
                  </a:cubicBezTo>
                  <a:cubicBezTo>
                    <a:pt x="11" y="6"/>
                    <a:pt x="11" y="5"/>
                    <a:pt x="13" y="5"/>
                  </a:cubicBezTo>
                  <a:cubicBezTo>
                    <a:pt x="12" y="9"/>
                    <a:pt x="15" y="4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0" name="Freeform 37"/>
            <p:cNvSpPr/>
            <p:nvPr/>
          </p:nvSpPr>
          <p:spPr bwMode="auto">
            <a:xfrm>
              <a:off x="2997" y="3662"/>
              <a:ext cx="8" cy="15"/>
            </a:xfrm>
            <a:custGeom>
              <a:avLst/>
              <a:gdLst>
                <a:gd name="T0" fmla="*/ 3 w 3"/>
                <a:gd name="T1" fmla="*/ 2 h 5"/>
                <a:gd name="T2" fmla="*/ 3 w 3"/>
                <a:gd name="T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cubicBezTo>
                    <a:pt x="0" y="0"/>
                    <a:pt x="2" y="5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1" name="Freeform 38"/>
            <p:cNvSpPr/>
            <p:nvPr/>
          </p:nvSpPr>
          <p:spPr bwMode="auto">
            <a:xfrm>
              <a:off x="3045" y="3668"/>
              <a:ext cx="19" cy="29"/>
            </a:xfrm>
            <a:custGeom>
              <a:avLst/>
              <a:gdLst>
                <a:gd name="T0" fmla="*/ 1 w 8"/>
                <a:gd name="T1" fmla="*/ 7 h 10"/>
                <a:gd name="T2" fmla="*/ 5 w 8"/>
                <a:gd name="T3" fmla="*/ 6 h 10"/>
                <a:gd name="T4" fmla="*/ 7 w 8"/>
                <a:gd name="T5" fmla="*/ 6 h 10"/>
                <a:gd name="T6" fmla="*/ 8 w 8"/>
                <a:gd name="T7" fmla="*/ 7 h 10"/>
                <a:gd name="T8" fmla="*/ 8 w 8"/>
                <a:gd name="T9" fmla="*/ 2 h 10"/>
                <a:gd name="T10" fmla="*/ 4 w 8"/>
                <a:gd name="T11" fmla="*/ 0 h 10"/>
                <a:gd name="T12" fmla="*/ 1 w 8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1" y="7"/>
                  </a:moveTo>
                  <a:cubicBezTo>
                    <a:pt x="3" y="8"/>
                    <a:pt x="3" y="7"/>
                    <a:pt x="5" y="6"/>
                  </a:cubicBezTo>
                  <a:cubicBezTo>
                    <a:pt x="5" y="10"/>
                    <a:pt x="6" y="6"/>
                    <a:pt x="7" y="6"/>
                  </a:cubicBezTo>
                  <a:cubicBezTo>
                    <a:pt x="7" y="6"/>
                    <a:pt x="7" y="7"/>
                    <a:pt x="8" y="7"/>
                  </a:cubicBezTo>
                  <a:cubicBezTo>
                    <a:pt x="7" y="4"/>
                    <a:pt x="8" y="5"/>
                    <a:pt x="8" y="2"/>
                  </a:cubicBezTo>
                  <a:cubicBezTo>
                    <a:pt x="6" y="2"/>
                    <a:pt x="6" y="1"/>
                    <a:pt x="4" y="0"/>
                  </a:cubicBezTo>
                  <a:cubicBezTo>
                    <a:pt x="3" y="2"/>
                    <a:pt x="0" y="3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2" name="Freeform 39"/>
            <p:cNvSpPr/>
            <p:nvPr/>
          </p:nvSpPr>
          <p:spPr bwMode="auto">
            <a:xfrm>
              <a:off x="3424" y="3648"/>
              <a:ext cx="52" cy="43"/>
            </a:xfrm>
            <a:custGeom>
              <a:avLst/>
              <a:gdLst>
                <a:gd name="T0" fmla="*/ 21 w 22"/>
                <a:gd name="T1" fmla="*/ 5 h 15"/>
                <a:gd name="T2" fmla="*/ 19 w 22"/>
                <a:gd name="T3" fmla="*/ 5 h 15"/>
                <a:gd name="T4" fmla="*/ 20 w 22"/>
                <a:gd name="T5" fmla="*/ 3 h 15"/>
                <a:gd name="T6" fmla="*/ 20 w 22"/>
                <a:gd name="T7" fmla="*/ 4 h 15"/>
                <a:gd name="T8" fmla="*/ 17 w 22"/>
                <a:gd name="T9" fmla="*/ 7 h 15"/>
                <a:gd name="T10" fmla="*/ 14 w 22"/>
                <a:gd name="T11" fmla="*/ 6 h 15"/>
                <a:gd name="T12" fmla="*/ 12 w 22"/>
                <a:gd name="T13" fmla="*/ 4 h 15"/>
                <a:gd name="T14" fmla="*/ 12 w 22"/>
                <a:gd name="T15" fmla="*/ 7 h 15"/>
                <a:gd name="T16" fmla="*/ 13 w 22"/>
                <a:gd name="T17" fmla="*/ 7 h 15"/>
                <a:gd name="T18" fmla="*/ 9 w 22"/>
                <a:gd name="T19" fmla="*/ 9 h 15"/>
                <a:gd name="T20" fmla="*/ 8 w 22"/>
                <a:gd name="T21" fmla="*/ 11 h 15"/>
                <a:gd name="T22" fmla="*/ 5 w 22"/>
                <a:gd name="T23" fmla="*/ 8 h 15"/>
                <a:gd name="T24" fmla="*/ 4 w 22"/>
                <a:gd name="T25" fmla="*/ 6 h 15"/>
                <a:gd name="T26" fmla="*/ 0 w 22"/>
                <a:gd name="T27" fmla="*/ 8 h 15"/>
                <a:gd name="T28" fmla="*/ 1 w 22"/>
                <a:gd name="T29" fmla="*/ 14 h 15"/>
                <a:gd name="T30" fmla="*/ 4 w 22"/>
                <a:gd name="T31" fmla="*/ 13 h 15"/>
                <a:gd name="T32" fmla="*/ 6 w 22"/>
                <a:gd name="T33" fmla="*/ 11 h 15"/>
                <a:gd name="T34" fmla="*/ 8 w 22"/>
                <a:gd name="T35" fmla="*/ 14 h 15"/>
                <a:gd name="T36" fmla="*/ 9 w 22"/>
                <a:gd name="T37" fmla="*/ 12 h 15"/>
                <a:gd name="T38" fmla="*/ 13 w 22"/>
                <a:gd name="T39" fmla="*/ 14 h 15"/>
                <a:gd name="T40" fmla="*/ 13 w 22"/>
                <a:gd name="T41" fmla="*/ 10 h 15"/>
                <a:gd name="T42" fmla="*/ 15 w 22"/>
                <a:gd name="T43" fmla="*/ 10 h 15"/>
                <a:gd name="T44" fmla="*/ 15 w 22"/>
                <a:gd name="T45" fmla="*/ 9 h 15"/>
                <a:gd name="T46" fmla="*/ 20 w 22"/>
                <a:gd name="T47" fmla="*/ 11 h 15"/>
                <a:gd name="T48" fmla="*/ 20 w 22"/>
                <a:gd name="T49" fmla="*/ 7 h 15"/>
                <a:gd name="T50" fmla="*/ 22 w 22"/>
                <a:gd name="T51" fmla="*/ 7 h 15"/>
                <a:gd name="T52" fmla="*/ 21 w 22"/>
                <a:gd name="T5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15">
                  <a:moveTo>
                    <a:pt x="21" y="5"/>
                  </a:moveTo>
                  <a:cubicBezTo>
                    <a:pt x="21" y="6"/>
                    <a:pt x="19" y="6"/>
                    <a:pt x="19" y="5"/>
                  </a:cubicBezTo>
                  <a:cubicBezTo>
                    <a:pt x="21" y="6"/>
                    <a:pt x="21" y="0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17" y="4"/>
                    <a:pt x="19" y="7"/>
                    <a:pt x="17" y="7"/>
                  </a:cubicBezTo>
                  <a:cubicBezTo>
                    <a:pt x="16" y="7"/>
                    <a:pt x="16" y="5"/>
                    <a:pt x="14" y="6"/>
                  </a:cubicBezTo>
                  <a:cubicBezTo>
                    <a:pt x="14" y="4"/>
                    <a:pt x="13" y="3"/>
                    <a:pt x="12" y="4"/>
                  </a:cubicBezTo>
                  <a:cubicBezTo>
                    <a:pt x="11" y="6"/>
                    <a:pt x="10" y="7"/>
                    <a:pt x="12" y="7"/>
                  </a:cubicBezTo>
                  <a:cubicBezTo>
                    <a:pt x="12" y="7"/>
                    <a:pt x="13" y="5"/>
                    <a:pt x="13" y="7"/>
                  </a:cubicBezTo>
                  <a:cubicBezTo>
                    <a:pt x="12" y="7"/>
                    <a:pt x="11" y="9"/>
                    <a:pt x="9" y="9"/>
                  </a:cubicBezTo>
                  <a:cubicBezTo>
                    <a:pt x="9" y="10"/>
                    <a:pt x="8" y="11"/>
                    <a:pt x="8" y="11"/>
                  </a:cubicBezTo>
                  <a:cubicBezTo>
                    <a:pt x="7" y="11"/>
                    <a:pt x="6" y="9"/>
                    <a:pt x="5" y="8"/>
                  </a:cubicBezTo>
                  <a:cubicBezTo>
                    <a:pt x="5" y="8"/>
                    <a:pt x="7" y="5"/>
                    <a:pt x="4" y="6"/>
                  </a:cubicBezTo>
                  <a:cubicBezTo>
                    <a:pt x="4" y="9"/>
                    <a:pt x="1" y="7"/>
                    <a:pt x="0" y="8"/>
                  </a:cubicBezTo>
                  <a:cubicBezTo>
                    <a:pt x="3" y="9"/>
                    <a:pt x="0" y="11"/>
                    <a:pt x="1" y="14"/>
                  </a:cubicBezTo>
                  <a:cubicBezTo>
                    <a:pt x="2" y="13"/>
                    <a:pt x="5" y="15"/>
                    <a:pt x="4" y="13"/>
                  </a:cubicBezTo>
                  <a:cubicBezTo>
                    <a:pt x="2" y="13"/>
                    <a:pt x="6" y="12"/>
                    <a:pt x="6" y="11"/>
                  </a:cubicBezTo>
                  <a:cubicBezTo>
                    <a:pt x="7" y="12"/>
                    <a:pt x="6" y="14"/>
                    <a:pt x="8" y="14"/>
                  </a:cubicBezTo>
                  <a:cubicBezTo>
                    <a:pt x="9" y="13"/>
                    <a:pt x="8" y="12"/>
                    <a:pt x="9" y="12"/>
                  </a:cubicBezTo>
                  <a:cubicBezTo>
                    <a:pt x="12" y="11"/>
                    <a:pt x="11" y="14"/>
                    <a:pt x="13" y="14"/>
                  </a:cubicBezTo>
                  <a:cubicBezTo>
                    <a:pt x="14" y="12"/>
                    <a:pt x="11" y="10"/>
                    <a:pt x="13" y="10"/>
                  </a:cubicBezTo>
                  <a:cubicBezTo>
                    <a:pt x="13" y="11"/>
                    <a:pt x="15" y="11"/>
                    <a:pt x="15" y="10"/>
                  </a:cubicBezTo>
                  <a:cubicBezTo>
                    <a:pt x="14" y="10"/>
                    <a:pt x="14" y="9"/>
                    <a:pt x="15" y="9"/>
                  </a:cubicBezTo>
                  <a:cubicBezTo>
                    <a:pt x="17" y="10"/>
                    <a:pt x="16" y="12"/>
                    <a:pt x="20" y="11"/>
                  </a:cubicBezTo>
                  <a:cubicBezTo>
                    <a:pt x="20" y="10"/>
                    <a:pt x="20" y="9"/>
                    <a:pt x="20" y="7"/>
                  </a:cubicBezTo>
                  <a:cubicBezTo>
                    <a:pt x="21" y="7"/>
                    <a:pt x="22" y="8"/>
                    <a:pt x="22" y="7"/>
                  </a:cubicBezTo>
                  <a:cubicBezTo>
                    <a:pt x="22" y="6"/>
                    <a:pt x="22" y="5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3" name="Freeform 40"/>
            <p:cNvSpPr/>
            <p:nvPr/>
          </p:nvSpPr>
          <p:spPr bwMode="auto">
            <a:xfrm>
              <a:off x="3495" y="3654"/>
              <a:ext cx="14" cy="14"/>
            </a:xfrm>
            <a:custGeom>
              <a:avLst/>
              <a:gdLst>
                <a:gd name="T0" fmla="*/ 3 w 6"/>
                <a:gd name="T1" fmla="*/ 2 h 5"/>
                <a:gd name="T2" fmla="*/ 6 w 6"/>
                <a:gd name="T3" fmla="*/ 2 h 5"/>
                <a:gd name="T4" fmla="*/ 2 w 6"/>
                <a:gd name="T5" fmla="*/ 1 h 5"/>
                <a:gd name="T6" fmla="*/ 2 w 6"/>
                <a:gd name="T7" fmla="*/ 4 h 5"/>
                <a:gd name="T8" fmla="*/ 3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cubicBezTo>
                    <a:pt x="5" y="0"/>
                    <a:pt x="5" y="5"/>
                    <a:pt x="6" y="2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2" y="1"/>
                    <a:pt x="0" y="3"/>
                    <a:pt x="2" y="4"/>
                  </a:cubicBezTo>
                  <a:cubicBezTo>
                    <a:pt x="2" y="3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4" name="Freeform 41"/>
            <p:cNvSpPr/>
            <p:nvPr/>
          </p:nvSpPr>
          <p:spPr bwMode="auto">
            <a:xfrm>
              <a:off x="3493" y="3665"/>
              <a:ext cx="19" cy="26"/>
            </a:xfrm>
            <a:custGeom>
              <a:avLst/>
              <a:gdLst>
                <a:gd name="T0" fmla="*/ 6 w 8"/>
                <a:gd name="T1" fmla="*/ 7 h 9"/>
                <a:gd name="T2" fmla="*/ 5 w 8"/>
                <a:gd name="T3" fmla="*/ 6 h 9"/>
                <a:gd name="T4" fmla="*/ 4 w 8"/>
                <a:gd name="T5" fmla="*/ 3 h 9"/>
                <a:gd name="T6" fmla="*/ 6 w 8"/>
                <a:gd name="T7" fmla="*/ 3 h 9"/>
                <a:gd name="T8" fmla="*/ 6 w 8"/>
                <a:gd name="T9" fmla="*/ 0 h 9"/>
                <a:gd name="T10" fmla="*/ 1 w 8"/>
                <a:gd name="T11" fmla="*/ 4 h 9"/>
                <a:gd name="T12" fmla="*/ 4 w 8"/>
                <a:gd name="T13" fmla="*/ 9 h 9"/>
                <a:gd name="T14" fmla="*/ 8 w 8"/>
                <a:gd name="T15" fmla="*/ 5 h 9"/>
                <a:gd name="T16" fmla="*/ 6 w 8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9">
                  <a:moveTo>
                    <a:pt x="6" y="7"/>
                  </a:moveTo>
                  <a:cubicBezTo>
                    <a:pt x="5" y="7"/>
                    <a:pt x="5" y="6"/>
                    <a:pt x="5" y="6"/>
                  </a:cubicBezTo>
                  <a:cubicBezTo>
                    <a:pt x="6" y="7"/>
                    <a:pt x="4" y="4"/>
                    <a:pt x="4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3"/>
                    <a:pt x="0" y="0"/>
                    <a:pt x="1" y="4"/>
                  </a:cubicBezTo>
                  <a:cubicBezTo>
                    <a:pt x="3" y="4"/>
                    <a:pt x="4" y="6"/>
                    <a:pt x="4" y="9"/>
                  </a:cubicBezTo>
                  <a:cubicBezTo>
                    <a:pt x="6" y="9"/>
                    <a:pt x="7" y="7"/>
                    <a:pt x="8" y="5"/>
                  </a:cubicBezTo>
                  <a:cubicBezTo>
                    <a:pt x="7" y="5"/>
                    <a:pt x="6" y="7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5" name="Freeform 42"/>
            <p:cNvSpPr/>
            <p:nvPr/>
          </p:nvSpPr>
          <p:spPr bwMode="auto">
            <a:xfrm>
              <a:off x="3407" y="3659"/>
              <a:ext cx="17" cy="29"/>
            </a:xfrm>
            <a:custGeom>
              <a:avLst/>
              <a:gdLst>
                <a:gd name="T0" fmla="*/ 6 w 7"/>
                <a:gd name="T1" fmla="*/ 2 h 10"/>
                <a:gd name="T2" fmla="*/ 5 w 7"/>
                <a:gd name="T3" fmla="*/ 0 h 10"/>
                <a:gd name="T4" fmla="*/ 3 w 7"/>
                <a:gd name="T5" fmla="*/ 0 h 10"/>
                <a:gd name="T6" fmla="*/ 4 w 7"/>
                <a:gd name="T7" fmla="*/ 3 h 10"/>
                <a:gd name="T8" fmla="*/ 0 w 7"/>
                <a:gd name="T9" fmla="*/ 3 h 10"/>
                <a:gd name="T10" fmla="*/ 0 w 7"/>
                <a:gd name="T11" fmla="*/ 7 h 10"/>
                <a:gd name="T12" fmla="*/ 4 w 7"/>
                <a:gd name="T13" fmla="*/ 5 h 10"/>
                <a:gd name="T14" fmla="*/ 2 w 7"/>
                <a:gd name="T15" fmla="*/ 7 h 10"/>
                <a:gd name="T16" fmla="*/ 4 w 7"/>
                <a:gd name="T17" fmla="*/ 7 h 10"/>
                <a:gd name="T18" fmla="*/ 4 w 7"/>
                <a:gd name="T19" fmla="*/ 10 h 10"/>
                <a:gd name="T20" fmla="*/ 6 w 7"/>
                <a:gd name="T21" fmla="*/ 7 h 10"/>
                <a:gd name="T22" fmla="*/ 4 w 7"/>
                <a:gd name="T23" fmla="*/ 3 h 10"/>
                <a:gd name="T24" fmla="*/ 6 w 7"/>
                <a:gd name="T25" fmla="*/ 4 h 10"/>
                <a:gd name="T26" fmla="*/ 6 w 7"/>
                <a:gd name="T2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0">
                  <a:moveTo>
                    <a:pt x="6" y="2"/>
                  </a:moveTo>
                  <a:cubicBezTo>
                    <a:pt x="6" y="3"/>
                    <a:pt x="5" y="2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1"/>
                    <a:pt x="4" y="2"/>
                    <a:pt x="4" y="3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4"/>
                    <a:pt x="1" y="6"/>
                    <a:pt x="0" y="7"/>
                  </a:cubicBezTo>
                  <a:cubicBezTo>
                    <a:pt x="2" y="7"/>
                    <a:pt x="2" y="5"/>
                    <a:pt x="4" y="5"/>
                  </a:cubicBezTo>
                  <a:cubicBezTo>
                    <a:pt x="4" y="6"/>
                    <a:pt x="2" y="7"/>
                    <a:pt x="2" y="7"/>
                  </a:cubicBezTo>
                  <a:cubicBezTo>
                    <a:pt x="2" y="8"/>
                    <a:pt x="5" y="6"/>
                    <a:pt x="4" y="7"/>
                  </a:cubicBezTo>
                  <a:cubicBezTo>
                    <a:pt x="4" y="8"/>
                    <a:pt x="1" y="9"/>
                    <a:pt x="4" y="10"/>
                  </a:cubicBezTo>
                  <a:cubicBezTo>
                    <a:pt x="4" y="8"/>
                    <a:pt x="6" y="9"/>
                    <a:pt x="6" y="7"/>
                  </a:cubicBezTo>
                  <a:cubicBezTo>
                    <a:pt x="5" y="7"/>
                    <a:pt x="4" y="5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6" y="3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6" name="Freeform 43"/>
            <p:cNvSpPr/>
            <p:nvPr/>
          </p:nvSpPr>
          <p:spPr bwMode="auto">
            <a:xfrm>
              <a:off x="3402" y="3680"/>
              <a:ext cx="10" cy="8"/>
            </a:xfrm>
            <a:custGeom>
              <a:avLst/>
              <a:gdLst>
                <a:gd name="T0" fmla="*/ 4 w 4"/>
                <a:gd name="T1" fmla="*/ 1 h 3"/>
                <a:gd name="T2" fmla="*/ 2 w 4"/>
                <a:gd name="T3" fmla="*/ 0 h 3"/>
                <a:gd name="T4" fmla="*/ 4 w 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1"/>
                    <a:pt x="3" y="0"/>
                    <a:pt x="2" y="0"/>
                  </a:cubicBezTo>
                  <a:cubicBezTo>
                    <a:pt x="0" y="2"/>
                    <a:pt x="4" y="3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7" name="Freeform 44"/>
            <p:cNvSpPr/>
            <p:nvPr/>
          </p:nvSpPr>
          <p:spPr bwMode="auto">
            <a:xfrm>
              <a:off x="3469" y="3680"/>
              <a:ext cx="7" cy="11"/>
            </a:xfrm>
            <a:custGeom>
              <a:avLst/>
              <a:gdLst>
                <a:gd name="T0" fmla="*/ 2 w 3"/>
                <a:gd name="T1" fmla="*/ 0 h 4"/>
                <a:gd name="T2" fmla="*/ 1 w 3"/>
                <a:gd name="T3" fmla="*/ 2 h 4"/>
                <a:gd name="T4" fmla="*/ 0 w 3"/>
                <a:gd name="T5" fmla="*/ 1 h 4"/>
                <a:gd name="T6" fmla="*/ 1 w 3"/>
                <a:gd name="T7" fmla="*/ 4 h 4"/>
                <a:gd name="T8" fmla="*/ 2 w 3"/>
                <a:gd name="T9" fmla="*/ 2 h 4"/>
                <a:gd name="T10" fmla="*/ 3 w 3"/>
                <a:gd name="T11" fmla="*/ 2 h 4"/>
                <a:gd name="T12" fmla="*/ 2 w 3"/>
                <a:gd name="T13" fmla="*/ 1 h 4"/>
                <a:gd name="T14" fmla="*/ 2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2"/>
                    <a:pt x="3" y="3"/>
                    <a:pt x="3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8" name="Freeform 45"/>
            <p:cNvSpPr/>
            <p:nvPr/>
          </p:nvSpPr>
          <p:spPr bwMode="auto">
            <a:xfrm>
              <a:off x="3481" y="3657"/>
              <a:ext cx="14" cy="34"/>
            </a:xfrm>
            <a:custGeom>
              <a:avLst/>
              <a:gdLst>
                <a:gd name="T0" fmla="*/ 2 w 6"/>
                <a:gd name="T1" fmla="*/ 5 h 12"/>
                <a:gd name="T2" fmla="*/ 1 w 6"/>
                <a:gd name="T3" fmla="*/ 3 h 12"/>
                <a:gd name="T4" fmla="*/ 2 w 6"/>
                <a:gd name="T5" fmla="*/ 0 h 12"/>
                <a:gd name="T6" fmla="*/ 0 w 6"/>
                <a:gd name="T7" fmla="*/ 1 h 12"/>
                <a:gd name="T8" fmla="*/ 1 w 6"/>
                <a:gd name="T9" fmla="*/ 8 h 12"/>
                <a:gd name="T10" fmla="*/ 2 w 6"/>
                <a:gd name="T11" fmla="*/ 11 h 12"/>
                <a:gd name="T12" fmla="*/ 6 w 6"/>
                <a:gd name="T13" fmla="*/ 12 h 12"/>
                <a:gd name="T14" fmla="*/ 2 w 6"/>
                <a:gd name="T1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2">
                  <a:moveTo>
                    <a:pt x="2" y="5"/>
                  </a:moveTo>
                  <a:cubicBezTo>
                    <a:pt x="2" y="3"/>
                    <a:pt x="4" y="1"/>
                    <a:pt x="1" y="3"/>
                  </a:cubicBezTo>
                  <a:cubicBezTo>
                    <a:pt x="0" y="1"/>
                    <a:pt x="5" y="1"/>
                    <a:pt x="2" y="0"/>
                  </a:cubicBezTo>
                  <a:cubicBezTo>
                    <a:pt x="2" y="1"/>
                    <a:pt x="0" y="1"/>
                    <a:pt x="0" y="1"/>
                  </a:cubicBezTo>
                  <a:cubicBezTo>
                    <a:pt x="0" y="3"/>
                    <a:pt x="0" y="6"/>
                    <a:pt x="1" y="8"/>
                  </a:cubicBezTo>
                  <a:cubicBezTo>
                    <a:pt x="1" y="9"/>
                    <a:pt x="1" y="11"/>
                    <a:pt x="2" y="11"/>
                  </a:cubicBezTo>
                  <a:cubicBezTo>
                    <a:pt x="3" y="10"/>
                    <a:pt x="4" y="10"/>
                    <a:pt x="6" y="12"/>
                  </a:cubicBezTo>
                  <a:cubicBezTo>
                    <a:pt x="6" y="8"/>
                    <a:pt x="3" y="8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9" name="Freeform 46"/>
            <p:cNvSpPr>
              <a:spLocks noEditPoints="1"/>
            </p:cNvSpPr>
            <p:nvPr/>
          </p:nvSpPr>
          <p:spPr bwMode="auto">
            <a:xfrm>
              <a:off x="2862" y="3665"/>
              <a:ext cx="74" cy="26"/>
            </a:xfrm>
            <a:custGeom>
              <a:avLst/>
              <a:gdLst>
                <a:gd name="T0" fmla="*/ 8 w 31"/>
                <a:gd name="T1" fmla="*/ 1 h 9"/>
                <a:gd name="T2" fmla="*/ 4 w 31"/>
                <a:gd name="T3" fmla="*/ 1 h 9"/>
                <a:gd name="T4" fmla="*/ 2 w 31"/>
                <a:gd name="T5" fmla="*/ 6 h 9"/>
                <a:gd name="T6" fmla="*/ 4 w 31"/>
                <a:gd name="T7" fmla="*/ 5 h 9"/>
                <a:gd name="T8" fmla="*/ 9 w 31"/>
                <a:gd name="T9" fmla="*/ 7 h 9"/>
                <a:gd name="T10" fmla="*/ 10 w 31"/>
                <a:gd name="T11" fmla="*/ 5 h 9"/>
                <a:gd name="T12" fmla="*/ 15 w 31"/>
                <a:gd name="T13" fmla="*/ 5 h 9"/>
                <a:gd name="T14" fmla="*/ 15 w 31"/>
                <a:gd name="T15" fmla="*/ 7 h 9"/>
                <a:gd name="T16" fmla="*/ 18 w 31"/>
                <a:gd name="T17" fmla="*/ 6 h 9"/>
                <a:gd name="T18" fmla="*/ 18 w 31"/>
                <a:gd name="T19" fmla="*/ 4 h 9"/>
                <a:gd name="T20" fmla="*/ 20 w 31"/>
                <a:gd name="T21" fmla="*/ 5 h 9"/>
                <a:gd name="T22" fmla="*/ 23 w 31"/>
                <a:gd name="T23" fmla="*/ 3 h 9"/>
                <a:gd name="T24" fmla="*/ 21 w 31"/>
                <a:gd name="T25" fmla="*/ 7 h 9"/>
                <a:gd name="T26" fmla="*/ 19 w 31"/>
                <a:gd name="T27" fmla="*/ 8 h 9"/>
                <a:gd name="T28" fmla="*/ 22 w 31"/>
                <a:gd name="T29" fmla="*/ 9 h 9"/>
                <a:gd name="T30" fmla="*/ 30 w 31"/>
                <a:gd name="T31" fmla="*/ 6 h 9"/>
                <a:gd name="T32" fmla="*/ 28 w 31"/>
                <a:gd name="T33" fmla="*/ 1 h 9"/>
                <a:gd name="T34" fmla="*/ 26 w 31"/>
                <a:gd name="T35" fmla="*/ 5 h 9"/>
                <a:gd name="T36" fmla="*/ 27 w 31"/>
                <a:gd name="T37" fmla="*/ 1 h 9"/>
                <a:gd name="T38" fmla="*/ 25 w 31"/>
                <a:gd name="T39" fmla="*/ 5 h 9"/>
                <a:gd name="T40" fmla="*/ 24 w 31"/>
                <a:gd name="T41" fmla="*/ 1 h 9"/>
                <a:gd name="T42" fmla="*/ 20 w 31"/>
                <a:gd name="T43" fmla="*/ 3 h 9"/>
                <a:gd name="T44" fmla="*/ 18 w 31"/>
                <a:gd name="T45" fmla="*/ 1 h 9"/>
                <a:gd name="T46" fmla="*/ 19 w 31"/>
                <a:gd name="T47" fmla="*/ 3 h 9"/>
                <a:gd name="T48" fmla="*/ 18 w 31"/>
                <a:gd name="T49" fmla="*/ 1 h 9"/>
                <a:gd name="T50" fmla="*/ 14 w 31"/>
                <a:gd name="T51" fmla="*/ 5 h 9"/>
                <a:gd name="T52" fmla="*/ 8 w 31"/>
                <a:gd name="T53" fmla="*/ 3 h 9"/>
                <a:gd name="T54" fmla="*/ 8 w 31"/>
                <a:gd name="T55" fmla="*/ 1 h 9"/>
                <a:gd name="T56" fmla="*/ 8 w 31"/>
                <a:gd name="T57" fmla="*/ 6 h 9"/>
                <a:gd name="T58" fmla="*/ 7 w 31"/>
                <a:gd name="T59" fmla="*/ 2 h 9"/>
                <a:gd name="T60" fmla="*/ 8 w 31"/>
                <a:gd name="T6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" h="9">
                  <a:moveTo>
                    <a:pt x="8" y="1"/>
                  </a:moveTo>
                  <a:cubicBezTo>
                    <a:pt x="7" y="1"/>
                    <a:pt x="5" y="2"/>
                    <a:pt x="4" y="1"/>
                  </a:cubicBezTo>
                  <a:cubicBezTo>
                    <a:pt x="6" y="5"/>
                    <a:pt x="0" y="4"/>
                    <a:pt x="2" y="6"/>
                  </a:cubicBezTo>
                  <a:cubicBezTo>
                    <a:pt x="2" y="5"/>
                    <a:pt x="4" y="5"/>
                    <a:pt x="4" y="5"/>
                  </a:cubicBezTo>
                  <a:cubicBezTo>
                    <a:pt x="2" y="8"/>
                    <a:pt x="8" y="8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ubicBezTo>
                    <a:pt x="12" y="9"/>
                    <a:pt x="12" y="5"/>
                    <a:pt x="15" y="5"/>
                  </a:cubicBezTo>
                  <a:cubicBezTo>
                    <a:pt x="15" y="6"/>
                    <a:pt x="14" y="7"/>
                    <a:pt x="15" y="7"/>
                  </a:cubicBezTo>
                  <a:cubicBezTo>
                    <a:pt x="15" y="4"/>
                    <a:pt x="19" y="8"/>
                    <a:pt x="18" y="6"/>
                  </a:cubicBezTo>
                  <a:cubicBezTo>
                    <a:pt x="18" y="6"/>
                    <a:pt x="16" y="4"/>
                    <a:pt x="18" y="4"/>
                  </a:cubicBezTo>
                  <a:cubicBezTo>
                    <a:pt x="19" y="4"/>
                    <a:pt x="18" y="6"/>
                    <a:pt x="20" y="5"/>
                  </a:cubicBezTo>
                  <a:cubicBezTo>
                    <a:pt x="22" y="5"/>
                    <a:pt x="21" y="3"/>
                    <a:pt x="23" y="3"/>
                  </a:cubicBezTo>
                  <a:cubicBezTo>
                    <a:pt x="22" y="4"/>
                    <a:pt x="22" y="6"/>
                    <a:pt x="21" y="7"/>
                  </a:cubicBezTo>
                  <a:cubicBezTo>
                    <a:pt x="21" y="6"/>
                    <a:pt x="19" y="7"/>
                    <a:pt x="19" y="8"/>
                  </a:cubicBezTo>
                  <a:cubicBezTo>
                    <a:pt x="21" y="8"/>
                    <a:pt x="21" y="9"/>
                    <a:pt x="22" y="9"/>
                  </a:cubicBezTo>
                  <a:cubicBezTo>
                    <a:pt x="23" y="7"/>
                    <a:pt x="27" y="5"/>
                    <a:pt x="30" y="6"/>
                  </a:cubicBezTo>
                  <a:cubicBezTo>
                    <a:pt x="31" y="3"/>
                    <a:pt x="30" y="1"/>
                    <a:pt x="28" y="1"/>
                  </a:cubicBezTo>
                  <a:cubicBezTo>
                    <a:pt x="27" y="2"/>
                    <a:pt x="28" y="5"/>
                    <a:pt x="26" y="5"/>
                  </a:cubicBezTo>
                  <a:cubicBezTo>
                    <a:pt x="26" y="4"/>
                    <a:pt x="26" y="2"/>
                    <a:pt x="27" y="1"/>
                  </a:cubicBezTo>
                  <a:cubicBezTo>
                    <a:pt x="24" y="0"/>
                    <a:pt x="27" y="5"/>
                    <a:pt x="25" y="5"/>
                  </a:cubicBezTo>
                  <a:cubicBezTo>
                    <a:pt x="24" y="4"/>
                    <a:pt x="26" y="1"/>
                    <a:pt x="24" y="1"/>
                  </a:cubicBezTo>
                  <a:cubicBezTo>
                    <a:pt x="24" y="3"/>
                    <a:pt x="21" y="2"/>
                    <a:pt x="20" y="3"/>
                  </a:cubicBezTo>
                  <a:cubicBezTo>
                    <a:pt x="22" y="1"/>
                    <a:pt x="20" y="1"/>
                    <a:pt x="18" y="1"/>
                  </a:cubicBezTo>
                  <a:cubicBezTo>
                    <a:pt x="18" y="2"/>
                    <a:pt x="19" y="2"/>
                    <a:pt x="19" y="3"/>
                  </a:cubicBezTo>
                  <a:cubicBezTo>
                    <a:pt x="18" y="2"/>
                    <a:pt x="15" y="4"/>
                    <a:pt x="18" y="1"/>
                  </a:cubicBezTo>
                  <a:cubicBezTo>
                    <a:pt x="15" y="1"/>
                    <a:pt x="16" y="5"/>
                    <a:pt x="14" y="5"/>
                  </a:cubicBezTo>
                  <a:cubicBezTo>
                    <a:pt x="16" y="0"/>
                    <a:pt x="11" y="4"/>
                    <a:pt x="8" y="3"/>
                  </a:cubicBezTo>
                  <a:cubicBezTo>
                    <a:pt x="8" y="3"/>
                    <a:pt x="8" y="2"/>
                    <a:pt x="8" y="1"/>
                  </a:cubicBezTo>
                  <a:close/>
                  <a:moveTo>
                    <a:pt x="8" y="6"/>
                  </a:moveTo>
                  <a:cubicBezTo>
                    <a:pt x="7" y="7"/>
                    <a:pt x="3" y="2"/>
                    <a:pt x="7" y="2"/>
                  </a:cubicBezTo>
                  <a:cubicBezTo>
                    <a:pt x="4" y="4"/>
                    <a:pt x="9" y="5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0" name="Freeform 47"/>
            <p:cNvSpPr/>
            <p:nvPr/>
          </p:nvSpPr>
          <p:spPr bwMode="auto">
            <a:xfrm>
              <a:off x="2667" y="3665"/>
              <a:ext cx="54" cy="32"/>
            </a:xfrm>
            <a:custGeom>
              <a:avLst/>
              <a:gdLst>
                <a:gd name="T0" fmla="*/ 19 w 23"/>
                <a:gd name="T1" fmla="*/ 6 h 11"/>
                <a:gd name="T2" fmla="*/ 23 w 23"/>
                <a:gd name="T3" fmla="*/ 2 h 11"/>
                <a:gd name="T4" fmla="*/ 17 w 23"/>
                <a:gd name="T5" fmla="*/ 3 h 11"/>
                <a:gd name="T6" fmla="*/ 15 w 23"/>
                <a:gd name="T7" fmla="*/ 2 h 11"/>
                <a:gd name="T8" fmla="*/ 15 w 23"/>
                <a:gd name="T9" fmla="*/ 1 h 11"/>
                <a:gd name="T10" fmla="*/ 12 w 23"/>
                <a:gd name="T11" fmla="*/ 2 h 11"/>
                <a:gd name="T12" fmla="*/ 10 w 23"/>
                <a:gd name="T13" fmla="*/ 1 h 11"/>
                <a:gd name="T14" fmla="*/ 8 w 23"/>
                <a:gd name="T15" fmla="*/ 2 h 11"/>
                <a:gd name="T16" fmla="*/ 8 w 23"/>
                <a:gd name="T17" fmla="*/ 4 h 11"/>
                <a:gd name="T18" fmla="*/ 1 w 23"/>
                <a:gd name="T19" fmla="*/ 3 h 11"/>
                <a:gd name="T20" fmla="*/ 2 w 23"/>
                <a:gd name="T21" fmla="*/ 1 h 11"/>
                <a:gd name="T22" fmla="*/ 0 w 23"/>
                <a:gd name="T23" fmla="*/ 1 h 11"/>
                <a:gd name="T24" fmla="*/ 0 w 23"/>
                <a:gd name="T25" fmla="*/ 5 h 11"/>
                <a:gd name="T26" fmla="*/ 0 w 23"/>
                <a:gd name="T27" fmla="*/ 5 h 11"/>
                <a:gd name="T28" fmla="*/ 3 w 23"/>
                <a:gd name="T29" fmla="*/ 6 h 11"/>
                <a:gd name="T30" fmla="*/ 5 w 23"/>
                <a:gd name="T31" fmla="*/ 5 h 11"/>
                <a:gd name="T32" fmla="*/ 6 w 23"/>
                <a:gd name="T33" fmla="*/ 3 h 11"/>
                <a:gd name="T34" fmla="*/ 6 w 23"/>
                <a:gd name="T35" fmla="*/ 5 h 11"/>
                <a:gd name="T36" fmla="*/ 15 w 23"/>
                <a:gd name="T37" fmla="*/ 7 h 11"/>
                <a:gd name="T38" fmla="*/ 18 w 23"/>
                <a:gd name="T39" fmla="*/ 5 h 11"/>
                <a:gd name="T40" fmla="*/ 23 w 23"/>
                <a:gd name="T41" fmla="*/ 9 h 11"/>
                <a:gd name="T42" fmla="*/ 19 w 23"/>
                <a:gd name="T43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1">
                  <a:moveTo>
                    <a:pt x="19" y="6"/>
                  </a:moveTo>
                  <a:cubicBezTo>
                    <a:pt x="22" y="6"/>
                    <a:pt x="22" y="4"/>
                    <a:pt x="23" y="2"/>
                  </a:cubicBezTo>
                  <a:cubicBezTo>
                    <a:pt x="19" y="2"/>
                    <a:pt x="20" y="2"/>
                    <a:pt x="17" y="3"/>
                  </a:cubicBezTo>
                  <a:cubicBezTo>
                    <a:pt x="17" y="2"/>
                    <a:pt x="16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4" y="1"/>
                    <a:pt x="13" y="2"/>
                    <a:pt x="12" y="2"/>
                  </a:cubicBezTo>
                  <a:cubicBezTo>
                    <a:pt x="12" y="2"/>
                    <a:pt x="11" y="0"/>
                    <a:pt x="10" y="1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9" y="2"/>
                    <a:pt x="9" y="4"/>
                    <a:pt x="8" y="4"/>
                  </a:cubicBezTo>
                  <a:cubicBezTo>
                    <a:pt x="8" y="0"/>
                    <a:pt x="3" y="3"/>
                    <a:pt x="1" y="3"/>
                  </a:cubicBezTo>
                  <a:cubicBezTo>
                    <a:pt x="1" y="3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1" y="7"/>
                    <a:pt x="3" y="6"/>
                  </a:cubicBezTo>
                  <a:cubicBezTo>
                    <a:pt x="4" y="6"/>
                    <a:pt x="4" y="5"/>
                    <a:pt x="5" y="5"/>
                  </a:cubicBezTo>
                  <a:cubicBezTo>
                    <a:pt x="5" y="5"/>
                    <a:pt x="5" y="3"/>
                    <a:pt x="6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10" y="5"/>
                    <a:pt x="12" y="6"/>
                    <a:pt x="15" y="7"/>
                  </a:cubicBezTo>
                  <a:cubicBezTo>
                    <a:pt x="15" y="6"/>
                    <a:pt x="17" y="5"/>
                    <a:pt x="18" y="5"/>
                  </a:cubicBezTo>
                  <a:cubicBezTo>
                    <a:pt x="19" y="6"/>
                    <a:pt x="21" y="11"/>
                    <a:pt x="23" y="9"/>
                  </a:cubicBezTo>
                  <a:cubicBezTo>
                    <a:pt x="22" y="8"/>
                    <a:pt x="20" y="8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1" name="Freeform 48"/>
            <p:cNvSpPr/>
            <p:nvPr/>
          </p:nvSpPr>
          <p:spPr bwMode="auto">
            <a:xfrm>
              <a:off x="2926" y="3685"/>
              <a:ext cx="7" cy="12"/>
            </a:xfrm>
            <a:custGeom>
              <a:avLst/>
              <a:gdLst>
                <a:gd name="T0" fmla="*/ 2 w 3"/>
                <a:gd name="T1" fmla="*/ 2 h 4"/>
                <a:gd name="T2" fmla="*/ 2 w 3"/>
                <a:gd name="T3" fmla="*/ 3 h 4"/>
                <a:gd name="T4" fmla="*/ 0 w 3"/>
                <a:gd name="T5" fmla="*/ 1 h 4"/>
                <a:gd name="T6" fmla="*/ 0 w 3"/>
                <a:gd name="T7" fmla="*/ 3 h 4"/>
                <a:gd name="T8" fmla="*/ 2 w 3"/>
                <a:gd name="T9" fmla="*/ 4 h 4"/>
                <a:gd name="T10" fmla="*/ 2 w 3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2" y="2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2" name="Freeform 49"/>
            <p:cNvSpPr/>
            <p:nvPr/>
          </p:nvSpPr>
          <p:spPr bwMode="auto">
            <a:xfrm>
              <a:off x="2795" y="3668"/>
              <a:ext cx="26" cy="20"/>
            </a:xfrm>
            <a:custGeom>
              <a:avLst/>
              <a:gdLst>
                <a:gd name="T0" fmla="*/ 11 w 11"/>
                <a:gd name="T1" fmla="*/ 5 h 7"/>
                <a:gd name="T2" fmla="*/ 11 w 11"/>
                <a:gd name="T3" fmla="*/ 3 h 7"/>
                <a:gd name="T4" fmla="*/ 4 w 11"/>
                <a:gd name="T5" fmla="*/ 0 h 7"/>
                <a:gd name="T6" fmla="*/ 3 w 11"/>
                <a:gd name="T7" fmla="*/ 2 h 7"/>
                <a:gd name="T8" fmla="*/ 1 w 11"/>
                <a:gd name="T9" fmla="*/ 4 h 7"/>
                <a:gd name="T10" fmla="*/ 3 w 11"/>
                <a:gd name="T11" fmla="*/ 4 h 7"/>
                <a:gd name="T12" fmla="*/ 3 w 11"/>
                <a:gd name="T13" fmla="*/ 6 h 7"/>
                <a:gd name="T14" fmla="*/ 11 w 1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11" y="5"/>
                  </a:moveTo>
                  <a:cubicBezTo>
                    <a:pt x="11" y="4"/>
                    <a:pt x="11" y="4"/>
                    <a:pt x="11" y="3"/>
                  </a:cubicBezTo>
                  <a:cubicBezTo>
                    <a:pt x="7" y="3"/>
                    <a:pt x="7" y="3"/>
                    <a:pt x="4" y="0"/>
                  </a:cubicBezTo>
                  <a:cubicBezTo>
                    <a:pt x="4" y="2"/>
                    <a:pt x="2" y="1"/>
                    <a:pt x="3" y="2"/>
                  </a:cubicBezTo>
                  <a:cubicBezTo>
                    <a:pt x="5" y="3"/>
                    <a:pt x="1" y="1"/>
                    <a:pt x="1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0" y="6"/>
                    <a:pt x="5" y="3"/>
                    <a:pt x="3" y="6"/>
                  </a:cubicBezTo>
                  <a:cubicBezTo>
                    <a:pt x="7" y="7"/>
                    <a:pt x="8" y="5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" name="Freeform 50"/>
            <p:cNvSpPr/>
            <p:nvPr/>
          </p:nvSpPr>
          <p:spPr bwMode="auto">
            <a:xfrm>
              <a:off x="2852" y="3671"/>
              <a:ext cx="7" cy="9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0 w 3"/>
                <a:gd name="T5" fmla="*/ 3 h 3"/>
                <a:gd name="T6" fmla="*/ 2 w 3"/>
                <a:gd name="T7" fmla="*/ 3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3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4" name="Freeform 51"/>
            <p:cNvSpPr/>
            <p:nvPr/>
          </p:nvSpPr>
          <p:spPr bwMode="auto">
            <a:xfrm>
              <a:off x="2821" y="3668"/>
              <a:ext cx="46" cy="26"/>
            </a:xfrm>
            <a:custGeom>
              <a:avLst/>
              <a:gdLst>
                <a:gd name="T0" fmla="*/ 16 w 19"/>
                <a:gd name="T1" fmla="*/ 6 h 9"/>
                <a:gd name="T2" fmla="*/ 18 w 19"/>
                <a:gd name="T3" fmla="*/ 2 h 9"/>
                <a:gd name="T4" fmla="*/ 16 w 19"/>
                <a:gd name="T5" fmla="*/ 4 h 9"/>
                <a:gd name="T6" fmla="*/ 10 w 19"/>
                <a:gd name="T7" fmla="*/ 0 h 9"/>
                <a:gd name="T8" fmla="*/ 6 w 19"/>
                <a:gd name="T9" fmla="*/ 1 h 9"/>
                <a:gd name="T10" fmla="*/ 3 w 19"/>
                <a:gd name="T11" fmla="*/ 2 h 9"/>
                <a:gd name="T12" fmla="*/ 0 w 19"/>
                <a:gd name="T13" fmla="*/ 1 h 9"/>
                <a:gd name="T14" fmla="*/ 0 w 19"/>
                <a:gd name="T15" fmla="*/ 5 h 9"/>
                <a:gd name="T16" fmla="*/ 5 w 19"/>
                <a:gd name="T17" fmla="*/ 4 h 9"/>
                <a:gd name="T18" fmla="*/ 7 w 19"/>
                <a:gd name="T19" fmla="*/ 8 h 9"/>
                <a:gd name="T20" fmla="*/ 10 w 19"/>
                <a:gd name="T21" fmla="*/ 8 h 9"/>
                <a:gd name="T22" fmla="*/ 11 w 19"/>
                <a:gd name="T23" fmla="*/ 4 h 9"/>
                <a:gd name="T24" fmla="*/ 14 w 19"/>
                <a:gd name="T25" fmla="*/ 8 h 9"/>
                <a:gd name="T26" fmla="*/ 15 w 19"/>
                <a:gd name="T27" fmla="*/ 9 h 9"/>
                <a:gd name="T28" fmla="*/ 16 w 19"/>
                <a:gd name="T2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9">
                  <a:moveTo>
                    <a:pt x="16" y="6"/>
                  </a:moveTo>
                  <a:cubicBezTo>
                    <a:pt x="19" y="6"/>
                    <a:pt x="17" y="3"/>
                    <a:pt x="18" y="2"/>
                  </a:cubicBezTo>
                  <a:cubicBezTo>
                    <a:pt x="15" y="1"/>
                    <a:pt x="17" y="5"/>
                    <a:pt x="16" y="4"/>
                  </a:cubicBezTo>
                  <a:cubicBezTo>
                    <a:pt x="13" y="6"/>
                    <a:pt x="11" y="2"/>
                    <a:pt x="10" y="0"/>
                  </a:cubicBezTo>
                  <a:cubicBezTo>
                    <a:pt x="7" y="1"/>
                    <a:pt x="7" y="0"/>
                    <a:pt x="6" y="1"/>
                  </a:cubicBezTo>
                  <a:cubicBezTo>
                    <a:pt x="6" y="2"/>
                    <a:pt x="3" y="2"/>
                    <a:pt x="3" y="2"/>
                  </a:cubicBezTo>
                  <a:cubicBezTo>
                    <a:pt x="2" y="2"/>
                    <a:pt x="1" y="2"/>
                    <a:pt x="0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3" y="6"/>
                    <a:pt x="4" y="4"/>
                    <a:pt x="5" y="4"/>
                  </a:cubicBezTo>
                  <a:cubicBezTo>
                    <a:pt x="6" y="6"/>
                    <a:pt x="5" y="6"/>
                    <a:pt x="7" y="8"/>
                  </a:cubicBezTo>
                  <a:cubicBezTo>
                    <a:pt x="9" y="8"/>
                    <a:pt x="8" y="6"/>
                    <a:pt x="10" y="8"/>
                  </a:cubicBezTo>
                  <a:cubicBezTo>
                    <a:pt x="10" y="5"/>
                    <a:pt x="10" y="4"/>
                    <a:pt x="11" y="4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5" y="8"/>
                    <a:pt x="14" y="6"/>
                    <a:pt x="1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5" name="Freeform 52"/>
            <p:cNvSpPr/>
            <p:nvPr/>
          </p:nvSpPr>
          <p:spPr bwMode="auto">
            <a:xfrm>
              <a:off x="2762" y="3665"/>
              <a:ext cx="33" cy="26"/>
            </a:xfrm>
            <a:custGeom>
              <a:avLst/>
              <a:gdLst>
                <a:gd name="T0" fmla="*/ 14 w 14"/>
                <a:gd name="T1" fmla="*/ 5 h 9"/>
                <a:gd name="T2" fmla="*/ 11 w 14"/>
                <a:gd name="T3" fmla="*/ 3 h 9"/>
                <a:gd name="T4" fmla="*/ 10 w 14"/>
                <a:gd name="T5" fmla="*/ 5 h 9"/>
                <a:gd name="T6" fmla="*/ 8 w 14"/>
                <a:gd name="T7" fmla="*/ 2 h 9"/>
                <a:gd name="T8" fmla="*/ 5 w 14"/>
                <a:gd name="T9" fmla="*/ 5 h 9"/>
                <a:gd name="T10" fmla="*/ 5 w 14"/>
                <a:gd name="T11" fmla="*/ 5 h 9"/>
                <a:gd name="T12" fmla="*/ 6 w 14"/>
                <a:gd name="T13" fmla="*/ 2 h 9"/>
                <a:gd name="T14" fmla="*/ 2 w 14"/>
                <a:gd name="T15" fmla="*/ 5 h 9"/>
                <a:gd name="T16" fmla="*/ 0 w 14"/>
                <a:gd name="T17" fmla="*/ 3 h 9"/>
                <a:gd name="T18" fmla="*/ 1 w 14"/>
                <a:gd name="T19" fmla="*/ 7 h 9"/>
                <a:gd name="T20" fmla="*/ 5 w 14"/>
                <a:gd name="T21" fmla="*/ 8 h 9"/>
                <a:gd name="T22" fmla="*/ 9 w 14"/>
                <a:gd name="T23" fmla="*/ 6 h 9"/>
                <a:gd name="T24" fmla="*/ 10 w 14"/>
                <a:gd name="T25" fmla="*/ 8 h 9"/>
                <a:gd name="T26" fmla="*/ 14 w 14"/>
                <a:gd name="T27" fmla="*/ 6 h 9"/>
                <a:gd name="T28" fmla="*/ 14 w 14"/>
                <a:gd name="T2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9">
                  <a:moveTo>
                    <a:pt x="14" y="5"/>
                  </a:moveTo>
                  <a:cubicBezTo>
                    <a:pt x="13" y="4"/>
                    <a:pt x="12" y="0"/>
                    <a:pt x="11" y="3"/>
                  </a:cubicBezTo>
                  <a:cubicBezTo>
                    <a:pt x="13" y="3"/>
                    <a:pt x="11" y="6"/>
                    <a:pt x="10" y="5"/>
                  </a:cubicBezTo>
                  <a:cubicBezTo>
                    <a:pt x="11" y="3"/>
                    <a:pt x="9" y="3"/>
                    <a:pt x="8" y="2"/>
                  </a:cubicBezTo>
                  <a:cubicBezTo>
                    <a:pt x="8" y="4"/>
                    <a:pt x="5" y="3"/>
                    <a:pt x="5" y="5"/>
                  </a:cubicBezTo>
                  <a:cubicBezTo>
                    <a:pt x="5" y="5"/>
                    <a:pt x="6" y="5"/>
                    <a:pt x="5" y="5"/>
                  </a:cubicBezTo>
                  <a:cubicBezTo>
                    <a:pt x="2" y="5"/>
                    <a:pt x="6" y="3"/>
                    <a:pt x="6" y="2"/>
                  </a:cubicBezTo>
                  <a:cubicBezTo>
                    <a:pt x="3" y="1"/>
                    <a:pt x="4" y="5"/>
                    <a:pt x="2" y="5"/>
                  </a:cubicBezTo>
                  <a:cubicBezTo>
                    <a:pt x="3" y="3"/>
                    <a:pt x="0" y="1"/>
                    <a:pt x="0" y="3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3" y="7"/>
                    <a:pt x="4" y="7"/>
                    <a:pt x="5" y="8"/>
                  </a:cubicBezTo>
                  <a:cubicBezTo>
                    <a:pt x="4" y="5"/>
                    <a:pt x="7" y="7"/>
                    <a:pt x="9" y="6"/>
                  </a:cubicBezTo>
                  <a:cubicBezTo>
                    <a:pt x="9" y="7"/>
                    <a:pt x="9" y="8"/>
                    <a:pt x="10" y="8"/>
                  </a:cubicBezTo>
                  <a:cubicBezTo>
                    <a:pt x="9" y="4"/>
                    <a:pt x="13" y="9"/>
                    <a:pt x="14" y="6"/>
                  </a:cubicBezTo>
                  <a:cubicBezTo>
                    <a:pt x="12" y="6"/>
                    <a:pt x="14" y="5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6" name="Freeform 53"/>
            <p:cNvSpPr/>
            <p:nvPr/>
          </p:nvSpPr>
          <p:spPr bwMode="auto">
            <a:xfrm>
              <a:off x="2890" y="3688"/>
              <a:ext cx="7" cy="6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1 h 2"/>
                <a:gd name="T4" fmla="*/ 0 w 3"/>
                <a:gd name="T5" fmla="*/ 1 h 2"/>
                <a:gd name="T6" fmla="*/ 2 w 3"/>
                <a:gd name="T7" fmla="*/ 2 h 2"/>
                <a:gd name="T8" fmla="*/ 3 w 3"/>
                <a:gd name="T9" fmla="*/ 1 h 2"/>
                <a:gd name="T10" fmla="*/ 2 w 3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0"/>
                    <a:pt x="2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3" y="2"/>
                    <a:pt x="2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7" name="Freeform 54"/>
            <p:cNvSpPr/>
            <p:nvPr/>
          </p:nvSpPr>
          <p:spPr bwMode="auto">
            <a:xfrm>
              <a:off x="2817" y="3682"/>
              <a:ext cx="4" cy="12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2 h 4"/>
                <a:gd name="T4" fmla="*/ 0 w 2"/>
                <a:gd name="T5" fmla="*/ 2 h 4"/>
                <a:gd name="T6" fmla="*/ 2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0"/>
                    <a:pt x="0" y="2"/>
                  </a:cubicBezTo>
                  <a:cubicBezTo>
                    <a:pt x="1" y="2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8" name="Freeform 55"/>
            <p:cNvSpPr/>
            <p:nvPr/>
          </p:nvSpPr>
          <p:spPr bwMode="auto">
            <a:xfrm>
              <a:off x="2738" y="3685"/>
              <a:ext cx="14" cy="12"/>
            </a:xfrm>
            <a:custGeom>
              <a:avLst/>
              <a:gdLst>
                <a:gd name="T0" fmla="*/ 4 w 6"/>
                <a:gd name="T1" fmla="*/ 1 h 4"/>
                <a:gd name="T2" fmla="*/ 3 w 6"/>
                <a:gd name="T3" fmla="*/ 3 h 4"/>
                <a:gd name="T4" fmla="*/ 6 w 6"/>
                <a:gd name="T5" fmla="*/ 1 h 4"/>
                <a:gd name="T6" fmla="*/ 4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4" y="1"/>
                  </a:moveTo>
                  <a:cubicBezTo>
                    <a:pt x="3" y="0"/>
                    <a:pt x="0" y="4"/>
                    <a:pt x="3" y="3"/>
                  </a:cubicBezTo>
                  <a:cubicBezTo>
                    <a:pt x="3" y="2"/>
                    <a:pt x="6" y="2"/>
                    <a:pt x="6" y="1"/>
                  </a:cubicBezTo>
                  <a:cubicBezTo>
                    <a:pt x="4" y="1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9" name="Freeform 56"/>
            <p:cNvSpPr/>
            <p:nvPr/>
          </p:nvSpPr>
          <p:spPr bwMode="auto">
            <a:xfrm>
              <a:off x="2721" y="3668"/>
              <a:ext cx="41" cy="23"/>
            </a:xfrm>
            <a:custGeom>
              <a:avLst/>
              <a:gdLst>
                <a:gd name="T0" fmla="*/ 17 w 17"/>
                <a:gd name="T1" fmla="*/ 4 h 8"/>
                <a:gd name="T2" fmla="*/ 15 w 17"/>
                <a:gd name="T3" fmla="*/ 1 h 8"/>
                <a:gd name="T4" fmla="*/ 10 w 17"/>
                <a:gd name="T5" fmla="*/ 3 h 8"/>
                <a:gd name="T6" fmla="*/ 7 w 17"/>
                <a:gd name="T7" fmla="*/ 2 h 8"/>
                <a:gd name="T8" fmla="*/ 4 w 17"/>
                <a:gd name="T9" fmla="*/ 4 h 8"/>
                <a:gd name="T10" fmla="*/ 5 w 17"/>
                <a:gd name="T11" fmla="*/ 0 h 8"/>
                <a:gd name="T12" fmla="*/ 1 w 17"/>
                <a:gd name="T13" fmla="*/ 1 h 8"/>
                <a:gd name="T14" fmla="*/ 0 w 17"/>
                <a:gd name="T15" fmla="*/ 4 h 8"/>
                <a:gd name="T16" fmla="*/ 4 w 17"/>
                <a:gd name="T17" fmla="*/ 5 h 8"/>
                <a:gd name="T18" fmla="*/ 6 w 17"/>
                <a:gd name="T19" fmla="*/ 5 h 8"/>
                <a:gd name="T20" fmla="*/ 8 w 17"/>
                <a:gd name="T21" fmla="*/ 4 h 8"/>
                <a:gd name="T22" fmla="*/ 11 w 17"/>
                <a:gd name="T23" fmla="*/ 4 h 8"/>
                <a:gd name="T24" fmla="*/ 17 w 17"/>
                <a:gd name="T2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8">
                  <a:moveTo>
                    <a:pt x="17" y="4"/>
                  </a:moveTo>
                  <a:cubicBezTo>
                    <a:pt x="16" y="4"/>
                    <a:pt x="14" y="4"/>
                    <a:pt x="15" y="1"/>
                  </a:cubicBezTo>
                  <a:cubicBezTo>
                    <a:pt x="12" y="2"/>
                    <a:pt x="12" y="3"/>
                    <a:pt x="10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5" y="2"/>
                    <a:pt x="8" y="5"/>
                    <a:pt x="4" y="4"/>
                  </a:cubicBezTo>
                  <a:cubicBezTo>
                    <a:pt x="4" y="3"/>
                    <a:pt x="8" y="1"/>
                    <a:pt x="5" y="0"/>
                  </a:cubicBezTo>
                  <a:cubicBezTo>
                    <a:pt x="5" y="2"/>
                    <a:pt x="2" y="1"/>
                    <a:pt x="1" y="1"/>
                  </a:cubicBezTo>
                  <a:cubicBezTo>
                    <a:pt x="1" y="3"/>
                    <a:pt x="0" y="3"/>
                    <a:pt x="0" y="4"/>
                  </a:cubicBezTo>
                  <a:cubicBezTo>
                    <a:pt x="3" y="2"/>
                    <a:pt x="3" y="8"/>
                    <a:pt x="4" y="5"/>
                  </a:cubicBezTo>
                  <a:cubicBezTo>
                    <a:pt x="2" y="4"/>
                    <a:pt x="5" y="5"/>
                    <a:pt x="6" y="5"/>
                  </a:cubicBezTo>
                  <a:cubicBezTo>
                    <a:pt x="7" y="5"/>
                    <a:pt x="7" y="4"/>
                    <a:pt x="8" y="4"/>
                  </a:cubicBezTo>
                  <a:cubicBezTo>
                    <a:pt x="10" y="4"/>
                    <a:pt x="10" y="5"/>
                    <a:pt x="11" y="4"/>
                  </a:cubicBezTo>
                  <a:cubicBezTo>
                    <a:pt x="13" y="2"/>
                    <a:pt x="17" y="8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180" name="Group 4"/>
          <p:cNvGrpSpPr>
            <a:grpSpLocks noChangeAspect="1"/>
          </p:cNvGrpSpPr>
          <p:nvPr/>
        </p:nvGrpSpPr>
        <p:grpSpPr bwMode="auto">
          <a:xfrm>
            <a:off x="6320571" y="5336484"/>
            <a:ext cx="3925486" cy="154415"/>
            <a:chOff x="2667" y="3648"/>
            <a:chExt cx="959" cy="49"/>
          </a:xfrm>
          <a:solidFill>
            <a:schemeClr val="bg1"/>
          </a:solidFill>
        </p:grpSpPr>
        <p:sp>
          <p:nvSpPr>
            <p:cNvPr id="181" name="Freeform 5"/>
            <p:cNvSpPr/>
            <p:nvPr/>
          </p:nvSpPr>
          <p:spPr bwMode="auto">
            <a:xfrm>
              <a:off x="3262" y="3659"/>
              <a:ext cx="33" cy="38"/>
            </a:xfrm>
            <a:custGeom>
              <a:avLst/>
              <a:gdLst>
                <a:gd name="T0" fmla="*/ 14 w 14"/>
                <a:gd name="T1" fmla="*/ 3 h 13"/>
                <a:gd name="T2" fmla="*/ 8 w 14"/>
                <a:gd name="T3" fmla="*/ 3 h 13"/>
                <a:gd name="T4" fmla="*/ 6 w 14"/>
                <a:gd name="T5" fmla="*/ 0 h 13"/>
                <a:gd name="T6" fmla="*/ 4 w 14"/>
                <a:gd name="T7" fmla="*/ 0 h 13"/>
                <a:gd name="T8" fmla="*/ 4 w 14"/>
                <a:gd name="T9" fmla="*/ 0 h 13"/>
                <a:gd name="T10" fmla="*/ 3 w 14"/>
                <a:gd name="T11" fmla="*/ 3 h 13"/>
                <a:gd name="T12" fmla="*/ 0 w 14"/>
                <a:gd name="T13" fmla="*/ 2 h 13"/>
                <a:gd name="T14" fmla="*/ 3 w 14"/>
                <a:gd name="T15" fmla="*/ 7 h 13"/>
                <a:gd name="T16" fmla="*/ 1 w 14"/>
                <a:gd name="T17" fmla="*/ 7 h 13"/>
                <a:gd name="T18" fmla="*/ 3 w 14"/>
                <a:gd name="T19" fmla="*/ 11 h 13"/>
                <a:gd name="T20" fmla="*/ 5 w 14"/>
                <a:gd name="T21" fmla="*/ 7 h 13"/>
                <a:gd name="T22" fmla="*/ 5 w 14"/>
                <a:gd name="T23" fmla="*/ 9 h 13"/>
                <a:gd name="T24" fmla="*/ 7 w 14"/>
                <a:gd name="T25" fmla="*/ 10 h 13"/>
                <a:gd name="T26" fmla="*/ 7 w 14"/>
                <a:gd name="T27" fmla="*/ 8 h 13"/>
                <a:gd name="T28" fmla="*/ 11 w 14"/>
                <a:gd name="T29" fmla="*/ 11 h 13"/>
                <a:gd name="T30" fmla="*/ 10 w 14"/>
                <a:gd name="T31" fmla="*/ 8 h 13"/>
                <a:gd name="T32" fmla="*/ 6 w 14"/>
                <a:gd name="T33" fmla="*/ 6 h 13"/>
                <a:gd name="T34" fmla="*/ 7 w 14"/>
                <a:gd name="T35" fmla="*/ 3 h 13"/>
                <a:gd name="T36" fmla="*/ 11 w 14"/>
                <a:gd name="T37" fmla="*/ 7 h 13"/>
                <a:gd name="T38" fmla="*/ 13 w 14"/>
                <a:gd name="T39" fmla="*/ 8 h 13"/>
                <a:gd name="T40" fmla="*/ 13 w 14"/>
                <a:gd name="T41" fmla="*/ 6 h 13"/>
                <a:gd name="T42" fmla="*/ 14 w 14"/>
                <a:gd name="T4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13">
                  <a:moveTo>
                    <a:pt x="14" y="3"/>
                  </a:moveTo>
                  <a:cubicBezTo>
                    <a:pt x="11" y="4"/>
                    <a:pt x="10" y="2"/>
                    <a:pt x="8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0"/>
                    <a:pt x="5" y="3"/>
                    <a:pt x="4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1"/>
                    <a:pt x="2" y="1"/>
                    <a:pt x="3" y="3"/>
                  </a:cubicBezTo>
                  <a:cubicBezTo>
                    <a:pt x="2" y="2"/>
                    <a:pt x="2" y="0"/>
                    <a:pt x="0" y="2"/>
                  </a:cubicBezTo>
                  <a:cubicBezTo>
                    <a:pt x="0" y="5"/>
                    <a:pt x="3" y="5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9"/>
                    <a:pt x="2" y="10"/>
                    <a:pt x="3" y="11"/>
                  </a:cubicBezTo>
                  <a:cubicBezTo>
                    <a:pt x="3" y="8"/>
                    <a:pt x="3" y="6"/>
                    <a:pt x="5" y="7"/>
                  </a:cubicBezTo>
                  <a:cubicBezTo>
                    <a:pt x="5" y="8"/>
                    <a:pt x="4" y="9"/>
                    <a:pt x="5" y="9"/>
                  </a:cubicBezTo>
                  <a:cubicBezTo>
                    <a:pt x="5" y="7"/>
                    <a:pt x="6" y="10"/>
                    <a:pt x="7" y="10"/>
                  </a:cubicBezTo>
                  <a:cubicBezTo>
                    <a:pt x="7" y="10"/>
                    <a:pt x="6" y="8"/>
                    <a:pt x="7" y="8"/>
                  </a:cubicBezTo>
                  <a:cubicBezTo>
                    <a:pt x="8" y="10"/>
                    <a:pt x="10" y="13"/>
                    <a:pt x="11" y="11"/>
                  </a:cubicBezTo>
                  <a:cubicBezTo>
                    <a:pt x="10" y="10"/>
                    <a:pt x="10" y="10"/>
                    <a:pt x="10" y="8"/>
                  </a:cubicBezTo>
                  <a:cubicBezTo>
                    <a:pt x="8" y="8"/>
                    <a:pt x="7" y="7"/>
                    <a:pt x="6" y="6"/>
                  </a:cubicBezTo>
                  <a:cubicBezTo>
                    <a:pt x="6" y="5"/>
                    <a:pt x="6" y="4"/>
                    <a:pt x="7" y="3"/>
                  </a:cubicBezTo>
                  <a:cubicBezTo>
                    <a:pt x="8" y="5"/>
                    <a:pt x="10" y="5"/>
                    <a:pt x="11" y="7"/>
                  </a:cubicBezTo>
                  <a:cubicBezTo>
                    <a:pt x="14" y="4"/>
                    <a:pt x="10" y="10"/>
                    <a:pt x="13" y="8"/>
                  </a:cubicBezTo>
                  <a:cubicBezTo>
                    <a:pt x="14" y="8"/>
                    <a:pt x="13" y="7"/>
                    <a:pt x="13" y="6"/>
                  </a:cubicBezTo>
                  <a:cubicBezTo>
                    <a:pt x="14" y="6"/>
                    <a:pt x="14" y="5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2" name="Freeform 6"/>
            <p:cNvSpPr/>
            <p:nvPr/>
          </p:nvSpPr>
          <p:spPr bwMode="auto">
            <a:xfrm>
              <a:off x="3300" y="3674"/>
              <a:ext cx="17" cy="17"/>
            </a:xfrm>
            <a:custGeom>
              <a:avLst/>
              <a:gdLst>
                <a:gd name="T0" fmla="*/ 2 w 7"/>
                <a:gd name="T1" fmla="*/ 0 h 6"/>
                <a:gd name="T2" fmla="*/ 3 w 7"/>
                <a:gd name="T3" fmla="*/ 5 h 6"/>
                <a:gd name="T4" fmla="*/ 5 w 7"/>
                <a:gd name="T5" fmla="*/ 5 h 6"/>
                <a:gd name="T6" fmla="*/ 7 w 7"/>
                <a:gd name="T7" fmla="*/ 3 h 6"/>
                <a:gd name="T8" fmla="*/ 5 w 7"/>
                <a:gd name="T9" fmla="*/ 2 h 6"/>
                <a:gd name="T10" fmla="*/ 6 w 7"/>
                <a:gd name="T11" fmla="*/ 1 h 6"/>
                <a:gd name="T12" fmla="*/ 2 w 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cubicBezTo>
                    <a:pt x="1" y="1"/>
                    <a:pt x="0" y="6"/>
                    <a:pt x="3" y="5"/>
                  </a:cubicBezTo>
                  <a:cubicBezTo>
                    <a:pt x="3" y="2"/>
                    <a:pt x="4" y="5"/>
                    <a:pt x="5" y="5"/>
                  </a:cubicBezTo>
                  <a:cubicBezTo>
                    <a:pt x="5" y="4"/>
                    <a:pt x="6" y="4"/>
                    <a:pt x="7" y="3"/>
                  </a:cubicBezTo>
                  <a:cubicBezTo>
                    <a:pt x="6" y="3"/>
                    <a:pt x="5" y="3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3" name="Freeform 7"/>
            <p:cNvSpPr/>
            <p:nvPr/>
          </p:nvSpPr>
          <p:spPr bwMode="auto">
            <a:xfrm>
              <a:off x="3321" y="3674"/>
              <a:ext cx="3" cy="14"/>
            </a:xfrm>
            <a:custGeom>
              <a:avLst/>
              <a:gdLst>
                <a:gd name="T0" fmla="*/ 0 w 1"/>
                <a:gd name="T1" fmla="*/ 3 h 5"/>
                <a:gd name="T2" fmla="*/ 1 w 1"/>
                <a:gd name="T3" fmla="*/ 5 h 5"/>
                <a:gd name="T4" fmla="*/ 0 w 1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">
                  <a:moveTo>
                    <a:pt x="0" y="3"/>
                  </a:move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4" name="Freeform 8"/>
            <p:cNvSpPr/>
            <p:nvPr/>
          </p:nvSpPr>
          <p:spPr bwMode="auto">
            <a:xfrm>
              <a:off x="3388" y="3665"/>
              <a:ext cx="17" cy="32"/>
            </a:xfrm>
            <a:custGeom>
              <a:avLst/>
              <a:gdLst>
                <a:gd name="T0" fmla="*/ 0 w 7"/>
                <a:gd name="T1" fmla="*/ 3 h 11"/>
                <a:gd name="T2" fmla="*/ 2 w 7"/>
                <a:gd name="T3" fmla="*/ 6 h 11"/>
                <a:gd name="T4" fmla="*/ 3 w 7"/>
                <a:gd name="T5" fmla="*/ 7 h 11"/>
                <a:gd name="T6" fmla="*/ 2 w 7"/>
                <a:gd name="T7" fmla="*/ 9 h 11"/>
                <a:gd name="T8" fmla="*/ 5 w 7"/>
                <a:gd name="T9" fmla="*/ 9 h 11"/>
                <a:gd name="T10" fmla="*/ 4 w 7"/>
                <a:gd name="T11" fmla="*/ 9 h 11"/>
                <a:gd name="T12" fmla="*/ 4 w 7"/>
                <a:gd name="T13" fmla="*/ 5 h 11"/>
                <a:gd name="T14" fmla="*/ 6 w 7"/>
                <a:gd name="T15" fmla="*/ 8 h 11"/>
                <a:gd name="T16" fmla="*/ 5 w 7"/>
                <a:gd name="T17" fmla="*/ 4 h 11"/>
                <a:gd name="T18" fmla="*/ 4 w 7"/>
                <a:gd name="T19" fmla="*/ 3 h 11"/>
                <a:gd name="T20" fmla="*/ 6 w 7"/>
                <a:gd name="T21" fmla="*/ 1 h 11"/>
                <a:gd name="T22" fmla="*/ 3 w 7"/>
                <a:gd name="T23" fmla="*/ 1 h 11"/>
                <a:gd name="T24" fmla="*/ 1 w 7"/>
                <a:gd name="T25" fmla="*/ 0 h 11"/>
                <a:gd name="T26" fmla="*/ 0 w 7"/>
                <a:gd name="T2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1">
                  <a:moveTo>
                    <a:pt x="0" y="3"/>
                  </a:moveTo>
                  <a:cubicBezTo>
                    <a:pt x="3" y="2"/>
                    <a:pt x="2" y="6"/>
                    <a:pt x="2" y="6"/>
                  </a:cubicBezTo>
                  <a:cubicBezTo>
                    <a:pt x="2" y="7"/>
                    <a:pt x="3" y="6"/>
                    <a:pt x="3" y="7"/>
                  </a:cubicBezTo>
                  <a:cubicBezTo>
                    <a:pt x="3" y="8"/>
                    <a:pt x="2" y="8"/>
                    <a:pt x="2" y="9"/>
                  </a:cubicBezTo>
                  <a:cubicBezTo>
                    <a:pt x="4" y="8"/>
                    <a:pt x="5" y="11"/>
                    <a:pt x="5" y="9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5" y="7"/>
                    <a:pt x="2" y="6"/>
                    <a:pt x="4" y="5"/>
                  </a:cubicBezTo>
                  <a:cubicBezTo>
                    <a:pt x="5" y="6"/>
                    <a:pt x="4" y="8"/>
                    <a:pt x="6" y="8"/>
                  </a:cubicBezTo>
                  <a:cubicBezTo>
                    <a:pt x="7" y="5"/>
                    <a:pt x="7" y="5"/>
                    <a:pt x="5" y="4"/>
                  </a:cubicBezTo>
                  <a:cubicBezTo>
                    <a:pt x="6" y="5"/>
                    <a:pt x="1" y="3"/>
                    <a:pt x="4" y="3"/>
                  </a:cubicBezTo>
                  <a:cubicBezTo>
                    <a:pt x="5" y="5"/>
                    <a:pt x="6" y="2"/>
                    <a:pt x="6" y="1"/>
                  </a:cubicBezTo>
                  <a:cubicBezTo>
                    <a:pt x="5" y="0"/>
                    <a:pt x="4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2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5" name="Freeform 9"/>
            <p:cNvSpPr/>
            <p:nvPr/>
          </p:nvSpPr>
          <p:spPr bwMode="auto">
            <a:xfrm>
              <a:off x="3369" y="3657"/>
              <a:ext cx="17" cy="11"/>
            </a:xfrm>
            <a:custGeom>
              <a:avLst/>
              <a:gdLst>
                <a:gd name="T0" fmla="*/ 5 w 7"/>
                <a:gd name="T1" fmla="*/ 1 h 4"/>
                <a:gd name="T2" fmla="*/ 6 w 7"/>
                <a:gd name="T3" fmla="*/ 4 h 4"/>
                <a:gd name="T4" fmla="*/ 7 w 7"/>
                <a:gd name="T5" fmla="*/ 1 h 4"/>
                <a:gd name="T6" fmla="*/ 2 w 7"/>
                <a:gd name="T7" fmla="*/ 2 h 4"/>
                <a:gd name="T8" fmla="*/ 5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5" y="1"/>
                  </a:moveTo>
                  <a:cubicBezTo>
                    <a:pt x="5" y="2"/>
                    <a:pt x="5" y="4"/>
                    <a:pt x="6" y="4"/>
                  </a:cubicBezTo>
                  <a:cubicBezTo>
                    <a:pt x="6" y="2"/>
                    <a:pt x="7" y="2"/>
                    <a:pt x="7" y="1"/>
                  </a:cubicBezTo>
                  <a:cubicBezTo>
                    <a:pt x="5" y="0"/>
                    <a:pt x="0" y="1"/>
                    <a:pt x="2" y="2"/>
                  </a:cubicBezTo>
                  <a:cubicBezTo>
                    <a:pt x="3" y="2"/>
                    <a:pt x="4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6" name="Freeform 10"/>
            <p:cNvSpPr/>
            <p:nvPr/>
          </p:nvSpPr>
          <p:spPr bwMode="auto">
            <a:xfrm>
              <a:off x="3371" y="3668"/>
              <a:ext cx="22" cy="23"/>
            </a:xfrm>
            <a:custGeom>
              <a:avLst/>
              <a:gdLst>
                <a:gd name="T0" fmla="*/ 1 w 9"/>
                <a:gd name="T1" fmla="*/ 4 h 8"/>
                <a:gd name="T2" fmla="*/ 1 w 9"/>
                <a:gd name="T3" fmla="*/ 6 h 8"/>
                <a:gd name="T4" fmla="*/ 3 w 9"/>
                <a:gd name="T5" fmla="*/ 7 h 8"/>
                <a:gd name="T6" fmla="*/ 7 w 9"/>
                <a:gd name="T7" fmla="*/ 7 h 8"/>
                <a:gd name="T8" fmla="*/ 7 w 9"/>
                <a:gd name="T9" fmla="*/ 8 h 8"/>
                <a:gd name="T10" fmla="*/ 8 w 9"/>
                <a:gd name="T11" fmla="*/ 4 h 8"/>
                <a:gd name="T12" fmla="*/ 6 w 9"/>
                <a:gd name="T13" fmla="*/ 1 h 8"/>
                <a:gd name="T14" fmla="*/ 5 w 9"/>
                <a:gd name="T15" fmla="*/ 0 h 8"/>
                <a:gd name="T16" fmla="*/ 0 w 9"/>
                <a:gd name="T17" fmla="*/ 4 h 8"/>
                <a:gd name="T18" fmla="*/ 1 w 9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1" y="4"/>
                  </a:moveTo>
                  <a:cubicBezTo>
                    <a:pt x="1" y="5"/>
                    <a:pt x="0" y="6"/>
                    <a:pt x="1" y="6"/>
                  </a:cubicBezTo>
                  <a:cubicBezTo>
                    <a:pt x="2" y="4"/>
                    <a:pt x="2" y="7"/>
                    <a:pt x="3" y="7"/>
                  </a:cubicBezTo>
                  <a:cubicBezTo>
                    <a:pt x="3" y="5"/>
                    <a:pt x="7" y="5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8" y="7"/>
                    <a:pt x="9" y="6"/>
                    <a:pt x="8" y="4"/>
                  </a:cubicBezTo>
                  <a:cubicBezTo>
                    <a:pt x="5" y="6"/>
                    <a:pt x="8" y="1"/>
                    <a:pt x="6" y="1"/>
                  </a:cubicBezTo>
                  <a:cubicBezTo>
                    <a:pt x="6" y="2"/>
                    <a:pt x="5" y="2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7" name="Freeform 11"/>
            <p:cNvSpPr/>
            <p:nvPr/>
          </p:nvSpPr>
          <p:spPr bwMode="auto">
            <a:xfrm>
              <a:off x="3305" y="3657"/>
              <a:ext cx="31" cy="23"/>
            </a:xfrm>
            <a:custGeom>
              <a:avLst/>
              <a:gdLst>
                <a:gd name="T0" fmla="*/ 13 w 13"/>
                <a:gd name="T1" fmla="*/ 3 h 8"/>
                <a:gd name="T2" fmla="*/ 8 w 13"/>
                <a:gd name="T3" fmla="*/ 1 h 8"/>
                <a:gd name="T4" fmla="*/ 6 w 13"/>
                <a:gd name="T5" fmla="*/ 4 h 8"/>
                <a:gd name="T6" fmla="*/ 5 w 13"/>
                <a:gd name="T7" fmla="*/ 3 h 8"/>
                <a:gd name="T8" fmla="*/ 1 w 13"/>
                <a:gd name="T9" fmla="*/ 2 h 8"/>
                <a:gd name="T10" fmla="*/ 1 w 13"/>
                <a:gd name="T11" fmla="*/ 4 h 8"/>
                <a:gd name="T12" fmla="*/ 2 w 13"/>
                <a:gd name="T13" fmla="*/ 3 h 8"/>
                <a:gd name="T14" fmla="*/ 3 w 13"/>
                <a:gd name="T15" fmla="*/ 6 h 8"/>
                <a:gd name="T16" fmla="*/ 12 w 13"/>
                <a:gd name="T17" fmla="*/ 6 h 8"/>
                <a:gd name="T18" fmla="*/ 13 w 13"/>
                <a:gd name="T1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13" y="3"/>
                  </a:moveTo>
                  <a:cubicBezTo>
                    <a:pt x="9" y="4"/>
                    <a:pt x="11" y="0"/>
                    <a:pt x="8" y="1"/>
                  </a:cubicBezTo>
                  <a:cubicBezTo>
                    <a:pt x="9" y="3"/>
                    <a:pt x="7" y="3"/>
                    <a:pt x="6" y="4"/>
                  </a:cubicBezTo>
                  <a:cubicBezTo>
                    <a:pt x="6" y="0"/>
                    <a:pt x="6" y="2"/>
                    <a:pt x="5" y="3"/>
                  </a:cubicBezTo>
                  <a:cubicBezTo>
                    <a:pt x="3" y="3"/>
                    <a:pt x="2" y="2"/>
                    <a:pt x="1" y="2"/>
                  </a:cubicBezTo>
                  <a:cubicBezTo>
                    <a:pt x="0" y="2"/>
                    <a:pt x="0" y="7"/>
                    <a:pt x="1" y="4"/>
                  </a:cubicBezTo>
                  <a:cubicBezTo>
                    <a:pt x="2" y="4"/>
                    <a:pt x="1" y="3"/>
                    <a:pt x="2" y="3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7" y="4"/>
                    <a:pt x="7" y="8"/>
                    <a:pt x="12" y="6"/>
                  </a:cubicBezTo>
                  <a:cubicBezTo>
                    <a:pt x="11" y="4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8" name="Freeform 12"/>
            <p:cNvSpPr/>
            <p:nvPr/>
          </p:nvSpPr>
          <p:spPr bwMode="auto">
            <a:xfrm>
              <a:off x="3228" y="3662"/>
              <a:ext cx="34" cy="23"/>
            </a:xfrm>
            <a:custGeom>
              <a:avLst/>
              <a:gdLst>
                <a:gd name="T0" fmla="*/ 1 w 14"/>
                <a:gd name="T1" fmla="*/ 8 h 8"/>
                <a:gd name="T2" fmla="*/ 6 w 14"/>
                <a:gd name="T3" fmla="*/ 6 h 8"/>
                <a:gd name="T4" fmla="*/ 6 w 14"/>
                <a:gd name="T5" fmla="*/ 7 h 8"/>
                <a:gd name="T6" fmla="*/ 7 w 14"/>
                <a:gd name="T7" fmla="*/ 6 h 8"/>
                <a:gd name="T8" fmla="*/ 10 w 14"/>
                <a:gd name="T9" fmla="*/ 8 h 8"/>
                <a:gd name="T10" fmla="*/ 10 w 14"/>
                <a:gd name="T11" fmla="*/ 6 h 8"/>
                <a:gd name="T12" fmla="*/ 11 w 14"/>
                <a:gd name="T13" fmla="*/ 6 h 8"/>
                <a:gd name="T14" fmla="*/ 10 w 14"/>
                <a:gd name="T15" fmla="*/ 6 h 8"/>
                <a:gd name="T16" fmla="*/ 11 w 14"/>
                <a:gd name="T17" fmla="*/ 0 h 8"/>
                <a:gd name="T18" fmla="*/ 5 w 14"/>
                <a:gd name="T19" fmla="*/ 6 h 8"/>
                <a:gd name="T20" fmla="*/ 2 w 14"/>
                <a:gd name="T21" fmla="*/ 2 h 8"/>
                <a:gd name="T22" fmla="*/ 1 w 14"/>
                <a:gd name="T2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3" y="8"/>
                    <a:pt x="4" y="7"/>
                    <a:pt x="6" y="6"/>
                  </a:cubicBezTo>
                  <a:cubicBezTo>
                    <a:pt x="5" y="6"/>
                    <a:pt x="6" y="7"/>
                    <a:pt x="6" y="7"/>
                  </a:cubicBezTo>
                  <a:cubicBezTo>
                    <a:pt x="8" y="7"/>
                    <a:pt x="6" y="6"/>
                    <a:pt x="7" y="6"/>
                  </a:cubicBezTo>
                  <a:cubicBezTo>
                    <a:pt x="9" y="5"/>
                    <a:pt x="8" y="8"/>
                    <a:pt x="10" y="8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10" y="7"/>
                    <a:pt x="11" y="7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14" y="6"/>
                    <a:pt x="11" y="1"/>
                    <a:pt x="11" y="0"/>
                  </a:cubicBezTo>
                  <a:cubicBezTo>
                    <a:pt x="7" y="0"/>
                    <a:pt x="9" y="6"/>
                    <a:pt x="5" y="6"/>
                  </a:cubicBezTo>
                  <a:cubicBezTo>
                    <a:pt x="5" y="3"/>
                    <a:pt x="4" y="3"/>
                    <a:pt x="2" y="2"/>
                  </a:cubicBezTo>
                  <a:cubicBezTo>
                    <a:pt x="2" y="4"/>
                    <a:pt x="0" y="5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9" name="Freeform 13"/>
            <p:cNvSpPr>
              <a:spLocks noEditPoints="1"/>
            </p:cNvSpPr>
            <p:nvPr/>
          </p:nvSpPr>
          <p:spPr bwMode="auto">
            <a:xfrm>
              <a:off x="3336" y="3659"/>
              <a:ext cx="33" cy="32"/>
            </a:xfrm>
            <a:custGeom>
              <a:avLst/>
              <a:gdLst>
                <a:gd name="T0" fmla="*/ 14 w 14"/>
                <a:gd name="T1" fmla="*/ 4 h 11"/>
                <a:gd name="T2" fmla="*/ 13 w 14"/>
                <a:gd name="T3" fmla="*/ 3 h 11"/>
                <a:gd name="T4" fmla="*/ 12 w 14"/>
                <a:gd name="T5" fmla="*/ 0 h 11"/>
                <a:gd name="T6" fmla="*/ 6 w 14"/>
                <a:gd name="T7" fmla="*/ 3 h 11"/>
                <a:gd name="T8" fmla="*/ 4 w 14"/>
                <a:gd name="T9" fmla="*/ 3 h 11"/>
                <a:gd name="T10" fmla="*/ 6 w 14"/>
                <a:gd name="T11" fmla="*/ 4 h 11"/>
                <a:gd name="T12" fmla="*/ 0 w 14"/>
                <a:gd name="T13" fmla="*/ 6 h 11"/>
                <a:gd name="T14" fmla="*/ 3 w 14"/>
                <a:gd name="T15" fmla="*/ 9 h 11"/>
                <a:gd name="T16" fmla="*/ 4 w 14"/>
                <a:gd name="T17" fmla="*/ 7 h 11"/>
                <a:gd name="T18" fmla="*/ 6 w 14"/>
                <a:gd name="T19" fmla="*/ 8 h 11"/>
                <a:gd name="T20" fmla="*/ 6 w 14"/>
                <a:gd name="T21" fmla="*/ 5 h 11"/>
                <a:gd name="T22" fmla="*/ 7 w 14"/>
                <a:gd name="T23" fmla="*/ 6 h 11"/>
                <a:gd name="T24" fmla="*/ 10 w 14"/>
                <a:gd name="T25" fmla="*/ 5 h 11"/>
                <a:gd name="T26" fmla="*/ 7 w 14"/>
                <a:gd name="T27" fmla="*/ 7 h 11"/>
                <a:gd name="T28" fmla="*/ 8 w 14"/>
                <a:gd name="T29" fmla="*/ 9 h 11"/>
                <a:gd name="T30" fmla="*/ 12 w 14"/>
                <a:gd name="T31" fmla="*/ 11 h 11"/>
                <a:gd name="T32" fmla="*/ 14 w 14"/>
                <a:gd name="T33" fmla="*/ 4 h 11"/>
                <a:gd name="T34" fmla="*/ 7 w 14"/>
                <a:gd name="T35" fmla="*/ 3 h 11"/>
                <a:gd name="T36" fmla="*/ 11 w 14"/>
                <a:gd name="T37" fmla="*/ 3 h 11"/>
                <a:gd name="T38" fmla="*/ 7 w 14"/>
                <a:gd name="T39" fmla="*/ 3 h 11"/>
                <a:gd name="T40" fmla="*/ 11 w 14"/>
                <a:gd name="T41" fmla="*/ 7 h 11"/>
                <a:gd name="T42" fmla="*/ 11 w 14"/>
                <a:gd name="T43" fmla="*/ 5 h 11"/>
                <a:gd name="T44" fmla="*/ 11 w 14"/>
                <a:gd name="T4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11">
                  <a:moveTo>
                    <a:pt x="14" y="4"/>
                  </a:moveTo>
                  <a:cubicBezTo>
                    <a:pt x="14" y="5"/>
                    <a:pt x="13" y="3"/>
                    <a:pt x="13" y="3"/>
                  </a:cubicBezTo>
                  <a:cubicBezTo>
                    <a:pt x="12" y="2"/>
                    <a:pt x="11" y="1"/>
                    <a:pt x="12" y="0"/>
                  </a:cubicBezTo>
                  <a:cubicBezTo>
                    <a:pt x="10" y="0"/>
                    <a:pt x="8" y="1"/>
                    <a:pt x="6" y="3"/>
                  </a:cubicBezTo>
                  <a:cubicBezTo>
                    <a:pt x="6" y="2"/>
                    <a:pt x="4" y="2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3" y="5"/>
                    <a:pt x="3" y="5"/>
                    <a:pt x="0" y="6"/>
                  </a:cubicBezTo>
                  <a:cubicBezTo>
                    <a:pt x="0" y="8"/>
                    <a:pt x="1" y="8"/>
                    <a:pt x="3" y="9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8"/>
                    <a:pt x="4" y="9"/>
                    <a:pt x="6" y="8"/>
                  </a:cubicBezTo>
                  <a:cubicBezTo>
                    <a:pt x="7" y="6"/>
                    <a:pt x="4" y="5"/>
                    <a:pt x="6" y="5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5" y="4"/>
                    <a:pt x="10" y="4"/>
                    <a:pt x="10" y="5"/>
                  </a:cubicBezTo>
                  <a:cubicBezTo>
                    <a:pt x="9" y="6"/>
                    <a:pt x="8" y="6"/>
                    <a:pt x="7" y="7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11" y="7"/>
                    <a:pt x="10" y="10"/>
                    <a:pt x="12" y="11"/>
                  </a:cubicBezTo>
                  <a:cubicBezTo>
                    <a:pt x="13" y="8"/>
                    <a:pt x="14" y="7"/>
                    <a:pt x="14" y="4"/>
                  </a:cubicBezTo>
                  <a:close/>
                  <a:moveTo>
                    <a:pt x="7" y="3"/>
                  </a:moveTo>
                  <a:cubicBezTo>
                    <a:pt x="7" y="1"/>
                    <a:pt x="12" y="1"/>
                    <a:pt x="11" y="3"/>
                  </a:cubicBezTo>
                  <a:cubicBezTo>
                    <a:pt x="9" y="4"/>
                    <a:pt x="9" y="3"/>
                    <a:pt x="7" y="3"/>
                  </a:cubicBezTo>
                  <a:close/>
                  <a:moveTo>
                    <a:pt x="11" y="7"/>
                  </a:moveTo>
                  <a:cubicBezTo>
                    <a:pt x="9" y="7"/>
                    <a:pt x="10" y="6"/>
                    <a:pt x="11" y="5"/>
                  </a:cubicBezTo>
                  <a:cubicBezTo>
                    <a:pt x="12" y="6"/>
                    <a:pt x="11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0" name="Freeform 14"/>
            <p:cNvSpPr/>
            <p:nvPr/>
          </p:nvSpPr>
          <p:spPr bwMode="auto">
            <a:xfrm>
              <a:off x="3543" y="3680"/>
              <a:ext cx="4" cy="8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2"/>
                    <a:pt x="1" y="2"/>
                    <a:pt x="2" y="3"/>
                  </a:cubicBezTo>
                  <a:cubicBezTo>
                    <a:pt x="2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1" name="Freeform 15"/>
            <p:cNvSpPr/>
            <p:nvPr/>
          </p:nvSpPr>
          <p:spPr bwMode="auto">
            <a:xfrm>
              <a:off x="3547" y="3651"/>
              <a:ext cx="43" cy="40"/>
            </a:xfrm>
            <a:custGeom>
              <a:avLst/>
              <a:gdLst>
                <a:gd name="T0" fmla="*/ 11 w 18"/>
                <a:gd name="T1" fmla="*/ 10 h 14"/>
                <a:gd name="T2" fmla="*/ 14 w 18"/>
                <a:gd name="T3" fmla="*/ 10 h 14"/>
                <a:gd name="T4" fmla="*/ 14 w 18"/>
                <a:gd name="T5" fmla="*/ 3 h 14"/>
                <a:gd name="T6" fmla="*/ 10 w 18"/>
                <a:gd name="T7" fmla="*/ 4 h 14"/>
                <a:gd name="T8" fmla="*/ 9 w 18"/>
                <a:gd name="T9" fmla="*/ 6 h 14"/>
                <a:gd name="T10" fmla="*/ 9 w 18"/>
                <a:gd name="T11" fmla="*/ 4 h 14"/>
                <a:gd name="T12" fmla="*/ 7 w 18"/>
                <a:gd name="T13" fmla="*/ 6 h 14"/>
                <a:gd name="T14" fmla="*/ 6 w 18"/>
                <a:gd name="T15" fmla="*/ 9 h 14"/>
                <a:gd name="T16" fmla="*/ 4 w 18"/>
                <a:gd name="T17" fmla="*/ 4 h 14"/>
                <a:gd name="T18" fmla="*/ 3 w 18"/>
                <a:gd name="T19" fmla="*/ 5 h 14"/>
                <a:gd name="T20" fmla="*/ 3 w 18"/>
                <a:gd name="T21" fmla="*/ 7 h 14"/>
                <a:gd name="T22" fmla="*/ 0 w 18"/>
                <a:gd name="T23" fmla="*/ 9 h 14"/>
                <a:gd name="T24" fmla="*/ 2 w 18"/>
                <a:gd name="T25" fmla="*/ 12 h 14"/>
                <a:gd name="T26" fmla="*/ 4 w 18"/>
                <a:gd name="T27" fmla="*/ 10 h 14"/>
                <a:gd name="T28" fmla="*/ 5 w 18"/>
                <a:gd name="T29" fmla="*/ 14 h 14"/>
                <a:gd name="T30" fmla="*/ 6 w 18"/>
                <a:gd name="T31" fmla="*/ 11 h 14"/>
                <a:gd name="T32" fmla="*/ 7 w 18"/>
                <a:gd name="T33" fmla="*/ 13 h 14"/>
                <a:gd name="T34" fmla="*/ 9 w 18"/>
                <a:gd name="T35" fmla="*/ 8 h 14"/>
                <a:gd name="T36" fmla="*/ 11 w 18"/>
                <a:gd name="T3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14">
                  <a:moveTo>
                    <a:pt x="11" y="10"/>
                  </a:moveTo>
                  <a:cubicBezTo>
                    <a:pt x="11" y="8"/>
                    <a:pt x="13" y="9"/>
                    <a:pt x="14" y="10"/>
                  </a:cubicBezTo>
                  <a:cubicBezTo>
                    <a:pt x="13" y="6"/>
                    <a:pt x="18" y="4"/>
                    <a:pt x="14" y="3"/>
                  </a:cubicBezTo>
                  <a:cubicBezTo>
                    <a:pt x="15" y="7"/>
                    <a:pt x="13" y="4"/>
                    <a:pt x="10" y="4"/>
                  </a:cubicBezTo>
                  <a:cubicBezTo>
                    <a:pt x="10" y="5"/>
                    <a:pt x="11" y="7"/>
                    <a:pt x="9" y="6"/>
                  </a:cubicBezTo>
                  <a:cubicBezTo>
                    <a:pt x="9" y="6"/>
                    <a:pt x="10" y="5"/>
                    <a:pt x="9" y="4"/>
                  </a:cubicBezTo>
                  <a:cubicBezTo>
                    <a:pt x="9" y="8"/>
                    <a:pt x="7" y="3"/>
                    <a:pt x="7" y="6"/>
                  </a:cubicBezTo>
                  <a:cubicBezTo>
                    <a:pt x="9" y="6"/>
                    <a:pt x="8" y="9"/>
                    <a:pt x="6" y="9"/>
                  </a:cubicBezTo>
                  <a:cubicBezTo>
                    <a:pt x="5" y="8"/>
                    <a:pt x="5" y="5"/>
                    <a:pt x="4" y="4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0"/>
                    <a:pt x="3" y="5"/>
                    <a:pt x="3" y="7"/>
                  </a:cubicBezTo>
                  <a:cubicBezTo>
                    <a:pt x="2" y="7"/>
                    <a:pt x="2" y="9"/>
                    <a:pt x="0" y="9"/>
                  </a:cubicBezTo>
                  <a:cubicBezTo>
                    <a:pt x="0" y="11"/>
                    <a:pt x="1" y="11"/>
                    <a:pt x="2" y="12"/>
                  </a:cubicBezTo>
                  <a:cubicBezTo>
                    <a:pt x="2" y="11"/>
                    <a:pt x="3" y="10"/>
                    <a:pt x="4" y="10"/>
                  </a:cubicBezTo>
                  <a:cubicBezTo>
                    <a:pt x="5" y="11"/>
                    <a:pt x="3" y="14"/>
                    <a:pt x="5" y="14"/>
                  </a:cubicBezTo>
                  <a:cubicBezTo>
                    <a:pt x="7" y="12"/>
                    <a:pt x="4" y="12"/>
                    <a:pt x="6" y="11"/>
                  </a:cubicBezTo>
                  <a:cubicBezTo>
                    <a:pt x="6" y="12"/>
                    <a:pt x="7" y="12"/>
                    <a:pt x="7" y="13"/>
                  </a:cubicBezTo>
                  <a:cubicBezTo>
                    <a:pt x="7" y="11"/>
                    <a:pt x="8" y="9"/>
                    <a:pt x="9" y="8"/>
                  </a:cubicBezTo>
                  <a:cubicBezTo>
                    <a:pt x="9" y="9"/>
                    <a:pt x="10" y="10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2" name="Freeform 16"/>
            <p:cNvSpPr>
              <a:spLocks noEditPoints="1"/>
            </p:cNvSpPr>
            <p:nvPr/>
          </p:nvSpPr>
          <p:spPr bwMode="auto">
            <a:xfrm>
              <a:off x="3512" y="3654"/>
              <a:ext cx="38" cy="37"/>
            </a:xfrm>
            <a:custGeom>
              <a:avLst/>
              <a:gdLst>
                <a:gd name="T0" fmla="*/ 1 w 16"/>
                <a:gd name="T1" fmla="*/ 11 h 13"/>
                <a:gd name="T2" fmla="*/ 4 w 16"/>
                <a:gd name="T3" fmla="*/ 10 h 13"/>
                <a:gd name="T4" fmla="*/ 5 w 16"/>
                <a:gd name="T5" fmla="*/ 12 h 13"/>
                <a:gd name="T6" fmla="*/ 7 w 16"/>
                <a:gd name="T7" fmla="*/ 9 h 13"/>
                <a:gd name="T8" fmla="*/ 7 w 16"/>
                <a:gd name="T9" fmla="*/ 6 h 13"/>
                <a:gd name="T10" fmla="*/ 10 w 16"/>
                <a:gd name="T11" fmla="*/ 6 h 13"/>
                <a:gd name="T12" fmla="*/ 10 w 16"/>
                <a:gd name="T13" fmla="*/ 10 h 13"/>
                <a:gd name="T14" fmla="*/ 10 w 16"/>
                <a:gd name="T15" fmla="*/ 12 h 13"/>
                <a:gd name="T16" fmla="*/ 11 w 16"/>
                <a:gd name="T17" fmla="*/ 10 h 13"/>
                <a:gd name="T18" fmla="*/ 13 w 16"/>
                <a:gd name="T19" fmla="*/ 10 h 13"/>
                <a:gd name="T20" fmla="*/ 12 w 16"/>
                <a:gd name="T21" fmla="*/ 7 h 13"/>
                <a:gd name="T22" fmla="*/ 15 w 16"/>
                <a:gd name="T23" fmla="*/ 5 h 13"/>
                <a:gd name="T24" fmla="*/ 16 w 16"/>
                <a:gd name="T25" fmla="*/ 4 h 13"/>
                <a:gd name="T26" fmla="*/ 13 w 16"/>
                <a:gd name="T27" fmla="*/ 3 h 13"/>
                <a:gd name="T28" fmla="*/ 12 w 16"/>
                <a:gd name="T29" fmla="*/ 2 h 13"/>
                <a:gd name="T30" fmla="*/ 13 w 16"/>
                <a:gd name="T31" fmla="*/ 1 h 13"/>
                <a:gd name="T32" fmla="*/ 11 w 16"/>
                <a:gd name="T33" fmla="*/ 3 h 13"/>
                <a:gd name="T34" fmla="*/ 9 w 16"/>
                <a:gd name="T35" fmla="*/ 4 h 13"/>
                <a:gd name="T36" fmla="*/ 8 w 16"/>
                <a:gd name="T37" fmla="*/ 6 h 13"/>
                <a:gd name="T38" fmla="*/ 4 w 16"/>
                <a:gd name="T39" fmla="*/ 2 h 13"/>
                <a:gd name="T40" fmla="*/ 3 w 16"/>
                <a:gd name="T41" fmla="*/ 5 h 13"/>
                <a:gd name="T42" fmla="*/ 6 w 16"/>
                <a:gd name="T43" fmla="*/ 6 h 13"/>
                <a:gd name="T44" fmla="*/ 5 w 16"/>
                <a:gd name="T45" fmla="*/ 8 h 13"/>
                <a:gd name="T46" fmla="*/ 2 w 16"/>
                <a:gd name="T47" fmla="*/ 10 h 13"/>
                <a:gd name="T48" fmla="*/ 1 w 16"/>
                <a:gd name="T49" fmla="*/ 11 h 13"/>
                <a:gd name="T50" fmla="*/ 11 w 16"/>
                <a:gd name="T51" fmla="*/ 6 h 13"/>
                <a:gd name="T52" fmla="*/ 10 w 16"/>
                <a:gd name="T53" fmla="*/ 5 h 13"/>
                <a:gd name="T54" fmla="*/ 11 w 16"/>
                <a:gd name="T5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" h="13">
                  <a:moveTo>
                    <a:pt x="1" y="11"/>
                  </a:moveTo>
                  <a:cubicBezTo>
                    <a:pt x="2" y="13"/>
                    <a:pt x="2" y="10"/>
                    <a:pt x="4" y="10"/>
                  </a:cubicBezTo>
                  <a:cubicBezTo>
                    <a:pt x="4" y="10"/>
                    <a:pt x="4" y="12"/>
                    <a:pt x="5" y="12"/>
                  </a:cubicBezTo>
                  <a:cubicBezTo>
                    <a:pt x="4" y="9"/>
                    <a:pt x="7" y="11"/>
                    <a:pt x="7" y="9"/>
                  </a:cubicBezTo>
                  <a:cubicBezTo>
                    <a:pt x="6" y="10"/>
                    <a:pt x="6" y="6"/>
                    <a:pt x="7" y="6"/>
                  </a:cubicBezTo>
                  <a:cubicBezTo>
                    <a:pt x="8" y="7"/>
                    <a:pt x="9" y="7"/>
                    <a:pt x="10" y="6"/>
                  </a:cubicBezTo>
                  <a:cubicBezTo>
                    <a:pt x="9" y="9"/>
                    <a:pt x="11" y="8"/>
                    <a:pt x="10" y="10"/>
                  </a:cubicBezTo>
                  <a:cubicBezTo>
                    <a:pt x="10" y="10"/>
                    <a:pt x="9" y="12"/>
                    <a:pt x="10" y="12"/>
                  </a:cubicBezTo>
                  <a:cubicBezTo>
                    <a:pt x="11" y="11"/>
                    <a:pt x="10" y="10"/>
                    <a:pt x="11" y="10"/>
                  </a:cubicBezTo>
                  <a:cubicBezTo>
                    <a:pt x="11" y="11"/>
                    <a:pt x="13" y="11"/>
                    <a:pt x="13" y="10"/>
                  </a:cubicBezTo>
                  <a:cubicBezTo>
                    <a:pt x="12" y="10"/>
                    <a:pt x="12" y="8"/>
                    <a:pt x="12" y="7"/>
                  </a:cubicBezTo>
                  <a:cubicBezTo>
                    <a:pt x="14" y="8"/>
                    <a:pt x="14" y="5"/>
                    <a:pt x="15" y="5"/>
                  </a:cubicBezTo>
                  <a:cubicBezTo>
                    <a:pt x="16" y="5"/>
                    <a:pt x="16" y="5"/>
                    <a:pt x="16" y="4"/>
                  </a:cubicBezTo>
                  <a:cubicBezTo>
                    <a:pt x="15" y="4"/>
                    <a:pt x="13" y="4"/>
                    <a:pt x="13" y="3"/>
                  </a:cubicBezTo>
                  <a:cubicBezTo>
                    <a:pt x="14" y="3"/>
                    <a:pt x="12" y="2"/>
                    <a:pt x="12" y="2"/>
                  </a:cubicBezTo>
                  <a:cubicBezTo>
                    <a:pt x="12" y="1"/>
                    <a:pt x="13" y="1"/>
                    <a:pt x="13" y="1"/>
                  </a:cubicBezTo>
                  <a:cubicBezTo>
                    <a:pt x="11" y="0"/>
                    <a:pt x="12" y="2"/>
                    <a:pt x="11" y="3"/>
                  </a:cubicBezTo>
                  <a:cubicBezTo>
                    <a:pt x="11" y="4"/>
                    <a:pt x="9" y="3"/>
                    <a:pt x="9" y="4"/>
                  </a:cubicBezTo>
                  <a:cubicBezTo>
                    <a:pt x="8" y="5"/>
                    <a:pt x="9" y="6"/>
                    <a:pt x="8" y="6"/>
                  </a:cubicBezTo>
                  <a:cubicBezTo>
                    <a:pt x="7" y="4"/>
                    <a:pt x="7" y="1"/>
                    <a:pt x="4" y="2"/>
                  </a:cubicBezTo>
                  <a:cubicBezTo>
                    <a:pt x="4" y="3"/>
                    <a:pt x="4" y="5"/>
                    <a:pt x="3" y="5"/>
                  </a:cubicBezTo>
                  <a:cubicBezTo>
                    <a:pt x="4" y="6"/>
                    <a:pt x="6" y="5"/>
                    <a:pt x="6" y="6"/>
                  </a:cubicBezTo>
                  <a:cubicBezTo>
                    <a:pt x="5" y="6"/>
                    <a:pt x="6" y="8"/>
                    <a:pt x="5" y="8"/>
                  </a:cubicBezTo>
                  <a:cubicBezTo>
                    <a:pt x="4" y="4"/>
                    <a:pt x="0" y="8"/>
                    <a:pt x="2" y="10"/>
                  </a:cubicBezTo>
                  <a:cubicBezTo>
                    <a:pt x="1" y="10"/>
                    <a:pt x="1" y="9"/>
                    <a:pt x="1" y="11"/>
                  </a:cubicBezTo>
                  <a:close/>
                  <a:moveTo>
                    <a:pt x="11" y="6"/>
                  </a:moveTo>
                  <a:cubicBezTo>
                    <a:pt x="11" y="6"/>
                    <a:pt x="10" y="4"/>
                    <a:pt x="10" y="5"/>
                  </a:cubicBezTo>
                  <a:cubicBezTo>
                    <a:pt x="10" y="3"/>
                    <a:pt x="13" y="4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3" name="Freeform 17"/>
            <p:cNvSpPr/>
            <p:nvPr/>
          </p:nvSpPr>
          <p:spPr bwMode="auto">
            <a:xfrm>
              <a:off x="3574" y="3680"/>
              <a:ext cx="9" cy="11"/>
            </a:xfrm>
            <a:custGeom>
              <a:avLst/>
              <a:gdLst>
                <a:gd name="T0" fmla="*/ 0 w 4"/>
                <a:gd name="T1" fmla="*/ 1 h 4"/>
                <a:gd name="T2" fmla="*/ 1 w 4"/>
                <a:gd name="T3" fmla="*/ 4 h 4"/>
                <a:gd name="T4" fmla="*/ 2 w 4"/>
                <a:gd name="T5" fmla="*/ 0 h 4"/>
                <a:gd name="T6" fmla="*/ 0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4" y="1"/>
                    <a:pt x="2" y="0"/>
                  </a:cubicBezTo>
                  <a:cubicBezTo>
                    <a:pt x="2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4" name="Freeform 18"/>
            <p:cNvSpPr/>
            <p:nvPr/>
          </p:nvSpPr>
          <p:spPr bwMode="auto">
            <a:xfrm>
              <a:off x="3586" y="3648"/>
              <a:ext cx="40" cy="46"/>
            </a:xfrm>
            <a:custGeom>
              <a:avLst/>
              <a:gdLst>
                <a:gd name="T0" fmla="*/ 17 w 17"/>
                <a:gd name="T1" fmla="*/ 7 h 16"/>
                <a:gd name="T2" fmla="*/ 17 w 17"/>
                <a:gd name="T3" fmla="*/ 4 h 16"/>
                <a:gd name="T4" fmla="*/ 13 w 17"/>
                <a:gd name="T5" fmla="*/ 7 h 16"/>
                <a:gd name="T6" fmla="*/ 13 w 17"/>
                <a:gd name="T7" fmla="*/ 5 h 16"/>
                <a:gd name="T8" fmla="*/ 9 w 17"/>
                <a:gd name="T9" fmla="*/ 6 h 16"/>
                <a:gd name="T10" fmla="*/ 7 w 17"/>
                <a:gd name="T11" fmla="*/ 7 h 16"/>
                <a:gd name="T12" fmla="*/ 6 w 17"/>
                <a:gd name="T13" fmla="*/ 9 h 16"/>
                <a:gd name="T14" fmla="*/ 3 w 17"/>
                <a:gd name="T15" fmla="*/ 3 h 16"/>
                <a:gd name="T16" fmla="*/ 3 w 17"/>
                <a:gd name="T17" fmla="*/ 2 h 16"/>
                <a:gd name="T18" fmla="*/ 2 w 17"/>
                <a:gd name="T19" fmla="*/ 3 h 16"/>
                <a:gd name="T20" fmla="*/ 3 w 17"/>
                <a:gd name="T21" fmla="*/ 7 h 16"/>
                <a:gd name="T22" fmla="*/ 1 w 17"/>
                <a:gd name="T23" fmla="*/ 6 h 16"/>
                <a:gd name="T24" fmla="*/ 2 w 17"/>
                <a:gd name="T25" fmla="*/ 9 h 16"/>
                <a:gd name="T26" fmla="*/ 1 w 17"/>
                <a:gd name="T27" fmla="*/ 14 h 16"/>
                <a:gd name="T28" fmla="*/ 6 w 17"/>
                <a:gd name="T29" fmla="*/ 11 h 16"/>
                <a:gd name="T30" fmla="*/ 5 w 17"/>
                <a:gd name="T31" fmla="*/ 15 h 16"/>
                <a:gd name="T32" fmla="*/ 7 w 17"/>
                <a:gd name="T33" fmla="*/ 13 h 16"/>
                <a:gd name="T34" fmla="*/ 7 w 17"/>
                <a:gd name="T35" fmla="*/ 12 h 16"/>
                <a:gd name="T36" fmla="*/ 11 w 17"/>
                <a:gd name="T37" fmla="*/ 13 h 16"/>
                <a:gd name="T38" fmla="*/ 9 w 17"/>
                <a:gd name="T39" fmla="*/ 10 h 16"/>
                <a:gd name="T40" fmla="*/ 13 w 17"/>
                <a:gd name="T41" fmla="*/ 11 h 16"/>
                <a:gd name="T42" fmla="*/ 14 w 17"/>
                <a:gd name="T43" fmla="*/ 7 h 16"/>
                <a:gd name="T44" fmla="*/ 17 w 17"/>
                <a:gd name="T45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" h="16">
                  <a:moveTo>
                    <a:pt x="17" y="7"/>
                  </a:moveTo>
                  <a:cubicBezTo>
                    <a:pt x="17" y="6"/>
                    <a:pt x="17" y="4"/>
                    <a:pt x="17" y="4"/>
                  </a:cubicBezTo>
                  <a:cubicBezTo>
                    <a:pt x="16" y="6"/>
                    <a:pt x="15" y="7"/>
                    <a:pt x="13" y="7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0" y="4"/>
                    <a:pt x="11" y="8"/>
                    <a:pt x="9" y="6"/>
                  </a:cubicBezTo>
                  <a:cubicBezTo>
                    <a:pt x="9" y="7"/>
                    <a:pt x="8" y="8"/>
                    <a:pt x="7" y="7"/>
                  </a:cubicBezTo>
                  <a:cubicBezTo>
                    <a:pt x="7" y="8"/>
                    <a:pt x="7" y="9"/>
                    <a:pt x="6" y="9"/>
                  </a:cubicBezTo>
                  <a:cubicBezTo>
                    <a:pt x="5" y="7"/>
                    <a:pt x="3" y="6"/>
                    <a:pt x="3" y="3"/>
                  </a:cubicBezTo>
                  <a:cubicBezTo>
                    <a:pt x="4" y="3"/>
                    <a:pt x="4" y="0"/>
                    <a:pt x="3" y="2"/>
                  </a:cubicBezTo>
                  <a:cubicBezTo>
                    <a:pt x="3" y="3"/>
                    <a:pt x="2" y="1"/>
                    <a:pt x="2" y="3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2" y="7"/>
                    <a:pt x="1" y="6"/>
                    <a:pt x="1" y="6"/>
                  </a:cubicBezTo>
                  <a:cubicBezTo>
                    <a:pt x="0" y="8"/>
                    <a:pt x="2" y="7"/>
                    <a:pt x="2" y="9"/>
                  </a:cubicBezTo>
                  <a:cubicBezTo>
                    <a:pt x="0" y="11"/>
                    <a:pt x="2" y="12"/>
                    <a:pt x="1" y="14"/>
                  </a:cubicBezTo>
                  <a:cubicBezTo>
                    <a:pt x="4" y="14"/>
                    <a:pt x="3" y="11"/>
                    <a:pt x="6" y="11"/>
                  </a:cubicBezTo>
                  <a:cubicBezTo>
                    <a:pt x="6" y="13"/>
                    <a:pt x="3" y="14"/>
                    <a:pt x="5" y="15"/>
                  </a:cubicBezTo>
                  <a:cubicBezTo>
                    <a:pt x="5" y="13"/>
                    <a:pt x="7" y="14"/>
                    <a:pt x="7" y="13"/>
                  </a:cubicBezTo>
                  <a:cubicBezTo>
                    <a:pt x="7" y="13"/>
                    <a:pt x="6" y="12"/>
                    <a:pt x="7" y="12"/>
                  </a:cubicBezTo>
                  <a:cubicBezTo>
                    <a:pt x="9" y="11"/>
                    <a:pt x="10" y="16"/>
                    <a:pt x="11" y="13"/>
                  </a:cubicBezTo>
                  <a:cubicBezTo>
                    <a:pt x="10" y="13"/>
                    <a:pt x="11" y="10"/>
                    <a:pt x="9" y="10"/>
                  </a:cubicBezTo>
                  <a:cubicBezTo>
                    <a:pt x="11" y="10"/>
                    <a:pt x="11" y="11"/>
                    <a:pt x="13" y="11"/>
                  </a:cubicBezTo>
                  <a:cubicBezTo>
                    <a:pt x="14" y="10"/>
                    <a:pt x="13" y="9"/>
                    <a:pt x="14" y="7"/>
                  </a:cubicBezTo>
                  <a:cubicBezTo>
                    <a:pt x="15" y="7"/>
                    <a:pt x="16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5" name="Freeform 19"/>
            <p:cNvSpPr/>
            <p:nvPr/>
          </p:nvSpPr>
          <p:spPr bwMode="auto">
            <a:xfrm>
              <a:off x="3609" y="3657"/>
              <a:ext cx="12" cy="5"/>
            </a:xfrm>
            <a:custGeom>
              <a:avLst/>
              <a:gdLst>
                <a:gd name="T0" fmla="*/ 2 w 5"/>
                <a:gd name="T1" fmla="*/ 0 h 2"/>
                <a:gd name="T2" fmla="*/ 0 w 5"/>
                <a:gd name="T3" fmla="*/ 1 h 2"/>
                <a:gd name="T4" fmla="*/ 2 w 5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2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6" name="Freeform 20"/>
            <p:cNvSpPr/>
            <p:nvPr/>
          </p:nvSpPr>
          <p:spPr bwMode="auto">
            <a:xfrm>
              <a:off x="3597" y="3651"/>
              <a:ext cx="8" cy="11"/>
            </a:xfrm>
            <a:custGeom>
              <a:avLst/>
              <a:gdLst>
                <a:gd name="T0" fmla="*/ 1 w 3"/>
                <a:gd name="T1" fmla="*/ 3 h 4"/>
                <a:gd name="T2" fmla="*/ 3 w 3"/>
                <a:gd name="T3" fmla="*/ 1 h 4"/>
                <a:gd name="T4" fmla="*/ 1 w 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1" y="3"/>
                  </a:moveTo>
                  <a:cubicBezTo>
                    <a:pt x="1" y="2"/>
                    <a:pt x="3" y="3"/>
                    <a:pt x="3" y="1"/>
                  </a:cubicBezTo>
                  <a:cubicBezTo>
                    <a:pt x="1" y="0"/>
                    <a:pt x="0" y="4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7" name="Freeform 21"/>
            <p:cNvSpPr/>
            <p:nvPr/>
          </p:nvSpPr>
          <p:spPr bwMode="auto">
            <a:xfrm>
              <a:off x="3209" y="3662"/>
              <a:ext cx="17" cy="15"/>
            </a:xfrm>
            <a:custGeom>
              <a:avLst/>
              <a:gdLst>
                <a:gd name="T0" fmla="*/ 1 w 7"/>
                <a:gd name="T1" fmla="*/ 0 h 5"/>
                <a:gd name="T2" fmla="*/ 0 w 7"/>
                <a:gd name="T3" fmla="*/ 3 h 5"/>
                <a:gd name="T4" fmla="*/ 4 w 7"/>
                <a:gd name="T5" fmla="*/ 5 h 5"/>
                <a:gd name="T6" fmla="*/ 6 w 7"/>
                <a:gd name="T7" fmla="*/ 2 h 5"/>
                <a:gd name="T8" fmla="*/ 7 w 7"/>
                <a:gd name="T9" fmla="*/ 2 h 5"/>
                <a:gd name="T10" fmla="*/ 1 w 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cubicBezTo>
                    <a:pt x="1" y="1"/>
                    <a:pt x="1" y="3"/>
                    <a:pt x="0" y="3"/>
                  </a:cubicBezTo>
                  <a:cubicBezTo>
                    <a:pt x="3" y="3"/>
                    <a:pt x="2" y="5"/>
                    <a:pt x="4" y="5"/>
                  </a:cubicBezTo>
                  <a:cubicBezTo>
                    <a:pt x="5" y="4"/>
                    <a:pt x="5" y="2"/>
                    <a:pt x="6" y="2"/>
                  </a:cubicBezTo>
                  <a:cubicBezTo>
                    <a:pt x="6" y="2"/>
                    <a:pt x="7" y="3"/>
                    <a:pt x="7" y="2"/>
                  </a:cubicBezTo>
                  <a:cubicBezTo>
                    <a:pt x="6" y="1"/>
                    <a:pt x="3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8" name="Freeform 22"/>
            <p:cNvSpPr/>
            <p:nvPr/>
          </p:nvSpPr>
          <p:spPr bwMode="auto">
            <a:xfrm>
              <a:off x="3214" y="3680"/>
              <a:ext cx="12" cy="11"/>
            </a:xfrm>
            <a:custGeom>
              <a:avLst/>
              <a:gdLst>
                <a:gd name="T0" fmla="*/ 3 w 5"/>
                <a:gd name="T1" fmla="*/ 4 h 4"/>
                <a:gd name="T2" fmla="*/ 2 w 5"/>
                <a:gd name="T3" fmla="*/ 1 h 4"/>
                <a:gd name="T4" fmla="*/ 4 w 5"/>
                <a:gd name="T5" fmla="*/ 0 h 4"/>
                <a:gd name="T6" fmla="*/ 1 w 5"/>
                <a:gd name="T7" fmla="*/ 0 h 4"/>
                <a:gd name="T8" fmla="*/ 3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4"/>
                  </a:moveTo>
                  <a:cubicBezTo>
                    <a:pt x="3" y="3"/>
                    <a:pt x="2" y="2"/>
                    <a:pt x="2" y="1"/>
                  </a:cubicBezTo>
                  <a:cubicBezTo>
                    <a:pt x="3" y="1"/>
                    <a:pt x="5" y="1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2" y="1"/>
                    <a:pt x="0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9" name="Freeform 23"/>
            <p:cNvSpPr/>
            <p:nvPr/>
          </p:nvSpPr>
          <p:spPr bwMode="auto">
            <a:xfrm>
              <a:off x="3174" y="3659"/>
              <a:ext cx="14" cy="15"/>
            </a:xfrm>
            <a:custGeom>
              <a:avLst/>
              <a:gdLst>
                <a:gd name="T0" fmla="*/ 2 w 6"/>
                <a:gd name="T1" fmla="*/ 3 h 5"/>
                <a:gd name="T2" fmla="*/ 1 w 6"/>
                <a:gd name="T3" fmla="*/ 2 h 5"/>
                <a:gd name="T4" fmla="*/ 4 w 6"/>
                <a:gd name="T5" fmla="*/ 3 h 5"/>
                <a:gd name="T6" fmla="*/ 5 w 6"/>
                <a:gd name="T7" fmla="*/ 5 h 5"/>
                <a:gd name="T8" fmla="*/ 6 w 6"/>
                <a:gd name="T9" fmla="*/ 1 h 5"/>
                <a:gd name="T10" fmla="*/ 2 w 6"/>
                <a:gd name="T11" fmla="*/ 0 h 5"/>
                <a:gd name="T12" fmla="*/ 2 w 6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0" y="5"/>
                    <a:pt x="3" y="3"/>
                    <a:pt x="4" y="3"/>
                  </a:cubicBezTo>
                  <a:cubicBezTo>
                    <a:pt x="4" y="4"/>
                    <a:pt x="4" y="5"/>
                    <a:pt x="5" y="5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3" y="2"/>
                    <a:pt x="4" y="2"/>
                    <a:pt x="2" y="0"/>
                  </a:cubicBezTo>
                  <a:cubicBezTo>
                    <a:pt x="1" y="1"/>
                    <a:pt x="3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0" name="Freeform 24"/>
            <p:cNvSpPr/>
            <p:nvPr/>
          </p:nvSpPr>
          <p:spPr bwMode="auto">
            <a:xfrm>
              <a:off x="3188" y="3662"/>
              <a:ext cx="17" cy="26"/>
            </a:xfrm>
            <a:custGeom>
              <a:avLst/>
              <a:gdLst>
                <a:gd name="T0" fmla="*/ 2 w 7"/>
                <a:gd name="T1" fmla="*/ 6 h 9"/>
                <a:gd name="T2" fmla="*/ 0 w 7"/>
                <a:gd name="T3" fmla="*/ 7 h 9"/>
                <a:gd name="T4" fmla="*/ 2 w 7"/>
                <a:gd name="T5" fmla="*/ 9 h 9"/>
                <a:gd name="T6" fmla="*/ 5 w 7"/>
                <a:gd name="T7" fmla="*/ 8 h 9"/>
                <a:gd name="T8" fmla="*/ 7 w 7"/>
                <a:gd name="T9" fmla="*/ 6 h 9"/>
                <a:gd name="T10" fmla="*/ 7 w 7"/>
                <a:gd name="T11" fmla="*/ 2 h 9"/>
                <a:gd name="T12" fmla="*/ 4 w 7"/>
                <a:gd name="T13" fmla="*/ 1 h 9"/>
                <a:gd name="T14" fmla="*/ 4 w 7"/>
                <a:gd name="T15" fmla="*/ 6 h 9"/>
                <a:gd name="T16" fmla="*/ 2 w 7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2" y="6"/>
                  </a:moveTo>
                  <a:cubicBezTo>
                    <a:pt x="2" y="8"/>
                    <a:pt x="0" y="4"/>
                    <a:pt x="0" y="7"/>
                  </a:cubicBezTo>
                  <a:cubicBezTo>
                    <a:pt x="1" y="7"/>
                    <a:pt x="1" y="9"/>
                    <a:pt x="2" y="9"/>
                  </a:cubicBezTo>
                  <a:cubicBezTo>
                    <a:pt x="3" y="5"/>
                    <a:pt x="4" y="8"/>
                    <a:pt x="5" y="8"/>
                  </a:cubicBezTo>
                  <a:cubicBezTo>
                    <a:pt x="5" y="8"/>
                    <a:pt x="6" y="6"/>
                    <a:pt x="7" y="6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3"/>
                    <a:pt x="6" y="0"/>
                    <a:pt x="4" y="1"/>
                  </a:cubicBezTo>
                  <a:cubicBezTo>
                    <a:pt x="3" y="3"/>
                    <a:pt x="5" y="6"/>
                    <a:pt x="4" y="6"/>
                  </a:cubicBezTo>
                  <a:cubicBezTo>
                    <a:pt x="3" y="6"/>
                    <a:pt x="2" y="4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1" name="Freeform 25"/>
            <p:cNvSpPr/>
            <p:nvPr/>
          </p:nvSpPr>
          <p:spPr bwMode="auto">
            <a:xfrm>
              <a:off x="3181" y="3671"/>
              <a:ext cx="7" cy="14"/>
            </a:xfrm>
            <a:custGeom>
              <a:avLst/>
              <a:gdLst>
                <a:gd name="T0" fmla="*/ 0 w 3"/>
                <a:gd name="T1" fmla="*/ 3 h 5"/>
                <a:gd name="T2" fmla="*/ 2 w 3"/>
                <a:gd name="T3" fmla="*/ 5 h 5"/>
                <a:gd name="T4" fmla="*/ 0 w 3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2"/>
                    <a:pt x="2" y="5"/>
                    <a:pt x="2" y="5"/>
                  </a:cubicBezTo>
                  <a:cubicBezTo>
                    <a:pt x="3" y="4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2" name="Freeform 26"/>
            <p:cNvSpPr/>
            <p:nvPr/>
          </p:nvSpPr>
          <p:spPr bwMode="auto">
            <a:xfrm>
              <a:off x="3009" y="3668"/>
              <a:ext cx="24" cy="23"/>
            </a:xfrm>
            <a:custGeom>
              <a:avLst/>
              <a:gdLst>
                <a:gd name="T0" fmla="*/ 10 w 10"/>
                <a:gd name="T1" fmla="*/ 2 h 8"/>
                <a:gd name="T2" fmla="*/ 6 w 10"/>
                <a:gd name="T3" fmla="*/ 3 h 8"/>
                <a:gd name="T4" fmla="*/ 7 w 10"/>
                <a:gd name="T5" fmla="*/ 0 h 8"/>
                <a:gd name="T6" fmla="*/ 3 w 10"/>
                <a:gd name="T7" fmla="*/ 0 h 8"/>
                <a:gd name="T8" fmla="*/ 2 w 10"/>
                <a:gd name="T9" fmla="*/ 2 h 8"/>
                <a:gd name="T10" fmla="*/ 4 w 10"/>
                <a:gd name="T11" fmla="*/ 5 h 8"/>
                <a:gd name="T12" fmla="*/ 0 w 10"/>
                <a:gd name="T13" fmla="*/ 5 h 8"/>
                <a:gd name="T14" fmla="*/ 4 w 10"/>
                <a:gd name="T15" fmla="*/ 7 h 8"/>
                <a:gd name="T16" fmla="*/ 6 w 10"/>
                <a:gd name="T17" fmla="*/ 8 h 8"/>
                <a:gd name="T18" fmla="*/ 10 w 10"/>
                <a:gd name="T1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8">
                  <a:moveTo>
                    <a:pt x="10" y="2"/>
                  </a:moveTo>
                  <a:cubicBezTo>
                    <a:pt x="8" y="0"/>
                    <a:pt x="9" y="3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5" y="1"/>
                    <a:pt x="5" y="2"/>
                    <a:pt x="3" y="0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4"/>
                    <a:pt x="4" y="4"/>
                    <a:pt x="4" y="5"/>
                  </a:cubicBezTo>
                  <a:cubicBezTo>
                    <a:pt x="2" y="4"/>
                    <a:pt x="1" y="3"/>
                    <a:pt x="0" y="5"/>
                  </a:cubicBezTo>
                  <a:cubicBezTo>
                    <a:pt x="2" y="6"/>
                    <a:pt x="2" y="6"/>
                    <a:pt x="4" y="7"/>
                  </a:cubicBezTo>
                  <a:cubicBezTo>
                    <a:pt x="5" y="7"/>
                    <a:pt x="5" y="8"/>
                    <a:pt x="6" y="8"/>
                  </a:cubicBezTo>
                  <a:cubicBezTo>
                    <a:pt x="8" y="6"/>
                    <a:pt x="10" y="5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3" name="Freeform 27"/>
            <p:cNvSpPr>
              <a:spLocks noEditPoints="1"/>
            </p:cNvSpPr>
            <p:nvPr/>
          </p:nvSpPr>
          <p:spPr bwMode="auto">
            <a:xfrm>
              <a:off x="3102" y="3662"/>
              <a:ext cx="36" cy="29"/>
            </a:xfrm>
            <a:custGeom>
              <a:avLst/>
              <a:gdLst>
                <a:gd name="T0" fmla="*/ 0 w 15"/>
                <a:gd name="T1" fmla="*/ 2 h 10"/>
                <a:gd name="T2" fmla="*/ 1 w 15"/>
                <a:gd name="T3" fmla="*/ 4 h 10"/>
                <a:gd name="T4" fmla="*/ 3 w 15"/>
                <a:gd name="T5" fmla="*/ 5 h 10"/>
                <a:gd name="T6" fmla="*/ 5 w 15"/>
                <a:gd name="T7" fmla="*/ 7 h 10"/>
                <a:gd name="T8" fmla="*/ 8 w 15"/>
                <a:gd name="T9" fmla="*/ 6 h 10"/>
                <a:gd name="T10" fmla="*/ 9 w 15"/>
                <a:gd name="T11" fmla="*/ 6 h 10"/>
                <a:gd name="T12" fmla="*/ 7 w 15"/>
                <a:gd name="T13" fmla="*/ 9 h 10"/>
                <a:gd name="T14" fmla="*/ 11 w 15"/>
                <a:gd name="T15" fmla="*/ 7 h 10"/>
                <a:gd name="T16" fmla="*/ 10 w 15"/>
                <a:gd name="T17" fmla="*/ 10 h 10"/>
                <a:gd name="T18" fmla="*/ 13 w 15"/>
                <a:gd name="T19" fmla="*/ 6 h 10"/>
                <a:gd name="T20" fmla="*/ 14 w 15"/>
                <a:gd name="T21" fmla="*/ 8 h 10"/>
                <a:gd name="T22" fmla="*/ 15 w 15"/>
                <a:gd name="T23" fmla="*/ 6 h 10"/>
                <a:gd name="T24" fmla="*/ 11 w 15"/>
                <a:gd name="T25" fmla="*/ 2 h 10"/>
                <a:gd name="T26" fmla="*/ 9 w 15"/>
                <a:gd name="T27" fmla="*/ 5 h 10"/>
                <a:gd name="T28" fmla="*/ 7 w 15"/>
                <a:gd name="T29" fmla="*/ 2 h 10"/>
                <a:gd name="T30" fmla="*/ 0 w 15"/>
                <a:gd name="T31" fmla="*/ 2 h 10"/>
                <a:gd name="T32" fmla="*/ 5 w 15"/>
                <a:gd name="T33" fmla="*/ 6 h 10"/>
                <a:gd name="T34" fmla="*/ 5 w 15"/>
                <a:gd name="T35" fmla="*/ 4 h 10"/>
                <a:gd name="T36" fmla="*/ 5 w 15"/>
                <a:gd name="T37" fmla="*/ 3 h 10"/>
                <a:gd name="T38" fmla="*/ 5 w 15"/>
                <a:gd name="T3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cubicBezTo>
                    <a:pt x="1" y="2"/>
                    <a:pt x="1" y="4"/>
                    <a:pt x="1" y="4"/>
                  </a:cubicBezTo>
                  <a:cubicBezTo>
                    <a:pt x="2" y="5"/>
                    <a:pt x="3" y="4"/>
                    <a:pt x="3" y="5"/>
                  </a:cubicBezTo>
                  <a:cubicBezTo>
                    <a:pt x="3" y="6"/>
                    <a:pt x="4" y="6"/>
                    <a:pt x="5" y="7"/>
                  </a:cubicBezTo>
                  <a:cubicBezTo>
                    <a:pt x="7" y="8"/>
                    <a:pt x="6" y="6"/>
                    <a:pt x="8" y="6"/>
                  </a:cubicBezTo>
                  <a:cubicBezTo>
                    <a:pt x="8" y="7"/>
                    <a:pt x="9" y="6"/>
                    <a:pt x="9" y="6"/>
                  </a:cubicBezTo>
                  <a:cubicBezTo>
                    <a:pt x="9" y="7"/>
                    <a:pt x="7" y="7"/>
                    <a:pt x="7" y="9"/>
                  </a:cubicBezTo>
                  <a:cubicBezTo>
                    <a:pt x="9" y="9"/>
                    <a:pt x="9" y="7"/>
                    <a:pt x="11" y="7"/>
                  </a:cubicBezTo>
                  <a:cubicBezTo>
                    <a:pt x="11" y="8"/>
                    <a:pt x="10" y="8"/>
                    <a:pt x="10" y="10"/>
                  </a:cubicBezTo>
                  <a:cubicBezTo>
                    <a:pt x="13" y="10"/>
                    <a:pt x="11" y="7"/>
                    <a:pt x="13" y="6"/>
                  </a:cubicBezTo>
                  <a:cubicBezTo>
                    <a:pt x="13" y="7"/>
                    <a:pt x="13" y="8"/>
                    <a:pt x="14" y="8"/>
                  </a:cubicBezTo>
                  <a:cubicBezTo>
                    <a:pt x="14" y="7"/>
                    <a:pt x="15" y="6"/>
                    <a:pt x="15" y="6"/>
                  </a:cubicBezTo>
                  <a:cubicBezTo>
                    <a:pt x="11" y="7"/>
                    <a:pt x="14" y="1"/>
                    <a:pt x="11" y="2"/>
                  </a:cubicBezTo>
                  <a:cubicBezTo>
                    <a:pt x="9" y="1"/>
                    <a:pt x="12" y="5"/>
                    <a:pt x="9" y="5"/>
                  </a:cubicBezTo>
                  <a:cubicBezTo>
                    <a:pt x="8" y="4"/>
                    <a:pt x="6" y="4"/>
                    <a:pt x="7" y="2"/>
                  </a:cubicBezTo>
                  <a:cubicBezTo>
                    <a:pt x="5" y="1"/>
                    <a:pt x="1" y="0"/>
                    <a:pt x="0" y="2"/>
                  </a:cubicBezTo>
                  <a:close/>
                  <a:moveTo>
                    <a:pt x="5" y="6"/>
                  </a:moveTo>
                  <a:cubicBezTo>
                    <a:pt x="5" y="6"/>
                    <a:pt x="5" y="4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8" y="3"/>
                    <a:pt x="5" y="7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4" name="Freeform 28"/>
            <p:cNvSpPr/>
            <p:nvPr/>
          </p:nvSpPr>
          <p:spPr bwMode="auto">
            <a:xfrm>
              <a:off x="3064" y="3662"/>
              <a:ext cx="41" cy="35"/>
            </a:xfrm>
            <a:custGeom>
              <a:avLst/>
              <a:gdLst>
                <a:gd name="T0" fmla="*/ 0 w 17"/>
                <a:gd name="T1" fmla="*/ 7 h 12"/>
                <a:gd name="T2" fmla="*/ 3 w 17"/>
                <a:gd name="T3" fmla="*/ 8 h 12"/>
                <a:gd name="T4" fmla="*/ 4 w 17"/>
                <a:gd name="T5" fmla="*/ 6 h 12"/>
                <a:gd name="T6" fmla="*/ 3 w 17"/>
                <a:gd name="T7" fmla="*/ 9 h 12"/>
                <a:gd name="T8" fmla="*/ 7 w 17"/>
                <a:gd name="T9" fmla="*/ 7 h 12"/>
                <a:gd name="T10" fmla="*/ 12 w 17"/>
                <a:gd name="T11" fmla="*/ 10 h 12"/>
                <a:gd name="T12" fmla="*/ 15 w 17"/>
                <a:gd name="T13" fmla="*/ 8 h 12"/>
                <a:gd name="T14" fmla="*/ 16 w 17"/>
                <a:gd name="T15" fmla="*/ 10 h 12"/>
                <a:gd name="T16" fmla="*/ 16 w 17"/>
                <a:gd name="T17" fmla="*/ 3 h 12"/>
                <a:gd name="T18" fmla="*/ 13 w 17"/>
                <a:gd name="T19" fmla="*/ 6 h 12"/>
                <a:gd name="T20" fmla="*/ 13 w 17"/>
                <a:gd name="T21" fmla="*/ 2 h 12"/>
                <a:gd name="T22" fmla="*/ 10 w 17"/>
                <a:gd name="T23" fmla="*/ 2 h 12"/>
                <a:gd name="T24" fmla="*/ 10 w 17"/>
                <a:gd name="T25" fmla="*/ 7 h 12"/>
                <a:gd name="T26" fmla="*/ 6 w 17"/>
                <a:gd name="T27" fmla="*/ 6 h 12"/>
                <a:gd name="T28" fmla="*/ 5 w 17"/>
                <a:gd name="T29" fmla="*/ 4 h 12"/>
                <a:gd name="T30" fmla="*/ 7 w 17"/>
                <a:gd name="T31" fmla="*/ 0 h 12"/>
                <a:gd name="T32" fmla="*/ 2 w 17"/>
                <a:gd name="T33" fmla="*/ 3 h 12"/>
                <a:gd name="T34" fmla="*/ 4 w 17"/>
                <a:gd name="T35" fmla="*/ 2 h 12"/>
                <a:gd name="T36" fmla="*/ 3 w 17"/>
                <a:gd name="T37" fmla="*/ 6 h 12"/>
                <a:gd name="T38" fmla="*/ 2 w 17"/>
                <a:gd name="T39" fmla="*/ 5 h 12"/>
                <a:gd name="T40" fmla="*/ 0 w 17"/>
                <a:gd name="T4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2">
                  <a:moveTo>
                    <a:pt x="0" y="7"/>
                  </a:moveTo>
                  <a:cubicBezTo>
                    <a:pt x="1" y="7"/>
                    <a:pt x="2" y="8"/>
                    <a:pt x="3" y="8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8"/>
                    <a:pt x="4" y="8"/>
                    <a:pt x="3" y="9"/>
                  </a:cubicBezTo>
                  <a:cubicBezTo>
                    <a:pt x="6" y="7"/>
                    <a:pt x="9" y="12"/>
                    <a:pt x="7" y="7"/>
                  </a:cubicBezTo>
                  <a:cubicBezTo>
                    <a:pt x="10" y="7"/>
                    <a:pt x="10" y="9"/>
                    <a:pt x="12" y="10"/>
                  </a:cubicBezTo>
                  <a:cubicBezTo>
                    <a:pt x="12" y="8"/>
                    <a:pt x="15" y="9"/>
                    <a:pt x="15" y="8"/>
                  </a:cubicBezTo>
                  <a:cubicBezTo>
                    <a:pt x="15" y="9"/>
                    <a:pt x="15" y="10"/>
                    <a:pt x="16" y="10"/>
                  </a:cubicBezTo>
                  <a:cubicBezTo>
                    <a:pt x="16" y="6"/>
                    <a:pt x="17" y="7"/>
                    <a:pt x="16" y="3"/>
                  </a:cubicBezTo>
                  <a:cubicBezTo>
                    <a:pt x="13" y="2"/>
                    <a:pt x="16" y="7"/>
                    <a:pt x="13" y="6"/>
                  </a:cubicBezTo>
                  <a:cubicBezTo>
                    <a:pt x="13" y="5"/>
                    <a:pt x="14" y="4"/>
                    <a:pt x="13" y="2"/>
                  </a:cubicBezTo>
                  <a:cubicBezTo>
                    <a:pt x="12" y="2"/>
                    <a:pt x="11" y="2"/>
                    <a:pt x="10" y="2"/>
                  </a:cubicBezTo>
                  <a:cubicBezTo>
                    <a:pt x="9" y="5"/>
                    <a:pt x="8" y="5"/>
                    <a:pt x="10" y="7"/>
                  </a:cubicBezTo>
                  <a:cubicBezTo>
                    <a:pt x="8" y="6"/>
                    <a:pt x="8" y="6"/>
                    <a:pt x="6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7" y="3"/>
                    <a:pt x="5" y="2"/>
                    <a:pt x="7" y="0"/>
                  </a:cubicBezTo>
                  <a:cubicBezTo>
                    <a:pt x="5" y="1"/>
                    <a:pt x="1" y="0"/>
                    <a:pt x="2" y="3"/>
                  </a:cubicBezTo>
                  <a:cubicBezTo>
                    <a:pt x="3" y="4"/>
                    <a:pt x="3" y="2"/>
                    <a:pt x="4" y="2"/>
                  </a:cubicBezTo>
                  <a:cubicBezTo>
                    <a:pt x="4" y="3"/>
                    <a:pt x="5" y="6"/>
                    <a:pt x="3" y="6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4" y="8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5" name="Freeform 29"/>
            <p:cNvSpPr/>
            <p:nvPr/>
          </p:nvSpPr>
          <p:spPr bwMode="auto">
            <a:xfrm>
              <a:off x="3107" y="3682"/>
              <a:ext cx="12" cy="6"/>
            </a:xfrm>
            <a:custGeom>
              <a:avLst/>
              <a:gdLst>
                <a:gd name="T0" fmla="*/ 0 w 5"/>
                <a:gd name="T1" fmla="*/ 1 h 2"/>
                <a:gd name="T2" fmla="*/ 3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2"/>
                    <a:pt x="5" y="2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6" name="Freeform 30"/>
            <p:cNvSpPr/>
            <p:nvPr/>
          </p:nvSpPr>
          <p:spPr bwMode="auto">
            <a:xfrm>
              <a:off x="3138" y="3665"/>
              <a:ext cx="19" cy="26"/>
            </a:xfrm>
            <a:custGeom>
              <a:avLst/>
              <a:gdLst>
                <a:gd name="T0" fmla="*/ 0 w 8"/>
                <a:gd name="T1" fmla="*/ 8 h 9"/>
                <a:gd name="T2" fmla="*/ 3 w 8"/>
                <a:gd name="T3" fmla="*/ 9 h 9"/>
                <a:gd name="T4" fmla="*/ 5 w 8"/>
                <a:gd name="T5" fmla="*/ 6 h 9"/>
                <a:gd name="T6" fmla="*/ 7 w 8"/>
                <a:gd name="T7" fmla="*/ 5 h 9"/>
                <a:gd name="T8" fmla="*/ 2 w 8"/>
                <a:gd name="T9" fmla="*/ 5 h 9"/>
                <a:gd name="T10" fmla="*/ 7 w 8"/>
                <a:gd name="T11" fmla="*/ 2 h 9"/>
                <a:gd name="T12" fmla="*/ 7 w 8"/>
                <a:gd name="T13" fmla="*/ 0 h 9"/>
                <a:gd name="T14" fmla="*/ 3 w 8"/>
                <a:gd name="T15" fmla="*/ 1 h 9"/>
                <a:gd name="T16" fmla="*/ 2 w 8"/>
                <a:gd name="T17" fmla="*/ 0 h 9"/>
                <a:gd name="T18" fmla="*/ 2 w 8"/>
                <a:gd name="T19" fmla="*/ 4 h 9"/>
                <a:gd name="T20" fmla="*/ 0 w 8"/>
                <a:gd name="T2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9">
                  <a:moveTo>
                    <a:pt x="0" y="8"/>
                  </a:moveTo>
                  <a:cubicBezTo>
                    <a:pt x="2" y="7"/>
                    <a:pt x="2" y="7"/>
                    <a:pt x="3" y="9"/>
                  </a:cubicBezTo>
                  <a:cubicBezTo>
                    <a:pt x="3" y="8"/>
                    <a:pt x="4" y="7"/>
                    <a:pt x="5" y="6"/>
                  </a:cubicBezTo>
                  <a:cubicBezTo>
                    <a:pt x="6" y="7"/>
                    <a:pt x="7" y="7"/>
                    <a:pt x="7" y="5"/>
                  </a:cubicBezTo>
                  <a:cubicBezTo>
                    <a:pt x="4" y="3"/>
                    <a:pt x="4" y="8"/>
                    <a:pt x="2" y="5"/>
                  </a:cubicBezTo>
                  <a:cubicBezTo>
                    <a:pt x="6" y="5"/>
                    <a:pt x="2" y="1"/>
                    <a:pt x="7" y="2"/>
                  </a:cubicBezTo>
                  <a:cubicBezTo>
                    <a:pt x="7" y="1"/>
                    <a:pt x="8" y="0"/>
                    <a:pt x="7" y="0"/>
                  </a:cubicBezTo>
                  <a:cubicBezTo>
                    <a:pt x="6" y="3"/>
                    <a:pt x="4" y="0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7" name="Freeform 31"/>
            <p:cNvSpPr/>
            <p:nvPr/>
          </p:nvSpPr>
          <p:spPr bwMode="auto">
            <a:xfrm>
              <a:off x="3133" y="3665"/>
              <a:ext cx="7" cy="9"/>
            </a:xfrm>
            <a:custGeom>
              <a:avLst/>
              <a:gdLst>
                <a:gd name="T0" fmla="*/ 0 w 3"/>
                <a:gd name="T1" fmla="*/ 1 h 3"/>
                <a:gd name="T2" fmla="*/ 3 w 3"/>
                <a:gd name="T3" fmla="*/ 1 h 3"/>
                <a:gd name="T4" fmla="*/ 0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0" y="3"/>
                    <a:pt x="3" y="2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8" name="Freeform 32"/>
            <p:cNvSpPr/>
            <p:nvPr/>
          </p:nvSpPr>
          <p:spPr bwMode="auto">
            <a:xfrm>
              <a:off x="3028" y="3677"/>
              <a:ext cx="15" cy="14"/>
            </a:xfrm>
            <a:custGeom>
              <a:avLst/>
              <a:gdLst>
                <a:gd name="T0" fmla="*/ 2 w 6"/>
                <a:gd name="T1" fmla="*/ 3 h 5"/>
                <a:gd name="T2" fmla="*/ 6 w 6"/>
                <a:gd name="T3" fmla="*/ 2 h 5"/>
                <a:gd name="T4" fmla="*/ 6 w 6"/>
                <a:gd name="T5" fmla="*/ 0 h 5"/>
                <a:gd name="T6" fmla="*/ 2 w 6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1"/>
                    <a:pt x="6" y="5"/>
                    <a:pt x="6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5" y="0"/>
                    <a:pt x="0" y="1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9" name="Freeform 33"/>
            <p:cNvSpPr/>
            <p:nvPr/>
          </p:nvSpPr>
          <p:spPr bwMode="auto">
            <a:xfrm>
              <a:off x="3155" y="3662"/>
              <a:ext cx="21" cy="26"/>
            </a:xfrm>
            <a:custGeom>
              <a:avLst/>
              <a:gdLst>
                <a:gd name="T0" fmla="*/ 6 w 9"/>
                <a:gd name="T1" fmla="*/ 9 h 9"/>
                <a:gd name="T2" fmla="*/ 7 w 9"/>
                <a:gd name="T3" fmla="*/ 6 h 9"/>
                <a:gd name="T4" fmla="*/ 6 w 9"/>
                <a:gd name="T5" fmla="*/ 5 h 9"/>
                <a:gd name="T6" fmla="*/ 9 w 9"/>
                <a:gd name="T7" fmla="*/ 6 h 9"/>
                <a:gd name="T8" fmla="*/ 6 w 9"/>
                <a:gd name="T9" fmla="*/ 3 h 9"/>
                <a:gd name="T10" fmla="*/ 4 w 9"/>
                <a:gd name="T11" fmla="*/ 0 h 9"/>
                <a:gd name="T12" fmla="*/ 4 w 9"/>
                <a:gd name="T13" fmla="*/ 3 h 9"/>
                <a:gd name="T14" fmla="*/ 2 w 9"/>
                <a:gd name="T15" fmla="*/ 8 h 9"/>
                <a:gd name="T16" fmla="*/ 6 w 9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6" y="9"/>
                  </a:moveTo>
                  <a:cubicBezTo>
                    <a:pt x="6" y="8"/>
                    <a:pt x="7" y="7"/>
                    <a:pt x="7" y="6"/>
                  </a:cubicBezTo>
                  <a:cubicBezTo>
                    <a:pt x="6" y="6"/>
                    <a:pt x="5" y="6"/>
                    <a:pt x="6" y="5"/>
                  </a:cubicBezTo>
                  <a:cubicBezTo>
                    <a:pt x="8" y="4"/>
                    <a:pt x="7" y="6"/>
                    <a:pt x="9" y="6"/>
                  </a:cubicBezTo>
                  <a:cubicBezTo>
                    <a:pt x="9" y="4"/>
                    <a:pt x="7" y="5"/>
                    <a:pt x="6" y="3"/>
                  </a:cubicBezTo>
                  <a:cubicBezTo>
                    <a:pt x="6" y="2"/>
                    <a:pt x="6" y="0"/>
                    <a:pt x="4" y="0"/>
                  </a:cubicBezTo>
                  <a:cubicBezTo>
                    <a:pt x="3" y="2"/>
                    <a:pt x="4" y="1"/>
                    <a:pt x="4" y="3"/>
                  </a:cubicBezTo>
                  <a:cubicBezTo>
                    <a:pt x="0" y="3"/>
                    <a:pt x="3" y="7"/>
                    <a:pt x="2" y="8"/>
                  </a:cubicBezTo>
                  <a:cubicBezTo>
                    <a:pt x="4" y="7"/>
                    <a:pt x="4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0" name="Freeform 34"/>
            <p:cNvSpPr/>
            <p:nvPr/>
          </p:nvSpPr>
          <p:spPr bwMode="auto">
            <a:xfrm>
              <a:off x="3033" y="3665"/>
              <a:ext cx="14" cy="15"/>
            </a:xfrm>
            <a:custGeom>
              <a:avLst/>
              <a:gdLst>
                <a:gd name="T0" fmla="*/ 3 w 6"/>
                <a:gd name="T1" fmla="*/ 0 h 5"/>
                <a:gd name="T2" fmla="*/ 3 w 6"/>
                <a:gd name="T3" fmla="*/ 1 h 5"/>
                <a:gd name="T4" fmla="*/ 0 w 6"/>
                <a:gd name="T5" fmla="*/ 1 h 5"/>
                <a:gd name="T6" fmla="*/ 3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cubicBezTo>
                    <a:pt x="3" y="0"/>
                    <a:pt x="3" y="1"/>
                    <a:pt x="3" y="1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0" y="5"/>
                    <a:pt x="6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1" name="Freeform 35"/>
            <p:cNvSpPr/>
            <p:nvPr/>
          </p:nvSpPr>
          <p:spPr bwMode="auto">
            <a:xfrm>
              <a:off x="2978" y="3665"/>
              <a:ext cx="36" cy="26"/>
            </a:xfrm>
            <a:custGeom>
              <a:avLst/>
              <a:gdLst>
                <a:gd name="T0" fmla="*/ 10 w 15"/>
                <a:gd name="T1" fmla="*/ 5 h 9"/>
                <a:gd name="T2" fmla="*/ 11 w 15"/>
                <a:gd name="T3" fmla="*/ 7 h 9"/>
                <a:gd name="T4" fmla="*/ 7 w 15"/>
                <a:gd name="T5" fmla="*/ 2 h 9"/>
                <a:gd name="T6" fmla="*/ 7 w 15"/>
                <a:gd name="T7" fmla="*/ 2 h 9"/>
                <a:gd name="T8" fmla="*/ 3 w 15"/>
                <a:gd name="T9" fmla="*/ 1 h 9"/>
                <a:gd name="T10" fmla="*/ 0 w 15"/>
                <a:gd name="T11" fmla="*/ 4 h 9"/>
                <a:gd name="T12" fmla="*/ 3 w 15"/>
                <a:gd name="T13" fmla="*/ 6 h 9"/>
                <a:gd name="T14" fmla="*/ 2 w 15"/>
                <a:gd name="T15" fmla="*/ 8 h 9"/>
                <a:gd name="T16" fmla="*/ 3 w 15"/>
                <a:gd name="T17" fmla="*/ 8 h 9"/>
                <a:gd name="T18" fmla="*/ 6 w 15"/>
                <a:gd name="T19" fmla="*/ 7 h 9"/>
                <a:gd name="T20" fmla="*/ 6 w 15"/>
                <a:gd name="T21" fmla="*/ 8 h 9"/>
                <a:gd name="T22" fmla="*/ 8 w 15"/>
                <a:gd name="T23" fmla="*/ 9 h 9"/>
                <a:gd name="T24" fmla="*/ 10 w 15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9">
                  <a:moveTo>
                    <a:pt x="10" y="5"/>
                  </a:moveTo>
                  <a:cubicBezTo>
                    <a:pt x="10" y="6"/>
                    <a:pt x="11" y="6"/>
                    <a:pt x="11" y="7"/>
                  </a:cubicBezTo>
                  <a:cubicBezTo>
                    <a:pt x="15" y="2"/>
                    <a:pt x="4" y="4"/>
                    <a:pt x="7" y="2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0"/>
                    <a:pt x="4" y="3"/>
                    <a:pt x="3" y="1"/>
                  </a:cubicBezTo>
                  <a:cubicBezTo>
                    <a:pt x="4" y="4"/>
                    <a:pt x="0" y="2"/>
                    <a:pt x="0" y="4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1" y="6"/>
                    <a:pt x="1" y="7"/>
                    <a:pt x="2" y="8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6" y="9"/>
                    <a:pt x="4" y="7"/>
                    <a:pt x="6" y="7"/>
                  </a:cubicBezTo>
                  <a:cubicBezTo>
                    <a:pt x="6" y="7"/>
                    <a:pt x="6" y="8"/>
                    <a:pt x="6" y="8"/>
                  </a:cubicBezTo>
                  <a:cubicBezTo>
                    <a:pt x="6" y="8"/>
                    <a:pt x="7" y="8"/>
                    <a:pt x="8" y="9"/>
                  </a:cubicBezTo>
                  <a:cubicBezTo>
                    <a:pt x="10" y="8"/>
                    <a:pt x="8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2" name="Freeform 36"/>
            <p:cNvSpPr/>
            <p:nvPr/>
          </p:nvSpPr>
          <p:spPr bwMode="auto">
            <a:xfrm>
              <a:off x="2938" y="3668"/>
              <a:ext cx="43" cy="26"/>
            </a:xfrm>
            <a:custGeom>
              <a:avLst/>
              <a:gdLst>
                <a:gd name="T0" fmla="*/ 17 w 18"/>
                <a:gd name="T1" fmla="*/ 6 h 9"/>
                <a:gd name="T2" fmla="*/ 15 w 18"/>
                <a:gd name="T3" fmla="*/ 2 h 9"/>
                <a:gd name="T4" fmla="*/ 14 w 18"/>
                <a:gd name="T5" fmla="*/ 1 h 9"/>
                <a:gd name="T6" fmla="*/ 13 w 18"/>
                <a:gd name="T7" fmla="*/ 3 h 9"/>
                <a:gd name="T8" fmla="*/ 9 w 18"/>
                <a:gd name="T9" fmla="*/ 3 h 9"/>
                <a:gd name="T10" fmla="*/ 9 w 18"/>
                <a:gd name="T11" fmla="*/ 4 h 9"/>
                <a:gd name="T12" fmla="*/ 8 w 18"/>
                <a:gd name="T13" fmla="*/ 1 h 9"/>
                <a:gd name="T14" fmla="*/ 5 w 18"/>
                <a:gd name="T15" fmla="*/ 0 h 9"/>
                <a:gd name="T16" fmla="*/ 2 w 18"/>
                <a:gd name="T17" fmla="*/ 2 h 9"/>
                <a:gd name="T18" fmla="*/ 5 w 18"/>
                <a:gd name="T19" fmla="*/ 4 h 9"/>
                <a:gd name="T20" fmla="*/ 4 w 18"/>
                <a:gd name="T21" fmla="*/ 6 h 9"/>
                <a:gd name="T22" fmla="*/ 0 w 18"/>
                <a:gd name="T23" fmla="*/ 4 h 9"/>
                <a:gd name="T24" fmla="*/ 1 w 18"/>
                <a:gd name="T25" fmla="*/ 7 h 9"/>
                <a:gd name="T26" fmla="*/ 3 w 18"/>
                <a:gd name="T27" fmla="*/ 8 h 9"/>
                <a:gd name="T28" fmla="*/ 6 w 18"/>
                <a:gd name="T29" fmla="*/ 8 h 9"/>
                <a:gd name="T30" fmla="*/ 9 w 18"/>
                <a:gd name="T31" fmla="*/ 5 h 9"/>
                <a:gd name="T32" fmla="*/ 10 w 18"/>
                <a:gd name="T33" fmla="*/ 8 h 9"/>
                <a:gd name="T34" fmla="*/ 13 w 18"/>
                <a:gd name="T35" fmla="*/ 5 h 9"/>
                <a:gd name="T36" fmla="*/ 17 w 18"/>
                <a:gd name="T3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9">
                  <a:moveTo>
                    <a:pt x="17" y="6"/>
                  </a:moveTo>
                  <a:cubicBezTo>
                    <a:pt x="18" y="3"/>
                    <a:pt x="16" y="3"/>
                    <a:pt x="15" y="2"/>
                  </a:cubicBezTo>
                  <a:cubicBezTo>
                    <a:pt x="15" y="2"/>
                    <a:pt x="15" y="1"/>
                    <a:pt x="14" y="1"/>
                  </a:cubicBezTo>
                  <a:cubicBezTo>
                    <a:pt x="15" y="2"/>
                    <a:pt x="13" y="4"/>
                    <a:pt x="13" y="3"/>
                  </a:cubicBezTo>
                  <a:cubicBezTo>
                    <a:pt x="13" y="1"/>
                    <a:pt x="10" y="2"/>
                    <a:pt x="9" y="3"/>
                  </a:cubicBezTo>
                  <a:cubicBezTo>
                    <a:pt x="10" y="3"/>
                    <a:pt x="10" y="4"/>
                    <a:pt x="9" y="4"/>
                  </a:cubicBezTo>
                  <a:cubicBezTo>
                    <a:pt x="8" y="3"/>
                    <a:pt x="8" y="2"/>
                    <a:pt x="8" y="1"/>
                  </a:cubicBezTo>
                  <a:cubicBezTo>
                    <a:pt x="5" y="2"/>
                    <a:pt x="6" y="2"/>
                    <a:pt x="5" y="0"/>
                  </a:cubicBezTo>
                  <a:cubicBezTo>
                    <a:pt x="5" y="2"/>
                    <a:pt x="2" y="1"/>
                    <a:pt x="2" y="2"/>
                  </a:cubicBezTo>
                  <a:cubicBezTo>
                    <a:pt x="3" y="3"/>
                    <a:pt x="5" y="2"/>
                    <a:pt x="5" y="4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5"/>
                    <a:pt x="1" y="1"/>
                    <a:pt x="0" y="4"/>
                  </a:cubicBezTo>
                  <a:cubicBezTo>
                    <a:pt x="2" y="3"/>
                    <a:pt x="1" y="5"/>
                    <a:pt x="1" y="7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5" y="8"/>
                    <a:pt x="8" y="4"/>
                    <a:pt x="6" y="8"/>
                  </a:cubicBezTo>
                  <a:cubicBezTo>
                    <a:pt x="9" y="9"/>
                    <a:pt x="7" y="5"/>
                    <a:pt x="9" y="5"/>
                  </a:cubicBezTo>
                  <a:cubicBezTo>
                    <a:pt x="9" y="7"/>
                    <a:pt x="9" y="7"/>
                    <a:pt x="10" y="8"/>
                  </a:cubicBezTo>
                  <a:cubicBezTo>
                    <a:pt x="11" y="6"/>
                    <a:pt x="11" y="5"/>
                    <a:pt x="13" y="5"/>
                  </a:cubicBezTo>
                  <a:cubicBezTo>
                    <a:pt x="12" y="9"/>
                    <a:pt x="15" y="4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3" name="Freeform 37"/>
            <p:cNvSpPr/>
            <p:nvPr/>
          </p:nvSpPr>
          <p:spPr bwMode="auto">
            <a:xfrm>
              <a:off x="2997" y="3662"/>
              <a:ext cx="8" cy="15"/>
            </a:xfrm>
            <a:custGeom>
              <a:avLst/>
              <a:gdLst>
                <a:gd name="T0" fmla="*/ 3 w 3"/>
                <a:gd name="T1" fmla="*/ 2 h 5"/>
                <a:gd name="T2" fmla="*/ 3 w 3"/>
                <a:gd name="T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cubicBezTo>
                    <a:pt x="0" y="0"/>
                    <a:pt x="2" y="5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4" name="Freeform 38"/>
            <p:cNvSpPr/>
            <p:nvPr/>
          </p:nvSpPr>
          <p:spPr bwMode="auto">
            <a:xfrm>
              <a:off x="3045" y="3668"/>
              <a:ext cx="19" cy="29"/>
            </a:xfrm>
            <a:custGeom>
              <a:avLst/>
              <a:gdLst>
                <a:gd name="T0" fmla="*/ 1 w 8"/>
                <a:gd name="T1" fmla="*/ 7 h 10"/>
                <a:gd name="T2" fmla="*/ 5 w 8"/>
                <a:gd name="T3" fmla="*/ 6 h 10"/>
                <a:gd name="T4" fmla="*/ 7 w 8"/>
                <a:gd name="T5" fmla="*/ 6 h 10"/>
                <a:gd name="T6" fmla="*/ 8 w 8"/>
                <a:gd name="T7" fmla="*/ 7 h 10"/>
                <a:gd name="T8" fmla="*/ 8 w 8"/>
                <a:gd name="T9" fmla="*/ 2 h 10"/>
                <a:gd name="T10" fmla="*/ 4 w 8"/>
                <a:gd name="T11" fmla="*/ 0 h 10"/>
                <a:gd name="T12" fmla="*/ 1 w 8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1" y="7"/>
                  </a:moveTo>
                  <a:cubicBezTo>
                    <a:pt x="3" y="8"/>
                    <a:pt x="3" y="7"/>
                    <a:pt x="5" y="6"/>
                  </a:cubicBezTo>
                  <a:cubicBezTo>
                    <a:pt x="5" y="10"/>
                    <a:pt x="6" y="6"/>
                    <a:pt x="7" y="6"/>
                  </a:cubicBezTo>
                  <a:cubicBezTo>
                    <a:pt x="7" y="6"/>
                    <a:pt x="7" y="7"/>
                    <a:pt x="8" y="7"/>
                  </a:cubicBezTo>
                  <a:cubicBezTo>
                    <a:pt x="7" y="4"/>
                    <a:pt x="8" y="5"/>
                    <a:pt x="8" y="2"/>
                  </a:cubicBezTo>
                  <a:cubicBezTo>
                    <a:pt x="6" y="2"/>
                    <a:pt x="6" y="1"/>
                    <a:pt x="4" y="0"/>
                  </a:cubicBezTo>
                  <a:cubicBezTo>
                    <a:pt x="3" y="2"/>
                    <a:pt x="0" y="3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5" name="Freeform 39"/>
            <p:cNvSpPr/>
            <p:nvPr/>
          </p:nvSpPr>
          <p:spPr bwMode="auto">
            <a:xfrm>
              <a:off x="3424" y="3648"/>
              <a:ext cx="52" cy="43"/>
            </a:xfrm>
            <a:custGeom>
              <a:avLst/>
              <a:gdLst>
                <a:gd name="T0" fmla="*/ 21 w 22"/>
                <a:gd name="T1" fmla="*/ 5 h 15"/>
                <a:gd name="T2" fmla="*/ 19 w 22"/>
                <a:gd name="T3" fmla="*/ 5 h 15"/>
                <a:gd name="T4" fmla="*/ 20 w 22"/>
                <a:gd name="T5" fmla="*/ 3 h 15"/>
                <a:gd name="T6" fmla="*/ 20 w 22"/>
                <a:gd name="T7" fmla="*/ 4 h 15"/>
                <a:gd name="T8" fmla="*/ 17 w 22"/>
                <a:gd name="T9" fmla="*/ 7 h 15"/>
                <a:gd name="T10" fmla="*/ 14 w 22"/>
                <a:gd name="T11" fmla="*/ 6 h 15"/>
                <a:gd name="T12" fmla="*/ 12 w 22"/>
                <a:gd name="T13" fmla="*/ 4 h 15"/>
                <a:gd name="T14" fmla="*/ 12 w 22"/>
                <a:gd name="T15" fmla="*/ 7 h 15"/>
                <a:gd name="T16" fmla="*/ 13 w 22"/>
                <a:gd name="T17" fmla="*/ 7 h 15"/>
                <a:gd name="T18" fmla="*/ 9 w 22"/>
                <a:gd name="T19" fmla="*/ 9 h 15"/>
                <a:gd name="T20" fmla="*/ 8 w 22"/>
                <a:gd name="T21" fmla="*/ 11 h 15"/>
                <a:gd name="T22" fmla="*/ 5 w 22"/>
                <a:gd name="T23" fmla="*/ 8 h 15"/>
                <a:gd name="T24" fmla="*/ 4 w 22"/>
                <a:gd name="T25" fmla="*/ 6 h 15"/>
                <a:gd name="T26" fmla="*/ 0 w 22"/>
                <a:gd name="T27" fmla="*/ 8 h 15"/>
                <a:gd name="T28" fmla="*/ 1 w 22"/>
                <a:gd name="T29" fmla="*/ 14 h 15"/>
                <a:gd name="T30" fmla="*/ 4 w 22"/>
                <a:gd name="T31" fmla="*/ 13 h 15"/>
                <a:gd name="T32" fmla="*/ 6 w 22"/>
                <a:gd name="T33" fmla="*/ 11 h 15"/>
                <a:gd name="T34" fmla="*/ 8 w 22"/>
                <a:gd name="T35" fmla="*/ 14 h 15"/>
                <a:gd name="T36" fmla="*/ 9 w 22"/>
                <a:gd name="T37" fmla="*/ 12 h 15"/>
                <a:gd name="T38" fmla="*/ 13 w 22"/>
                <a:gd name="T39" fmla="*/ 14 h 15"/>
                <a:gd name="T40" fmla="*/ 13 w 22"/>
                <a:gd name="T41" fmla="*/ 10 h 15"/>
                <a:gd name="T42" fmla="*/ 15 w 22"/>
                <a:gd name="T43" fmla="*/ 10 h 15"/>
                <a:gd name="T44" fmla="*/ 15 w 22"/>
                <a:gd name="T45" fmla="*/ 9 h 15"/>
                <a:gd name="T46" fmla="*/ 20 w 22"/>
                <a:gd name="T47" fmla="*/ 11 h 15"/>
                <a:gd name="T48" fmla="*/ 20 w 22"/>
                <a:gd name="T49" fmla="*/ 7 h 15"/>
                <a:gd name="T50" fmla="*/ 22 w 22"/>
                <a:gd name="T51" fmla="*/ 7 h 15"/>
                <a:gd name="T52" fmla="*/ 21 w 22"/>
                <a:gd name="T5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15">
                  <a:moveTo>
                    <a:pt x="21" y="5"/>
                  </a:moveTo>
                  <a:cubicBezTo>
                    <a:pt x="21" y="6"/>
                    <a:pt x="19" y="6"/>
                    <a:pt x="19" y="5"/>
                  </a:cubicBezTo>
                  <a:cubicBezTo>
                    <a:pt x="21" y="6"/>
                    <a:pt x="21" y="0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17" y="4"/>
                    <a:pt x="19" y="7"/>
                    <a:pt x="17" y="7"/>
                  </a:cubicBezTo>
                  <a:cubicBezTo>
                    <a:pt x="16" y="7"/>
                    <a:pt x="16" y="5"/>
                    <a:pt x="14" y="6"/>
                  </a:cubicBezTo>
                  <a:cubicBezTo>
                    <a:pt x="14" y="4"/>
                    <a:pt x="13" y="3"/>
                    <a:pt x="12" y="4"/>
                  </a:cubicBezTo>
                  <a:cubicBezTo>
                    <a:pt x="11" y="6"/>
                    <a:pt x="10" y="7"/>
                    <a:pt x="12" y="7"/>
                  </a:cubicBezTo>
                  <a:cubicBezTo>
                    <a:pt x="12" y="7"/>
                    <a:pt x="13" y="5"/>
                    <a:pt x="13" y="7"/>
                  </a:cubicBezTo>
                  <a:cubicBezTo>
                    <a:pt x="12" y="7"/>
                    <a:pt x="11" y="9"/>
                    <a:pt x="9" y="9"/>
                  </a:cubicBezTo>
                  <a:cubicBezTo>
                    <a:pt x="9" y="10"/>
                    <a:pt x="8" y="11"/>
                    <a:pt x="8" y="11"/>
                  </a:cubicBezTo>
                  <a:cubicBezTo>
                    <a:pt x="7" y="11"/>
                    <a:pt x="6" y="9"/>
                    <a:pt x="5" y="8"/>
                  </a:cubicBezTo>
                  <a:cubicBezTo>
                    <a:pt x="5" y="8"/>
                    <a:pt x="7" y="5"/>
                    <a:pt x="4" y="6"/>
                  </a:cubicBezTo>
                  <a:cubicBezTo>
                    <a:pt x="4" y="9"/>
                    <a:pt x="1" y="7"/>
                    <a:pt x="0" y="8"/>
                  </a:cubicBezTo>
                  <a:cubicBezTo>
                    <a:pt x="3" y="9"/>
                    <a:pt x="0" y="11"/>
                    <a:pt x="1" y="14"/>
                  </a:cubicBezTo>
                  <a:cubicBezTo>
                    <a:pt x="2" y="13"/>
                    <a:pt x="5" y="15"/>
                    <a:pt x="4" y="13"/>
                  </a:cubicBezTo>
                  <a:cubicBezTo>
                    <a:pt x="2" y="13"/>
                    <a:pt x="6" y="12"/>
                    <a:pt x="6" y="11"/>
                  </a:cubicBezTo>
                  <a:cubicBezTo>
                    <a:pt x="7" y="12"/>
                    <a:pt x="6" y="14"/>
                    <a:pt x="8" y="14"/>
                  </a:cubicBezTo>
                  <a:cubicBezTo>
                    <a:pt x="9" y="13"/>
                    <a:pt x="8" y="12"/>
                    <a:pt x="9" y="12"/>
                  </a:cubicBezTo>
                  <a:cubicBezTo>
                    <a:pt x="12" y="11"/>
                    <a:pt x="11" y="14"/>
                    <a:pt x="13" y="14"/>
                  </a:cubicBezTo>
                  <a:cubicBezTo>
                    <a:pt x="14" y="12"/>
                    <a:pt x="11" y="10"/>
                    <a:pt x="13" y="10"/>
                  </a:cubicBezTo>
                  <a:cubicBezTo>
                    <a:pt x="13" y="11"/>
                    <a:pt x="15" y="11"/>
                    <a:pt x="15" y="10"/>
                  </a:cubicBezTo>
                  <a:cubicBezTo>
                    <a:pt x="14" y="10"/>
                    <a:pt x="14" y="9"/>
                    <a:pt x="15" y="9"/>
                  </a:cubicBezTo>
                  <a:cubicBezTo>
                    <a:pt x="17" y="10"/>
                    <a:pt x="16" y="12"/>
                    <a:pt x="20" y="11"/>
                  </a:cubicBezTo>
                  <a:cubicBezTo>
                    <a:pt x="20" y="10"/>
                    <a:pt x="20" y="9"/>
                    <a:pt x="20" y="7"/>
                  </a:cubicBezTo>
                  <a:cubicBezTo>
                    <a:pt x="21" y="7"/>
                    <a:pt x="22" y="8"/>
                    <a:pt x="22" y="7"/>
                  </a:cubicBezTo>
                  <a:cubicBezTo>
                    <a:pt x="22" y="6"/>
                    <a:pt x="22" y="5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6" name="Freeform 40"/>
            <p:cNvSpPr/>
            <p:nvPr/>
          </p:nvSpPr>
          <p:spPr bwMode="auto">
            <a:xfrm>
              <a:off x="3495" y="3654"/>
              <a:ext cx="14" cy="14"/>
            </a:xfrm>
            <a:custGeom>
              <a:avLst/>
              <a:gdLst>
                <a:gd name="T0" fmla="*/ 3 w 6"/>
                <a:gd name="T1" fmla="*/ 2 h 5"/>
                <a:gd name="T2" fmla="*/ 6 w 6"/>
                <a:gd name="T3" fmla="*/ 2 h 5"/>
                <a:gd name="T4" fmla="*/ 2 w 6"/>
                <a:gd name="T5" fmla="*/ 1 h 5"/>
                <a:gd name="T6" fmla="*/ 2 w 6"/>
                <a:gd name="T7" fmla="*/ 4 h 5"/>
                <a:gd name="T8" fmla="*/ 3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cubicBezTo>
                    <a:pt x="5" y="0"/>
                    <a:pt x="5" y="5"/>
                    <a:pt x="6" y="2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2" y="1"/>
                    <a:pt x="0" y="3"/>
                    <a:pt x="2" y="4"/>
                  </a:cubicBezTo>
                  <a:cubicBezTo>
                    <a:pt x="2" y="3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7" name="Freeform 41"/>
            <p:cNvSpPr/>
            <p:nvPr/>
          </p:nvSpPr>
          <p:spPr bwMode="auto">
            <a:xfrm>
              <a:off x="3493" y="3665"/>
              <a:ext cx="19" cy="26"/>
            </a:xfrm>
            <a:custGeom>
              <a:avLst/>
              <a:gdLst>
                <a:gd name="T0" fmla="*/ 6 w 8"/>
                <a:gd name="T1" fmla="*/ 7 h 9"/>
                <a:gd name="T2" fmla="*/ 5 w 8"/>
                <a:gd name="T3" fmla="*/ 6 h 9"/>
                <a:gd name="T4" fmla="*/ 4 w 8"/>
                <a:gd name="T5" fmla="*/ 3 h 9"/>
                <a:gd name="T6" fmla="*/ 6 w 8"/>
                <a:gd name="T7" fmla="*/ 3 h 9"/>
                <a:gd name="T8" fmla="*/ 6 w 8"/>
                <a:gd name="T9" fmla="*/ 0 h 9"/>
                <a:gd name="T10" fmla="*/ 1 w 8"/>
                <a:gd name="T11" fmla="*/ 4 h 9"/>
                <a:gd name="T12" fmla="*/ 4 w 8"/>
                <a:gd name="T13" fmla="*/ 9 h 9"/>
                <a:gd name="T14" fmla="*/ 8 w 8"/>
                <a:gd name="T15" fmla="*/ 5 h 9"/>
                <a:gd name="T16" fmla="*/ 6 w 8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9">
                  <a:moveTo>
                    <a:pt x="6" y="7"/>
                  </a:moveTo>
                  <a:cubicBezTo>
                    <a:pt x="5" y="7"/>
                    <a:pt x="5" y="6"/>
                    <a:pt x="5" y="6"/>
                  </a:cubicBezTo>
                  <a:cubicBezTo>
                    <a:pt x="6" y="7"/>
                    <a:pt x="4" y="4"/>
                    <a:pt x="4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3"/>
                    <a:pt x="0" y="0"/>
                    <a:pt x="1" y="4"/>
                  </a:cubicBezTo>
                  <a:cubicBezTo>
                    <a:pt x="3" y="4"/>
                    <a:pt x="4" y="6"/>
                    <a:pt x="4" y="9"/>
                  </a:cubicBezTo>
                  <a:cubicBezTo>
                    <a:pt x="6" y="9"/>
                    <a:pt x="7" y="7"/>
                    <a:pt x="8" y="5"/>
                  </a:cubicBezTo>
                  <a:cubicBezTo>
                    <a:pt x="7" y="5"/>
                    <a:pt x="6" y="7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8" name="Freeform 42"/>
            <p:cNvSpPr/>
            <p:nvPr/>
          </p:nvSpPr>
          <p:spPr bwMode="auto">
            <a:xfrm>
              <a:off x="3407" y="3659"/>
              <a:ext cx="17" cy="29"/>
            </a:xfrm>
            <a:custGeom>
              <a:avLst/>
              <a:gdLst>
                <a:gd name="T0" fmla="*/ 6 w 7"/>
                <a:gd name="T1" fmla="*/ 2 h 10"/>
                <a:gd name="T2" fmla="*/ 5 w 7"/>
                <a:gd name="T3" fmla="*/ 0 h 10"/>
                <a:gd name="T4" fmla="*/ 3 w 7"/>
                <a:gd name="T5" fmla="*/ 0 h 10"/>
                <a:gd name="T6" fmla="*/ 4 w 7"/>
                <a:gd name="T7" fmla="*/ 3 h 10"/>
                <a:gd name="T8" fmla="*/ 0 w 7"/>
                <a:gd name="T9" fmla="*/ 3 h 10"/>
                <a:gd name="T10" fmla="*/ 0 w 7"/>
                <a:gd name="T11" fmla="*/ 7 h 10"/>
                <a:gd name="T12" fmla="*/ 4 w 7"/>
                <a:gd name="T13" fmla="*/ 5 h 10"/>
                <a:gd name="T14" fmla="*/ 2 w 7"/>
                <a:gd name="T15" fmla="*/ 7 h 10"/>
                <a:gd name="T16" fmla="*/ 4 w 7"/>
                <a:gd name="T17" fmla="*/ 7 h 10"/>
                <a:gd name="T18" fmla="*/ 4 w 7"/>
                <a:gd name="T19" fmla="*/ 10 h 10"/>
                <a:gd name="T20" fmla="*/ 6 w 7"/>
                <a:gd name="T21" fmla="*/ 7 h 10"/>
                <a:gd name="T22" fmla="*/ 4 w 7"/>
                <a:gd name="T23" fmla="*/ 3 h 10"/>
                <a:gd name="T24" fmla="*/ 6 w 7"/>
                <a:gd name="T25" fmla="*/ 4 h 10"/>
                <a:gd name="T26" fmla="*/ 6 w 7"/>
                <a:gd name="T2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0">
                  <a:moveTo>
                    <a:pt x="6" y="2"/>
                  </a:moveTo>
                  <a:cubicBezTo>
                    <a:pt x="6" y="3"/>
                    <a:pt x="5" y="2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1"/>
                    <a:pt x="4" y="2"/>
                    <a:pt x="4" y="3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4"/>
                    <a:pt x="1" y="6"/>
                    <a:pt x="0" y="7"/>
                  </a:cubicBezTo>
                  <a:cubicBezTo>
                    <a:pt x="2" y="7"/>
                    <a:pt x="2" y="5"/>
                    <a:pt x="4" y="5"/>
                  </a:cubicBezTo>
                  <a:cubicBezTo>
                    <a:pt x="4" y="6"/>
                    <a:pt x="2" y="7"/>
                    <a:pt x="2" y="7"/>
                  </a:cubicBezTo>
                  <a:cubicBezTo>
                    <a:pt x="2" y="8"/>
                    <a:pt x="5" y="6"/>
                    <a:pt x="4" y="7"/>
                  </a:cubicBezTo>
                  <a:cubicBezTo>
                    <a:pt x="4" y="8"/>
                    <a:pt x="1" y="9"/>
                    <a:pt x="4" y="10"/>
                  </a:cubicBezTo>
                  <a:cubicBezTo>
                    <a:pt x="4" y="8"/>
                    <a:pt x="6" y="9"/>
                    <a:pt x="6" y="7"/>
                  </a:cubicBezTo>
                  <a:cubicBezTo>
                    <a:pt x="5" y="7"/>
                    <a:pt x="4" y="5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6" y="3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9" name="Freeform 43"/>
            <p:cNvSpPr/>
            <p:nvPr/>
          </p:nvSpPr>
          <p:spPr bwMode="auto">
            <a:xfrm>
              <a:off x="3402" y="3680"/>
              <a:ext cx="10" cy="8"/>
            </a:xfrm>
            <a:custGeom>
              <a:avLst/>
              <a:gdLst>
                <a:gd name="T0" fmla="*/ 4 w 4"/>
                <a:gd name="T1" fmla="*/ 1 h 3"/>
                <a:gd name="T2" fmla="*/ 2 w 4"/>
                <a:gd name="T3" fmla="*/ 0 h 3"/>
                <a:gd name="T4" fmla="*/ 4 w 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1"/>
                    <a:pt x="3" y="0"/>
                    <a:pt x="2" y="0"/>
                  </a:cubicBezTo>
                  <a:cubicBezTo>
                    <a:pt x="0" y="2"/>
                    <a:pt x="4" y="3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0" name="Freeform 44"/>
            <p:cNvSpPr/>
            <p:nvPr/>
          </p:nvSpPr>
          <p:spPr bwMode="auto">
            <a:xfrm>
              <a:off x="3469" y="3680"/>
              <a:ext cx="7" cy="11"/>
            </a:xfrm>
            <a:custGeom>
              <a:avLst/>
              <a:gdLst>
                <a:gd name="T0" fmla="*/ 2 w 3"/>
                <a:gd name="T1" fmla="*/ 0 h 4"/>
                <a:gd name="T2" fmla="*/ 1 w 3"/>
                <a:gd name="T3" fmla="*/ 2 h 4"/>
                <a:gd name="T4" fmla="*/ 0 w 3"/>
                <a:gd name="T5" fmla="*/ 1 h 4"/>
                <a:gd name="T6" fmla="*/ 1 w 3"/>
                <a:gd name="T7" fmla="*/ 4 h 4"/>
                <a:gd name="T8" fmla="*/ 2 w 3"/>
                <a:gd name="T9" fmla="*/ 2 h 4"/>
                <a:gd name="T10" fmla="*/ 3 w 3"/>
                <a:gd name="T11" fmla="*/ 2 h 4"/>
                <a:gd name="T12" fmla="*/ 2 w 3"/>
                <a:gd name="T13" fmla="*/ 1 h 4"/>
                <a:gd name="T14" fmla="*/ 2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2"/>
                    <a:pt x="3" y="3"/>
                    <a:pt x="3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1" name="Freeform 45"/>
            <p:cNvSpPr/>
            <p:nvPr/>
          </p:nvSpPr>
          <p:spPr bwMode="auto">
            <a:xfrm>
              <a:off x="3481" y="3657"/>
              <a:ext cx="14" cy="34"/>
            </a:xfrm>
            <a:custGeom>
              <a:avLst/>
              <a:gdLst>
                <a:gd name="T0" fmla="*/ 2 w 6"/>
                <a:gd name="T1" fmla="*/ 5 h 12"/>
                <a:gd name="T2" fmla="*/ 1 w 6"/>
                <a:gd name="T3" fmla="*/ 3 h 12"/>
                <a:gd name="T4" fmla="*/ 2 w 6"/>
                <a:gd name="T5" fmla="*/ 0 h 12"/>
                <a:gd name="T6" fmla="*/ 0 w 6"/>
                <a:gd name="T7" fmla="*/ 1 h 12"/>
                <a:gd name="T8" fmla="*/ 1 w 6"/>
                <a:gd name="T9" fmla="*/ 8 h 12"/>
                <a:gd name="T10" fmla="*/ 2 w 6"/>
                <a:gd name="T11" fmla="*/ 11 h 12"/>
                <a:gd name="T12" fmla="*/ 6 w 6"/>
                <a:gd name="T13" fmla="*/ 12 h 12"/>
                <a:gd name="T14" fmla="*/ 2 w 6"/>
                <a:gd name="T1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2">
                  <a:moveTo>
                    <a:pt x="2" y="5"/>
                  </a:moveTo>
                  <a:cubicBezTo>
                    <a:pt x="2" y="3"/>
                    <a:pt x="4" y="1"/>
                    <a:pt x="1" y="3"/>
                  </a:cubicBezTo>
                  <a:cubicBezTo>
                    <a:pt x="0" y="1"/>
                    <a:pt x="5" y="1"/>
                    <a:pt x="2" y="0"/>
                  </a:cubicBezTo>
                  <a:cubicBezTo>
                    <a:pt x="2" y="1"/>
                    <a:pt x="0" y="1"/>
                    <a:pt x="0" y="1"/>
                  </a:cubicBezTo>
                  <a:cubicBezTo>
                    <a:pt x="0" y="3"/>
                    <a:pt x="0" y="6"/>
                    <a:pt x="1" y="8"/>
                  </a:cubicBezTo>
                  <a:cubicBezTo>
                    <a:pt x="1" y="9"/>
                    <a:pt x="1" y="11"/>
                    <a:pt x="2" y="11"/>
                  </a:cubicBezTo>
                  <a:cubicBezTo>
                    <a:pt x="3" y="10"/>
                    <a:pt x="4" y="10"/>
                    <a:pt x="6" y="12"/>
                  </a:cubicBezTo>
                  <a:cubicBezTo>
                    <a:pt x="6" y="8"/>
                    <a:pt x="3" y="8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2" name="Freeform 46"/>
            <p:cNvSpPr>
              <a:spLocks noEditPoints="1"/>
            </p:cNvSpPr>
            <p:nvPr/>
          </p:nvSpPr>
          <p:spPr bwMode="auto">
            <a:xfrm>
              <a:off x="2862" y="3665"/>
              <a:ext cx="74" cy="26"/>
            </a:xfrm>
            <a:custGeom>
              <a:avLst/>
              <a:gdLst>
                <a:gd name="T0" fmla="*/ 8 w 31"/>
                <a:gd name="T1" fmla="*/ 1 h 9"/>
                <a:gd name="T2" fmla="*/ 4 w 31"/>
                <a:gd name="T3" fmla="*/ 1 h 9"/>
                <a:gd name="T4" fmla="*/ 2 w 31"/>
                <a:gd name="T5" fmla="*/ 6 h 9"/>
                <a:gd name="T6" fmla="*/ 4 w 31"/>
                <a:gd name="T7" fmla="*/ 5 h 9"/>
                <a:gd name="T8" fmla="*/ 9 w 31"/>
                <a:gd name="T9" fmla="*/ 7 h 9"/>
                <a:gd name="T10" fmla="*/ 10 w 31"/>
                <a:gd name="T11" fmla="*/ 5 h 9"/>
                <a:gd name="T12" fmla="*/ 15 w 31"/>
                <a:gd name="T13" fmla="*/ 5 h 9"/>
                <a:gd name="T14" fmla="*/ 15 w 31"/>
                <a:gd name="T15" fmla="*/ 7 h 9"/>
                <a:gd name="T16" fmla="*/ 18 w 31"/>
                <a:gd name="T17" fmla="*/ 6 h 9"/>
                <a:gd name="T18" fmla="*/ 18 w 31"/>
                <a:gd name="T19" fmla="*/ 4 h 9"/>
                <a:gd name="T20" fmla="*/ 20 w 31"/>
                <a:gd name="T21" fmla="*/ 5 h 9"/>
                <a:gd name="T22" fmla="*/ 23 w 31"/>
                <a:gd name="T23" fmla="*/ 3 h 9"/>
                <a:gd name="T24" fmla="*/ 21 w 31"/>
                <a:gd name="T25" fmla="*/ 7 h 9"/>
                <a:gd name="T26" fmla="*/ 19 w 31"/>
                <a:gd name="T27" fmla="*/ 8 h 9"/>
                <a:gd name="T28" fmla="*/ 22 w 31"/>
                <a:gd name="T29" fmla="*/ 9 h 9"/>
                <a:gd name="T30" fmla="*/ 30 w 31"/>
                <a:gd name="T31" fmla="*/ 6 h 9"/>
                <a:gd name="T32" fmla="*/ 28 w 31"/>
                <a:gd name="T33" fmla="*/ 1 h 9"/>
                <a:gd name="T34" fmla="*/ 26 w 31"/>
                <a:gd name="T35" fmla="*/ 5 h 9"/>
                <a:gd name="T36" fmla="*/ 27 w 31"/>
                <a:gd name="T37" fmla="*/ 1 h 9"/>
                <a:gd name="T38" fmla="*/ 25 w 31"/>
                <a:gd name="T39" fmla="*/ 5 h 9"/>
                <a:gd name="T40" fmla="*/ 24 w 31"/>
                <a:gd name="T41" fmla="*/ 1 h 9"/>
                <a:gd name="T42" fmla="*/ 20 w 31"/>
                <a:gd name="T43" fmla="*/ 3 h 9"/>
                <a:gd name="T44" fmla="*/ 18 w 31"/>
                <a:gd name="T45" fmla="*/ 1 h 9"/>
                <a:gd name="T46" fmla="*/ 19 w 31"/>
                <a:gd name="T47" fmla="*/ 3 h 9"/>
                <a:gd name="T48" fmla="*/ 18 w 31"/>
                <a:gd name="T49" fmla="*/ 1 h 9"/>
                <a:gd name="T50" fmla="*/ 14 w 31"/>
                <a:gd name="T51" fmla="*/ 5 h 9"/>
                <a:gd name="T52" fmla="*/ 8 w 31"/>
                <a:gd name="T53" fmla="*/ 3 h 9"/>
                <a:gd name="T54" fmla="*/ 8 w 31"/>
                <a:gd name="T55" fmla="*/ 1 h 9"/>
                <a:gd name="T56" fmla="*/ 8 w 31"/>
                <a:gd name="T57" fmla="*/ 6 h 9"/>
                <a:gd name="T58" fmla="*/ 7 w 31"/>
                <a:gd name="T59" fmla="*/ 2 h 9"/>
                <a:gd name="T60" fmla="*/ 8 w 31"/>
                <a:gd name="T6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" h="9">
                  <a:moveTo>
                    <a:pt x="8" y="1"/>
                  </a:moveTo>
                  <a:cubicBezTo>
                    <a:pt x="7" y="1"/>
                    <a:pt x="5" y="2"/>
                    <a:pt x="4" y="1"/>
                  </a:cubicBezTo>
                  <a:cubicBezTo>
                    <a:pt x="6" y="5"/>
                    <a:pt x="0" y="4"/>
                    <a:pt x="2" y="6"/>
                  </a:cubicBezTo>
                  <a:cubicBezTo>
                    <a:pt x="2" y="5"/>
                    <a:pt x="4" y="5"/>
                    <a:pt x="4" y="5"/>
                  </a:cubicBezTo>
                  <a:cubicBezTo>
                    <a:pt x="2" y="8"/>
                    <a:pt x="8" y="8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ubicBezTo>
                    <a:pt x="12" y="9"/>
                    <a:pt x="12" y="5"/>
                    <a:pt x="15" y="5"/>
                  </a:cubicBezTo>
                  <a:cubicBezTo>
                    <a:pt x="15" y="6"/>
                    <a:pt x="14" y="7"/>
                    <a:pt x="15" y="7"/>
                  </a:cubicBezTo>
                  <a:cubicBezTo>
                    <a:pt x="15" y="4"/>
                    <a:pt x="19" y="8"/>
                    <a:pt x="18" y="6"/>
                  </a:cubicBezTo>
                  <a:cubicBezTo>
                    <a:pt x="18" y="6"/>
                    <a:pt x="16" y="4"/>
                    <a:pt x="18" y="4"/>
                  </a:cubicBezTo>
                  <a:cubicBezTo>
                    <a:pt x="19" y="4"/>
                    <a:pt x="18" y="6"/>
                    <a:pt x="20" y="5"/>
                  </a:cubicBezTo>
                  <a:cubicBezTo>
                    <a:pt x="22" y="5"/>
                    <a:pt x="21" y="3"/>
                    <a:pt x="23" y="3"/>
                  </a:cubicBezTo>
                  <a:cubicBezTo>
                    <a:pt x="22" y="4"/>
                    <a:pt x="22" y="6"/>
                    <a:pt x="21" y="7"/>
                  </a:cubicBezTo>
                  <a:cubicBezTo>
                    <a:pt x="21" y="6"/>
                    <a:pt x="19" y="7"/>
                    <a:pt x="19" y="8"/>
                  </a:cubicBezTo>
                  <a:cubicBezTo>
                    <a:pt x="21" y="8"/>
                    <a:pt x="21" y="9"/>
                    <a:pt x="22" y="9"/>
                  </a:cubicBezTo>
                  <a:cubicBezTo>
                    <a:pt x="23" y="7"/>
                    <a:pt x="27" y="5"/>
                    <a:pt x="30" y="6"/>
                  </a:cubicBezTo>
                  <a:cubicBezTo>
                    <a:pt x="31" y="3"/>
                    <a:pt x="30" y="1"/>
                    <a:pt x="28" y="1"/>
                  </a:cubicBezTo>
                  <a:cubicBezTo>
                    <a:pt x="27" y="2"/>
                    <a:pt x="28" y="5"/>
                    <a:pt x="26" y="5"/>
                  </a:cubicBezTo>
                  <a:cubicBezTo>
                    <a:pt x="26" y="4"/>
                    <a:pt x="26" y="2"/>
                    <a:pt x="27" y="1"/>
                  </a:cubicBezTo>
                  <a:cubicBezTo>
                    <a:pt x="24" y="0"/>
                    <a:pt x="27" y="5"/>
                    <a:pt x="25" y="5"/>
                  </a:cubicBezTo>
                  <a:cubicBezTo>
                    <a:pt x="24" y="4"/>
                    <a:pt x="26" y="1"/>
                    <a:pt x="24" y="1"/>
                  </a:cubicBezTo>
                  <a:cubicBezTo>
                    <a:pt x="24" y="3"/>
                    <a:pt x="21" y="2"/>
                    <a:pt x="20" y="3"/>
                  </a:cubicBezTo>
                  <a:cubicBezTo>
                    <a:pt x="22" y="1"/>
                    <a:pt x="20" y="1"/>
                    <a:pt x="18" y="1"/>
                  </a:cubicBezTo>
                  <a:cubicBezTo>
                    <a:pt x="18" y="2"/>
                    <a:pt x="19" y="2"/>
                    <a:pt x="19" y="3"/>
                  </a:cubicBezTo>
                  <a:cubicBezTo>
                    <a:pt x="18" y="2"/>
                    <a:pt x="15" y="4"/>
                    <a:pt x="18" y="1"/>
                  </a:cubicBezTo>
                  <a:cubicBezTo>
                    <a:pt x="15" y="1"/>
                    <a:pt x="16" y="5"/>
                    <a:pt x="14" y="5"/>
                  </a:cubicBezTo>
                  <a:cubicBezTo>
                    <a:pt x="16" y="0"/>
                    <a:pt x="11" y="4"/>
                    <a:pt x="8" y="3"/>
                  </a:cubicBezTo>
                  <a:cubicBezTo>
                    <a:pt x="8" y="3"/>
                    <a:pt x="8" y="2"/>
                    <a:pt x="8" y="1"/>
                  </a:cubicBezTo>
                  <a:close/>
                  <a:moveTo>
                    <a:pt x="8" y="6"/>
                  </a:moveTo>
                  <a:cubicBezTo>
                    <a:pt x="7" y="7"/>
                    <a:pt x="3" y="2"/>
                    <a:pt x="7" y="2"/>
                  </a:cubicBezTo>
                  <a:cubicBezTo>
                    <a:pt x="4" y="4"/>
                    <a:pt x="9" y="5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3" name="Freeform 47"/>
            <p:cNvSpPr/>
            <p:nvPr/>
          </p:nvSpPr>
          <p:spPr bwMode="auto">
            <a:xfrm>
              <a:off x="2667" y="3665"/>
              <a:ext cx="54" cy="32"/>
            </a:xfrm>
            <a:custGeom>
              <a:avLst/>
              <a:gdLst>
                <a:gd name="T0" fmla="*/ 19 w 23"/>
                <a:gd name="T1" fmla="*/ 6 h 11"/>
                <a:gd name="T2" fmla="*/ 23 w 23"/>
                <a:gd name="T3" fmla="*/ 2 h 11"/>
                <a:gd name="T4" fmla="*/ 17 w 23"/>
                <a:gd name="T5" fmla="*/ 3 h 11"/>
                <a:gd name="T6" fmla="*/ 15 w 23"/>
                <a:gd name="T7" fmla="*/ 2 h 11"/>
                <a:gd name="T8" fmla="*/ 15 w 23"/>
                <a:gd name="T9" fmla="*/ 1 h 11"/>
                <a:gd name="T10" fmla="*/ 12 w 23"/>
                <a:gd name="T11" fmla="*/ 2 h 11"/>
                <a:gd name="T12" fmla="*/ 10 w 23"/>
                <a:gd name="T13" fmla="*/ 1 h 11"/>
                <a:gd name="T14" fmla="*/ 8 w 23"/>
                <a:gd name="T15" fmla="*/ 2 h 11"/>
                <a:gd name="T16" fmla="*/ 8 w 23"/>
                <a:gd name="T17" fmla="*/ 4 h 11"/>
                <a:gd name="T18" fmla="*/ 1 w 23"/>
                <a:gd name="T19" fmla="*/ 3 h 11"/>
                <a:gd name="T20" fmla="*/ 2 w 23"/>
                <a:gd name="T21" fmla="*/ 1 h 11"/>
                <a:gd name="T22" fmla="*/ 0 w 23"/>
                <a:gd name="T23" fmla="*/ 1 h 11"/>
                <a:gd name="T24" fmla="*/ 0 w 23"/>
                <a:gd name="T25" fmla="*/ 5 h 11"/>
                <a:gd name="T26" fmla="*/ 0 w 23"/>
                <a:gd name="T27" fmla="*/ 5 h 11"/>
                <a:gd name="T28" fmla="*/ 3 w 23"/>
                <a:gd name="T29" fmla="*/ 6 h 11"/>
                <a:gd name="T30" fmla="*/ 5 w 23"/>
                <a:gd name="T31" fmla="*/ 5 h 11"/>
                <a:gd name="T32" fmla="*/ 6 w 23"/>
                <a:gd name="T33" fmla="*/ 3 h 11"/>
                <a:gd name="T34" fmla="*/ 6 w 23"/>
                <a:gd name="T35" fmla="*/ 5 h 11"/>
                <a:gd name="T36" fmla="*/ 15 w 23"/>
                <a:gd name="T37" fmla="*/ 7 h 11"/>
                <a:gd name="T38" fmla="*/ 18 w 23"/>
                <a:gd name="T39" fmla="*/ 5 h 11"/>
                <a:gd name="T40" fmla="*/ 23 w 23"/>
                <a:gd name="T41" fmla="*/ 9 h 11"/>
                <a:gd name="T42" fmla="*/ 19 w 23"/>
                <a:gd name="T43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1">
                  <a:moveTo>
                    <a:pt x="19" y="6"/>
                  </a:moveTo>
                  <a:cubicBezTo>
                    <a:pt x="22" y="6"/>
                    <a:pt x="22" y="4"/>
                    <a:pt x="23" y="2"/>
                  </a:cubicBezTo>
                  <a:cubicBezTo>
                    <a:pt x="19" y="2"/>
                    <a:pt x="20" y="2"/>
                    <a:pt x="17" y="3"/>
                  </a:cubicBezTo>
                  <a:cubicBezTo>
                    <a:pt x="17" y="2"/>
                    <a:pt x="16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4" y="1"/>
                    <a:pt x="13" y="2"/>
                    <a:pt x="12" y="2"/>
                  </a:cubicBezTo>
                  <a:cubicBezTo>
                    <a:pt x="12" y="2"/>
                    <a:pt x="11" y="0"/>
                    <a:pt x="10" y="1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9" y="2"/>
                    <a:pt x="9" y="4"/>
                    <a:pt x="8" y="4"/>
                  </a:cubicBezTo>
                  <a:cubicBezTo>
                    <a:pt x="8" y="0"/>
                    <a:pt x="3" y="3"/>
                    <a:pt x="1" y="3"/>
                  </a:cubicBezTo>
                  <a:cubicBezTo>
                    <a:pt x="1" y="3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1" y="7"/>
                    <a:pt x="3" y="6"/>
                  </a:cubicBezTo>
                  <a:cubicBezTo>
                    <a:pt x="4" y="6"/>
                    <a:pt x="4" y="5"/>
                    <a:pt x="5" y="5"/>
                  </a:cubicBezTo>
                  <a:cubicBezTo>
                    <a:pt x="5" y="5"/>
                    <a:pt x="5" y="3"/>
                    <a:pt x="6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10" y="5"/>
                    <a:pt x="12" y="6"/>
                    <a:pt x="15" y="7"/>
                  </a:cubicBezTo>
                  <a:cubicBezTo>
                    <a:pt x="15" y="6"/>
                    <a:pt x="17" y="5"/>
                    <a:pt x="18" y="5"/>
                  </a:cubicBezTo>
                  <a:cubicBezTo>
                    <a:pt x="19" y="6"/>
                    <a:pt x="21" y="11"/>
                    <a:pt x="23" y="9"/>
                  </a:cubicBezTo>
                  <a:cubicBezTo>
                    <a:pt x="22" y="8"/>
                    <a:pt x="20" y="8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4" name="Freeform 48"/>
            <p:cNvSpPr/>
            <p:nvPr/>
          </p:nvSpPr>
          <p:spPr bwMode="auto">
            <a:xfrm>
              <a:off x="2926" y="3685"/>
              <a:ext cx="7" cy="12"/>
            </a:xfrm>
            <a:custGeom>
              <a:avLst/>
              <a:gdLst>
                <a:gd name="T0" fmla="*/ 2 w 3"/>
                <a:gd name="T1" fmla="*/ 2 h 4"/>
                <a:gd name="T2" fmla="*/ 2 w 3"/>
                <a:gd name="T3" fmla="*/ 3 h 4"/>
                <a:gd name="T4" fmla="*/ 0 w 3"/>
                <a:gd name="T5" fmla="*/ 1 h 4"/>
                <a:gd name="T6" fmla="*/ 0 w 3"/>
                <a:gd name="T7" fmla="*/ 3 h 4"/>
                <a:gd name="T8" fmla="*/ 2 w 3"/>
                <a:gd name="T9" fmla="*/ 4 h 4"/>
                <a:gd name="T10" fmla="*/ 2 w 3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2" y="2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5" name="Freeform 49"/>
            <p:cNvSpPr/>
            <p:nvPr/>
          </p:nvSpPr>
          <p:spPr bwMode="auto">
            <a:xfrm>
              <a:off x="2795" y="3668"/>
              <a:ext cx="26" cy="20"/>
            </a:xfrm>
            <a:custGeom>
              <a:avLst/>
              <a:gdLst>
                <a:gd name="T0" fmla="*/ 11 w 11"/>
                <a:gd name="T1" fmla="*/ 5 h 7"/>
                <a:gd name="T2" fmla="*/ 11 w 11"/>
                <a:gd name="T3" fmla="*/ 3 h 7"/>
                <a:gd name="T4" fmla="*/ 4 w 11"/>
                <a:gd name="T5" fmla="*/ 0 h 7"/>
                <a:gd name="T6" fmla="*/ 3 w 11"/>
                <a:gd name="T7" fmla="*/ 2 h 7"/>
                <a:gd name="T8" fmla="*/ 1 w 11"/>
                <a:gd name="T9" fmla="*/ 4 h 7"/>
                <a:gd name="T10" fmla="*/ 3 w 11"/>
                <a:gd name="T11" fmla="*/ 4 h 7"/>
                <a:gd name="T12" fmla="*/ 3 w 11"/>
                <a:gd name="T13" fmla="*/ 6 h 7"/>
                <a:gd name="T14" fmla="*/ 11 w 1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11" y="5"/>
                  </a:moveTo>
                  <a:cubicBezTo>
                    <a:pt x="11" y="4"/>
                    <a:pt x="11" y="4"/>
                    <a:pt x="11" y="3"/>
                  </a:cubicBezTo>
                  <a:cubicBezTo>
                    <a:pt x="7" y="3"/>
                    <a:pt x="7" y="3"/>
                    <a:pt x="4" y="0"/>
                  </a:cubicBezTo>
                  <a:cubicBezTo>
                    <a:pt x="4" y="2"/>
                    <a:pt x="2" y="1"/>
                    <a:pt x="3" y="2"/>
                  </a:cubicBezTo>
                  <a:cubicBezTo>
                    <a:pt x="5" y="3"/>
                    <a:pt x="1" y="1"/>
                    <a:pt x="1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0" y="6"/>
                    <a:pt x="5" y="3"/>
                    <a:pt x="3" y="6"/>
                  </a:cubicBezTo>
                  <a:cubicBezTo>
                    <a:pt x="7" y="7"/>
                    <a:pt x="8" y="5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6" name="Freeform 50"/>
            <p:cNvSpPr/>
            <p:nvPr/>
          </p:nvSpPr>
          <p:spPr bwMode="auto">
            <a:xfrm>
              <a:off x="2852" y="3671"/>
              <a:ext cx="7" cy="9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0 w 3"/>
                <a:gd name="T5" fmla="*/ 3 h 3"/>
                <a:gd name="T6" fmla="*/ 2 w 3"/>
                <a:gd name="T7" fmla="*/ 3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3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7" name="Freeform 51"/>
            <p:cNvSpPr/>
            <p:nvPr/>
          </p:nvSpPr>
          <p:spPr bwMode="auto">
            <a:xfrm>
              <a:off x="2821" y="3668"/>
              <a:ext cx="46" cy="26"/>
            </a:xfrm>
            <a:custGeom>
              <a:avLst/>
              <a:gdLst>
                <a:gd name="T0" fmla="*/ 16 w 19"/>
                <a:gd name="T1" fmla="*/ 6 h 9"/>
                <a:gd name="T2" fmla="*/ 18 w 19"/>
                <a:gd name="T3" fmla="*/ 2 h 9"/>
                <a:gd name="T4" fmla="*/ 16 w 19"/>
                <a:gd name="T5" fmla="*/ 4 h 9"/>
                <a:gd name="T6" fmla="*/ 10 w 19"/>
                <a:gd name="T7" fmla="*/ 0 h 9"/>
                <a:gd name="T8" fmla="*/ 6 w 19"/>
                <a:gd name="T9" fmla="*/ 1 h 9"/>
                <a:gd name="T10" fmla="*/ 3 w 19"/>
                <a:gd name="T11" fmla="*/ 2 h 9"/>
                <a:gd name="T12" fmla="*/ 0 w 19"/>
                <a:gd name="T13" fmla="*/ 1 h 9"/>
                <a:gd name="T14" fmla="*/ 0 w 19"/>
                <a:gd name="T15" fmla="*/ 5 h 9"/>
                <a:gd name="T16" fmla="*/ 5 w 19"/>
                <a:gd name="T17" fmla="*/ 4 h 9"/>
                <a:gd name="T18" fmla="*/ 7 w 19"/>
                <a:gd name="T19" fmla="*/ 8 h 9"/>
                <a:gd name="T20" fmla="*/ 10 w 19"/>
                <a:gd name="T21" fmla="*/ 8 h 9"/>
                <a:gd name="T22" fmla="*/ 11 w 19"/>
                <a:gd name="T23" fmla="*/ 4 h 9"/>
                <a:gd name="T24" fmla="*/ 14 w 19"/>
                <a:gd name="T25" fmla="*/ 8 h 9"/>
                <a:gd name="T26" fmla="*/ 15 w 19"/>
                <a:gd name="T27" fmla="*/ 9 h 9"/>
                <a:gd name="T28" fmla="*/ 16 w 19"/>
                <a:gd name="T2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9">
                  <a:moveTo>
                    <a:pt x="16" y="6"/>
                  </a:moveTo>
                  <a:cubicBezTo>
                    <a:pt x="19" y="6"/>
                    <a:pt x="17" y="3"/>
                    <a:pt x="18" y="2"/>
                  </a:cubicBezTo>
                  <a:cubicBezTo>
                    <a:pt x="15" y="1"/>
                    <a:pt x="17" y="5"/>
                    <a:pt x="16" y="4"/>
                  </a:cubicBezTo>
                  <a:cubicBezTo>
                    <a:pt x="13" y="6"/>
                    <a:pt x="11" y="2"/>
                    <a:pt x="10" y="0"/>
                  </a:cubicBezTo>
                  <a:cubicBezTo>
                    <a:pt x="7" y="1"/>
                    <a:pt x="7" y="0"/>
                    <a:pt x="6" y="1"/>
                  </a:cubicBezTo>
                  <a:cubicBezTo>
                    <a:pt x="6" y="2"/>
                    <a:pt x="3" y="2"/>
                    <a:pt x="3" y="2"/>
                  </a:cubicBezTo>
                  <a:cubicBezTo>
                    <a:pt x="2" y="2"/>
                    <a:pt x="1" y="2"/>
                    <a:pt x="0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3" y="6"/>
                    <a:pt x="4" y="4"/>
                    <a:pt x="5" y="4"/>
                  </a:cubicBezTo>
                  <a:cubicBezTo>
                    <a:pt x="6" y="6"/>
                    <a:pt x="5" y="6"/>
                    <a:pt x="7" y="8"/>
                  </a:cubicBezTo>
                  <a:cubicBezTo>
                    <a:pt x="9" y="8"/>
                    <a:pt x="8" y="6"/>
                    <a:pt x="10" y="8"/>
                  </a:cubicBezTo>
                  <a:cubicBezTo>
                    <a:pt x="10" y="5"/>
                    <a:pt x="10" y="4"/>
                    <a:pt x="11" y="4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5" y="8"/>
                    <a:pt x="14" y="6"/>
                    <a:pt x="1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8" name="Freeform 52"/>
            <p:cNvSpPr/>
            <p:nvPr/>
          </p:nvSpPr>
          <p:spPr bwMode="auto">
            <a:xfrm>
              <a:off x="2762" y="3665"/>
              <a:ext cx="33" cy="26"/>
            </a:xfrm>
            <a:custGeom>
              <a:avLst/>
              <a:gdLst>
                <a:gd name="T0" fmla="*/ 14 w 14"/>
                <a:gd name="T1" fmla="*/ 5 h 9"/>
                <a:gd name="T2" fmla="*/ 11 w 14"/>
                <a:gd name="T3" fmla="*/ 3 h 9"/>
                <a:gd name="T4" fmla="*/ 10 w 14"/>
                <a:gd name="T5" fmla="*/ 5 h 9"/>
                <a:gd name="T6" fmla="*/ 8 w 14"/>
                <a:gd name="T7" fmla="*/ 2 h 9"/>
                <a:gd name="T8" fmla="*/ 5 w 14"/>
                <a:gd name="T9" fmla="*/ 5 h 9"/>
                <a:gd name="T10" fmla="*/ 5 w 14"/>
                <a:gd name="T11" fmla="*/ 5 h 9"/>
                <a:gd name="T12" fmla="*/ 6 w 14"/>
                <a:gd name="T13" fmla="*/ 2 h 9"/>
                <a:gd name="T14" fmla="*/ 2 w 14"/>
                <a:gd name="T15" fmla="*/ 5 h 9"/>
                <a:gd name="T16" fmla="*/ 0 w 14"/>
                <a:gd name="T17" fmla="*/ 3 h 9"/>
                <a:gd name="T18" fmla="*/ 1 w 14"/>
                <a:gd name="T19" fmla="*/ 7 h 9"/>
                <a:gd name="T20" fmla="*/ 5 w 14"/>
                <a:gd name="T21" fmla="*/ 8 h 9"/>
                <a:gd name="T22" fmla="*/ 9 w 14"/>
                <a:gd name="T23" fmla="*/ 6 h 9"/>
                <a:gd name="T24" fmla="*/ 10 w 14"/>
                <a:gd name="T25" fmla="*/ 8 h 9"/>
                <a:gd name="T26" fmla="*/ 14 w 14"/>
                <a:gd name="T27" fmla="*/ 6 h 9"/>
                <a:gd name="T28" fmla="*/ 14 w 14"/>
                <a:gd name="T2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9">
                  <a:moveTo>
                    <a:pt x="14" y="5"/>
                  </a:moveTo>
                  <a:cubicBezTo>
                    <a:pt x="13" y="4"/>
                    <a:pt x="12" y="0"/>
                    <a:pt x="11" y="3"/>
                  </a:cubicBezTo>
                  <a:cubicBezTo>
                    <a:pt x="13" y="3"/>
                    <a:pt x="11" y="6"/>
                    <a:pt x="10" y="5"/>
                  </a:cubicBezTo>
                  <a:cubicBezTo>
                    <a:pt x="11" y="3"/>
                    <a:pt x="9" y="3"/>
                    <a:pt x="8" y="2"/>
                  </a:cubicBezTo>
                  <a:cubicBezTo>
                    <a:pt x="8" y="4"/>
                    <a:pt x="5" y="3"/>
                    <a:pt x="5" y="5"/>
                  </a:cubicBezTo>
                  <a:cubicBezTo>
                    <a:pt x="5" y="5"/>
                    <a:pt x="6" y="5"/>
                    <a:pt x="5" y="5"/>
                  </a:cubicBezTo>
                  <a:cubicBezTo>
                    <a:pt x="2" y="5"/>
                    <a:pt x="6" y="3"/>
                    <a:pt x="6" y="2"/>
                  </a:cubicBezTo>
                  <a:cubicBezTo>
                    <a:pt x="3" y="1"/>
                    <a:pt x="4" y="5"/>
                    <a:pt x="2" y="5"/>
                  </a:cubicBezTo>
                  <a:cubicBezTo>
                    <a:pt x="3" y="3"/>
                    <a:pt x="0" y="1"/>
                    <a:pt x="0" y="3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3" y="7"/>
                    <a:pt x="4" y="7"/>
                    <a:pt x="5" y="8"/>
                  </a:cubicBezTo>
                  <a:cubicBezTo>
                    <a:pt x="4" y="5"/>
                    <a:pt x="7" y="7"/>
                    <a:pt x="9" y="6"/>
                  </a:cubicBezTo>
                  <a:cubicBezTo>
                    <a:pt x="9" y="7"/>
                    <a:pt x="9" y="8"/>
                    <a:pt x="10" y="8"/>
                  </a:cubicBezTo>
                  <a:cubicBezTo>
                    <a:pt x="9" y="4"/>
                    <a:pt x="13" y="9"/>
                    <a:pt x="14" y="6"/>
                  </a:cubicBezTo>
                  <a:cubicBezTo>
                    <a:pt x="12" y="6"/>
                    <a:pt x="14" y="5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9" name="Freeform 53"/>
            <p:cNvSpPr/>
            <p:nvPr/>
          </p:nvSpPr>
          <p:spPr bwMode="auto">
            <a:xfrm>
              <a:off x="2890" y="3688"/>
              <a:ext cx="7" cy="6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1 h 2"/>
                <a:gd name="T4" fmla="*/ 0 w 3"/>
                <a:gd name="T5" fmla="*/ 1 h 2"/>
                <a:gd name="T6" fmla="*/ 2 w 3"/>
                <a:gd name="T7" fmla="*/ 2 h 2"/>
                <a:gd name="T8" fmla="*/ 3 w 3"/>
                <a:gd name="T9" fmla="*/ 1 h 2"/>
                <a:gd name="T10" fmla="*/ 2 w 3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0"/>
                    <a:pt x="2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3" y="2"/>
                    <a:pt x="2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0" name="Freeform 54"/>
            <p:cNvSpPr/>
            <p:nvPr/>
          </p:nvSpPr>
          <p:spPr bwMode="auto">
            <a:xfrm>
              <a:off x="2817" y="3682"/>
              <a:ext cx="4" cy="12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2 h 4"/>
                <a:gd name="T4" fmla="*/ 0 w 2"/>
                <a:gd name="T5" fmla="*/ 2 h 4"/>
                <a:gd name="T6" fmla="*/ 2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0"/>
                    <a:pt x="0" y="2"/>
                  </a:cubicBezTo>
                  <a:cubicBezTo>
                    <a:pt x="1" y="2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1" name="Freeform 55"/>
            <p:cNvSpPr/>
            <p:nvPr/>
          </p:nvSpPr>
          <p:spPr bwMode="auto">
            <a:xfrm>
              <a:off x="2738" y="3685"/>
              <a:ext cx="14" cy="12"/>
            </a:xfrm>
            <a:custGeom>
              <a:avLst/>
              <a:gdLst>
                <a:gd name="T0" fmla="*/ 4 w 6"/>
                <a:gd name="T1" fmla="*/ 1 h 4"/>
                <a:gd name="T2" fmla="*/ 3 w 6"/>
                <a:gd name="T3" fmla="*/ 3 h 4"/>
                <a:gd name="T4" fmla="*/ 6 w 6"/>
                <a:gd name="T5" fmla="*/ 1 h 4"/>
                <a:gd name="T6" fmla="*/ 4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4" y="1"/>
                  </a:moveTo>
                  <a:cubicBezTo>
                    <a:pt x="3" y="0"/>
                    <a:pt x="0" y="4"/>
                    <a:pt x="3" y="3"/>
                  </a:cubicBezTo>
                  <a:cubicBezTo>
                    <a:pt x="3" y="2"/>
                    <a:pt x="6" y="2"/>
                    <a:pt x="6" y="1"/>
                  </a:cubicBezTo>
                  <a:cubicBezTo>
                    <a:pt x="4" y="1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2" name="Freeform 56"/>
            <p:cNvSpPr/>
            <p:nvPr/>
          </p:nvSpPr>
          <p:spPr bwMode="auto">
            <a:xfrm>
              <a:off x="2721" y="3668"/>
              <a:ext cx="41" cy="23"/>
            </a:xfrm>
            <a:custGeom>
              <a:avLst/>
              <a:gdLst>
                <a:gd name="T0" fmla="*/ 17 w 17"/>
                <a:gd name="T1" fmla="*/ 4 h 8"/>
                <a:gd name="T2" fmla="*/ 15 w 17"/>
                <a:gd name="T3" fmla="*/ 1 h 8"/>
                <a:gd name="T4" fmla="*/ 10 w 17"/>
                <a:gd name="T5" fmla="*/ 3 h 8"/>
                <a:gd name="T6" fmla="*/ 7 w 17"/>
                <a:gd name="T7" fmla="*/ 2 h 8"/>
                <a:gd name="T8" fmla="*/ 4 w 17"/>
                <a:gd name="T9" fmla="*/ 4 h 8"/>
                <a:gd name="T10" fmla="*/ 5 w 17"/>
                <a:gd name="T11" fmla="*/ 0 h 8"/>
                <a:gd name="T12" fmla="*/ 1 w 17"/>
                <a:gd name="T13" fmla="*/ 1 h 8"/>
                <a:gd name="T14" fmla="*/ 0 w 17"/>
                <a:gd name="T15" fmla="*/ 4 h 8"/>
                <a:gd name="T16" fmla="*/ 4 w 17"/>
                <a:gd name="T17" fmla="*/ 5 h 8"/>
                <a:gd name="T18" fmla="*/ 6 w 17"/>
                <a:gd name="T19" fmla="*/ 5 h 8"/>
                <a:gd name="T20" fmla="*/ 8 w 17"/>
                <a:gd name="T21" fmla="*/ 4 h 8"/>
                <a:gd name="T22" fmla="*/ 11 w 17"/>
                <a:gd name="T23" fmla="*/ 4 h 8"/>
                <a:gd name="T24" fmla="*/ 17 w 17"/>
                <a:gd name="T2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8">
                  <a:moveTo>
                    <a:pt x="17" y="4"/>
                  </a:moveTo>
                  <a:cubicBezTo>
                    <a:pt x="16" y="4"/>
                    <a:pt x="14" y="4"/>
                    <a:pt x="15" y="1"/>
                  </a:cubicBezTo>
                  <a:cubicBezTo>
                    <a:pt x="12" y="2"/>
                    <a:pt x="12" y="3"/>
                    <a:pt x="10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5" y="2"/>
                    <a:pt x="8" y="5"/>
                    <a:pt x="4" y="4"/>
                  </a:cubicBezTo>
                  <a:cubicBezTo>
                    <a:pt x="4" y="3"/>
                    <a:pt x="8" y="1"/>
                    <a:pt x="5" y="0"/>
                  </a:cubicBezTo>
                  <a:cubicBezTo>
                    <a:pt x="5" y="2"/>
                    <a:pt x="2" y="1"/>
                    <a:pt x="1" y="1"/>
                  </a:cubicBezTo>
                  <a:cubicBezTo>
                    <a:pt x="1" y="3"/>
                    <a:pt x="0" y="3"/>
                    <a:pt x="0" y="4"/>
                  </a:cubicBezTo>
                  <a:cubicBezTo>
                    <a:pt x="3" y="2"/>
                    <a:pt x="3" y="8"/>
                    <a:pt x="4" y="5"/>
                  </a:cubicBezTo>
                  <a:cubicBezTo>
                    <a:pt x="2" y="4"/>
                    <a:pt x="5" y="5"/>
                    <a:pt x="6" y="5"/>
                  </a:cubicBezTo>
                  <a:cubicBezTo>
                    <a:pt x="7" y="5"/>
                    <a:pt x="7" y="4"/>
                    <a:pt x="8" y="4"/>
                  </a:cubicBezTo>
                  <a:cubicBezTo>
                    <a:pt x="10" y="4"/>
                    <a:pt x="10" y="5"/>
                    <a:pt x="11" y="4"/>
                  </a:cubicBezTo>
                  <a:cubicBezTo>
                    <a:pt x="13" y="2"/>
                    <a:pt x="17" y="8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同心圆 5"/>
          <p:cNvSpPr/>
          <p:nvPr/>
        </p:nvSpPr>
        <p:spPr>
          <a:xfrm>
            <a:off x="1767795" y="2365829"/>
            <a:ext cx="2413500" cy="2339033"/>
          </a:xfrm>
          <a:prstGeom prst="donut">
            <a:avLst>
              <a:gd name="adj" fmla="val 2336"/>
            </a:avLst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64669" y="3216185"/>
            <a:ext cx="521636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一、</a:t>
            </a:r>
            <a:r>
              <a:rPr lang="en-US" altLang="zh-CN" sz="4800" b="1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Word</a:t>
            </a:r>
            <a:r>
              <a:rPr lang="en-US" altLang="zh-CN" sz="4800" b="1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—Game</a:t>
            </a:r>
            <a:endParaRPr lang="en-US" altLang="zh-CN" sz="4800" b="1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0" name="Freeform 12"/>
          <p:cNvSpPr>
            <a:spLocks noEditPoints="1"/>
          </p:cNvSpPr>
          <p:nvPr/>
        </p:nvSpPr>
        <p:spPr bwMode="auto">
          <a:xfrm>
            <a:off x="2449223" y="2767884"/>
            <a:ext cx="1034210" cy="1562513"/>
          </a:xfrm>
          <a:custGeom>
            <a:avLst/>
            <a:gdLst>
              <a:gd name="T0" fmla="*/ 235 w 399"/>
              <a:gd name="T1" fmla="*/ 1 h 710"/>
              <a:gd name="T2" fmla="*/ 110 w 399"/>
              <a:gd name="T3" fmla="*/ 25 h 710"/>
              <a:gd name="T4" fmla="*/ 18 w 399"/>
              <a:gd name="T5" fmla="*/ 135 h 710"/>
              <a:gd name="T6" fmla="*/ 27 w 399"/>
              <a:gd name="T7" fmla="*/ 341 h 710"/>
              <a:gd name="T8" fmla="*/ 141 w 399"/>
              <a:gd name="T9" fmla="*/ 505 h 710"/>
              <a:gd name="T10" fmla="*/ 152 w 399"/>
              <a:gd name="T11" fmla="*/ 618 h 710"/>
              <a:gd name="T12" fmla="*/ 196 w 399"/>
              <a:gd name="T13" fmla="*/ 709 h 710"/>
              <a:gd name="T14" fmla="*/ 250 w 399"/>
              <a:gd name="T15" fmla="*/ 672 h 710"/>
              <a:gd name="T16" fmla="*/ 277 w 399"/>
              <a:gd name="T17" fmla="*/ 488 h 710"/>
              <a:gd name="T18" fmla="*/ 383 w 399"/>
              <a:gd name="T19" fmla="*/ 299 h 710"/>
              <a:gd name="T20" fmla="*/ 393 w 399"/>
              <a:gd name="T21" fmla="*/ 148 h 710"/>
              <a:gd name="T22" fmla="*/ 210 w 399"/>
              <a:gd name="T23" fmla="*/ 698 h 710"/>
              <a:gd name="T24" fmla="*/ 188 w 399"/>
              <a:gd name="T25" fmla="*/ 673 h 710"/>
              <a:gd name="T26" fmla="*/ 219 w 399"/>
              <a:gd name="T27" fmla="*/ 695 h 710"/>
              <a:gd name="T28" fmla="*/ 189 w 399"/>
              <a:gd name="T29" fmla="*/ 663 h 710"/>
              <a:gd name="T30" fmla="*/ 241 w 399"/>
              <a:gd name="T31" fmla="*/ 645 h 710"/>
              <a:gd name="T32" fmla="*/ 241 w 399"/>
              <a:gd name="T33" fmla="*/ 633 h 710"/>
              <a:gd name="T34" fmla="*/ 245 w 399"/>
              <a:gd name="T35" fmla="*/ 634 h 710"/>
              <a:gd name="T36" fmla="*/ 149 w 399"/>
              <a:gd name="T37" fmla="*/ 282 h 710"/>
              <a:gd name="T38" fmla="*/ 189 w 399"/>
              <a:gd name="T39" fmla="*/ 263 h 710"/>
              <a:gd name="T40" fmla="*/ 249 w 399"/>
              <a:gd name="T41" fmla="*/ 268 h 710"/>
              <a:gd name="T42" fmla="*/ 248 w 399"/>
              <a:gd name="T43" fmla="*/ 314 h 710"/>
              <a:gd name="T44" fmla="*/ 226 w 399"/>
              <a:gd name="T45" fmla="*/ 549 h 710"/>
              <a:gd name="T46" fmla="*/ 199 w 399"/>
              <a:gd name="T47" fmla="*/ 476 h 710"/>
              <a:gd name="T48" fmla="*/ 153 w 399"/>
              <a:gd name="T49" fmla="*/ 209 h 710"/>
              <a:gd name="T50" fmla="*/ 225 w 399"/>
              <a:gd name="T51" fmla="*/ 208 h 710"/>
              <a:gd name="T52" fmla="*/ 225 w 399"/>
              <a:gd name="T53" fmla="*/ 228 h 710"/>
              <a:gd name="T54" fmla="*/ 368 w 399"/>
              <a:gd name="T55" fmla="*/ 308 h 710"/>
              <a:gd name="T56" fmla="*/ 275 w 399"/>
              <a:gd name="T57" fmla="*/ 460 h 710"/>
              <a:gd name="T58" fmla="*/ 243 w 399"/>
              <a:gd name="T59" fmla="*/ 595 h 710"/>
              <a:gd name="T60" fmla="*/ 254 w 399"/>
              <a:gd name="T61" fmla="*/ 340 h 710"/>
              <a:gd name="T62" fmla="*/ 296 w 399"/>
              <a:gd name="T63" fmla="*/ 290 h 710"/>
              <a:gd name="T64" fmla="*/ 285 w 399"/>
              <a:gd name="T65" fmla="*/ 267 h 710"/>
              <a:gd name="T66" fmla="*/ 281 w 399"/>
              <a:gd name="T67" fmla="*/ 259 h 710"/>
              <a:gd name="T68" fmla="*/ 293 w 399"/>
              <a:gd name="T69" fmla="*/ 216 h 710"/>
              <a:gd name="T70" fmla="*/ 245 w 399"/>
              <a:gd name="T71" fmla="*/ 256 h 710"/>
              <a:gd name="T72" fmla="*/ 242 w 399"/>
              <a:gd name="T73" fmla="*/ 201 h 710"/>
              <a:gd name="T74" fmla="*/ 212 w 399"/>
              <a:gd name="T75" fmla="*/ 208 h 710"/>
              <a:gd name="T76" fmla="*/ 202 w 399"/>
              <a:gd name="T77" fmla="*/ 252 h 710"/>
              <a:gd name="T78" fmla="*/ 169 w 399"/>
              <a:gd name="T79" fmla="*/ 206 h 710"/>
              <a:gd name="T80" fmla="*/ 138 w 399"/>
              <a:gd name="T81" fmla="*/ 204 h 710"/>
              <a:gd name="T82" fmla="*/ 158 w 399"/>
              <a:gd name="T83" fmla="*/ 244 h 710"/>
              <a:gd name="T84" fmla="*/ 106 w 399"/>
              <a:gd name="T85" fmla="*/ 225 h 710"/>
              <a:gd name="T86" fmla="*/ 83 w 399"/>
              <a:gd name="T87" fmla="*/ 247 h 710"/>
              <a:gd name="T88" fmla="*/ 134 w 399"/>
              <a:gd name="T89" fmla="*/ 279 h 710"/>
              <a:gd name="T90" fmla="*/ 188 w 399"/>
              <a:gd name="T91" fmla="*/ 484 h 710"/>
              <a:gd name="T92" fmla="*/ 167 w 399"/>
              <a:gd name="T93" fmla="*/ 596 h 710"/>
              <a:gd name="T94" fmla="*/ 117 w 399"/>
              <a:gd name="T95" fmla="*/ 443 h 710"/>
              <a:gd name="T96" fmla="*/ 18 w 399"/>
              <a:gd name="T97" fmla="*/ 282 h 710"/>
              <a:gd name="T98" fmla="*/ 37 w 399"/>
              <a:gd name="T99" fmla="*/ 121 h 710"/>
              <a:gd name="T100" fmla="*/ 145 w 399"/>
              <a:gd name="T101" fmla="*/ 24 h 710"/>
              <a:gd name="T102" fmla="*/ 306 w 399"/>
              <a:gd name="T103" fmla="*/ 35 h 710"/>
              <a:gd name="T104" fmla="*/ 385 w 399"/>
              <a:gd name="T105" fmla="*/ 177 h 710"/>
              <a:gd name="T106" fmla="*/ 283 w 399"/>
              <a:gd name="T107" fmla="*/ 282 h 710"/>
              <a:gd name="T108" fmla="*/ 266 w 399"/>
              <a:gd name="T109" fmla="*/ 248 h 710"/>
              <a:gd name="T110" fmla="*/ 283 w 399"/>
              <a:gd name="T111" fmla="*/ 240 h 710"/>
              <a:gd name="T112" fmla="*/ 111 w 399"/>
              <a:gd name="T113" fmla="*/ 255 h 710"/>
              <a:gd name="T114" fmla="*/ 106 w 399"/>
              <a:gd name="T115" fmla="*/ 239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9" h="710">
                <a:moveTo>
                  <a:pt x="339" y="46"/>
                </a:moveTo>
                <a:lnTo>
                  <a:pt x="339" y="46"/>
                </a:lnTo>
                <a:lnTo>
                  <a:pt x="329" y="36"/>
                </a:lnTo>
                <a:lnTo>
                  <a:pt x="316" y="28"/>
                </a:lnTo>
                <a:lnTo>
                  <a:pt x="304" y="21"/>
                </a:lnTo>
                <a:lnTo>
                  <a:pt x="292" y="15"/>
                </a:lnTo>
                <a:lnTo>
                  <a:pt x="279" y="11"/>
                </a:lnTo>
                <a:lnTo>
                  <a:pt x="264" y="7"/>
                </a:lnTo>
                <a:lnTo>
                  <a:pt x="250" y="2"/>
                </a:lnTo>
                <a:lnTo>
                  <a:pt x="235" y="1"/>
                </a:lnTo>
                <a:lnTo>
                  <a:pt x="222" y="0"/>
                </a:lnTo>
                <a:lnTo>
                  <a:pt x="207" y="0"/>
                </a:lnTo>
                <a:lnTo>
                  <a:pt x="192" y="1"/>
                </a:lnTo>
                <a:lnTo>
                  <a:pt x="177" y="2"/>
                </a:lnTo>
                <a:lnTo>
                  <a:pt x="164" y="5"/>
                </a:lnTo>
                <a:lnTo>
                  <a:pt x="149" y="9"/>
                </a:lnTo>
                <a:lnTo>
                  <a:pt x="135" y="13"/>
                </a:lnTo>
                <a:lnTo>
                  <a:pt x="123" y="19"/>
                </a:lnTo>
                <a:lnTo>
                  <a:pt x="123" y="19"/>
                </a:lnTo>
                <a:lnTo>
                  <a:pt x="110" y="25"/>
                </a:lnTo>
                <a:lnTo>
                  <a:pt x="98" y="34"/>
                </a:lnTo>
                <a:lnTo>
                  <a:pt x="86" y="42"/>
                </a:lnTo>
                <a:lnTo>
                  <a:pt x="75" y="51"/>
                </a:lnTo>
                <a:lnTo>
                  <a:pt x="64" y="62"/>
                </a:lnTo>
                <a:lnTo>
                  <a:pt x="54" y="73"/>
                </a:lnTo>
                <a:lnTo>
                  <a:pt x="46" y="83"/>
                </a:lnTo>
                <a:lnTo>
                  <a:pt x="38" y="96"/>
                </a:lnTo>
                <a:lnTo>
                  <a:pt x="30" y="109"/>
                </a:lnTo>
                <a:lnTo>
                  <a:pt x="25" y="121"/>
                </a:lnTo>
                <a:lnTo>
                  <a:pt x="18" y="135"/>
                </a:lnTo>
                <a:lnTo>
                  <a:pt x="14" y="148"/>
                </a:lnTo>
                <a:lnTo>
                  <a:pt x="6" y="177"/>
                </a:lnTo>
                <a:lnTo>
                  <a:pt x="2" y="205"/>
                </a:lnTo>
                <a:lnTo>
                  <a:pt x="2" y="205"/>
                </a:lnTo>
                <a:lnTo>
                  <a:pt x="0" y="229"/>
                </a:lnTo>
                <a:lnTo>
                  <a:pt x="2" y="252"/>
                </a:lnTo>
                <a:lnTo>
                  <a:pt x="6" y="275"/>
                </a:lnTo>
                <a:lnTo>
                  <a:pt x="11" y="298"/>
                </a:lnTo>
                <a:lnTo>
                  <a:pt x="18" y="320"/>
                </a:lnTo>
                <a:lnTo>
                  <a:pt x="27" y="341"/>
                </a:lnTo>
                <a:lnTo>
                  <a:pt x="38" y="362"/>
                </a:lnTo>
                <a:lnTo>
                  <a:pt x="52" y="380"/>
                </a:lnTo>
                <a:lnTo>
                  <a:pt x="52" y="380"/>
                </a:lnTo>
                <a:lnTo>
                  <a:pt x="71" y="405"/>
                </a:lnTo>
                <a:lnTo>
                  <a:pt x="90" y="428"/>
                </a:lnTo>
                <a:lnTo>
                  <a:pt x="108" y="452"/>
                </a:lnTo>
                <a:lnTo>
                  <a:pt x="126" y="476"/>
                </a:lnTo>
                <a:lnTo>
                  <a:pt x="126" y="476"/>
                </a:lnTo>
                <a:lnTo>
                  <a:pt x="134" y="490"/>
                </a:lnTo>
                <a:lnTo>
                  <a:pt x="141" y="505"/>
                </a:lnTo>
                <a:lnTo>
                  <a:pt x="146" y="520"/>
                </a:lnTo>
                <a:lnTo>
                  <a:pt x="149" y="534"/>
                </a:lnTo>
                <a:lnTo>
                  <a:pt x="152" y="551"/>
                </a:lnTo>
                <a:lnTo>
                  <a:pt x="153" y="565"/>
                </a:lnTo>
                <a:lnTo>
                  <a:pt x="154" y="598"/>
                </a:lnTo>
                <a:lnTo>
                  <a:pt x="154" y="598"/>
                </a:lnTo>
                <a:lnTo>
                  <a:pt x="153" y="599"/>
                </a:lnTo>
                <a:lnTo>
                  <a:pt x="152" y="603"/>
                </a:lnTo>
                <a:lnTo>
                  <a:pt x="152" y="603"/>
                </a:lnTo>
                <a:lnTo>
                  <a:pt x="152" y="618"/>
                </a:lnTo>
                <a:lnTo>
                  <a:pt x="153" y="636"/>
                </a:lnTo>
                <a:lnTo>
                  <a:pt x="154" y="653"/>
                </a:lnTo>
                <a:lnTo>
                  <a:pt x="158" y="671"/>
                </a:lnTo>
                <a:lnTo>
                  <a:pt x="162" y="679"/>
                </a:lnTo>
                <a:lnTo>
                  <a:pt x="165" y="686"/>
                </a:lnTo>
                <a:lnTo>
                  <a:pt x="171" y="692"/>
                </a:lnTo>
                <a:lnTo>
                  <a:pt x="175" y="698"/>
                </a:lnTo>
                <a:lnTo>
                  <a:pt x="181" y="703"/>
                </a:lnTo>
                <a:lnTo>
                  <a:pt x="188" y="707"/>
                </a:lnTo>
                <a:lnTo>
                  <a:pt x="196" y="709"/>
                </a:lnTo>
                <a:lnTo>
                  <a:pt x="206" y="710"/>
                </a:lnTo>
                <a:lnTo>
                  <a:pt x="206" y="710"/>
                </a:lnTo>
                <a:lnTo>
                  <a:pt x="215" y="710"/>
                </a:lnTo>
                <a:lnTo>
                  <a:pt x="222" y="707"/>
                </a:lnTo>
                <a:lnTo>
                  <a:pt x="230" y="704"/>
                </a:lnTo>
                <a:lnTo>
                  <a:pt x="235" y="699"/>
                </a:lnTo>
                <a:lnTo>
                  <a:pt x="241" y="694"/>
                </a:lnTo>
                <a:lnTo>
                  <a:pt x="245" y="687"/>
                </a:lnTo>
                <a:lnTo>
                  <a:pt x="248" y="680"/>
                </a:lnTo>
                <a:lnTo>
                  <a:pt x="250" y="672"/>
                </a:lnTo>
                <a:lnTo>
                  <a:pt x="254" y="655"/>
                </a:lnTo>
                <a:lnTo>
                  <a:pt x="256" y="636"/>
                </a:lnTo>
                <a:lnTo>
                  <a:pt x="256" y="603"/>
                </a:lnTo>
                <a:lnTo>
                  <a:pt x="256" y="603"/>
                </a:lnTo>
                <a:lnTo>
                  <a:pt x="257" y="599"/>
                </a:lnTo>
                <a:lnTo>
                  <a:pt x="257" y="599"/>
                </a:lnTo>
                <a:lnTo>
                  <a:pt x="262" y="555"/>
                </a:lnTo>
                <a:lnTo>
                  <a:pt x="266" y="532"/>
                </a:lnTo>
                <a:lnTo>
                  <a:pt x="272" y="510"/>
                </a:lnTo>
                <a:lnTo>
                  <a:pt x="277" y="488"/>
                </a:lnTo>
                <a:lnTo>
                  <a:pt x="285" y="468"/>
                </a:lnTo>
                <a:lnTo>
                  <a:pt x="295" y="448"/>
                </a:lnTo>
                <a:lnTo>
                  <a:pt x="307" y="428"/>
                </a:lnTo>
                <a:lnTo>
                  <a:pt x="307" y="428"/>
                </a:lnTo>
                <a:lnTo>
                  <a:pt x="327" y="397"/>
                </a:lnTo>
                <a:lnTo>
                  <a:pt x="349" y="366"/>
                </a:lnTo>
                <a:lnTo>
                  <a:pt x="358" y="351"/>
                </a:lnTo>
                <a:lnTo>
                  <a:pt x="368" y="335"/>
                </a:lnTo>
                <a:lnTo>
                  <a:pt x="376" y="317"/>
                </a:lnTo>
                <a:lnTo>
                  <a:pt x="383" y="299"/>
                </a:lnTo>
                <a:lnTo>
                  <a:pt x="383" y="299"/>
                </a:lnTo>
                <a:lnTo>
                  <a:pt x="388" y="285"/>
                </a:lnTo>
                <a:lnTo>
                  <a:pt x="391" y="268"/>
                </a:lnTo>
                <a:lnTo>
                  <a:pt x="395" y="251"/>
                </a:lnTo>
                <a:lnTo>
                  <a:pt x="396" y="235"/>
                </a:lnTo>
                <a:lnTo>
                  <a:pt x="397" y="217"/>
                </a:lnTo>
                <a:lnTo>
                  <a:pt x="399" y="200"/>
                </a:lnTo>
                <a:lnTo>
                  <a:pt x="397" y="183"/>
                </a:lnTo>
                <a:lnTo>
                  <a:pt x="396" y="166"/>
                </a:lnTo>
                <a:lnTo>
                  <a:pt x="393" y="148"/>
                </a:lnTo>
                <a:lnTo>
                  <a:pt x="389" y="132"/>
                </a:lnTo>
                <a:lnTo>
                  <a:pt x="384" y="116"/>
                </a:lnTo>
                <a:lnTo>
                  <a:pt x="378" y="101"/>
                </a:lnTo>
                <a:lnTo>
                  <a:pt x="370" y="86"/>
                </a:lnTo>
                <a:lnTo>
                  <a:pt x="361" y="71"/>
                </a:lnTo>
                <a:lnTo>
                  <a:pt x="351" y="58"/>
                </a:lnTo>
                <a:lnTo>
                  <a:pt x="339" y="46"/>
                </a:lnTo>
                <a:lnTo>
                  <a:pt x="339" y="46"/>
                </a:lnTo>
                <a:close/>
                <a:moveTo>
                  <a:pt x="210" y="698"/>
                </a:moveTo>
                <a:lnTo>
                  <a:pt x="210" y="698"/>
                </a:lnTo>
                <a:lnTo>
                  <a:pt x="203" y="698"/>
                </a:lnTo>
                <a:lnTo>
                  <a:pt x="196" y="698"/>
                </a:lnTo>
                <a:lnTo>
                  <a:pt x="191" y="695"/>
                </a:lnTo>
                <a:lnTo>
                  <a:pt x="187" y="692"/>
                </a:lnTo>
                <a:lnTo>
                  <a:pt x="181" y="688"/>
                </a:lnTo>
                <a:lnTo>
                  <a:pt x="179" y="684"/>
                </a:lnTo>
                <a:lnTo>
                  <a:pt x="172" y="673"/>
                </a:lnTo>
                <a:lnTo>
                  <a:pt x="172" y="673"/>
                </a:lnTo>
                <a:lnTo>
                  <a:pt x="180" y="673"/>
                </a:lnTo>
                <a:lnTo>
                  <a:pt x="188" y="673"/>
                </a:lnTo>
                <a:lnTo>
                  <a:pt x="204" y="673"/>
                </a:lnTo>
                <a:lnTo>
                  <a:pt x="221" y="672"/>
                </a:lnTo>
                <a:lnTo>
                  <a:pt x="229" y="673"/>
                </a:lnTo>
                <a:lnTo>
                  <a:pt x="237" y="675"/>
                </a:lnTo>
                <a:lnTo>
                  <a:pt x="237" y="675"/>
                </a:lnTo>
                <a:lnTo>
                  <a:pt x="238" y="675"/>
                </a:lnTo>
                <a:lnTo>
                  <a:pt x="238" y="675"/>
                </a:lnTo>
                <a:lnTo>
                  <a:pt x="233" y="683"/>
                </a:lnTo>
                <a:lnTo>
                  <a:pt x="227" y="691"/>
                </a:lnTo>
                <a:lnTo>
                  <a:pt x="219" y="695"/>
                </a:lnTo>
                <a:lnTo>
                  <a:pt x="210" y="698"/>
                </a:lnTo>
                <a:lnTo>
                  <a:pt x="210" y="698"/>
                </a:lnTo>
                <a:close/>
                <a:moveTo>
                  <a:pt x="241" y="664"/>
                </a:moveTo>
                <a:lnTo>
                  <a:pt x="241" y="664"/>
                </a:lnTo>
                <a:lnTo>
                  <a:pt x="239" y="664"/>
                </a:lnTo>
                <a:lnTo>
                  <a:pt x="239" y="664"/>
                </a:lnTo>
                <a:lnTo>
                  <a:pt x="231" y="661"/>
                </a:lnTo>
                <a:lnTo>
                  <a:pt x="223" y="661"/>
                </a:lnTo>
                <a:lnTo>
                  <a:pt x="206" y="661"/>
                </a:lnTo>
                <a:lnTo>
                  <a:pt x="189" y="663"/>
                </a:lnTo>
                <a:lnTo>
                  <a:pt x="181" y="663"/>
                </a:lnTo>
                <a:lnTo>
                  <a:pt x="173" y="661"/>
                </a:lnTo>
                <a:lnTo>
                  <a:pt x="173" y="661"/>
                </a:lnTo>
                <a:lnTo>
                  <a:pt x="171" y="661"/>
                </a:lnTo>
                <a:lnTo>
                  <a:pt x="169" y="663"/>
                </a:lnTo>
                <a:lnTo>
                  <a:pt x="169" y="663"/>
                </a:lnTo>
                <a:lnTo>
                  <a:pt x="165" y="642"/>
                </a:lnTo>
                <a:lnTo>
                  <a:pt x="165" y="642"/>
                </a:lnTo>
                <a:lnTo>
                  <a:pt x="203" y="644"/>
                </a:lnTo>
                <a:lnTo>
                  <a:pt x="241" y="645"/>
                </a:lnTo>
                <a:lnTo>
                  <a:pt x="241" y="645"/>
                </a:lnTo>
                <a:lnTo>
                  <a:pt x="243" y="645"/>
                </a:lnTo>
                <a:lnTo>
                  <a:pt x="243" y="645"/>
                </a:lnTo>
                <a:lnTo>
                  <a:pt x="242" y="655"/>
                </a:lnTo>
                <a:lnTo>
                  <a:pt x="241" y="664"/>
                </a:lnTo>
                <a:lnTo>
                  <a:pt x="241" y="664"/>
                </a:lnTo>
                <a:close/>
                <a:moveTo>
                  <a:pt x="245" y="634"/>
                </a:moveTo>
                <a:lnTo>
                  <a:pt x="245" y="634"/>
                </a:lnTo>
                <a:lnTo>
                  <a:pt x="241" y="633"/>
                </a:lnTo>
                <a:lnTo>
                  <a:pt x="241" y="633"/>
                </a:lnTo>
                <a:lnTo>
                  <a:pt x="203" y="632"/>
                </a:lnTo>
                <a:lnTo>
                  <a:pt x="164" y="630"/>
                </a:lnTo>
                <a:lnTo>
                  <a:pt x="164" y="630"/>
                </a:lnTo>
                <a:lnTo>
                  <a:pt x="164" y="609"/>
                </a:lnTo>
                <a:lnTo>
                  <a:pt x="164" y="609"/>
                </a:lnTo>
                <a:lnTo>
                  <a:pt x="184" y="609"/>
                </a:lnTo>
                <a:lnTo>
                  <a:pt x="204" y="609"/>
                </a:lnTo>
                <a:lnTo>
                  <a:pt x="245" y="607"/>
                </a:lnTo>
                <a:lnTo>
                  <a:pt x="245" y="607"/>
                </a:lnTo>
                <a:lnTo>
                  <a:pt x="245" y="634"/>
                </a:lnTo>
                <a:lnTo>
                  <a:pt x="245" y="634"/>
                </a:lnTo>
                <a:close/>
                <a:moveTo>
                  <a:pt x="195" y="436"/>
                </a:moveTo>
                <a:lnTo>
                  <a:pt x="195" y="436"/>
                </a:lnTo>
                <a:lnTo>
                  <a:pt x="188" y="397"/>
                </a:lnTo>
                <a:lnTo>
                  <a:pt x="179" y="358"/>
                </a:lnTo>
                <a:lnTo>
                  <a:pt x="173" y="337"/>
                </a:lnTo>
                <a:lnTo>
                  <a:pt x="167" y="318"/>
                </a:lnTo>
                <a:lnTo>
                  <a:pt x="158" y="299"/>
                </a:lnTo>
                <a:lnTo>
                  <a:pt x="149" y="282"/>
                </a:lnTo>
                <a:lnTo>
                  <a:pt x="149" y="282"/>
                </a:lnTo>
                <a:lnTo>
                  <a:pt x="144" y="271"/>
                </a:lnTo>
                <a:lnTo>
                  <a:pt x="144" y="271"/>
                </a:lnTo>
                <a:lnTo>
                  <a:pt x="150" y="268"/>
                </a:lnTo>
                <a:lnTo>
                  <a:pt x="157" y="263"/>
                </a:lnTo>
                <a:lnTo>
                  <a:pt x="164" y="258"/>
                </a:lnTo>
                <a:lnTo>
                  <a:pt x="168" y="251"/>
                </a:lnTo>
                <a:lnTo>
                  <a:pt x="168" y="251"/>
                </a:lnTo>
                <a:lnTo>
                  <a:pt x="179" y="259"/>
                </a:lnTo>
                <a:lnTo>
                  <a:pt x="184" y="262"/>
                </a:lnTo>
                <a:lnTo>
                  <a:pt x="189" y="263"/>
                </a:lnTo>
                <a:lnTo>
                  <a:pt x="189" y="263"/>
                </a:lnTo>
                <a:lnTo>
                  <a:pt x="198" y="264"/>
                </a:lnTo>
                <a:lnTo>
                  <a:pt x="206" y="262"/>
                </a:lnTo>
                <a:lnTo>
                  <a:pt x="214" y="259"/>
                </a:lnTo>
                <a:lnTo>
                  <a:pt x="221" y="254"/>
                </a:lnTo>
                <a:lnTo>
                  <a:pt x="221" y="254"/>
                </a:lnTo>
                <a:lnTo>
                  <a:pt x="226" y="259"/>
                </a:lnTo>
                <a:lnTo>
                  <a:pt x="233" y="264"/>
                </a:lnTo>
                <a:lnTo>
                  <a:pt x="241" y="267"/>
                </a:lnTo>
                <a:lnTo>
                  <a:pt x="249" y="268"/>
                </a:lnTo>
                <a:lnTo>
                  <a:pt x="249" y="268"/>
                </a:lnTo>
                <a:lnTo>
                  <a:pt x="249" y="277"/>
                </a:lnTo>
                <a:lnTo>
                  <a:pt x="249" y="277"/>
                </a:lnTo>
                <a:lnTo>
                  <a:pt x="250" y="279"/>
                </a:lnTo>
                <a:lnTo>
                  <a:pt x="253" y="283"/>
                </a:lnTo>
                <a:lnTo>
                  <a:pt x="258" y="289"/>
                </a:lnTo>
                <a:lnTo>
                  <a:pt x="258" y="289"/>
                </a:lnTo>
                <a:lnTo>
                  <a:pt x="254" y="297"/>
                </a:lnTo>
                <a:lnTo>
                  <a:pt x="250" y="305"/>
                </a:lnTo>
                <a:lnTo>
                  <a:pt x="248" y="314"/>
                </a:lnTo>
                <a:lnTo>
                  <a:pt x="245" y="324"/>
                </a:lnTo>
                <a:lnTo>
                  <a:pt x="245" y="324"/>
                </a:lnTo>
                <a:lnTo>
                  <a:pt x="241" y="345"/>
                </a:lnTo>
                <a:lnTo>
                  <a:pt x="238" y="367"/>
                </a:lnTo>
                <a:lnTo>
                  <a:pt x="237" y="389"/>
                </a:lnTo>
                <a:lnTo>
                  <a:pt x="235" y="410"/>
                </a:lnTo>
                <a:lnTo>
                  <a:pt x="235" y="410"/>
                </a:lnTo>
                <a:lnTo>
                  <a:pt x="233" y="456"/>
                </a:lnTo>
                <a:lnTo>
                  <a:pt x="230" y="503"/>
                </a:lnTo>
                <a:lnTo>
                  <a:pt x="226" y="549"/>
                </a:lnTo>
                <a:lnTo>
                  <a:pt x="225" y="595"/>
                </a:lnTo>
                <a:lnTo>
                  <a:pt x="225" y="595"/>
                </a:lnTo>
                <a:lnTo>
                  <a:pt x="189" y="596"/>
                </a:lnTo>
                <a:lnTo>
                  <a:pt x="189" y="596"/>
                </a:lnTo>
                <a:lnTo>
                  <a:pt x="194" y="578"/>
                </a:lnTo>
                <a:lnTo>
                  <a:pt x="196" y="557"/>
                </a:lnTo>
                <a:lnTo>
                  <a:pt x="199" y="537"/>
                </a:lnTo>
                <a:lnTo>
                  <a:pt x="200" y="517"/>
                </a:lnTo>
                <a:lnTo>
                  <a:pt x="200" y="497"/>
                </a:lnTo>
                <a:lnTo>
                  <a:pt x="199" y="476"/>
                </a:lnTo>
                <a:lnTo>
                  <a:pt x="198" y="456"/>
                </a:lnTo>
                <a:lnTo>
                  <a:pt x="195" y="436"/>
                </a:lnTo>
                <a:lnTo>
                  <a:pt x="195" y="436"/>
                </a:lnTo>
                <a:close/>
                <a:moveTo>
                  <a:pt x="156" y="223"/>
                </a:moveTo>
                <a:lnTo>
                  <a:pt x="156" y="223"/>
                </a:lnTo>
                <a:lnTo>
                  <a:pt x="152" y="217"/>
                </a:lnTo>
                <a:lnTo>
                  <a:pt x="152" y="217"/>
                </a:lnTo>
                <a:lnTo>
                  <a:pt x="150" y="214"/>
                </a:lnTo>
                <a:lnTo>
                  <a:pt x="150" y="212"/>
                </a:lnTo>
                <a:lnTo>
                  <a:pt x="153" y="209"/>
                </a:lnTo>
                <a:lnTo>
                  <a:pt x="157" y="208"/>
                </a:lnTo>
                <a:lnTo>
                  <a:pt x="157" y="208"/>
                </a:lnTo>
                <a:lnTo>
                  <a:pt x="160" y="213"/>
                </a:lnTo>
                <a:lnTo>
                  <a:pt x="161" y="218"/>
                </a:lnTo>
                <a:lnTo>
                  <a:pt x="161" y="218"/>
                </a:lnTo>
                <a:lnTo>
                  <a:pt x="162" y="229"/>
                </a:lnTo>
                <a:lnTo>
                  <a:pt x="162" y="229"/>
                </a:lnTo>
                <a:lnTo>
                  <a:pt x="156" y="223"/>
                </a:lnTo>
                <a:lnTo>
                  <a:pt x="156" y="223"/>
                </a:lnTo>
                <a:close/>
                <a:moveTo>
                  <a:pt x="225" y="208"/>
                </a:moveTo>
                <a:lnTo>
                  <a:pt x="225" y="208"/>
                </a:lnTo>
                <a:lnTo>
                  <a:pt x="226" y="205"/>
                </a:lnTo>
                <a:lnTo>
                  <a:pt x="227" y="204"/>
                </a:lnTo>
                <a:lnTo>
                  <a:pt x="229" y="204"/>
                </a:lnTo>
                <a:lnTo>
                  <a:pt x="229" y="205"/>
                </a:lnTo>
                <a:lnTo>
                  <a:pt x="230" y="209"/>
                </a:lnTo>
                <a:lnTo>
                  <a:pt x="230" y="213"/>
                </a:lnTo>
                <a:lnTo>
                  <a:pt x="230" y="213"/>
                </a:lnTo>
                <a:lnTo>
                  <a:pt x="227" y="220"/>
                </a:lnTo>
                <a:lnTo>
                  <a:pt x="225" y="228"/>
                </a:lnTo>
                <a:lnTo>
                  <a:pt x="225" y="228"/>
                </a:lnTo>
                <a:lnTo>
                  <a:pt x="222" y="233"/>
                </a:lnTo>
                <a:lnTo>
                  <a:pt x="222" y="233"/>
                </a:lnTo>
                <a:lnTo>
                  <a:pt x="221" y="228"/>
                </a:lnTo>
                <a:lnTo>
                  <a:pt x="221" y="228"/>
                </a:lnTo>
                <a:lnTo>
                  <a:pt x="221" y="223"/>
                </a:lnTo>
                <a:lnTo>
                  <a:pt x="222" y="217"/>
                </a:lnTo>
                <a:lnTo>
                  <a:pt x="225" y="208"/>
                </a:lnTo>
                <a:lnTo>
                  <a:pt x="225" y="208"/>
                </a:lnTo>
                <a:close/>
                <a:moveTo>
                  <a:pt x="368" y="308"/>
                </a:moveTo>
                <a:lnTo>
                  <a:pt x="368" y="308"/>
                </a:lnTo>
                <a:lnTo>
                  <a:pt x="360" y="326"/>
                </a:lnTo>
                <a:lnTo>
                  <a:pt x="350" y="344"/>
                </a:lnTo>
                <a:lnTo>
                  <a:pt x="339" y="360"/>
                </a:lnTo>
                <a:lnTo>
                  <a:pt x="329" y="378"/>
                </a:lnTo>
                <a:lnTo>
                  <a:pt x="304" y="410"/>
                </a:lnTo>
                <a:lnTo>
                  <a:pt x="293" y="426"/>
                </a:lnTo>
                <a:lnTo>
                  <a:pt x="283" y="444"/>
                </a:lnTo>
                <a:lnTo>
                  <a:pt x="283" y="444"/>
                </a:lnTo>
                <a:lnTo>
                  <a:pt x="275" y="460"/>
                </a:lnTo>
                <a:lnTo>
                  <a:pt x="268" y="478"/>
                </a:lnTo>
                <a:lnTo>
                  <a:pt x="262" y="495"/>
                </a:lnTo>
                <a:lnTo>
                  <a:pt x="257" y="514"/>
                </a:lnTo>
                <a:lnTo>
                  <a:pt x="252" y="552"/>
                </a:lnTo>
                <a:lnTo>
                  <a:pt x="248" y="588"/>
                </a:lnTo>
                <a:lnTo>
                  <a:pt x="248" y="588"/>
                </a:lnTo>
                <a:lnTo>
                  <a:pt x="245" y="591"/>
                </a:lnTo>
                <a:lnTo>
                  <a:pt x="243" y="594"/>
                </a:lnTo>
                <a:lnTo>
                  <a:pt x="243" y="594"/>
                </a:lnTo>
                <a:lnTo>
                  <a:pt x="243" y="595"/>
                </a:lnTo>
                <a:lnTo>
                  <a:pt x="243" y="595"/>
                </a:lnTo>
                <a:lnTo>
                  <a:pt x="237" y="595"/>
                </a:lnTo>
                <a:lnTo>
                  <a:pt x="237" y="595"/>
                </a:lnTo>
                <a:lnTo>
                  <a:pt x="238" y="553"/>
                </a:lnTo>
                <a:lnTo>
                  <a:pt x="241" y="510"/>
                </a:lnTo>
                <a:lnTo>
                  <a:pt x="246" y="425"/>
                </a:lnTo>
                <a:lnTo>
                  <a:pt x="246" y="425"/>
                </a:lnTo>
                <a:lnTo>
                  <a:pt x="249" y="382"/>
                </a:lnTo>
                <a:lnTo>
                  <a:pt x="252" y="360"/>
                </a:lnTo>
                <a:lnTo>
                  <a:pt x="254" y="340"/>
                </a:lnTo>
                <a:lnTo>
                  <a:pt x="254" y="340"/>
                </a:lnTo>
                <a:lnTo>
                  <a:pt x="257" y="326"/>
                </a:lnTo>
                <a:lnTo>
                  <a:pt x="260" y="314"/>
                </a:lnTo>
                <a:lnTo>
                  <a:pt x="264" y="304"/>
                </a:lnTo>
                <a:lnTo>
                  <a:pt x="270" y="294"/>
                </a:lnTo>
                <a:lnTo>
                  <a:pt x="270" y="294"/>
                </a:lnTo>
                <a:lnTo>
                  <a:pt x="280" y="294"/>
                </a:lnTo>
                <a:lnTo>
                  <a:pt x="289" y="294"/>
                </a:lnTo>
                <a:lnTo>
                  <a:pt x="293" y="291"/>
                </a:lnTo>
                <a:lnTo>
                  <a:pt x="296" y="290"/>
                </a:lnTo>
                <a:lnTo>
                  <a:pt x="299" y="286"/>
                </a:lnTo>
                <a:lnTo>
                  <a:pt x="300" y="282"/>
                </a:lnTo>
                <a:lnTo>
                  <a:pt x="300" y="282"/>
                </a:lnTo>
                <a:lnTo>
                  <a:pt x="300" y="277"/>
                </a:lnTo>
                <a:lnTo>
                  <a:pt x="300" y="271"/>
                </a:lnTo>
                <a:lnTo>
                  <a:pt x="297" y="267"/>
                </a:lnTo>
                <a:lnTo>
                  <a:pt x="295" y="266"/>
                </a:lnTo>
                <a:lnTo>
                  <a:pt x="292" y="266"/>
                </a:lnTo>
                <a:lnTo>
                  <a:pt x="292" y="266"/>
                </a:lnTo>
                <a:lnTo>
                  <a:pt x="285" y="267"/>
                </a:lnTo>
                <a:lnTo>
                  <a:pt x="279" y="270"/>
                </a:lnTo>
                <a:lnTo>
                  <a:pt x="272" y="275"/>
                </a:lnTo>
                <a:lnTo>
                  <a:pt x="266" y="279"/>
                </a:lnTo>
                <a:lnTo>
                  <a:pt x="266" y="279"/>
                </a:lnTo>
                <a:lnTo>
                  <a:pt x="264" y="278"/>
                </a:lnTo>
                <a:lnTo>
                  <a:pt x="262" y="275"/>
                </a:lnTo>
                <a:lnTo>
                  <a:pt x="261" y="268"/>
                </a:lnTo>
                <a:lnTo>
                  <a:pt x="261" y="268"/>
                </a:lnTo>
                <a:lnTo>
                  <a:pt x="272" y="264"/>
                </a:lnTo>
                <a:lnTo>
                  <a:pt x="281" y="259"/>
                </a:lnTo>
                <a:lnTo>
                  <a:pt x="289" y="251"/>
                </a:lnTo>
                <a:lnTo>
                  <a:pt x="295" y="241"/>
                </a:lnTo>
                <a:lnTo>
                  <a:pt x="295" y="241"/>
                </a:lnTo>
                <a:lnTo>
                  <a:pt x="297" y="235"/>
                </a:lnTo>
                <a:lnTo>
                  <a:pt x="299" y="228"/>
                </a:lnTo>
                <a:lnTo>
                  <a:pt x="299" y="224"/>
                </a:lnTo>
                <a:lnTo>
                  <a:pt x="299" y="220"/>
                </a:lnTo>
                <a:lnTo>
                  <a:pt x="296" y="217"/>
                </a:lnTo>
                <a:lnTo>
                  <a:pt x="293" y="216"/>
                </a:lnTo>
                <a:lnTo>
                  <a:pt x="293" y="216"/>
                </a:lnTo>
                <a:lnTo>
                  <a:pt x="285" y="214"/>
                </a:lnTo>
                <a:lnTo>
                  <a:pt x="279" y="216"/>
                </a:lnTo>
                <a:lnTo>
                  <a:pt x="273" y="220"/>
                </a:lnTo>
                <a:lnTo>
                  <a:pt x="266" y="225"/>
                </a:lnTo>
                <a:lnTo>
                  <a:pt x="262" y="232"/>
                </a:lnTo>
                <a:lnTo>
                  <a:pt x="257" y="240"/>
                </a:lnTo>
                <a:lnTo>
                  <a:pt x="254" y="248"/>
                </a:lnTo>
                <a:lnTo>
                  <a:pt x="252" y="258"/>
                </a:lnTo>
                <a:lnTo>
                  <a:pt x="252" y="258"/>
                </a:lnTo>
                <a:lnTo>
                  <a:pt x="245" y="256"/>
                </a:lnTo>
                <a:lnTo>
                  <a:pt x="239" y="254"/>
                </a:lnTo>
                <a:lnTo>
                  <a:pt x="233" y="251"/>
                </a:lnTo>
                <a:lnTo>
                  <a:pt x="229" y="245"/>
                </a:lnTo>
                <a:lnTo>
                  <a:pt x="229" y="245"/>
                </a:lnTo>
                <a:lnTo>
                  <a:pt x="234" y="237"/>
                </a:lnTo>
                <a:lnTo>
                  <a:pt x="239" y="227"/>
                </a:lnTo>
                <a:lnTo>
                  <a:pt x="242" y="217"/>
                </a:lnTo>
                <a:lnTo>
                  <a:pt x="243" y="208"/>
                </a:lnTo>
                <a:lnTo>
                  <a:pt x="243" y="208"/>
                </a:lnTo>
                <a:lnTo>
                  <a:pt x="242" y="201"/>
                </a:lnTo>
                <a:lnTo>
                  <a:pt x="239" y="196"/>
                </a:lnTo>
                <a:lnTo>
                  <a:pt x="238" y="193"/>
                </a:lnTo>
                <a:lnTo>
                  <a:pt x="235" y="190"/>
                </a:lnTo>
                <a:lnTo>
                  <a:pt x="233" y="189"/>
                </a:lnTo>
                <a:lnTo>
                  <a:pt x="230" y="189"/>
                </a:lnTo>
                <a:lnTo>
                  <a:pt x="230" y="189"/>
                </a:lnTo>
                <a:lnTo>
                  <a:pt x="223" y="191"/>
                </a:lnTo>
                <a:lnTo>
                  <a:pt x="218" y="196"/>
                </a:lnTo>
                <a:lnTo>
                  <a:pt x="214" y="201"/>
                </a:lnTo>
                <a:lnTo>
                  <a:pt x="212" y="208"/>
                </a:lnTo>
                <a:lnTo>
                  <a:pt x="212" y="208"/>
                </a:lnTo>
                <a:lnTo>
                  <a:pt x="210" y="217"/>
                </a:lnTo>
                <a:lnTo>
                  <a:pt x="210" y="227"/>
                </a:lnTo>
                <a:lnTo>
                  <a:pt x="211" y="236"/>
                </a:lnTo>
                <a:lnTo>
                  <a:pt x="214" y="244"/>
                </a:lnTo>
                <a:lnTo>
                  <a:pt x="214" y="244"/>
                </a:lnTo>
                <a:lnTo>
                  <a:pt x="211" y="247"/>
                </a:lnTo>
                <a:lnTo>
                  <a:pt x="211" y="247"/>
                </a:lnTo>
                <a:lnTo>
                  <a:pt x="207" y="251"/>
                </a:lnTo>
                <a:lnTo>
                  <a:pt x="202" y="252"/>
                </a:lnTo>
                <a:lnTo>
                  <a:pt x="198" y="252"/>
                </a:lnTo>
                <a:lnTo>
                  <a:pt x="192" y="251"/>
                </a:lnTo>
                <a:lnTo>
                  <a:pt x="183" y="247"/>
                </a:lnTo>
                <a:lnTo>
                  <a:pt x="172" y="239"/>
                </a:lnTo>
                <a:lnTo>
                  <a:pt x="172" y="239"/>
                </a:lnTo>
                <a:lnTo>
                  <a:pt x="173" y="231"/>
                </a:lnTo>
                <a:lnTo>
                  <a:pt x="173" y="223"/>
                </a:lnTo>
                <a:lnTo>
                  <a:pt x="173" y="223"/>
                </a:lnTo>
                <a:lnTo>
                  <a:pt x="172" y="214"/>
                </a:lnTo>
                <a:lnTo>
                  <a:pt x="169" y="206"/>
                </a:lnTo>
                <a:lnTo>
                  <a:pt x="165" y="200"/>
                </a:lnTo>
                <a:lnTo>
                  <a:pt x="160" y="194"/>
                </a:lnTo>
                <a:lnTo>
                  <a:pt x="160" y="194"/>
                </a:lnTo>
                <a:lnTo>
                  <a:pt x="157" y="193"/>
                </a:lnTo>
                <a:lnTo>
                  <a:pt x="153" y="191"/>
                </a:lnTo>
                <a:lnTo>
                  <a:pt x="146" y="194"/>
                </a:lnTo>
                <a:lnTo>
                  <a:pt x="141" y="198"/>
                </a:lnTo>
                <a:lnTo>
                  <a:pt x="138" y="201"/>
                </a:lnTo>
                <a:lnTo>
                  <a:pt x="138" y="204"/>
                </a:lnTo>
                <a:lnTo>
                  <a:pt x="138" y="204"/>
                </a:lnTo>
                <a:lnTo>
                  <a:pt x="137" y="208"/>
                </a:lnTo>
                <a:lnTo>
                  <a:pt x="138" y="212"/>
                </a:lnTo>
                <a:lnTo>
                  <a:pt x="141" y="220"/>
                </a:lnTo>
                <a:lnTo>
                  <a:pt x="145" y="228"/>
                </a:lnTo>
                <a:lnTo>
                  <a:pt x="150" y="235"/>
                </a:lnTo>
                <a:lnTo>
                  <a:pt x="150" y="235"/>
                </a:lnTo>
                <a:lnTo>
                  <a:pt x="160" y="244"/>
                </a:lnTo>
                <a:lnTo>
                  <a:pt x="160" y="244"/>
                </a:lnTo>
                <a:lnTo>
                  <a:pt x="158" y="244"/>
                </a:lnTo>
                <a:lnTo>
                  <a:pt x="158" y="244"/>
                </a:lnTo>
                <a:lnTo>
                  <a:pt x="154" y="251"/>
                </a:lnTo>
                <a:lnTo>
                  <a:pt x="150" y="255"/>
                </a:lnTo>
                <a:lnTo>
                  <a:pt x="144" y="259"/>
                </a:lnTo>
                <a:lnTo>
                  <a:pt x="137" y="260"/>
                </a:lnTo>
                <a:lnTo>
                  <a:pt x="137" y="260"/>
                </a:lnTo>
                <a:lnTo>
                  <a:pt x="129" y="245"/>
                </a:lnTo>
                <a:lnTo>
                  <a:pt x="123" y="239"/>
                </a:lnTo>
                <a:lnTo>
                  <a:pt x="118" y="233"/>
                </a:lnTo>
                <a:lnTo>
                  <a:pt x="111" y="228"/>
                </a:lnTo>
                <a:lnTo>
                  <a:pt x="106" y="225"/>
                </a:lnTo>
                <a:lnTo>
                  <a:pt x="99" y="224"/>
                </a:lnTo>
                <a:lnTo>
                  <a:pt x="92" y="224"/>
                </a:lnTo>
                <a:lnTo>
                  <a:pt x="92" y="224"/>
                </a:lnTo>
                <a:lnTo>
                  <a:pt x="90" y="225"/>
                </a:lnTo>
                <a:lnTo>
                  <a:pt x="87" y="228"/>
                </a:lnTo>
                <a:lnTo>
                  <a:pt x="83" y="233"/>
                </a:lnTo>
                <a:lnTo>
                  <a:pt x="81" y="240"/>
                </a:lnTo>
                <a:lnTo>
                  <a:pt x="81" y="243"/>
                </a:lnTo>
                <a:lnTo>
                  <a:pt x="83" y="247"/>
                </a:lnTo>
                <a:lnTo>
                  <a:pt x="83" y="247"/>
                </a:lnTo>
                <a:lnTo>
                  <a:pt x="86" y="252"/>
                </a:lnTo>
                <a:lnTo>
                  <a:pt x="90" y="256"/>
                </a:lnTo>
                <a:lnTo>
                  <a:pt x="99" y="263"/>
                </a:lnTo>
                <a:lnTo>
                  <a:pt x="110" y="267"/>
                </a:lnTo>
                <a:lnTo>
                  <a:pt x="121" y="271"/>
                </a:lnTo>
                <a:lnTo>
                  <a:pt x="121" y="271"/>
                </a:lnTo>
                <a:lnTo>
                  <a:pt x="130" y="272"/>
                </a:lnTo>
                <a:lnTo>
                  <a:pt x="130" y="272"/>
                </a:lnTo>
                <a:lnTo>
                  <a:pt x="134" y="279"/>
                </a:lnTo>
                <a:lnTo>
                  <a:pt x="134" y="279"/>
                </a:lnTo>
                <a:lnTo>
                  <a:pt x="142" y="295"/>
                </a:lnTo>
                <a:lnTo>
                  <a:pt x="150" y="313"/>
                </a:lnTo>
                <a:lnTo>
                  <a:pt x="157" y="329"/>
                </a:lnTo>
                <a:lnTo>
                  <a:pt x="162" y="348"/>
                </a:lnTo>
                <a:lnTo>
                  <a:pt x="172" y="383"/>
                </a:lnTo>
                <a:lnTo>
                  <a:pt x="180" y="420"/>
                </a:lnTo>
                <a:lnTo>
                  <a:pt x="180" y="420"/>
                </a:lnTo>
                <a:lnTo>
                  <a:pt x="184" y="441"/>
                </a:lnTo>
                <a:lnTo>
                  <a:pt x="187" y="463"/>
                </a:lnTo>
                <a:lnTo>
                  <a:pt x="188" y="484"/>
                </a:lnTo>
                <a:lnTo>
                  <a:pt x="188" y="507"/>
                </a:lnTo>
                <a:lnTo>
                  <a:pt x="187" y="529"/>
                </a:lnTo>
                <a:lnTo>
                  <a:pt x="185" y="551"/>
                </a:lnTo>
                <a:lnTo>
                  <a:pt x="183" y="572"/>
                </a:lnTo>
                <a:lnTo>
                  <a:pt x="177" y="594"/>
                </a:lnTo>
                <a:lnTo>
                  <a:pt x="177" y="594"/>
                </a:lnTo>
                <a:lnTo>
                  <a:pt x="177" y="596"/>
                </a:lnTo>
                <a:lnTo>
                  <a:pt x="177" y="596"/>
                </a:lnTo>
                <a:lnTo>
                  <a:pt x="167" y="596"/>
                </a:lnTo>
                <a:lnTo>
                  <a:pt x="167" y="596"/>
                </a:lnTo>
                <a:lnTo>
                  <a:pt x="167" y="578"/>
                </a:lnTo>
                <a:lnTo>
                  <a:pt x="165" y="560"/>
                </a:lnTo>
                <a:lnTo>
                  <a:pt x="162" y="542"/>
                </a:lnTo>
                <a:lnTo>
                  <a:pt x="158" y="525"/>
                </a:lnTo>
                <a:lnTo>
                  <a:pt x="153" y="507"/>
                </a:lnTo>
                <a:lnTo>
                  <a:pt x="146" y="491"/>
                </a:lnTo>
                <a:lnTo>
                  <a:pt x="138" y="475"/>
                </a:lnTo>
                <a:lnTo>
                  <a:pt x="129" y="459"/>
                </a:lnTo>
                <a:lnTo>
                  <a:pt x="129" y="459"/>
                </a:lnTo>
                <a:lnTo>
                  <a:pt x="117" y="443"/>
                </a:lnTo>
                <a:lnTo>
                  <a:pt x="104" y="426"/>
                </a:lnTo>
                <a:lnTo>
                  <a:pt x="79" y="395"/>
                </a:lnTo>
                <a:lnTo>
                  <a:pt x="65" y="379"/>
                </a:lnTo>
                <a:lnTo>
                  <a:pt x="54" y="363"/>
                </a:lnTo>
                <a:lnTo>
                  <a:pt x="44" y="345"/>
                </a:lnTo>
                <a:lnTo>
                  <a:pt x="34" y="328"/>
                </a:lnTo>
                <a:lnTo>
                  <a:pt x="34" y="328"/>
                </a:lnTo>
                <a:lnTo>
                  <a:pt x="27" y="313"/>
                </a:lnTo>
                <a:lnTo>
                  <a:pt x="22" y="297"/>
                </a:lnTo>
                <a:lnTo>
                  <a:pt x="18" y="282"/>
                </a:lnTo>
                <a:lnTo>
                  <a:pt x="15" y="266"/>
                </a:lnTo>
                <a:lnTo>
                  <a:pt x="13" y="250"/>
                </a:lnTo>
                <a:lnTo>
                  <a:pt x="13" y="232"/>
                </a:lnTo>
                <a:lnTo>
                  <a:pt x="13" y="216"/>
                </a:lnTo>
                <a:lnTo>
                  <a:pt x="14" y="200"/>
                </a:lnTo>
                <a:lnTo>
                  <a:pt x="17" y="183"/>
                </a:lnTo>
                <a:lnTo>
                  <a:pt x="21" y="167"/>
                </a:lnTo>
                <a:lnTo>
                  <a:pt x="25" y="151"/>
                </a:lnTo>
                <a:lnTo>
                  <a:pt x="30" y="136"/>
                </a:lnTo>
                <a:lnTo>
                  <a:pt x="37" y="121"/>
                </a:lnTo>
                <a:lnTo>
                  <a:pt x="45" y="106"/>
                </a:lnTo>
                <a:lnTo>
                  <a:pt x="54" y="93"/>
                </a:lnTo>
                <a:lnTo>
                  <a:pt x="64" y="79"/>
                </a:lnTo>
                <a:lnTo>
                  <a:pt x="64" y="79"/>
                </a:lnTo>
                <a:lnTo>
                  <a:pt x="75" y="67"/>
                </a:lnTo>
                <a:lnTo>
                  <a:pt x="87" y="56"/>
                </a:lnTo>
                <a:lnTo>
                  <a:pt x="100" y="46"/>
                </a:lnTo>
                <a:lnTo>
                  <a:pt x="114" y="38"/>
                </a:lnTo>
                <a:lnTo>
                  <a:pt x="129" y="29"/>
                </a:lnTo>
                <a:lnTo>
                  <a:pt x="145" y="24"/>
                </a:lnTo>
                <a:lnTo>
                  <a:pt x="160" y="19"/>
                </a:lnTo>
                <a:lnTo>
                  <a:pt x="176" y="15"/>
                </a:lnTo>
                <a:lnTo>
                  <a:pt x="192" y="13"/>
                </a:lnTo>
                <a:lnTo>
                  <a:pt x="208" y="12"/>
                </a:lnTo>
                <a:lnTo>
                  <a:pt x="226" y="12"/>
                </a:lnTo>
                <a:lnTo>
                  <a:pt x="242" y="15"/>
                </a:lnTo>
                <a:lnTo>
                  <a:pt x="258" y="17"/>
                </a:lnTo>
                <a:lnTo>
                  <a:pt x="275" y="21"/>
                </a:lnTo>
                <a:lnTo>
                  <a:pt x="289" y="28"/>
                </a:lnTo>
                <a:lnTo>
                  <a:pt x="306" y="35"/>
                </a:lnTo>
                <a:lnTo>
                  <a:pt x="306" y="35"/>
                </a:lnTo>
                <a:lnTo>
                  <a:pt x="322" y="46"/>
                </a:lnTo>
                <a:lnTo>
                  <a:pt x="335" y="58"/>
                </a:lnTo>
                <a:lnTo>
                  <a:pt x="347" y="71"/>
                </a:lnTo>
                <a:lnTo>
                  <a:pt x="358" y="88"/>
                </a:lnTo>
                <a:lnTo>
                  <a:pt x="366" y="104"/>
                </a:lnTo>
                <a:lnTo>
                  <a:pt x="373" y="121"/>
                </a:lnTo>
                <a:lnTo>
                  <a:pt x="378" y="139"/>
                </a:lnTo>
                <a:lnTo>
                  <a:pt x="383" y="158"/>
                </a:lnTo>
                <a:lnTo>
                  <a:pt x="385" y="177"/>
                </a:lnTo>
                <a:lnTo>
                  <a:pt x="387" y="197"/>
                </a:lnTo>
                <a:lnTo>
                  <a:pt x="385" y="216"/>
                </a:lnTo>
                <a:lnTo>
                  <a:pt x="384" y="235"/>
                </a:lnTo>
                <a:lnTo>
                  <a:pt x="381" y="255"/>
                </a:lnTo>
                <a:lnTo>
                  <a:pt x="377" y="272"/>
                </a:lnTo>
                <a:lnTo>
                  <a:pt x="373" y="291"/>
                </a:lnTo>
                <a:lnTo>
                  <a:pt x="368" y="308"/>
                </a:lnTo>
                <a:lnTo>
                  <a:pt x="368" y="308"/>
                </a:lnTo>
                <a:close/>
                <a:moveTo>
                  <a:pt x="283" y="282"/>
                </a:moveTo>
                <a:lnTo>
                  <a:pt x="283" y="282"/>
                </a:lnTo>
                <a:lnTo>
                  <a:pt x="284" y="281"/>
                </a:lnTo>
                <a:lnTo>
                  <a:pt x="284" y="281"/>
                </a:lnTo>
                <a:lnTo>
                  <a:pt x="287" y="279"/>
                </a:lnTo>
                <a:lnTo>
                  <a:pt x="288" y="279"/>
                </a:lnTo>
                <a:lnTo>
                  <a:pt x="287" y="281"/>
                </a:lnTo>
                <a:lnTo>
                  <a:pt x="283" y="282"/>
                </a:lnTo>
                <a:lnTo>
                  <a:pt x="283" y="282"/>
                </a:lnTo>
                <a:close/>
                <a:moveTo>
                  <a:pt x="262" y="255"/>
                </a:moveTo>
                <a:lnTo>
                  <a:pt x="262" y="255"/>
                </a:lnTo>
                <a:lnTo>
                  <a:pt x="266" y="248"/>
                </a:lnTo>
                <a:lnTo>
                  <a:pt x="270" y="241"/>
                </a:lnTo>
                <a:lnTo>
                  <a:pt x="280" y="231"/>
                </a:lnTo>
                <a:lnTo>
                  <a:pt x="280" y="231"/>
                </a:lnTo>
                <a:lnTo>
                  <a:pt x="283" y="229"/>
                </a:lnTo>
                <a:lnTo>
                  <a:pt x="285" y="228"/>
                </a:lnTo>
                <a:lnTo>
                  <a:pt x="285" y="229"/>
                </a:lnTo>
                <a:lnTo>
                  <a:pt x="285" y="231"/>
                </a:lnTo>
                <a:lnTo>
                  <a:pt x="284" y="236"/>
                </a:lnTo>
                <a:lnTo>
                  <a:pt x="283" y="240"/>
                </a:lnTo>
                <a:lnTo>
                  <a:pt x="283" y="240"/>
                </a:lnTo>
                <a:lnTo>
                  <a:pt x="279" y="245"/>
                </a:lnTo>
                <a:lnTo>
                  <a:pt x="275" y="250"/>
                </a:lnTo>
                <a:lnTo>
                  <a:pt x="269" y="252"/>
                </a:lnTo>
                <a:lnTo>
                  <a:pt x="262" y="255"/>
                </a:lnTo>
                <a:lnTo>
                  <a:pt x="262" y="255"/>
                </a:lnTo>
                <a:close/>
                <a:moveTo>
                  <a:pt x="123" y="259"/>
                </a:moveTo>
                <a:lnTo>
                  <a:pt x="123" y="259"/>
                </a:lnTo>
                <a:lnTo>
                  <a:pt x="119" y="259"/>
                </a:lnTo>
                <a:lnTo>
                  <a:pt x="119" y="259"/>
                </a:lnTo>
                <a:lnTo>
                  <a:pt x="111" y="255"/>
                </a:lnTo>
                <a:lnTo>
                  <a:pt x="104" y="252"/>
                </a:lnTo>
                <a:lnTo>
                  <a:pt x="104" y="252"/>
                </a:lnTo>
                <a:lnTo>
                  <a:pt x="100" y="250"/>
                </a:lnTo>
                <a:lnTo>
                  <a:pt x="100" y="250"/>
                </a:lnTo>
                <a:lnTo>
                  <a:pt x="96" y="247"/>
                </a:lnTo>
                <a:lnTo>
                  <a:pt x="95" y="244"/>
                </a:lnTo>
                <a:lnTo>
                  <a:pt x="95" y="240"/>
                </a:lnTo>
                <a:lnTo>
                  <a:pt x="98" y="236"/>
                </a:lnTo>
                <a:lnTo>
                  <a:pt x="98" y="236"/>
                </a:lnTo>
                <a:lnTo>
                  <a:pt x="106" y="239"/>
                </a:lnTo>
                <a:lnTo>
                  <a:pt x="113" y="244"/>
                </a:lnTo>
                <a:lnTo>
                  <a:pt x="118" y="251"/>
                </a:lnTo>
                <a:lnTo>
                  <a:pt x="123" y="259"/>
                </a:lnTo>
                <a:lnTo>
                  <a:pt x="123" y="2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Group 4"/>
          <p:cNvGrpSpPr>
            <a:grpSpLocks noChangeAspect="1"/>
          </p:cNvGrpSpPr>
          <p:nvPr/>
        </p:nvGrpSpPr>
        <p:grpSpPr bwMode="auto">
          <a:xfrm>
            <a:off x="4604395" y="4004315"/>
            <a:ext cx="4946182" cy="111923"/>
            <a:chOff x="2667" y="3648"/>
            <a:chExt cx="959" cy="49"/>
          </a:xfrm>
          <a:solidFill>
            <a:schemeClr val="bg1"/>
          </a:solidFill>
        </p:grpSpPr>
        <p:sp>
          <p:nvSpPr>
            <p:cNvPr id="12" name="Freeform 5"/>
            <p:cNvSpPr/>
            <p:nvPr/>
          </p:nvSpPr>
          <p:spPr bwMode="auto">
            <a:xfrm>
              <a:off x="3262" y="3659"/>
              <a:ext cx="33" cy="38"/>
            </a:xfrm>
            <a:custGeom>
              <a:avLst/>
              <a:gdLst>
                <a:gd name="T0" fmla="*/ 14 w 14"/>
                <a:gd name="T1" fmla="*/ 3 h 13"/>
                <a:gd name="T2" fmla="*/ 8 w 14"/>
                <a:gd name="T3" fmla="*/ 3 h 13"/>
                <a:gd name="T4" fmla="*/ 6 w 14"/>
                <a:gd name="T5" fmla="*/ 0 h 13"/>
                <a:gd name="T6" fmla="*/ 4 w 14"/>
                <a:gd name="T7" fmla="*/ 0 h 13"/>
                <a:gd name="T8" fmla="*/ 4 w 14"/>
                <a:gd name="T9" fmla="*/ 0 h 13"/>
                <a:gd name="T10" fmla="*/ 3 w 14"/>
                <a:gd name="T11" fmla="*/ 3 h 13"/>
                <a:gd name="T12" fmla="*/ 0 w 14"/>
                <a:gd name="T13" fmla="*/ 2 h 13"/>
                <a:gd name="T14" fmla="*/ 3 w 14"/>
                <a:gd name="T15" fmla="*/ 7 h 13"/>
                <a:gd name="T16" fmla="*/ 1 w 14"/>
                <a:gd name="T17" fmla="*/ 7 h 13"/>
                <a:gd name="T18" fmla="*/ 3 w 14"/>
                <a:gd name="T19" fmla="*/ 11 h 13"/>
                <a:gd name="T20" fmla="*/ 5 w 14"/>
                <a:gd name="T21" fmla="*/ 7 h 13"/>
                <a:gd name="T22" fmla="*/ 5 w 14"/>
                <a:gd name="T23" fmla="*/ 9 h 13"/>
                <a:gd name="T24" fmla="*/ 7 w 14"/>
                <a:gd name="T25" fmla="*/ 10 h 13"/>
                <a:gd name="T26" fmla="*/ 7 w 14"/>
                <a:gd name="T27" fmla="*/ 8 h 13"/>
                <a:gd name="T28" fmla="*/ 11 w 14"/>
                <a:gd name="T29" fmla="*/ 11 h 13"/>
                <a:gd name="T30" fmla="*/ 10 w 14"/>
                <a:gd name="T31" fmla="*/ 8 h 13"/>
                <a:gd name="T32" fmla="*/ 6 w 14"/>
                <a:gd name="T33" fmla="*/ 6 h 13"/>
                <a:gd name="T34" fmla="*/ 7 w 14"/>
                <a:gd name="T35" fmla="*/ 3 h 13"/>
                <a:gd name="T36" fmla="*/ 11 w 14"/>
                <a:gd name="T37" fmla="*/ 7 h 13"/>
                <a:gd name="T38" fmla="*/ 13 w 14"/>
                <a:gd name="T39" fmla="*/ 8 h 13"/>
                <a:gd name="T40" fmla="*/ 13 w 14"/>
                <a:gd name="T41" fmla="*/ 6 h 13"/>
                <a:gd name="T42" fmla="*/ 14 w 14"/>
                <a:gd name="T4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13">
                  <a:moveTo>
                    <a:pt x="14" y="3"/>
                  </a:moveTo>
                  <a:cubicBezTo>
                    <a:pt x="11" y="4"/>
                    <a:pt x="10" y="2"/>
                    <a:pt x="8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0"/>
                    <a:pt x="5" y="3"/>
                    <a:pt x="4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1"/>
                    <a:pt x="2" y="1"/>
                    <a:pt x="3" y="3"/>
                  </a:cubicBezTo>
                  <a:cubicBezTo>
                    <a:pt x="2" y="2"/>
                    <a:pt x="2" y="0"/>
                    <a:pt x="0" y="2"/>
                  </a:cubicBezTo>
                  <a:cubicBezTo>
                    <a:pt x="0" y="5"/>
                    <a:pt x="3" y="5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9"/>
                    <a:pt x="2" y="10"/>
                    <a:pt x="3" y="11"/>
                  </a:cubicBezTo>
                  <a:cubicBezTo>
                    <a:pt x="3" y="8"/>
                    <a:pt x="3" y="6"/>
                    <a:pt x="5" y="7"/>
                  </a:cubicBezTo>
                  <a:cubicBezTo>
                    <a:pt x="5" y="8"/>
                    <a:pt x="4" y="9"/>
                    <a:pt x="5" y="9"/>
                  </a:cubicBezTo>
                  <a:cubicBezTo>
                    <a:pt x="5" y="7"/>
                    <a:pt x="6" y="10"/>
                    <a:pt x="7" y="10"/>
                  </a:cubicBezTo>
                  <a:cubicBezTo>
                    <a:pt x="7" y="10"/>
                    <a:pt x="6" y="8"/>
                    <a:pt x="7" y="8"/>
                  </a:cubicBezTo>
                  <a:cubicBezTo>
                    <a:pt x="8" y="10"/>
                    <a:pt x="10" y="13"/>
                    <a:pt x="11" y="11"/>
                  </a:cubicBezTo>
                  <a:cubicBezTo>
                    <a:pt x="10" y="10"/>
                    <a:pt x="10" y="10"/>
                    <a:pt x="10" y="8"/>
                  </a:cubicBezTo>
                  <a:cubicBezTo>
                    <a:pt x="8" y="8"/>
                    <a:pt x="7" y="7"/>
                    <a:pt x="6" y="6"/>
                  </a:cubicBezTo>
                  <a:cubicBezTo>
                    <a:pt x="6" y="5"/>
                    <a:pt x="6" y="4"/>
                    <a:pt x="7" y="3"/>
                  </a:cubicBezTo>
                  <a:cubicBezTo>
                    <a:pt x="8" y="5"/>
                    <a:pt x="10" y="5"/>
                    <a:pt x="11" y="7"/>
                  </a:cubicBezTo>
                  <a:cubicBezTo>
                    <a:pt x="14" y="4"/>
                    <a:pt x="10" y="10"/>
                    <a:pt x="13" y="8"/>
                  </a:cubicBezTo>
                  <a:cubicBezTo>
                    <a:pt x="14" y="8"/>
                    <a:pt x="13" y="7"/>
                    <a:pt x="13" y="6"/>
                  </a:cubicBezTo>
                  <a:cubicBezTo>
                    <a:pt x="14" y="6"/>
                    <a:pt x="14" y="5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3300" y="3674"/>
              <a:ext cx="17" cy="17"/>
            </a:xfrm>
            <a:custGeom>
              <a:avLst/>
              <a:gdLst>
                <a:gd name="T0" fmla="*/ 2 w 7"/>
                <a:gd name="T1" fmla="*/ 0 h 6"/>
                <a:gd name="T2" fmla="*/ 3 w 7"/>
                <a:gd name="T3" fmla="*/ 5 h 6"/>
                <a:gd name="T4" fmla="*/ 5 w 7"/>
                <a:gd name="T5" fmla="*/ 5 h 6"/>
                <a:gd name="T6" fmla="*/ 7 w 7"/>
                <a:gd name="T7" fmla="*/ 3 h 6"/>
                <a:gd name="T8" fmla="*/ 5 w 7"/>
                <a:gd name="T9" fmla="*/ 2 h 6"/>
                <a:gd name="T10" fmla="*/ 6 w 7"/>
                <a:gd name="T11" fmla="*/ 1 h 6"/>
                <a:gd name="T12" fmla="*/ 2 w 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cubicBezTo>
                    <a:pt x="1" y="1"/>
                    <a:pt x="0" y="6"/>
                    <a:pt x="3" y="5"/>
                  </a:cubicBezTo>
                  <a:cubicBezTo>
                    <a:pt x="3" y="2"/>
                    <a:pt x="4" y="5"/>
                    <a:pt x="5" y="5"/>
                  </a:cubicBezTo>
                  <a:cubicBezTo>
                    <a:pt x="5" y="4"/>
                    <a:pt x="6" y="4"/>
                    <a:pt x="7" y="3"/>
                  </a:cubicBezTo>
                  <a:cubicBezTo>
                    <a:pt x="6" y="3"/>
                    <a:pt x="5" y="3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3321" y="3674"/>
              <a:ext cx="3" cy="14"/>
            </a:xfrm>
            <a:custGeom>
              <a:avLst/>
              <a:gdLst>
                <a:gd name="T0" fmla="*/ 0 w 1"/>
                <a:gd name="T1" fmla="*/ 3 h 5"/>
                <a:gd name="T2" fmla="*/ 1 w 1"/>
                <a:gd name="T3" fmla="*/ 5 h 5"/>
                <a:gd name="T4" fmla="*/ 0 w 1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">
                  <a:moveTo>
                    <a:pt x="0" y="3"/>
                  </a:move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3388" y="3665"/>
              <a:ext cx="17" cy="32"/>
            </a:xfrm>
            <a:custGeom>
              <a:avLst/>
              <a:gdLst>
                <a:gd name="T0" fmla="*/ 0 w 7"/>
                <a:gd name="T1" fmla="*/ 3 h 11"/>
                <a:gd name="T2" fmla="*/ 2 w 7"/>
                <a:gd name="T3" fmla="*/ 6 h 11"/>
                <a:gd name="T4" fmla="*/ 3 w 7"/>
                <a:gd name="T5" fmla="*/ 7 h 11"/>
                <a:gd name="T6" fmla="*/ 2 w 7"/>
                <a:gd name="T7" fmla="*/ 9 h 11"/>
                <a:gd name="T8" fmla="*/ 5 w 7"/>
                <a:gd name="T9" fmla="*/ 9 h 11"/>
                <a:gd name="T10" fmla="*/ 4 w 7"/>
                <a:gd name="T11" fmla="*/ 9 h 11"/>
                <a:gd name="T12" fmla="*/ 4 w 7"/>
                <a:gd name="T13" fmla="*/ 5 h 11"/>
                <a:gd name="T14" fmla="*/ 6 w 7"/>
                <a:gd name="T15" fmla="*/ 8 h 11"/>
                <a:gd name="T16" fmla="*/ 5 w 7"/>
                <a:gd name="T17" fmla="*/ 4 h 11"/>
                <a:gd name="T18" fmla="*/ 4 w 7"/>
                <a:gd name="T19" fmla="*/ 3 h 11"/>
                <a:gd name="T20" fmla="*/ 6 w 7"/>
                <a:gd name="T21" fmla="*/ 1 h 11"/>
                <a:gd name="T22" fmla="*/ 3 w 7"/>
                <a:gd name="T23" fmla="*/ 1 h 11"/>
                <a:gd name="T24" fmla="*/ 1 w 7"/>
                <a:gd name="T25" fmla="*/ 0 h 11"/>
                <a:gd name="T26" fmla="*/ 0 w 7"/>
                <a:gd name="T2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1">
                  <a:moveTo>
                    <a:pt x="0" y="3"/>
                  </a:moveTo>
                  <a:cubicBezTo>
                    <a:pt x="3" y="2"/>
                    <a:pt x="2" y="6"/>
                    <a:pt x="2" y="6"/>
                  </a:cubicBezTo>
                  <a:cubicBezTo>
                    <a:pt x="2" y="7"/>
                    <a:pt x="3" y="6"/>
                    <a:pt x="3" y="7"/>
                  </a:cubicBezTo>
                  <a:cubicBezTo>
                    <a:pt x="3" y="8"/>
                    <a:pt x="2" y="8"/>
                    <a:pt x="2" y="9"/>
                  </a:cubicBezTo>
                  <a:cubicBezTo>
                    <a:pt x="4" y="8"/>
                    <a:pt x="5" y="11"/>
                    <a:pt x="5" y="9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5" y="7"/>
                    <a:pt x="2" y="6"/>
                    <a:pt x="4" y="5"/>
                  </a:cubicBezTo>
                  <a:cubicBezTo>
                    <a:pt x="5" y="6"/>
                    <a:pt x="4" y="8"/>
                    <a:pt x="6" y="8"/>
                  </a:cubicBezTo>
                  <a:cubicBezTo>
                    <a:pt x="7" y="5"/>
                    <a:pt x="7" y="5"/>
                    <a:pt x="5" y="4"/>
                  </a:cubicBezTo>
                  <a:cubicBezTo>
                    <a:pt x="6" y="5"/>
                    <a:pt x="1" y="3"/>
                    <a:pt x="4" y="3"/>
                  </a:cubicBezTo>
                  <a:cubicBezTo>
                    <a:pt x="5" y="5"/>
                    <a:pt x="6" y="2"/>
                    <a:pt x="6" y="1"/>
                  </a:cubicBezTo>
                  <a:cubicBezTo>
                    <a:pt x="5" y="0"/>
                    <a:pt x="4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2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3369" y="3657"/>
              <a:ext cx="17" cy="11"/>
            </a:xfrm>
            <a:custGeom>
              <a:avLst/>
              <a:gdLst>
                <a:gd name="T0" fmla="*/ 5 w 7"/>
                <a:gd name="T1" fmla="*/ 1 h 4"/>
                <a:gd name="T2" fmla="*/ 6 w 7"/>
                <a:gd name="T3" fmla="*/ 4 h 4"/>
                <a:gd name="T4" fmla="*/ 7 w 7"/>
                <a:gd name="T5" fmla="*/ 1 h 4"/>
                <a:gd name="T6" fmla="*/ 2 w 7"/>
                <a:gd name="T7" fmla="*/ 2 h 4"/>
                <a:gd name="T8" fmla="*/ 5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5" y="1"/>
                  </a:moveTo>
                  <a:cubicBezTo>
                    <a:pt x="5" y="2"/>
                    <a:pt x="5" y="4"/>
                    <a:pt x="6" y="4"/>
                  </a:cubicBezTo>
                  <a:cubicBezTo>
                    <a:pt x="6" y="2"/>
                    <a:pt x="7" y="2"/>
                    <a:pt x="7" y="1"/>
                  </a:cubicBezTo>
                  <a:cubicBezTo>
                    <a:pt x="5" y="0"/>
                    <a:pt x="0" y="1"/>
                    <a:pt x="2" y="2"/>
                  </a:cubicBezTo>
                  <a:cubicBezTo>
                    <a:pt x="3" y="2"/>
                    <a:pt x="4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3371" y="3668"/>
              <a:ext cx="22" cy="23"/>
            </a:xfrm>
            <a:custGeom>
              <a:avLst/>
              <a:gdLst>
                <a:gd name="T0" fmla="*/ 1 w 9"/>
                <a:gd name="T1" fmla="*/ 4 h 8"/>
                <a:gd name="T2" fmla="*/ 1 w 9"/>
                <a:gd name="T3" fmla="*/ 6 h 8"/>
                <a:gd name="T4" fmla="*/ 3 w 9"/>
                <a:gd name="T5" fmla="*/ 7 h 8"/>
                <a:gd name="T6" fmla="*/ 7 w 9"/>
                <a:gd name="T7" fmla="*/ 7 h 8"/>
                <a:gd name="T8" fmla="*/ 7 w 9"/>
                <a:gd name="T9" fmla="*/ 8 h 8"/>
                <a:gd name="T10" fmla="*/ 8 w 9"/>
                <a:gd name="T11" fmla="*/ 4 h 8"/>
                <a:gd name="T12" fmla="*/ 6 w 9"/>
                <a:gd name="T13" fmla="*/ 1 h 8"/>
                <a:gd name="T14" fmla="*/ 5 w 9"/>
                <a:gd name="T15" fmla="*/ 0 h 8"/>
                <a:gd name="T16" fmla="*/ 0 w 9"/>
                <a:gd name="T17" fmla="*/ 4 h 8"/>
                <a:gd name="T18" fmla="*/ 1 w 9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1" y="4"/>
                  </a:moveTo>
                  <a:cubicBezTo>
                    <a:pt x="1" y="5"/>
                    <a:pt x="0" y="6"/>
                    <a:pt x="1" y="6"/>
                  </a:cubicBezTo>
                  <a:cubicBezTo>
                    <a:pt x="2" y="4"/>
                    <a:pt x="2" y="7"/>
                    <a:pt x="3" y="7"/>
                  </a:cubicBezTo>
                  <a:cubicBezTo>
                    <a:pt x="3" y="5"/>
                    <a:pt x="7" y="5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8" y="7"/>
                    <a:pt x="9" y="6"/>
                    <a:pt x="8" y="4"/>
                  </a:cubicBezTo>
                  <a:cubicBezTo>
                    <a:pt x="5" y="6"/>
                    <a:pt x="8" y="1"/>
                    <a:pt x="6" y="1"/>
                  </a:cubicBezTo>
                  <a:cubicBezTo>
                    <a:pt x="6" y="2"/>
                    <a:pt x="5" y="2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3305" y="3657"/>
              <a:ext cx="31" cy="23"/>
            </a:xfrm>
            <a:custGeom>
              <a:avLst/>
              <a:gdLst>
                <a:gd name="T0" fmla="*/ 13 w 13"/>
                <a:gd name="T1" fmla="*/ 3 h 8"/>
                <a:gd name="T2" fmla="*/ 8 w 13"/>
                <a:gd name="T3" fmla="*/ 1 h 8"/>
                <a:gd name="T4" fmla="*/ 6 w 13"/>
                <a:gd name="T5" fmla="*/ 4 h 8"/>
                <a:gd name="T6" fmla="*/ 5 w 13"/>
                <a:gd name="T7" fmla="*/ 3 h 8"/>
                <a:gd name="T8" fmla="*/ 1 w 13"/>
                <a:gd name="T9" fmla="*/ 2 h 8"/>
                <a:gd name="T10" fmla="*/ 1 w 13"/>
                <a:gd name="T11" fmla="*/ 4 h 8"/>
                <a:gd name="T12" fmla="*/ 2 w 13"/>
                <a:gd name="T13" fmla="*/ 3 h 8"/>
                <a:gd name="T14" fmla="*/ 3 w 13"/>
                <a:gd name="T15" fmla="*/ 6 h 8"/>
                <a:gd name="T16" fmla="*/ 12 w 13"/>
                <a:gd name="T17" fmla="*/ 6 h 8"/>
                <a:gd name="T18" fmla="*/ 13 w 13"/>
                <a:gd name="T1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13" y="3"/>
                  </a:moveTo>
                  <a:cubicBezTo>
                    <a:pt x="9" y="4"/>
                    <a:pt x="11" y="0"/>
                    <a:pt x="8" y="1"/>
                  </a:cubicBezTo>
                  <a:cubicBezTo>
                    <a:pt x="9" y="3"/>
                    <a:pt x="7" y="3"/>
                    <a:pt x="6" y="4"/>
                  </a:cubicBezTo>
                  <a:cubicBezTo>
                    <a:pt x="6" y="0"/>
                    <a:pt x="6" y="2"/>
                    <a:pt x="5" y="3"/>
                  </a:cubicBezTo>
                  <a:cubicBezTo>
                    <a:pt x="3" y="3"/>
                    <a:pt x="2" y="2"/>
                    <a:pt x="1" y="2"/>
                  </a:cubicBezTo>
                  <a:cubicBezTo>
                    <a:pt x="0" y="2"/>
                    <a:pt x="0" y="7"/>
                    <a:pt x="1" y="4"/>
                  </a:cubicBezTo>
                  <a:cubicBezTo>
                    <a:pt x="2" y="4"/>
                    <a:pt x="1" y="3"/>
                    <a:pt x="2" y="3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7" y="4"/>
                    <a:pt x="7" y="8"/>
                    <a:pt x="12" y="6"/>
                  </a:cubicBezTo>
                  <a:cubicBezTo>
                    <a:pt x="11" y="4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3228" y="3662"/>
              <a:ext cx="34" cy="23"/>
            </a:xfrm>
            <a:custGeom>
              <a:avLst/>
              <a:gdLst>
                <a:gd name="T0" fmla="*/ 1 w 14"/>
                <a:gd name="T1" fmla="*/ 8 h 8"/>
                <a:gd name="T2" fmla="*/ 6 w 14"/>
                <a:gd name="T3" fmla="*/ 6 h 8"/>
                <a:gd name="T4" fmla="*/ 6 w 14"/>
                <a:gd name="T5" fmla="*/ 7 h 8"/>
                <a:gd name="T6" fmla="*/ 7 w 14"/>
                <a:gd name="T7" fmla="*/ 6 h 8"/>
                <a:gd name="T8" fmla="*/ 10 w 14"/>
                <a:gd name="T9" fmla="*/ 8 h 8"/>
                <a:gd name="T10" fmla="*/ 10 w 14"/>
                <a:gd name="T11" fmla="*/ 6 h 8"/>
                <a:gd name="T12" fmla="*/ 11 w 14"/>
                <a:gd name="T13" fmla="*/ 6 h 8"/>
                <a:gd name="T14" fmla="*/ 10 w 14"/>
                <a:gd name="T15" fmla="*/ 6 h 8"/>
                <a:gd name="T16" fmla="*/ 11 w 14"/>
                <a:gd name="T17" fmla="*/ 0 h 8"/>
                <a:gd name="T18" fmla="*/ 5 w 14"/>
                <a:gd name="T19" fmla="*/ 6 h 8"/>
                <a:gd name="T20" fmla="*/ 2 w 14"/>
                <a:gd name="T21" fmla="*/ 2 h 8"/>
                <a:gd name="T22" fmla="*/ 1 w 14"/>
                <a:gd name="T2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3" y="8"/>
                    <a:pt x="4" y="7"/>
                    <a:pt x="6" y="6"/>
                  </a:cubicBezTo>
                  <a:cubicBezTo>
                    <a:pt x="5" y="6"/>
                    <a:pt x="6" y="7"/>
                    <a:pt x="6" y="7"/>
                  </a:cubicBezTo>
                  <a:cubicBezTo>
                    <a:pt x="8" y="7"/>
                    <a:pt x="6" y="6"/>
                    <a:pt x="7" y="6"/>
                  </a:cubicBezTo>
                  <a:cubicBezTo>
                    <a:pt x="9" y="5"/>
                    <a:pt x="8" y="8"/>
                    <a:pt x="10" y="8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10" y="7"/>
                    <a:pt x="11" y="7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14" y="6"/>
                    <a:pt x="11" y="1"/>
                    <a:pt x="11" y="0"/>
                  </a:cubicBezTo>
                  <a:cubicBezTo>
                    <a:pt x="7" y="0"/>
                    <a:pt x="9" y="6"/>
                    <a:pt x="5" y="6"/>
                  </a:cubicBezTo>
                  <a:cubicBezTo>
                    <a:pt x="5" y="3"/>
                    <a:pt x="4" y="3"/>
                    <a:pt x="2" y="2"/>
                  </a:cubicBezTo>
                  <a:cubicBezTo>
                    <a:pt x="2" y="4"/>
                    <a:pt x="0" y="5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3336" y="3659"/>
              <a:ext cx="33" cy="32"/>
            </a:xfrm>
            <a:custGeom>
              <a:avLst/>
              <a:gdLst>
                <a:gd name="T0" fmla="*/ 14 w 14"/>
                <a:gd name="T1" fmla="*/ 4 h 11"/>
                <a:gd name="T2" fmla="*/ 13 w 14"/>
                <a:gd name="T3" fmla="*/ 3 h 11"/>
                <a:gd name="T4" fmla="*/ 12 w 14"/>
                <a:gd name="T5" fmla="*/ 0 h 11"/>
                <a:gd name="T6" fmla="*/ 6 w 14"/>
                <a:gd name="T7" fmla="*/ 3 h 11"/>
                <a:gd name="T8" fmla="*/ 4 w 14"/>
                <a:gd name="T9" fmla="*/ 3 h 11"/>
                <a:gd name="T10" fmla="*/ 6 w 14"/>
                <a:gd name="T11" fmla="*/ 4 h 11"/>
                <a:gd name="T12" fmla="*/ 0 w 14"/>
                <a:gd name="T13" fmla="*/ 6 h 11"/>
                <a:gd name="T14" fmla="*/ 3 w 14"/>
                <a:gd name="T15" fmla="*/ 9 h 11"/>
                <a:gd name="T16" fmla="*/ 4 w 14"/>
                <a:gd name="T17" fmla="*/ 7 h 11"/>
                <a:gd name="T18" fmla="*/ 6 w 14"/>
                <a:gd name="T19" fmla="*/ 8 h 11"/>
                <a:gd name="T20" fmla="*/ 6 w 14"/>
                <a:gd name="T21" fmla="*/ 5 h 11"/>
                <a:gd name="T22" fmla="*/ 7 w 14"/>
                <a:gd name="T23" fmla="*/ 6 h 11"/>
                <a:gd name="T24" fmla="*/ 10 w 14"/>
                <a:gd name="T25" fmla="*/ 5 h 11"/>
                <a:gd name="T26" fmla="*/ 7 w 14"/>
                <a:gd name="T27" fmla="*/ 7 h 11"/>
                <a:gd name="T28" fmla="*/ 8 w 14"/>
                <a:gd name="T29" fmla="*/ 9 h 11"/>
                <a:gd name="T30" fmla="*/ 12 w 14"/>
                <a:gd name="T31" fmla="*/ 11 h 11"/>
                <a:gd name="T32" fmla="*/ 14 w 14"/>
                <a:gd name="T33" fmla="*/ 4 h 11"/>
                <a:gd name="T34" fmla="*/ 7 w 14"/>
                <a:gd name="T35" fmla="*/ 3 h 11"/>
                <a:gd name="T36" fmla="*/ 11 w 14"/>
                <a:gd name="T37" fmla="*/ 3 h 11"/>
                <a:gd name="T38" fmla="*/ 7 w 14"/>
                <a:gd name="T39" fmla="*/ 3 h 11"/>
                <a:gd name="T40" fmla="*/ 11 w 14"/>
                <a:gd name="T41" fmla="*/ 7 h 11"/>
                <a:gd name="T42" fmla="*/ 11 w 14"/>
                <a:gd name="T43" fmla="*/ 5 h 11"/>
                <a:gd name="T44" fmla="*/ 11 w 14"/>
                <a:gd name="T4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11">
                  <a:moveTo>
                    <a:pt x="14" y="4"/>
                  </a:moveTo>
                  <a:cubicBezTo>
                    <a:pt x="14" y="5"/>
                    <a:pt x="13" y="3"/>
                    <a:pt x="13" y="3"/>
                  </a:cubicBezTo>
                  <a:cubicBezTo>
                    <a:pt x="12" y="2"/>
                    <a:pt x="11" y="1"/>
                    <a:pt x="12" y="0"/>
                  </a:cubicBezTo>
                  <a:cubicBezTo>
                    <a:pt x="10" y="0"/>
                    <a:pt x="8" y="1"/>
                    <a:pt x="6" y="3"/>
                  </a:cubicBezTo>
                  <a:cubicBezTo>
                    <a:pt x="6" y="2"/>
                    <a:pt x="4" y="2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3" y="5"/>
                    <a:pt x="3" y="5"/>
                    <a:pt x="0" y="6"/>
                  </a:cubicBezTo>
                  <a:cubicBezTo>
                    <a:pt x="0" y="8"/>
                    <a:pt x="1" y="8"/>
                    <a:pt x="3" y="9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8"/>
                    <a:pt x="4" y="9"/>
                    <a:pt x="6" y="8"/>
                  </a:cubicBezTo>
                  <a:cubicBezTo>
                    <a:pt x="7" y="6"/>
                    <a:pt x="4" y="5"/>
                    <a:pt x="6" y="5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5" y="4"/>
                    <a:pt x="10" y="4"/>
                    <a:pt x="10" y="5"/>
                  </a:cubicBezTo>
                  <a:cubicBezTo>
                    <a:pt x="9" y="6"/>
                    <a:pt x="8" y="6"/>
                    <a:pt x="7" y="7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11" y="7"/>
                    <a:pt x="10" y="10"/>
                    <a:pt x="12" y="11"/>
                  </a:cubicBezTo>
                  <a:cubicBezTo>
                    <a:pt x="13" y="8"/>
                    <a:pt x="14" y="7"/>
                    <a:pt x="14" y="4"/>
                  </a:cubicBezTo>
                  <a:close/>
                  <a:moveTo>
                    <a:pt x="7" y="3"/>
                  </a:moveTo>
                  <a:cubicBezTo>
                    <a:pt x="7" y="1"/>
                    <a:pt x="12" y="1"/>
                    <a:pt x="11" y="3"/>
                  </a:cubicBezTo>
                  <a:cubicBezTo>
                    <a:pt x="9" y="4"/>
                    <a:pt x="9" y="3"/>
                    <a:pt x="7" y="3"/>
                  </a:cubicBezTo>
                  <a:close/>
                  <a:moveTo>
                    <a:pt x="11" y="7"/>
                  </a:moveTo>
                  <a:cubicBezTo>
                    <a:pt x="9" y="7"/>
                    <a:pt x="10" y="6"/>
                    <a:pt x="11" y="5"/>
                  </a:cubicBezTo>
                  <a:cubicBezTo>
                    <a:pt x="12" y="6"/>
                    <a:pt x="11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3543" y="3680"/>
              <a:ext cx="4" cy="8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2"/>
                    <a:pt x="1" y="2"/>
                    <a:pt x="2" y="3"/>
                  </a:cubicBezTo>
                  <a:cubicBezTo>
                    <a:pt x="2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3547" y="3651"/>
              <a:ext cx="43" cy="40"/>
            </a:xfrm>
            <a:custGeom>
              <a:avLst/>
              <a:gdLst>
                <a:gd name="T0" fmla="*/ 11 w 18"/>
                <a:gd name="T1" fmla="*/ 10 h 14"/>
                <a:gd name="T2" fmla="*/ 14 w 18"/>
                <a:gd name="T3" fmla="*/ 10 h 14"/>
                <a:gd name="T4" fmla="*/ 14 w 18"/>
                <a:gd name="T5" fmla="*/ 3 h 14"/>
                <a:gd name="T6" fmla="*/ 10 w 18"/>
                <a:gd name="T7" fmla="*/ 4 h 14"/>
                <a:gd name="T8" fmla="*/ 9 w 18"/>
                <a:gd name="T9" fmla="*/ 6 h 14"/>
                <a:gd name="T10" fmla="*/ 9 w 18"/>
                <a:gd name="T11" fmla="*/ 4 h 14"/>
                <a:gd name="T12" fmla="*/ 7 w 18"/>
                <a:gd name="T13" fmla="*/ 6 h 14"/>
                <a:gd name="T14" fmla="*/ 6 w 18"/>
                <a:gd name="T15" fmla="*/ 9 h 14"/>
                <a:gd name="T16" fmla="*/ 4 w 18"/>
                <a:gd name="T17" fmla="*/ 4 h 14"/>
                <a:gd name="T18" fmla="*/ 3 w 18"/>
                <a:gd name="T19" fmla="*/ 5 h 14"/>
                <a:gd name="T20" fmla="*/ 3 w 18"/>
                <a:gd name="T21" fmla="*/ 7 h 14"/>
                <a:gd name="T22" fmla="*/ 0 w 18"/>
                <a:gd name="T23" fmla="*/ 9 h 14"/>
                <a:gd name="T24" fmla="*/ 2 w 18"/>
                <a:gd name="T25" fmla="*/ 12 h 14"/>
                <a:gd name="T26" fmla="*/ 4 w 18"/>
                <a:gd name="T27" fmla="*/ 10 h 14"/>
                <a:gd name="T28" fmla="*/ 5 w 18"/>
                <a:gd name="T29" fmla="*/ 14 h 14"/>
                <a:gd name="T30" fmla="*/ 6 w 18"/>
                <a:gd name="T31" fmla="*/ 11 h 14"/>
                <a:gd name="T32" fmla="*/ 7 w 18"/>
                <a:gd name="T33" fmla="*/ 13 h 14"/>
                <a:gd name="T34" fmla="*/ 9 w 18"/>
                <a:gd name="T35" fmla="*/ 8 h 14"/>
                <a:gd name="T36" fmla="*/ 11 w 18"/>
                <a:gd name="T3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14">
                  <a:moveTo>
                    <a:pt x="11" y="10"/>
                  </a:moveTo>
                  <a:cubicBezTo>
                    <a:pt x="11" y="8"/>
                    <a:pt x="13" y="9"/>
                    <a:pt x="14" y="10"/>
                  </a:cubicBezTo>
                  <a:cubicBezTo>
                    <a:pt x="13" y="6"/>
                    <a:pt x="18" y="4"/>
                    <a:pt x="14" y="3"/>
                  </a:cubicBezTo>
                  <a:cubicBezTo>
                    <a:pt x="15" y="7"/>
                    <a:pt x="13" y="4"/>
                    <a:pt x="10" y="4"/>
                  </a:cubicBezTo>
                  <a:cubicBezTo>
                    <a:pt x="10" y="5"/>
                    <a:pt x="11" y="7"/>
                    <a:pt x="9" y="6"/>
                  </a:cubicBezTo>
                  <a:cubicBezTo>
                    <a:pt x="9" y="6"/>
                    <a:pt x="10" y="5"/>
                    <a:pt x="9" y="4"/>
                  </a:cubicBezTo>
                  <a:cubicBezTo>
                    <a:pt x="9" y="8"/>
                    <a:pt x="7" y="3"/>
                    <a:pt x="7" y="6"/>
                  </a:cubicBezTo>
                  <a:cubicBezTo>
                    <a:pt x="9" y="6"/>
                    <a:pt x="8" y="9"/>
                    <a:pt x="6" y="9"/>
                  </a:cubicBezTo>
                  <a:cubicBezTo>
                    <a:pt x="5" y="8"/>
                    <a:pt x="5" y="5"/>
                    <a:pt x="4" y="4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0"/>
                    <a:pt x="3" y="5"/>
                    <a:pt x="3" y="7"/>
                  </a:cubicBezTo>
                  <a:cubicBezTo>
                    <a:pt x="2" y="7"/>
                    <a:pt x="2" y="9"/>
                    <a:pt x="0" y="9"/>
                  </a:cubicBezTo>
                  <a:cubicBezTo>
                    <a:pt x="0" y="11"/>
                    <a:pt x="1" y="11"/>
                    <a:pt x="2" y="12"/>
                  </a:cubicBezTo>
                  <a:cubicBezTo>
                    <a:pt x="2" y="11"/>
                    <a:pt x="3" y="10"/>
                    <a:pt x="4" y="10"/>
                  </a:cubicBezTo>
                  <a:cubicBezTo>
                    <a:pt x="5" y="11"/>
                    <a:pt x="3" y="14"/>
                    <a:pt x="5" y="14"/>
                  </a:cubicBezTo>
                  <a:cubicBezTo>
                    <a:pt x="7" y="12"/>
                    <a:pt x="4" y="12"/>
                    <a:pt x="6" y="11"/>
                  </a:cubicBezTo>
                  <a:cubicBezTo>
                    <a:pt x="6" y="12"/>
                    <a:pt x="7" y="12"/>
                    <a:pt x="7" y="13"/>
                  </a:cubicBezTo>
                  <a:cubicBezTo>
                    <a:pt x="7" y="11"/>
                    <a:pt x="8" y="9"/>
                    <a:pt x="9" y="8"/>
                  </a:cubicBezTo>
                  <a:cubicBezTo>
                    <a:pt x="9" y="9"/>
                    <a:pt x="10" y="10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3512" y="3654"/>
              <a:ext cx="38" cy="37"/>
            </a:xfrm>
            <a:custGeom>
              <a:avLst/>
              <a:gdLst>
                <a:gd name="T0" fmla="*/ 1 w 16"/>
                <a:gd name="T1" fmla="*/ 11 h 13"/>
                <a:gd name="T2" fmla="*/ 4 w 16"/>
                <a:gd name="T3" fmla="*/ 10 h 13"/>
                <a:gd name="T4" fmla="*/ 5 w 16"/>
                <a:gd name="T5" fmla="*/ 12 h 13"/>
                <a:gd name="T6" fmla="*/ 7 w 16"/>
                <a:gd name="T7" fmla="*/ 9 h 13"/>
                <a:gd name="T8" fmla="*/ 7 w 16"/>
                <a:gd name="T9" fmla="*/ 6 h 13"/>
                <a:gd name="T10" fmla="*/ 10 w 16"/>
                <a:gd name="T11" fmla="*/ 6 h 13"/>
                <a:gd name="T12" fmla="*/ 10 w 16"/>
                <a:gd name="T13" fmla="*/ 10 h 13"/>
                <a:gd name="T14" fmla="*/ 10 w 16"/>
                <a:gd name="T15" fmla="*/ 12 h 13"/>
                <a:gd name="T16" fmla="*/ 11 w 16"/>
                <a:gd name="T17" fmla="*/ 10 h 13"/>
                <a:gd name="T18" fmla="*/ 13 w 16"/>
                <a:gd name="T19" fmla="*/ 10 h 13"/>
                <a:gd name="T20" fmla="*/ 12 w 16"/>
                <a:gd name="T21" fmla="*/ 7 h 13"/>
                <a:gd name="T22" fmla="*/ 15 w 16"/>
                <a:gd name="T23" fmla="*/ 5 h 13"/>
                <a:gd name="T24" fmla="*/ 16 w 16"/>
                <a:gd name="T25" fmla="*/ 4 h 13"/>
                <a:gd name="T26" fmla="*/ 13 w 16"/>
                <a:gd name="T27" fmla="*/ 3 h 13"/>
                <a:gd name="T28" fmla="*/ 12 w 16"/>
                <a:gd name="T29" fmla="*/ 2 h 13"/>
                <a:gd name="T30" fmla="*/ 13 w 16"/>
                <a:gd name="T31" fmla="*/ 1 h 13"/>
                <a:gd name="T32" fmla="*/ 11 w 16"/>
                <a:gd name="T33" fmla="*/ 3 h 13"/>
                <a:gd name="T34" fmla="*/ 9 w 16"/>
                <a:gd name="T35" fmla="*/ 4 h 13"/>
                <a:gd name="T36" fmla="*/ 8 w 16"/>
                <a:gd name="T37" fmla="*/ 6 h 13"/>
                <a:gd name="T38" fmla="*/ 4 w 16"/>
                <a:gd name="T39" fmla="*/ 2 h 13"/>
                <a:gd name="T40" fmla="*/ 3 w 16"/>
                <a:gd name="T41" fmla="*/ 5 h 13"/>
                <a:gd name="T42" fmla="*/ 6 w 16"/>
                <a:gd name="T43" fmla="*/ 6 h 13"/>
                <a:gd name="T44" fmla="*/ 5 w 16"/>
                <a:gd name="T45" fmla="*/ 8 h 13"/>
                <a:gd name="T46" fmla="*/ 2 w 16"/>
                <a:gd name="T47" fmla="*/ 10 h 13"/>
                <a:gd name="T48" fmla="*/ 1 w 16"/>
                <a:gd name="T49" fmla="*/ 11 h 13"/>
                <a:gd name="T50" fmla="*/ 11 w 16"/>
                <a:gd name="T51" fmla="*/ 6 h 13"/>
                <a:gd name="T52" fmla="*/ 10 w 16"/>
                <a:gd name="T53" fmla="*/ 5 h 13"/>
                <a:gd name="T54" fmla="*/ 11 w 16"/>
                <a:gd name="T5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" h="13">
                  <a:moveTo>
                    <a:pt x="1" y="11"/>
                  </a:moveTo>
                  <a:cubicBezTo>
                    <a:pt x="2" y="13"/>
                    <a:pt x="2" y="10"/>
                    <a:pt x="4" y="10"/>
                  </a:cubicBezTo>
                  <a:cubicBezTo>
                    <a:pt x="4" y="10"/>
                    <a:pt x="4" y="12"/>
                    <a:pt x="5" y="12"/>
                  </a:cubicBezTo>
                  <a:cubicBezTo>
                    <a:pt x="4" y="9"/>
                    <a:pt x="7" y="11"/>
                    <a:pt x="7" y="9"/>
                  </a:cubicBezTo>
                  <a:cubicBezTo>
                    <a:pt x="6" y="10"/>
                    <a:pt x="6" y="6"/>
                    <a:pt x="7" y="6"/>
                  </a:cubicBezTo>
                  <a:cubicBezTo>
                    <a:pt x="8" y="7"/>
                    <a:pt x="9" y="7"/>
                    <a:pt x="10" y="6"/>
                  </a:cubicBezTo>
                  <a:cubicBezTo>
                    <a:pt x="9" y="9"/>
                    <a:pt x="11" y="8"/>
                    <a:pt x="10" y="10"/>
                  </a:cubicBezTo>
                  <a:cubicBezTo>
                    <a:pt x="10" y="10"/>
                    <a:pt x="9" y="12"/>
                    <a:pt x="10" y="12"/>
                  </a:cubicBezTo>
                  <a:cubicBezTo>
                    <a:pt x="11" y="11"/>
                    <a:pt x="10" y="10"/>
                    <a:pt x="11" y="10"/>
                  </a:cubicBezTo>
                  <a:cubicBezTo>
                    <a:pt x="11" y="11"/>
                    <a:pt x="13" y="11"/>
                    <a:pt x="13" y="10"/>
                  </a:cubicBezTo>
                  <a:cubicBezTo>
                    <a:pt x="12" y="10"/>
                    <a:pt x="12" y="8"/>
                    <a:pt x="12" y="7"/>
                  </a:cubicBezTo>
                  <a:cubicBezTo>
                    <a:pt x="14" y="8"/>
                    <a:pt x="14" y="5"/>
                    <a:pt x="15" y="5"/>
                  </a:cubicBezTo>
                  <a:cubicBezTo>
                    <a:pt x="16" y="5"/>
                    <a:pt x="16" y="5"/>
                    <a:pt x="16" y="4"/>
                  </a:cubicBezTo>
                  <a:cubicBezTo>
                    <a:pt x="15" y="4"/>
                    <a:pt x="13" y="4"/>
                    <a:pt x="13" y="3"/>
                  </a:cubicBezTo>
                  <a:cubicBezTo>
                    <a:pt x="14" y="3"/>
                    <a:pt x="12" y="2"/>
                    <a:pt x="12" y="2"/>
                  </a:cubicBezTo>
                  <a:cubicBezTo>
                    <a:pt x="12" y="1"/>
                    <a:pt x="13" y="1"/>
                    <a:pt x="13" y="1"/>
                  </a:cubicBezTo>
                  <a:cubicBezTo>
                    <a:pt x="11" y="0"/>
                    <a:pt x="12" y="2"/>
                    <a:pt x="11" y="3"/>
                  </a:cubicBezTo>
                  <a:cubicBezTo>
                    <a:pt x="11" y="4"/>
                    <a:pt x="9" y="3"/>
                    <a:pt x="9" y="4"/>
                  </a:cubicBezTo>
                  <a:cubicBezTo>
                    <a:pt x="8" y="5"/>
                    <a:pt x="9" y="6"/>
                    <a:pt x="8" y="6"/>
                  </a:cubicBezTo>
                  <a:cubicBezTo>
                    <a:pt x="7" y="4"/>
                    <a:pt x="7" y="1"/>
                    <a:pt x="4" y="2"/>
                  </a:cubicBezTo>
                  <a:cubicBezTo>
                    <a:pt x="4" y="3"/>
                    <a:pt x="4" y="5"/>
                    <a:pt x="3" y="5"/>
                  </a:cubicBezTo>
                  <a:cubicBezTo>
                    <a:pt x="4" y="6"/>
                    <a:pt x="6" y="5"/>
                    <a:pt x="6" y="6"/>
                  </a:cubicBezTo>
                  <a:cubicBezTo>
                    <a:pt x="5" y="6"/>
                    <a:pt x="6" y="8"/>
                    <a:pt x="5" y="8"/>
                  </a:cubicBezTo>
                  <a:cubicBezTo>
                    <a:pt x="4" y="4"/>
                    <a:pt x="0" y="8"/>
                    <a:pt x="2" y="10"/>
                  </a:cubicBezTo>
                  <a:cubicBezTo>
                    <a:pt x="1" y="10"/>
                    <a:pt x="1" y="9"/>
                    <a:pt x="1" y="11"/>
                  </a:cubicBezTo>
                  <a:close/>
                  <a:moveTo>
                    <a:pt x="11" y="6"/>
                  </a:moveTo>
                  <a:cubicBezTo>
                    <a:pt x="11" y="6"/>
                    <a:pt x="10" y="4"/>
                    <a:pt x="10" y="5"/>
                  </a:cubicBezTo>
                  <a:cubicBezTo>
                    <a:pt x="10" y="3"/>
                    <a:pt x="13" y="4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3574" y="3680"/>
              <a:ext cx="9" cy="11"/>
            </a:xfrm>
            <a:custGeom>
              <a:avLst/>
              <a:gdLst>
                <a:gd name="T0" fmla="*/ 0 w 4"/>
                <a:gd name="T1" fmla="*/ 1 h 4"/>
                <a:gd name="T2" fmla="*/ 1 w 4"/>
                <a:gd name="T3" fmla="*/ 4 h 4"/>
                <a:gd name="T4" fmla="*/ 2 w 4"/>
                <a:gd name="T5" fmla="*/ 0 h 4"/>
                <a:gd name="T6" fmla="*/ 0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4" y="1"/>
                    <a:pt x="2" y="0"/>
                  </a:cubicBezTo>
                  <a:cubicBezTo>
                    <a:pt x="2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" name="Freeform 18"/>
            <p:cNvSpPr/>
            <p:nvPr/>
          </p:nvSpPr>
          <p:spPr bwMode="auto">
            <a:xfrm>
              <a:off x="3586" y="3648"/>
              <a:ext cx="40" cy="46"/>
            </a:xfrm>
            <a:custGeom>
              <a:avLst/>
              <a:gdLst>
                <a:gd name="T0" fmla="*/ 17 w 17"/>
                <a:gd name="T1" fmla="*/ 7 h 16"/>
                <a:gd name="T2" fmla="*/ 17 w 17"/>
                <a:gd name="T3" fmla="*/ 4 h 16"/>
                <a:gd name="T4" fmla="*/ 13 w 17"/>
                <a:gd name="T5" fmla="*/ 7 h 16"/>
                <a:gd name="T6" fmla="*/ 13 w 17"/>
                <a:gd name="T7" fmla="*/ 5 h 16"/>
                <a:gd name="T8" fmla="*/ 9 w 17"/>
                <a:gd name="T9" fmla="*/ 6 h 16"/>
                <a:gd name="T10" fmla="*/ 7 w 17"/>
                <a:gd name="T11" fmla="*/ 7 h 16"/>
                <a:gd name="T12" fmla="*/ 6 w 17"/>
                <a:gd name="T13" fmla="*/ 9 h 16"/>
                <a:gd name="T14" fmla="*/ 3 w 17"/>
                <a:gd name="T15" fmla="*/ 3 h 16"/>
                <a:gd name="T16" fmla="*/ 3 w 17"/>
                <a:gd name="T17" fmla="*/ 2 h 16"/>
                <a:gd name="T18" fmla="*/ 2 w 17"/>
                <a:gd name="T19" fmla="*/ 3 h 16"/>
                <a:gd name="T20" fmla="*/ 3 w 17"/>
                <a:gd name="T21" fmla="*/ 7 h 16"/>
                <a:gd name="T22" fmla="*/ 1 w 17"/>
                <a:gd name="T23" fmla="*/ 6 h 16"/>
                <a:gd name="T24" fmla="*/ 2 w 17"/>
                <a:gd name="T25" fmla="*/ 9 h 16"/>
                <a:gd name="T26" fmla="*/ 1 w 17"/>
                <a:gd name="T27" fmla="*/ 14 h 16"/>
                <a:gd name="T28" fmla="*/ 6 w 17"/>
                <a:gd name="T29" fmla="*/ 11 h 16"/>
                <a:gd name="T30" fmla="*/ 5 w 17"/>
                <a:gd name="T31" fmla="*/ 15 h 16"/>
                <a:gd name="T32" fmla="*/ 7 w 17"/>
                <a:gd name="T33" fmla="*/ 13 h 16"/>
                <a:gd name="T34" fmla="*/ 7 w 17"/>
                <a:gd name="T35" fmla="*/ 12 h 16"/>
                <a:gd name="T36" fmla="*/ 11 w 17"/>
                <a:gd name="T37" fmla="*/ 13 h 16"/>
                <a:gd name="T38" fmla="*/ 9 w 17"/>
                <a:gd name="T39" fmla="*/ 10 h 16"/>
                <a:gd name="T40" fmla="*/ 13 w 17"/>
                <a:gd name="T41" fmla="*/ 11 h 16"/>
                <a:gd name="T42" fmla="*/ 14 w 17"/>
                <a:gd name="T43" fmla="*/ 7 h 16"/>
                <a:gd name="T44" fmla="*/ 17 w 17"/>
                <a:gd name="T45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" h="16">
                  <a:moveTo>
                    <a:pt x="17" y="7"/>
                  </a:moveTo>
                  <a:cubicBezTo>
                    <a:pt x="17" y="6"/>
                    <a:pt x="17" y="4"/>
                    <a:pt x="17" y="4"/>
                  </a:cubicBezTo>
                  <a:cubicBezTo>
                    <a:pt x="16" y="6"/>
                    <a:pt x="15" y="7"/>
                    <a:pt x="13" y="7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0" y="4"/>
                    <a:pt x="11" y="8"/>
                    <a:pt x="9" y="6"/>
                  </a:cubicBezTo>
                  <a:cubicBezTo>
                    <a:pt x="9" y="7"/>
                    <a:pt x="8" y="8"/>
                    <a:pt x="7" y="7"/>
                  </a:cubicBezTo>
                  <a:cubicBezTo>
                    <a:pt x="7" y="8"/>
                    <a:pt x="7" y="9"/>
                    <a:pt x="6" y="9"/>
                  </a:cubicBezTo>
                  <a:cubicBezTo>
                    <a:pt x="5" y="7"/>
                    <a:pt x="3" y="6"/>
                    <a:pt x="3" y="3"/>
                  </a:cubicBezTo>
                  <a:cubicBezTo>
                    <a:pt x="4" y="3"/>
                    <a:pt x="4" y="0"/>
                    <a:pt x="3" y="2"/>
                  </a:cubicBezTo>
                  <a:cubicBezTo>
                    <a:pt x="3" y="3"/>
                    <a:pt x="2" y="1"/>
                    <a:pt x="2" y="3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2" y="7"/>
                    <a:pt x="1" y="6"/>
                    <a:pt x="1" y="6"/>
                  </a:cubicBezTo>
                  <a:cubicBezTo>
                    <a:pt x="0" y="8"/>
                    <a:pt x="2" y="7"/>
                    <a:pt x="2" y="9"/>
                  </a:cubicBezTo>
                  <a:cubicBezTo>
                    <a:pt x="0" y="11"/>
                    <a:pt x="2" y="12"/>
                    <a:pt x="1" y="14"/>
                  </a:cubicBezTo>
                  <a:cubicBezTo>
                    <a:pt x="4" y="14"/>
                    <a:pt x="3" y="11"/>
                    <a:pt x="6" y="11"/>
                  </a:cubicBezTo>
                  <a:cubicBezTo>
                    <a:pt x="6" y="13"/>
                    <a:pt x="3" y="14"/>
                    <a:pt x="5" y="15"/>
                  </a:cubicBezTo>
                  <a:cubicBezTo>
                    <a:pt x="5" y="13"/>
                    <a:pt x="7" y="14"/>
                    <a:pt x="7" y="13"/>
                  </a:cubicBezTo>
                  <a:cubicBezTo>
                    <a:pt x="7" y="13"/>
                    <a:pt x="6" y="12"/>
                    <a:pt x="7" y="12"/>
                  </a:cubicBezTo>
                  <a:cubicBezTo>
                    <a:pt x="9" y="11"/>
                    <a:pt x="10" y="16"/>
                    <a:pt x="11" y="13"/>
                  </a:cubicBezTo>
                  <a:cubicBezTo>
                    <a:pt x="10" y="13"/>
                    <a:pt x="11" y="10"/>
                    <a:pt x="9" y="10"/>
                  </a:cubicBezTo>
                  <a:cubicBezTo>
                    <a:pt x="11" y="10"/>
                    <a:pt x="11" y="11"/>
                    <a:pt x="13" y="11"/>
                  </a:cubicBezTo>
                  <a:cubicBezTo>
                    <a:pt x="14" y="10"/>
                    <a:pt x="13" y="9"/>
                    <a:pt x="14" y="7"/>
                  </a:cubicBezTo>
                  <a:cubicBezTo>
                    <a:pt x="15" y="7"/>
                    <a:pt x="16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3609" y="3657"/>
              <a:ext cx="12" cy="5"/>
            </a:xfrm>
            <a:custGeom>
              <a:avLst/>
              <a:gdLst>
                <a:gd name="T0" fmla="*/ 2 w 5"/>
                <a:gd name="T1" fmla="*/ 0 h 2"/>
                <a:gd name="T2" fmla="*/ 0 w 5"/>
                <a:gd name="T3" fmla="*/ 1 h 2"/>
                <a:gd name="T4" fmla="*/ 2 w 5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2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" name="Freeform 20"/>
            <p:cNvSpPr/>
            <p:nvPr/>
          </p:nvSpPr>
          <p:spPr bwMode="auto">
            <a:xfrm>
              <a:off x="3597" y="3651"/>
              <a:ext cx="8" cy="11"/>
            </a:xfrm>
            <a:custGeom>
              <a:avLst/>
              <a:gdLst>
                <a:gd name="T0" fmla="*/ 1 w 3"/>
                <a:gd name="T1" fmla="*/ 3 h 4"/>
                <a:gd name="T2" fmla="*/ 3 w 3"/>
                <a:gd name="T3" fmla="*/ 1 h 4"/>
                <a:gd name="T4" fmla="*/ 1 w 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1" y="3"/>
                  </a:moveTo>
                  <a:cubicBezTo>
                    <a:pt x="1" y="2"/>
                    <a:pt x="3" y="3"/>
                    <a:pt x="3" y="1"/>
                  </a:cubicBezTo>
                  <a:cubicBezTo>
                    <a:pt x="1" y="0"/>
                    <a:pt x="0" y="4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" name="Freeform 21"/>
            <p:cNvSpPr/>
            <p:nvPr/>
          </p:nvSpPr>
          <p:spPr bwMode="auto">
            <a:xfrm>
              <a:off x="3209" y="3662"/>
              <a:ext cx="17" cy="15"/>
            </a:xfrm>
            <a:custGeom>
              <a:avLst/>
              <a:gdLst>
                <a:gd name="T0" fmla="*/ 1 w 7"/>
                <a:gd name="T1" fmla="*/ 0 h 5"/>
                <a:gd name="T2" fmla="*/ 0 w 7"/>
                <a:gd name="T3" fmla="*/ 3 h 5"/>
                <a:gd name="T4" fmla="*/ 4 w 7"/>
                <a:gd name="T5" fmla="*/ 5 h 5"/>
                <a:gd name="T6" fmla="*/ 6 w 7"/>
                <a:gd name="T7" fmla="*/ 2 h 5"/>
                <a:gd name="T8" fmla="*/ 7 w 7"/>
                <a:gd name="T9" fmla="*/ 2 h 5"/>
                <a:gd name="T10" fmla="*/ 1 w 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cubicBezTo>
                    <a:pt x="1" y="1"/>
                    <a:pt x="1" y="3"/>
                    <a:pt x="0" y="3"/>
                  </a:cubicBezTo>
                  <a:cubicBezTo>
                    <a:pt x="3" y="3"/>
                    <a:pt x="2" y="5"/>
                    <a:pt x="4" y="5"/>
                  </a:cubicBezTo>
                  <a:cubicBezTo>
                    <a:pt x="5" y="4"/>
                    <a:pt x="5" y="2"/>
                    <a:pt x="6" y="2"/>
                  </a:cubicBezTo>
                  <a:cubicBezTo>
                    <a:pt x="6" y="2"/>
                    <a:pt x="7" y="3"/>
                    <a:pt x="7" y="2"/>
                  </a:cubicBezTo>
                  <a:cubicBezTo>
                    <a:pt x="6" y="1"/>
                    <a:pt x="3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3214" y="3680"/>
              <a:ext cx="12" cy="11"/>
            </a:xfrm>
            <a:custGeom>
              <a:avLst/>
              <a:gdLst>
                <a:gd name="T0" fmla="*/ 3 w 5"/>
                <a:gd name="T1" fmla="*/ 4 h 4"/>
                <a:gd name="T2" fmla="*/ 2 w 5"/>
                <a:gd name="T3" fmla="*/ 1 h 4"/>
                <a:gd name="T4" fmla="*/ 4 w 5"/>
                <a:gd name="T5" fmla="*/ 0 h 4"/>
                <a:gd name="T6" fmla="*/ 1 w 5"/>
                <a:gd name="T7" fmla="*/ 0 h 4"/>
                <a:gd name="T8" fmla="*/ 3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4"/>
                  </a:moveTo>
                  <a:cubicBezTo>
                    <a:pt x="3" y="3"/>
                    <a:pt x="2" y="2"/>
                    <a:pt x="2" y="1"/>
                  </a:cubicBezTo>
                  <a:cubicBezTo>
                    <a:pt x="3" y="1"/>
                    <a:pt x="5" y="1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2" y="1"/>
                    <a:pt x="0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" name="Freeform 23"/>
            <p:cNvSpPr/>
            <p:nvPr/>
          </p:nvSpPr>
          <p:spPr bwMode="auto">
            <a:xfrm>
              <a:off x="3174" y="3659"/>
              <a:ext cx="14" cy="15"/>
            </a:xfrm>
            <a:custGeom>
              <a:avLst/>
              <a:gdLst>
                <a:gd name="T0" fmla="*/ 2 w 6"/>
                <a:gd name="T1" fmla="*/ 3 h 5"/>
                <a:gd name="T2" fmla="*/ 1 w 6"/>
                <a:gd name="T3" fmla="*/ 2 h 5"/>
                <a:gd name="T4" fmla="*/ 4 w 6"/>
                <a:gd name="T5" fmla="*/ 3 h 5"/>
                <a:gd name="T6" fmla="*/ 5 w 6"/>
                <a:gd name="T7" fmla="*/ 5 h 5"/>
                <a:gd name="T8" fmla="*/ 6 w 6"/>
                <a:gd name="T9" fmla="*/ 1 h 5"/>
                <a:gd name="T10" fmla="*/ 2 w 6"/>
                <a:gd name="T11" fmla="*/ 0 h 5"/>
                <a:gd name="T12" fmla="*/ 2 w 6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0" y="5"/>
                    <a:pt x="3" y="3"/>
                    <a:pt x="4" y="3"/>
                  </a:cubicBezTo>
                  <a:cubicBezTo>
                    <a:pt x="4" y="4"/>
                    <a:pt x="4" y="5"/>
                    <a:pt x="5" y="5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3" y="2"/>
                    <a:pt x="4" y="2"/>
                    <a:pt x="2" y="0"/>
                  </a:cubicBezTo>
                  <a:cubicBezTo>
                    <a:pt x="1" y="1"/>
                    <a:pt x="3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3188" y="3662"/>
              <a:ext cx="17" cy="26"/>
            </a:xfrm>
            <a:custGeom>
              <a:avLst/>
              <a:gdLst>
                <a:gd name="T0" fmla="*/ 2 w 7"/>
                <a:gd name="T1" fmla="*/ 6 h 9"/>
                <a:gd name="T2" fmla="*/ 0 w 7"/>
                <a:gd name="T3" fmla="*/ 7 h 9"/>
                <a:gd name="T4" fmla="*/ 2 w 7"/>
                <a:gd name="T5" fmla="*/ 9 h 9"/>
                <a:gd name="T6" fmla="*/ 5 w 7"/>
                <a:gd name="T7" fmla="*/ 8 h 9"/>
                <a:gd name="T8" fmla="*/ 7 w 7"/>
                <a:gd name="T9" fmla="*/ 6 h 9"/>
                <a:gd name="T10" fmla="*/ 7 w 7"/>
                <a:gd name="T11" fmla="*/ 2 h 9"/>
                <a:gd name="T12" fmla="*/ 4 w 7"/>
                <a:gd name="T13" fmla="*/ 1 h 9"/>
                <a:gd name="T14" fmla="*/ 4 w 7"/>
                <a:gd name="T15" fmla="*/ 6 h 9"/>
                <a:gd name="T16" fmla="*/ 2 w 7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2" y="6"/>
                  </a:moveTo>
                  <a:cubicBezTo>
                    <a:pt x="2" y="8"/>
                    <a:pt x="0" y="4"/>
                    <a:pt x="0" y="7"/>
                  </a:cubicBezTo>
                  <a:cubicBezTo>
                    <a:pt x="1" y="7"/>
                    <a:pt x="1" y="9"/>
                    <a:pt x="2" y="9"/>
                  </a:cubicBezTo>
                  <a:cubicBezTo>
                    <a:pt x="3" y="5"/>
                    <a:pt x="4" y="8"/>
                    <a:pt x="5" y="8"/>
                  </a:cubicBezTo>
                  <a:cubicBezTo>
                    <a:pt x="5" y="8"/>
                    <a:pt x="6" y="6"/>
                    <a:pt x="7" y="6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3"/>
                    <a:pt x="6" y="0"/>
                    <a:pt x="4" y="1"/>
                  </a:cubicBezTo>
                  <a:cubicBezTo>
                    <a:pt x="3" y="3"/>
                    <a:pt x="5" y="6"/>
                    <a:pt x="4" y="6"/>
                  </a:cubicBezTo>
                  <a:cubicBezTo>
                    <a:pt x="3" y="6"/>
                    <a:pt x="2" y="4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3181" y="3671"/>
              <a:ext cx="7" cy="14"/>
            </a:xfrm>
            <a:custGeom>
              <a:avLst/>
              <a:gdLst>
                <a:gd name="T0" fmla="*/ 0 w 3"/>
                <a:gd name="T1" fmla="*/ 3 h 5"/>
                <a:gd name="T2" fmla="*/ 2 w 3"/>
                <a:gd name="T3" fmla="*/ 5 h 5"/>
                <a:gd name="T4" fmla="*/ 0 w 3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2"/>
                    <a:pt x="2" y="5"/>
                    <a:pt x="2" y="5"/>
                  </a:cubicBezTo>
                  <a:cubicBezTo>
                    <a:pt x="3" y="4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" name="Freeform 26"/>
            <p:cNvSpPr/>
            <p:nvPr/>
          </p:nvSpPr>
          <p:spPr bwMode="auto">
            <a:xfrm>
              <a:off x="3009" y="3668"/>
              <a:ext cx="24" cy="23"/>
            </a:xfrm>
            <a:custGeom>
              <a:avLst/>
              <a:gdLst>
                <a:gd name="T0" fmla="*/ 10 w 10"/>
                <a:gd name="T1" fmla="*/ 2 h 8"/>
                <a:gd name="T2" fmla="*/ 6 w 10"/>
                <a:gd name="T3" fmla="*/ 3 h 8"/>
                <a:gd name="T4" fmla="*/ 7 w 10"/>
                <a:gd name="T5" fmla="*/ 0 h 8"/>
                <a:gd name="T6" fmla="*/ 3 w 10"/>
                <a:gd name="T7" fmla="*/ 0 h 8"/>
                <a:gd name="T8" fmla="*/ 2 w 10"/>
                <a:gd name="T9" fmla="*/ 2 h 8"/>
                <a:gd name="T10" fmla="*/ 4 w 10"/>
                <a:gd name="T11" fmla="*/ 5 h 8"/>
                <a:gd name="T12" fmla="*/ 0 w 10"/>
                <a:gd name="T13" fmla="*/ 5 h 8"/>
                <a:gd name="T14" fmla="*/ 4 w 10"/>
                <a:gd name="T15" fmla="*/ 7 h 8"/>
                <a:gd name="T16" fmla="*/ 6 w 10"/>
                <a:gd name="T17" fmla="*/ 8 h 8"/>
                <a:gd name="T18" fmla="*/ 10 w 10"/>
                <a:gd name="T1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8">
                  <a:moveTo>
                    <a:pt x="10" y="2"/>
                  </a:moveTo>
                  <a:cubicBezTo>
                    <a:pt x="8" y="0"/>
                    <a:pt x="9" y="3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5" y="1"/>
                    <a:pt x="5" y="2"/>
                    <a:pt x="3" y="0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4"/>
                    <a:pt x="4" y="4"/>
                    <a:pt x="4" y="5"/>
                  </a:cubicBezTo>
                  <a:cubicBezTo>
                    <a:pt x="2" y="4"/>
                    <a:pt x="1" y="3"/>
                    <a:pt x="0" y="5"/>
                  </a:cubicBezTo>
                  <a:cubicBezTo>
                    <a:pt x="2" y="6"/>
                    <a:pt x="2" y="6"/>
                    <a:pt x="4" y="7"/>
                  </a:cubicBezTo>
                  <a:cubicBezTo>
                    <a:pt x="5" y="7"/>
                    <a:pt x="5" y="8"/>
                    <a:pt x="6" y="8"/>
                  </a:cubicBezTo>
                  <a:cubicBezTo>
                    <a:pt x="8" y="6"/>
                    <a:pt x="10" y="5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" name="Freeform 27"/>
            <p:cNvSpPr>
              <a:spLocks noEditPoints="1"/>
            </p:cNvSpPr>
            <p:nvPr/>
          </p:nvSpPr>
          <p:spPr bwMode="auto">
            <a:xfrm>
              <a:off x="3102" y="3662"/>
              <a:ext cx="36" cy="29"/>
            </a:xfrm>
            <a:custGeom>
              <a:avLst/>
              <a:gdLst>
                <a:gd name="T0" fmla="*/ 0 w 15"/>
                <a:gd name="T1" fmla="*/ 2 h 10"/>
                <a:gd name="T2" fmla="*/ 1 w 15"/>
                <a:gd name="T3" fmla="*/ 4 h 10"/>
                <a:gd name="T4" fmla="*/ 3 w 15"/>
                <a:gd name="T5" fmla="*/ 5 h 10"/>
                <a:gd name="T6" fmla="*/ 5 w 15"/>
                <a:gd name="T7" fmla="*/ 7 h 10"/>
                <a:gd name="T8" fmla="*/ 8 w 15"/>
                <a:gd name="T9" fmla="*/ 6 h 10"/>
                <a:gd name="T10" fmla="*/ 9 w 15"/>
                <a:gd name="T11" fmla="*/ 6 h 10"/>
                <a:gd name="T12" fmla="*/ 7 w 15"/>
                <a:gd name="T13" fmla="*/ 9 h 10"/>
                <a:gd name="T14" fmla="*/ 11 w 15"/>
                <a:gd name="T15" fmla="*/ 7 h 10"/>
                <a:gd name="T16" fmla="*/ 10 w 15"/>
                <a:gd name="T17" fmla="*/ 10 h 10"/>
                <a:gd name="T18" fmla="*/ 13 w 15"/>
                <a:gd name="T19" fmla="*/ 6 h 10"/>
                <a:gd name="T20" fmla="*/ 14 w 15"/>
                <a:gd name="T21" fmla="*/ 8 h 10"/>
                <a:gd name="T22" fmla="*/ 15 w 15"/>
                <a:gd name="T23" fmla="*/ 6 h 10"/>
                <a:gd name="T24" fmla="*/ 11 w 15"/>
                <a:gd name="T25" fmla="*/ 2 h 10"/>
                <a:gd name="T26" fmla="*/ 9 w 15"/>
                <a:gd name="T27" fmla="*/ 5 h 10"/>
                <a:gd name="T28" fmla="*/ 7 w 15"/>
                <a:gd name="T29" fmla="*/ 2 h 10"/>
                <a:gd name="T30" fmla="*/ 0 w 15"/>
                <a:gd name="T31" fmla="*/ 2 h 10"/>
                <a:gd name="T32" fmla="*/ 5 w 15"/>
                <a:gd name="T33" fmla="*/ 6 h 10"/>
                <a:gd name="T34" fmla="*/ 5 w 15"/>
                <a:gd name="T35" fmla="*/ 4 h 10"/>
                <a:gd name="T36" fmla="*/ 5 w 15"/>
                <a:gd name="T37" fmla="*/ 3 h 10"/>
                <a:gd name="T38" fmla="*/ 5 w 15"/>
                <a:gd name="T3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cubicBezTo>
                    <a:pt x="1" y="2"/>
                    <a:pt x="1" y="4"/>
                    <a:pt x="1" y="4"/>
                  </a:cubicBezTo>
                  <a:cubicBezTo>
                    <a:pt x="2" y="5"/>
                    <a:pt x="3" y="4"/>
                    <a:pt x="3" y="5"/>
                  </a:cubicBezTo>
                  <a:cubicBezTo>
                    <a:pt x="3" y="6"/>
                    <a:pt x="4" y="6"/>
                    <a:pt x="5" y="7"/>
                  </a:cubicBezTo>
                  <a:cubicBezTo>
                    <a:pt x="7" y="8"/>
                    <a:pt x="6" y="6"/>
                    <a:pt x="8" y="6"/>
                  </a:cubicBezTo>
                  <a:cubicBezTo>
                    <a:pt x="8" y="7"/>
                    <a:pt x="9" y="6"/>
                    <a:pt x="9" y="6"/>
                  </a:cubicBezTo>
                  <a:cubicBezTo>
                    <a:pt x="9" y="7"/>
                    <a:pt x="7" y="7"/>
                    <a:pt x="7" y="9"/>
                  </a:cubicBezTo>
                  <a:cubicBezTo>
                    <a:pt x="9" y="9"/>
                    <a:pt x="9" y="7"/>
                    <a:pt x="11" y="7"/>
                  </a:cubicBezTo>
                  <a:cubicBezTo>
                    <a:pt x="11" y="8"/>
                    <a:pt x="10" y="8"/>
                    <a:pt x="10" y="10"/>
                  </a:cubicBezTo>
                  <a:cubicBezTo>
                    <a:pt x="13" y="10"/>
                    <a:pt x="11" y="7"/>
                    <a:pt x="13" y="6"/>
                  </a:cubicBezTo>
                  <a:cubicBezTo>
                    <a:pt x="13" y="7"/>
                    <a:pt x="13" y="8"/>
                    <a:pt x="14" y="8"/>
                  </a:cubicBezTo>
                  <a:cubicBezTo>
                    <a:pt x="14" y="7"/>
                    <a:pt x="15" y="6"/>
                    <a:pt x="15" y="6"/>
                  </a:cubicBezTo>
                  <a:cubicBezTo>
                    <a:pt x="11" y="7"/>
                    <a:pt x="14" y="1"/>
                    <a:pt x="11" y="2"/>
                  </a:cubicBezTo>
                  <a:cubicBezTo>
                    <a:pt x="9" y="1"/>
                    <a:pt x="12" y="5"/>
                    <a:pt x="9" y="5"/>
                  </a:cubicBezTo>
                  <a:cubicBezTo>
                    <a:pt x="8" y="4"/>
                    <a:pt x="6" y="4"/>
                    <a:pt x="7" y="2"/>
                  </a:cubicBezTo>
                  <a:cubicBezTo>
                    <a:pt x="5" y="1"/>
                    <a:pt x="1" y="0"/>
                    <a:pt x="0" y="2"/>
                  </a:cubicBezTo>
                  <a:close/>
                  <a:moveTo>
                    <a:pt x="5" y="6"/>
                  </a:moveTo>
                  <a:cubicBezTo>
                    <a:pt x="5" y="6"/>
                    <a:pt x="5" y="4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8" y="3"/>
                    <a:pt x="5" y="7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" name="Freeform 28"/>
            <p:cNvSpPr/>
            <p:nvPr/>
          </p:nvSpPr>
          <p:spPr bwMode="auto">
            <a:xfrm>
              <a:off x="3064" y="3662"/>
              <a:ext cx="41" cy="35"/>
            </a:xfrm>
            <a:custGeom>
              <a:avLst/>
              <a:gdLst>
                <a:gd name="T0" fmla="*/ 0 w 17"/>
                <a:gd name="T1" fmla="*/ 7 h 12"/>
                <a:gd name="T2" fmla="*/ 3 w 17"/>
                <a:gd name="T3" fmla="*/ 8 h 12"/>
                <a:gd name="T4" fmla="*/ 4 w 17"/>
                <a:gd name="T5" fmla="*/ 6 h 12"/>
                <a:gd name="T6" fmla="*/ 3 w 17"/>
                <a:gd name="T7" fmla="*/ 9 h 12"/>
                <a:gd name="T8" fmla="*/ 7 w 17"/>
                <a:gd name="T9" fmla="*/ 7 h 12"/>
                <a:gd name="T10" fmla="*/ 12 w 17"/>
                <a:gd name="T11" fmla="*/ 10 h 12"/>
                <a:gd name="T12" fmla="*/ 15 w 17"/>
                <a:gd name="T13" fmla="*/ 8 h 12"/>
                <a:gd name="T14" fmla="*/ 16 w 17"/>
                <a:gd name="T15" fmla="*/ 10 h 12"/>
                <a:gd name="T16" fmla="*/ 16 w 17"/>
                <a:gd name="T17" fmla="*/ 3 h 12"/>
                <a:gd name="T18" fmla="*/ 13 w 17"/>
                <a:gd name="T19" fmla="*/ 6 h 12"/>
                <a:gd name="T20" fmla="*/ 13 w 17"/>
                <a:gd name="T21" fmla="*/ 2 h 12"/>
                <a:gd name="T22" fmla="*/ 10 w 17"/>
                <a:gd name="T23" fmla="*/ 2 h 12"/>
                <a:gd name="T24" fmla="*/ 10 w 17"/>
                <a:gd name="T25" fmla="*/ 7 h 12"/>
                <a:gd name="T26" fmla="*/ 6 w 17"/>
                <a:gd name="T27" fmla="*/ 6 h 12"/>
                <a:gd name="T28" fmla="*/ 5 w 17"/>
                <a:gd name="T29" fmla="*/ 4 h 12"/>
                <a:gd name="T30" fmla="*/ 7 w 17"/>
                <a:gd name="T31" fmla="*/ 0 h 12"/>
                <a:gd name="T32" fmla="*/ 2 w 17"/>
                <a:gd name="T33" fmla="*/ 3 h 12"/>
                <a:gd name="T34" fmla="*/ 4 w 17"/>
                <a:gd name="T35" fmla="*/ 2 h 12"/>
                <a:gd name="T36" fmla="*/ 3 w 17"/>
                <a:gd name="T37" fmla="*/ 6 h 12"/>
                <a:gd name="T38" fmla="*/ 2 w 17"/>
                <a:gd name="T39" fmla="*/ 5 h 12"/>
                <a:gd name="T40" fmla="*/ 0 w 17"/>
                <a:gd name="T4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2">
                  <a:moveTo>
                    <a:pt x="0" y="7"/>
                  </a:moveTo>
                  <a:cubicBezTo>
                    <a:pt x="1" y="7"/>
                    <a:pt x="2" y="8"/>
                    <a:pt x="3" y="8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8"/>
                    <a:pt x="4" y="8"/>
                    <a:pt x="3" y="9"/>
                  </a:cubicBezTo>
                  <a:cubicBezTo>
                    <a:pt x="6" y="7"/>
                    <a:pt x="9" y="12"/>
                    <a:pt x="7" y="7"/>
                  </a:cubicBezTo>
                  <a:cubicBezTo>
                    <a:pt x="10" y="7"/>
                    <a:pt x="10" y="9"/>
                    <a:pt x="12" y="10"/>
                  </a:cubicBezTo>
                  <a:cubicBezTo>
                    <a:pt x="12" y="8"/>
                    <a:pt x="15" y="9"/>
                    <a:pt x="15" y="8"/>
                  </a:cubicBezTo>
                  <a:cubicBezTo>
                    <a:pt x="15" y="9"/>
                    <a:pt x="15" y="10"/>
                    <a:pt x="16" y="10"/>
                  </a:cubicBezTo>
                  <a:cubicBezTo>
                    <a:pt x="16" y="6"/>
                    <a:pt x="17" y="7"/>
                    <a:pt x="16" y="3"/>
                  </a:cubicBezTo>
                  <a:cubicBezTo>
                    <a:pt x="13" y="2"/>
                    <a:pt x="16" y="7"/>
                    <a:pt x="13" y="6"/>
                  </a:cubicBezTo>
                  <a:cubicBezTo>
                    <a:pt x="13" y="5"/>
                    <a:pt x="14" y="4"/>
                    <a:pt x="13" y="2"/>
                  </a:cubicBezTo>
                  <a:cubicBezTo>
                    <a:pt x="12" y="2"/>
                    <a:pt x="11" y="2"/>
                    <a:pt x="10" y="2"/>
                  </a:cubicBezTo>
                  <a:cubicBezTo>
                    <a:pt x="9" y="5"/>
                    <a:pt x="8" y="5"/>
                    <a:pt x="10" y="7"/>
                  </a:cubicBezTo>
                  <a:cubicBezTo>
                    <a:pt x="8" y="6"/>
                    <a:pt x="8" y="6"/>
                    <a:pt x="6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7" y="3"/>
                    <a:pt x="5" y="2"/>
                    <a:pt x="7" y="0"/>
                  </a:cubicBezTo>
                  <a:cubicBezTo>
                    <a:pt x="5" y="1"/>
                    <a:pt x="1" y="0"/>
                    <a:pt x="2" y="3"/>
                  </a:cubicBezTo>
                  <a:cubicBezTo>
                    <a:pt x="3" y="4"/>
                    <a:pt x="3" y="2"/>
                    <a:pt x="4" y="2"/>
                  </a:cubicBezTo>
                  <a:cubicBezTo>
                    <a:pt x="4" y="3"/>
                    <a:pt x="5" y="6"/>
                    <a:pt x="3" y="6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4" y="8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3107" y="3682"/>
              <a:ext cx="12" cy="6"/>
            </a:xfrm>
            <a:custGeom>
              <a:avLst/>
              <a:gdLst>
                <a:gd name="T0" fmla="*/ 0 w 5"/>
                <a:gd name="T1" fmla="*/ 1 h 2"/>
                <a:gd name="T2" fmla="*/ 3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2"/>
                    <a:pt x="5" y="2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" name="Freeform 30"/>
            <p:cNvSpPr/>
            <p:nvPr/>
          </p:nvSpPr>
          <p:spPr bwMode="auto">
            <a:xfrm>
              <a:off x="3138" y="3665"/>
              <a:ext cx="19" cy="26"/>
            </a:xfrm>
            <a:custGeom>
              <a:avLst/>
              <a:gdLst>
                <a:gd name="T0" fmla="*/ 0 w 8"/>
                <a:gd name="T1" fmla="*/ 8 h 9"/>
                <a:gd name="T2" fmla="*/ 3 w 8"/>
                <a:gd name="T3" fmla="*/ 9 h 9"/>
                <a:gd name="T4" fmla="*/ 5 w 8"/>
                <a:gd name="T5" fmla="*/ 6 h 9"/>
                <a:gd name="T6" fmla="*/ 7 w 8"/>
                <a:gd name="T7" fmla="*/ 5 h 9"/>
                <a:gd name="T8" fmla="*/ 2 w 8"/>
                <a:gd name="T9" fmla="*/ 5 h 9"/>
                <a:gd name="T10" fmla="*/ 7 w 8"/>
                <a:gd name="T11" fmla="*/ 2 h 9"/>
                <a:gd name="T12" fmla="*/ 7 w 8"/>
                <a:gd name="T13" fmla="*/ 0 h 9"/>
                <a:gd name="T14" fmla="*/ 3 w 8"/>
                <a:gd name="T15" fmla="*/ 1 h 9"/>
                <a:gd name="T16" fmla="*/ 2 w 8"/>
                <a:gd name="T17" fmla="*/ 0 h 9"/>
                <a:gd name="T18" fmla="*/ 2 w 8"/>
                <a:gd name="T19" fmla="*/ 4 h 9"/>
                <a:gd name="T20" fmla="*/ 0 w 8"/>
                <a:gd name="T2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9">
                  <a:moveTo>
                    <a:pt x="0" y="8"/>
                  </a:moveTo>
                  <a:cubicBezTo>
                    <a:pt x="2" y="7"/>
                    <a:pt x="2" y="7"/>
                    <a:pt x="3" y="9"/>
                  </a:cubicBezTo>
                  <a:cubicBezTo>
                    <a:pt x="3" y="8"/>
                    <a:pt x="4" y="7"/>
                    <a:pt x="5" y="6"/>
                  </a:cubicBezTo>
                  <a:cubicBezTo>
                    <a:pt x="6" y="7"/>
                    <a:pt x="7" y="7"/>
                    <a:pt x="7" y="5"/>
                  </a:cubicBezTo>
                  <a:cubicBezTo>
                    <a:pt x="4" y="3"/>
                    <a:pt x="4" y="8"/>
                    <a:pt x="2" y="5"/>
                  </a:cubicBezTo>
                  <a:cubicBezTo>
                    <a:pt x="6" y="5"/>
                    <a:pt x="2" y="1"/>
                    <a:pt x="7" y="2"/>
                  </a:cubicBezTo>
                  <a:cubicBezTo>
                    <a:pt x="7" y="1"/>
                    <a:pt x="8" y="0"/>
                    <a:pt x="7" y="0"/>
                  </a:cubicBezTo>
                  <a:cubicBezTo>
                    <a:pt x="6" y="3"/>
                    <a:pt x="4" y="0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3133" y="3665"/>
              <a:ext cx="7" cy="9"/>
            </a:xfrm>
            <a:custGeom>
              <a:avLst/>
              <a:gdLst>
                <a:gd name="T0" fmla="*/ 0 w 3"/>
                <a:gd name="T1" fmla="*/ 1 h 3"/>
                <a:gd name="T2" fmla="*/ 3 w 3"/>
                <a:gd name="T3" fmla="*/ 1 h 3"/>
                <a:gd name="T4" fmla="*/ 0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0" y="3"/>
                    <a:pt x="3" y="2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" name="Freeform 32"/>
            <p:cNvSpPr/>
            <p:nvPr/>
          </p:nvSpPr>
          <p:spPr bwMode="auto">
            <a:xfrm>
              <a:off x="3028" y="3677"/>
              <a:ext cx="15" cy="14"/>
            </a:xfrm>
            <a:custGeom>
              <a:avLst/>
              <a:gdLst>
                <a:gd name="T0" fmla="*/ 2 w 6"/>
                <a:gd name="T1" fmla="*/ 3 h 5"/>
                <a:gd name="T2" fmla="*/ 6 w 6"/>
                <a:gd name="T3" fmla="*/ 2 h 5"/>
                <a:gd name="T4" fmla="*/ 6 w 6"/>
                <a:gd name="T5" fmla="*/ 0 h 5"/>
                <a:gd name="T6" fmla="*/ 2 w 6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1"/>
                    <a:pt x="6" y="5"/>
                    <a:pt x="6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5" y="0"/>
                    <a:pt x="0" y="1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" name="Freeform 33"/>
            <p:cNvSpPr/>
            <p:nvPr/>
          </p:nvSpPr>
          <p:spPr bwMode="auto">
            <a:xfrm>
              <a:off x="3155" y="3662"/>
              <a:ext cx="21" cy="26"/>
            </a:xfrm>
            <a:custGeom>
              <a:avLst/>
              <a:gdLst>
                <a:gd name="T0" fmla="*/ 6 w 9"/>
                <a:gd name="T1" fmla="*/ 9 h 9"/>
                <a:gd name="T2" fmla="*/ 7 w 9"/>
                <a:gd name="T3" fmla="*/ 6 h 9"/>
                <a:gd name="T4" fmla="*/ 6 w 9"/>
                <a:gd name="T5" fmla="*/ 5 h 9"/>
                <a:gd name="T6" fmla="*/ 9 w 9"/>
                <a:gd name="T7" fmla="*/ 6 h 9"/>
                <a:gd name="T8" fmla="*/ 6 w 9"/>
                <a:gd name="T9" fmla="*/ 3 h 9"/>
                <a:gd name="T10" fmla="*/ 4 w 9"/>
                <a:gd name="T11" fmla="*/ 0 h 9"/>
                <a:gd name="T12" fmla="*/ 4 w 9"/>
                <a:gd name="T13" fmla="*/ 3 h 9"/>
                <a:gd name="T14" fmla="*/ 2 w 9"/>
                <a:gd name="T15" fmla="*/ 8 h 9"/>
                <a:gd name="T16" fmla="*/ 6 w 9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6" y="9"/>
                  </a:moveTo>
                  <a:cubicBezTo>
                    <a:pt x="6" y="8"/>
                    <a:pt x="7" y="7"/>
                    <a:pt x="7" y="6"/>
                  </a:cubicBezTo>
                  <a:cubicBezTo>
                    <a:pt x="6" y="6"/>
                    <a:pt x="5" y="6"/>
                    <a:pt x="6" y="5"/>
                  </a:cubicBezTo>
                  <a:cubicBezTo>
                    <a:pt x="8" y="4"/>
                    <a:pt x="7" y="6"/>
                    <a:pt x="9" y="6"/>
                  </a:cubicBezTo>
                  <a:cubicBezTo>
                    <a:pt x="9" y="4"/>
                    <a:pt x="7" y="5"/>
                    <a:pt x="6" y="3"/>
                  </a:cubicBezTo>
                  <a:cubicBezTo>
                    <a:pt x="6" y="2"/>
                    <a:pt x="6" y="0"/>
                    <a:pt x="4" y="0"/>
                  </a:cubicBezTo>
                  <a:cubicBezTo>
                    <a:pt x="3" y="2"/>
                    <a:pt x="4" y="1"/>
                    <a:pt x="4" y="3"/>
                  </a:cubicBezTo>
                  <a:cubicBezTo>
                    <a:pt x="0" y="3"/>
                    <a:pt x="3" y="7"/>
                    <a:pt x="2" y="8"/>
                  </a:cubicBezTo>
                  <a:cubicBezTo>
                    <a:pt x="4" y="7"/>
                    <a:pt x="4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" name="Freeform 34"/>
            <p:cNvSpPr/>
            <p:nvPr/>
          </p:nvSpPr>
          <p:spPr bwMode="auto">
            <a:xfrm>
              <a:off x="3033" y="3665"/>
              <a:ext cx="14" cy="15"/>
            </a:xfrm>
            <a:custGeom>
              <a:avLst/>
              <a:gdLst>
                <a:gd name="T0" fmla="*/ 3 w 6"/>
                <a:gd name="T1" fmla="*/ 0 h 5"/>
                <a:gd name="T2" fmla="*/ 3 w 6"/>
                <a:gd name="T3" fmla="*/ 1 h 5"/>
                <a:gd name="T4" fmla="*/ 0 w 6"/>
                <a:gd name="T5" fmla="*/ 1 h 5"/>
                <a:gd name="T6" fmla="*/ 3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cubicBezTo>
                    <a:pt x="3" y="0"/>
                    <a:pt x="3" y="1"/>
                    <a:pt x="3" y="1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0" y="5"/>
                    <a:pt x="6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" name="Freeform 35"/>
            <p:cNvSpPr/>
            <p:nvPr/>
          </p:nvSpPr>
          <p:spPr bwMode="auto">
            <a:xfrm>
              <a:off x="2978" y="3665"/>
              <a:ext cx="36" cy="26"/>
            </a:xfrm>
            <a:custGeom>
              <a:avLst/>
              <a:gdLst>
                <a:gd name="T0" fmla="*/ 10 w 15"/>
                <a:gd name="T1" fmla="*/ 5 h 9"/>
                <a:gd name="T2" fmla="*/ 11 w 15"/>
                <a:gd name="T3" fmla="*/ 7 h 9"/>
                <a:gd name="T4" fmla="*/ 7 w 15"/>
                <a:gd name="T5" fmla="*/ 2 h 9"/>
                <a:gd name="T6" fmla="*/ 7 w 15"/>
                <a:gd name="T7" fmla="*/ 2 h 9"/>
                <a:gd name="T8" fmla="*/ 3 w 15"/>
                <a:gd name="T9" fmla="*/ 1 h 9"/>
                <a:gd name="T10" fmla="*/ 0 w 15"/>
                <a:gd name="T11" fmla="*/ 4 h 9"/>
                <a:gd name="T12" fmla="*/ 3 w 15"/>
                <a:gd name="T13" fmla="*/ 6 h 9"/>
                <a:gd name="T14" fmla="*/ 2 w 15"/>
                <a:gd name="T15" fmla="*/ 8 h 9"/>
                <a:gd name="T16" fmla="*/ 3 w 15"/>
                <a:gd name="T17" fmla="*/ 8 h 9"/>
                <a:gd name="T18" fmla="*/ 6 w 15"/>
                <a:gd name="T19" fmla="*/ 7 h 9"/>
                <a:gd name="T20" fmla="*/ 6 w 15"/>
                <a:gd name="T21" fmla="*/ 8 h 9"/>
                <a:gd name="T22" fmla="*/ 8 w 15"/>
                <a:gd name="T23" fmla="*/ 9 h 9"/>
                <a:gd name="T24" fmla="*/ 10 w 15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9">
                  <a:moveTo>
                    <a:pt x="10" y="5"/>
                  </a:moveTo>
                  <a:cubicBezTo>
                    <a:pt x="10" y="6"/>
                    <a:pt x="11" y="6"/>
                    <a:pt x="11" y="7"/>
                  </a:cubicBezTo>
                  <a:cubicBezTo>
                    <a:pt x="15" y="2"/>
                    <a:pt x="4" y="4"/>
                    <a:pt x="7" y="2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0"/>
                    <a:pt x="4" y="3"/>
                    <a:pt x="3" y="1"/>
                  </a:cubicBezTo>
                  <a:cubicBezTo>
                    <a:pt x="4" y="4"/>
                    <a:pt x="0" y="2"/>
                    <a:pt x="0" y="4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1" y="6"/>
                    <a:pt x="1" y="7"/>
                    <a:pt x="2" y="8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6" y="9"/>
                    <a:pt x="4" y="7"/>
                    <a:pt x="6" y="7"/>
                  </a:cubicBezTo>
                  <a:cubicBezTo>
                    <a:pt x="6" y="7"/>
                    <a:pt x="6" y="8"/>
                    <a:pt x="6" y="8"/>
                  </a:cubicBezTo>
                  <a:cubicBezTo>
                    <a:pt x="6" y="8"/>
                    <a:pt x="7" y="8"/>
                    <a:pt x="8" y="9"/>
                  </a:cubicBezTo>
                  <a:cubicBezTo>
                    <a:pt x="10" y="8"/>
                    <a:pt x="8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" name="Freeform 36"/>
            <p:cNvSpPr/>
            <p:nvPr/>
          </p:nvSpPr>
          <p:spPr bwMode="auto">
            <a:xfrm>
              <a:off x="2938" y="3668"/>
              <a:ext cx="43" cy="26"/>
            </a:xfrm>
            <a:custGeom>
              <a:avLst/>
              <a:gdLst>
                <a:gd name="T0" fmla="*/ 17 w 18"/>
                <a:gd name="T1" fmla="*/ 6 h 9"/>
                <a:gd name="T2" fmla="*/ 15 w 18"/>
                <a:gd name="T3" fmla="*/ 2 h 9"/>
                <a:gd name="T4" fmla="*/ 14 w 18"/>
                <a:gd name="T5" fmla="*/ 1 h 9"/>
                <a:gd name="T6" fmla="*/ 13 w 18"/>
                <a:gd name="T7" fmla="*/ 3 h 9"/>
                <a:gd name="T8" fmla="*/ 9 w 18"/>
                <a:gd name="T9" fmla="*/ 3 h 9"/>
                <a:gd name="T10" fmla="*/ 9 w 18"/>
                <a:gd name="T11" fmla="*/ 4 h 9"/>
                <a:gd name="T12" fmla="*/ 8 w 18"/>
                <a:gd name="T13" fmla="*/ 1 h 9"/>
                <a:gd name="T14" fmla="*/ 5 w 18"/>
                <a:gd name="T15" fmla="*/ 0 h 9"/>
                <a:gd name="T16" fmla="*/ 2 w 18"/>
                <a:gd name="T17" fmla="*/ 2 h 9"/>
                <a:gd name="T18" fmla="*/ 5 w 18"/>
                <a:gd name="T19" fmla="*/ 4 h 9"/>
                <a:gd name="T20" fmla="*/ 4 w 18"/>
                <a:gd name="T21" fmla="*/ 6 h 9"/>
                <a:gd name="T22" fmla="*/ 0 w 18"/>
                <a:gd name="T23" fmla="*/ 4 h 9"/>
                <a:gd name="T24" fmla="*/ 1 w 18"/>
                <a:gd name="T25" fmla="*/ 7 h 9"/>
                <a:gd name="T26" fmla="*/ 3 w 18"/>
                <a:gd name="T27" fmla="*/ 8 h 9"/>
                <a:gd name="T28" fmla="*/ 6 w 18"/>
                <a:gd name="T29" fmla="*/ 8 h 9"/>
                <a:gd name="T30" fmla="*/ 9 w 18"/>
                <a:gd name="T31" fmla="*/ 5 h 9"/>
                <a:gd name="T32" fmla="*/ 10 w 18"/>
                <a:gd name="T33" fmla="*/ 8 h 9"/>
                <a:gd name="T34" fmla="*/ 13 w 18"/>
                <a:gd name="T35" fmla="*/ 5 h 9"/>
                <a:gd name="T36" fmla="*/ 17 w 18"/>
                <a:gd name="T3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9">
                  <a:moveTo>
                    <a:pt x="17" y="6"/>
                  </a:moveTo>
                  <a:cubicBezTo>
                    <a:pt x="18" y="3"/>
                    <a:pt x="16" y="3"/>
                    <a:pt x="15" y="2"/>
                  </a:cubicBezTo>
                  <a:cubicBezTo>
                    <a:pt x="15" y="2"/>
                    <a:pt x="15" y="1"/>
                    <a:pt x="14" y="1"/>
                  </a:cubicBezTo>
                  <a:cubicBezTo>
                    <a:pt x="15" y="2"/>
                    <a:pt x="13" y="4"/>
                    <a:pt x="13" y="3"/>
                  </a:cubicBezTo>
                  <a:cubicBezTo>
                    <a:pt x="13" y="1"/>
                    <a:pt x="10" y="2"/>
                    <a:pt x="9" y="3"/>
                  </a:cubicBezTo>
                  <a:cubicBezTo>
                    <a:pt x="10" y="3"/>
                    <a:pt x="10" y="4"/>
                    <a:pt x="9" y="4"/>
                  </a:cubicBezTo>
                  <a:cubicBezTo>
                    <a:pt x="8" y="3"/>
                    <a:pt x="8" y="2"/>
                    <a:pt x="8" y="1"/>
                  </a:cubicBezTo>
                  <a:cubicBezTo>
                    <a:pt x="5" y="2"/>
                    <a:pt x="6" y="2"/>
                    <a:pt x="5" y="0"/>
                  </a:cubicBezTo>
                  <a:cubicBezTo>
                    <a:pt x="5" y="2"/>
                    <a:pt x="2" y="1"/>
                    <a:pt x="2" y="2"/>
                  </a:cubicBezTo>
                  <a:cubicBezTo>
                    <a:pt x="3" y="3"/>
                    <a:pt x="5" y="2"/>
                    <a:pt x="5" y="4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5"/>
                    <a:pt x="1" y="1"/>
                    <a:pt x="0" y="4"/>
                  </a:cubicBezTo>
                  <a:cubicBezTo>
                    <a:pt x="2" y="3"/>
                    <a:pt x="1" y="5"/>
                    <a:pt x="1" y="7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5" y="8"/>
                    <a:pt x="8" y="4"/>
                    <a:pt x="6" y="8"/>
                  </a:cubicBezTo>
                  <a:cubicBezTo>
                    <a:pt x="9" y="9"/>
                    <a:pt x="7" y="5"/>
                    <a:pt x="9" y="5"/>
                  </a:cubicBezTo>
                  <a:cubicBezTo>
                    <a:pt x="9" y="7"/>
                    <a:pt x="9" y="7"/>
                    <a:pt x="10" y="8"/>
                  </a:cubicBezTo>
                  <a:cubicBezTo>
                    <a:pt x="11" y="6"/>
                    <a:pt x="11" y="5"/>
                    <a:pt x="13" y="5"/>
                  </a:cubicBezTo>
                  <a:cubicBezTo>
                    <a:pt x="12" y="9"/>
                    <a:pt x="15" y="4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" name="Freeform 37"/>
            <p:cNvSpPr/>
            <p:nvPr/>
          </p:nvSpPr>
          <p:spPr bwMode="auto">
            <a:xfrm>
              <a:off x="2997" y="3662"/>
              <a:ext cx="8" cy="15"/>
            </a:xfrm>
            <a:custGeom>
              <a:avLst/>
              <a:gdLst>
                <a:gd name="T0" fmla="*/ 3 w 3"/>
                <a:gd name="T1" fmla="*/ 2 h 5"/>
                <a:gd name="T2" fmla="*/ 3 w 3"/>
                <a:gd name="T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cubicBezTo>
                    <a:pt x="0" y="0"/>
                    <a:pt x="2" y="5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" name="Freeform 38"/>
            <p:cNvSpPr/>
            <p:nvPr/>
          </p:nvSpPr>
          <p:spPr bwMode="auto">
            <a:xfrm>
              <a:off x="3045" y="3668"/>
              <a:ext cx="19" cy="29"/>
            </a:xfrm>
            <a:custGeom>
              <a:avLst/>
              <a:gdLst>
                <a:gd name="T0" fmla="*/ 1 w 8"/>
                <a:gd name="T1" fmla="*/ 7 h 10"/>
                <a:gd name="T2" fmla="*/ 5 w 8"/>
                <a:gd name="T3" fmla="*/ 6 h 10"/>
                <a:gd name="T4" fmla="*/ 7 w 8"/>
                <a:gd name="T5" fmla="*/ 6 h 10"/>
                <a:gd name="T6" fmla="*/ 8 w 8"/>
                <a:gd name="T7" fmla="*/ 7 h 10"/>
                <a:gd name="T8" fmla="*/ 8 w 8"/>
                <a:gd name="T9" fmla="*/ 2 h 10"/>
                <a:gd name="T10" fmla="*/ 4 w 8"/>
                <a:gd name="T11" fmla="*/ 0 h 10"/>
                <a:gd name="T12" fmla="*/ 1 w 8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1" y="7"/>
                  </a:moveTo>
                  <a:cubicBezTo>
                    <a:pt x="3" y="8"/>
                    <a:pt x="3" y="7"/>
                    <a:pt x="5" y="6"/>
                  </a:cubicBezTo>
                  <a:cubicBezTo>
                    <a:pt x="5" y="10"/>
                    <a:pt x="6" y="6"/>
                    <a:pt x="7" y="6"/>
                  </a:cubicBezTo>
                  <a:cubicBezTo>
                    <a:pt x="7" y="6"/>
                    <a:pt x="7" y="7"/>
                    <a:pt x="8" y="7"/>
                  </a:cubicBezTo>
                  <a:cubicBezTo>
                    <a:pt x="7" y="4"/>
                    <a:pt x="8" y="5"/>
                    <a:pt x="8" y="2"/>
                  </a:cubicBezTo>
                  <a:cubicBezTo>
                    <a:pt x="6" y="2"/>
                    <a:pt x="6" y="1"/>
                    <a:pt x="4" y="0"/>
                  </a:cubicBezTo>
                  <a:cubicBezTo>
                    <a:pt x="3" y="2"/>
                    <a:pt x="0" y="3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" name="Freeform 39"/>
            <p:cNvSpPr/>
            <p:nvPr/>
          </p:nvSpPr>
          <p:spPr bwMode="auto">
            <a:xfrm>
              <a:off x="3424" y="3648"/>
              <a:ext cx="52" cy="43"/>
            </a:xfrm>
            <a:custGeom>
              <a:avLst/>
              <a:gdLst>
                <a:gd name="T0" fmla="*/ 21 w 22"/>
                <a:gd name="T1" fmla="*/ 5 h 15"/>
                <a:gd name="T2" fmla="*/ 19 w 22"/>
                <a:gd name="T3" fmla="*/ 5 h 15"/>
                <a:gd name="T4" fmla="*/ 20 w 22"/>
                <a:gd name="T5" fmla="*/ 3 h 15"/>
                <a:gd name="T6" fmla="*/ 20 w 22"/>
                <a:gd name="T7" fmla="*/ 4 h 15"/>
                <a:gd name="T8" fmla="*/ 17 w 22"/>
                <a:gd name="T9" fmla="*/ 7 h 15"/>
                <a:gd name="T10" fmla="*/ 14 w 22"/>
                <a:gd name="T11" fmla="*/ 6 h 15"/>
                <a:gd name="T12" fmla="*/ 12 w 22"/>
                <a:gd name="T13" fmla="*/ 4 h 15"/>
                <a:gd name="T14" fmla="*/ 12 w 22"/>
                <a:gd name="T15" fmla="*/ 7 h 15"/>
                <a:gd name="T16" fmla="*/ 13 w 22"/>
                <a:gd name="T17" fmla="*/ 7 h 15"/>
                <a:gd name="T18" fmla="*/ 9 w 22"/>
                <a:gd name="T19" fmla="*/ 9 h 15"/>
                <a:gd name="T20" fmla="*/ 8 w 22"/>
                <a:gd name="T21" fmla="*/ 11 h 15"/>
                <a:gd name="T22" fmla="*/ 5 w 22"/>
                <a:gd name="T23" fmla="*/ 8 h 15"/>
                <a:gd name="T24" fmla="*/ 4 w 22"/>
                <a:gd name="T25" fmla="*/ 6 h 15"/>
                <a:gd name="T26" fmla="*/ 0 w 22"/>
                <a:gd name="T27" fmla="*/ 8 h 15"/>
                <a:gd name="T28" fmla="*/ 1 w 22"/>
                <a:gd name="T29" fmla="*/ 14 h 15"/>
                <a:gd name="T30" fmla="*/ 4 w 22"/>
                <a:gd name="T31" fmla="*/ 13 h 15"/>
                <a:gd name="T32" fmla="*/ 6 w 22"/>
                <a:gd name="T33" fmla="*/ 11 h 15"/>
                <a:gd name="T34" fmla="*/ 8 w 22"/>
                <a:gd name="T35" fmla="*/ 14 h 15"/>
                <a:gd name="T36" fmla="*/ 9 w 22"/>
                <a:gd name="T37" fmla="*/ 12 h 15"/>
                <a:gd name="T38" fmla="*/ 13 w 22"/>
                <a:gd name="T39" fmla="*/ 14 h 15"/>
                <a:gd name="T40" fmla="*/ 13 w 22"/>
                <a:gd name="T41" fmla="*/ 10 h 15"/>
                <a:gd name="T42" fmla="*/ 15 w 22"/>
                <a:gd name="T43" fmla="*/ 10 h 15"/>
                <a:gd name="T44" fmla="*/ 15 w 22"/>
                <a:gd name="T45" fmla="*/ 9 h 15"/>
                <a:gd name="T46" fmla="*/ 20 w 22"/>
                <a:gd name="T47" fmla="*/ 11 h 15"/>
                <a:gd name="T48" fmla="*/ 20 w 22"/>
                <a:gd name="T49" fmla="*/ 7 h 15"/>
                <a:gd name="T50" fmla="*/ 22 w 22"/>
                <a:gd name="T51" fmla="*/ 7 h 15"/>
                <a:gd name="T52" fmla="*/ 21 w 22"/>
                <a:gd name="T5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15">
                  <a:moveTo>
                    <a:pt x="21" y="5"/>
                  </a:moveTo>
                  <a:cubicBezTo>
                    <a:pt x="21" y="6"/>
                    <a:pt x="19" y="6"/>
                    <a:pt x="19" y="5"/>
                  </a:cubicBezTo>
                  <a:cubicBezTo>
                    <a:pt x="21" y="6"/>
                    <a:pt x="21" y="0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17" y="4"/>
                    <a:pt x="19" y="7"/>
                    <a:pt x="17" y="7"/>
                  </a:cubicBezTo>
                  <a:cubicBezTo>
                    <a:pt x="16" y="7"/>
                    <a:pt x="16" y="5"/>
                    <a:pt x="14" y="6"/>
                  </a:cubicBezTo>
                  <a:cubicBezTo>
                    <a:pt x="14" y="4"/>
                    <a:pt x="13" y="3"/>
                    <a:pt x="12" y="4"/>
                  </a:cubicBezTo>
                  <a:cubicBezTo>
                    <a:pt x="11" y="6"/>
                    <a:pt x="10" y="7"/>
                    <a:pt x="12" y="7"/>
                  </a:cubicBezTo>
                  <a:cubicBezTo>
                    <a:pt x="12" y="7"/>
                    <a:pt x="13" y="5"/>
                    <a:pt x="13" y="7"/>
                  </a:cubicBezTo>
                  <a:cubicBezTo>
                    <a:pt x="12" y="7"/>
                    <a:pt x="11" y="9"/>
                    <a:pt x="9" y="9"/>
                  </a:cubicBezTo>
                  <a:cubicBezTo>
                    <a:pt x="9" y="10"/>
                    <a:pt x="8" y="11"/>
                    <a:pt x="8" y="11"/>
                  </a:cubicBezTo>
                  <a:cubicBezTo>
                    <a:pt x="7" y="11"/>
                    <a:pt x="6" y="9"/>
                    <a:pt x="5" y="8"/>
                  </a:cubicBezTo>
                  <a:cubicBezTo>
                    <a:pt x="5" y="8"/>
                    <a:pt x="7" y="5"/>
                    <a:pt x="4" y="6"/>
                  </a:cubicBezTo>
                  <a:cubicBezTo>
                    <a:pt x="4" y="9"/>
                    <a:pt x="1" y="7"/>
                    <a:pt x="0" y="8"/>
                  </a:cubicBezTo>
                  <a:cubicBezTo>
                    <a:pt x="3" y="9"/>
                    <a:pt x="0" y="11"/>
                    <a:pt x="1" y="14"/>
                  </a:cubicBezTo>
                  <a:cubicBezTo>
                    <a:pt x="2" y="13"/>
                    <a:pt x="5" y="15"/>
                    <a:pt x="4" y="13"/>
                  </a:cubicBezTo>
                  <a:cubicBezTo>
                    <a:pt x="2" y="13"/>
                    <a:pt x="6" y="12"/>
                    <a:pt x="6" y="11"/>
                  </a:cubicBezTo>
                  <a:cubicBezTo>
                    <a:pt x="7" y="12"/>
                    <a:pt x="6" y="14"/>
                    <a:pt x="8" y="14"/>
                  </a:cubicBezTo>
                  <a:cubicBezTo>
                    <a:pt x="9" y="13"/>
                    <a:pt x="8" y="12"/>
                    <a:pt x="9" y="12"/>
                  </a:cubicBezTo>
                  <a:cubicBezTo>
                    <a:pt x="12" y="11"/>
                    <a:pt x="11" y="14"/>
                    <a:pt x="13" y="14"/>
                  </a:cubicBezTo>
                  <a:cubicBezTo>
                    <a:pt x="14" y="12"/>
                    <a:pt x="11" y="10"/>
                    <a:pt x="13" y="10"/>
                  </a:cubicBezTo>
                  <a:cubicBezTo>
                    <a:pt x="13" y="11"/>
                    <a:pt x="15" y="11"/>
                    <a:pt x="15" y="10"/>
                  </a:cubicBezTo>
                  <a:cubicBezTo>
                    <a:pt x="14" y="10"/>
                    <a:pt x="14" y="9"/>
                    <a:pt x="15" y="9"/>
                  </a:cubicBezTo>
                  <a:cubicBezTo>
                    <a:pt x="17" y="10"/>
                    <a:pt x="16" y="12"/>
                    <a:pt x="20" y="11"/>
                  </a:cubicBezTo>
                  <a:cubicBezTo>
                    <a:pt x="20" y="10"/>
                    <a:pt x="20" y="9"/>
                    <a:pt x="20" y="7"/>
                  </a:cubicBezTo>
                  <a:cubicBezTo>
                    <a:pt x="21" y="7"/>
                    <a:pt x="22" y="8"/>
                    <a:pt x="22" y="7"/>
                  </a:cubicBezTo>
                  <a:cubicBezTo>
                    <a:pt x="22" y="6"/>
                    <a:pt x="22" y="5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" name="Freeform 40"/>
            <p:cNvSpPr/>
            <p:nvPr/>
          </p:nvSpPr>
          <p:spPr bwMode="auto">
            <a:xfrm>
              <a:off x="3495" y="3654"/>
              <a:ext cx="14" cy="14"/>
            </a:xfrm>
            <a:custGeom>
              <a:avLst/>
              <a:gdLst>
                <a:gd name="T0" fmla="*/ 3 w 6"/>
                <a:gd name="T1" fmla="*/ 2 h 5"/>
                <a:gd name="T2" fmla="*/ 6 w 6"/>
                <a:gd name="T3" fmla="*/ 2 h 5"/>
                <a:gd name="T4" fmla="*/ 2 w 6"/>
                <a:gd name="T5" fmla="*/ 1 h 5"/>
                <a:gd name="T6" fmla="*/ 2 w 6"/>
                <a:gd name="T7" fmla="*/ 4 h 5"/>
                <a:gd name="T8" fmla="*/ 3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cubicBezTo>
                    <a:pt x="5" y="0"/>
                    <a:pt x="5" y="5"/>
                    <a:pt x="6" y="2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2" y="1"/>
                    <a:pt x="0" y="3"/>
                    <a:pt x="2" y="4"/>
                  </a:cubicBezTo>
                  <a:cubicBezTo>
                    <a:pt x="2" y="3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" name="Freeform 41"/>
            <p:cNvSpPr/>
            <p:nvPr/>
          </p:nvSpPr>
          <p:spPr bwMode="auto">
            <a:xfrm>
              <a:off x="3493" y="3665"/>
              <a:ext cx="19" cy="26"/>
            </a:xfrm>
            <a:custGeom>
              <a:avLst/>
              <a:gdLst>
                <a:gd name="T0" fmla="*/ 6 w 8"/>
                <a:gd name="T1" fmla="*/ 7 h 9"/>
                <a:gd name="T2" fmla="*/ 5 w 8"/>
                <a:gd name="T3" fmla="*/ 6 h 9"/>
                <a:gd name="T4" fmla="*/ 4 w 8"/>
                <a:gd name="T5" fmla="*/ 3 h 9"/>
                <a:gd name="T6" fmla="*/ 6 w 8"/>
                <a:gd name="T7" fmla="*/ 3 h 9"/>
                <a:gd name="T8" fmla="*/ 6 w 8"/>
                <a:gd name="T9" fmla="*/ 0 h 9"/>
                <a:gd name="T10" fmla="*/ 1 w 8"/>
                <a:gd name="T11" fmla="*/ 4 h 9"/>
                <a:gd name="T12" fmla="*/ 4 w 8"/>
                <a:gd name="T13" fmla="*/ 9 h 9"/>
                <a:gd name="T14" fmla="*/ 8 w 8"/>
                <a:gd name="T15" fmla="*/ 5 h 9"/>
                <a:gd name="T16" fmla="*/ 6 w 8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9">
                  <a:moveTo>
                    <a:pt x="6" y="7"/>
                  </a:moveTo>
                  <a:cubicBezTo>
                    <a:pt x="5" y="7"/>
                    <a:pt x="5" y="6"/>
                    <a:pt x="5" y="6"/>
                  </a:cubicBezTo>
                  <a:cubicBezTo>
                    <a:pt x="6" y="7"/>
                    <a:pt x="4" y="4"/>
                    <a:pt x="4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3"/>
                    <a:pt x="0" y="0"/>
                    <a:pt x="1" y="4"/>
                  </a:cubicBezTo>
                  <a:cubicBezTo>
                    <a:pt x="3" y="4"/>
                    <a:pt x="4" y="6"/>
                    <a:pt x="4" y="9"/>
                  </a:cubicBezTo>
                  <a:cubicBezTo>
                    <a:pt x="6" y="9"/>
                    <a:pt x="7" y="7"/>
                    <a:pt x="8" y="5"/>
                  </a:cubicBezTo>
                  <a:cubicBezTo>
                    <a:pt x="7" y="5"/>
                    <a:pt x="6" y="7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" name="Freeform 42"/>
            <p:cNvSpPr/>
            <p:nvPr/>
          </p:nvSpPr>
          <p:spPr bwMode="auto">
            <a:xfrm>
              <a:off x="3407" y="3659"/>
              <a:ext cx="17" cy="29"/>
            </a:xfrm>
            <a:custGeom>
              <a:avLst/>
              <a:gdLst>
                <a:gd name="T0" fmla="*/ 6 w 7"/>
                <a:gd name="T1" fmla="*/ 2 h 10"/>
                <a:gd name="T2" fmla="*/ 5 w 7"/>
                <a:gd name="T3" fmla="*/ 0 h 10"/>
                <a:gd name="T4" fmla="*/ 3 w 7"/>
                <a:gd name="T5" fmla="*/ 0 h 10"/>
                <a:gd name="T6" fmla="*/ 4 w 7"/>
                <a:gd name="T7" fmla="*/ 3 h 10"/>
                <a:gd name="T8" fmla="*/ 0 w 7"/>
                <a:gd name="T9" fmla="*/ 3 h 10"/>
                <a:gd name="T10" fmla="*/ 0 w 7"/>
                <a:gd name="T11" fmla="*/ 7 h 10"/>
                <a:gd name="T12" fmla="*/ 4 w 7"/>
                <a:gd name="T13" fmla="*/ 5 h 10"/>
                <a:gd name="T14" fmla="*/ 2 w 7"/>
                <a:gd name="T15" fmla="*/ 7 h 10"/>
                <a:gd name="T16" fmla="*/ 4 w 7"/>
                <a:gd name="T17" fmla="*/ 7 h 10"/>
                <a:gd name="T18" fmla="*/ 4 w 7"/>
                <a:gd name="T19" fmla="*/ 10 h 10"/>
                <a:gd name="T20" fmla="*/ 6 w 7"/>
                <a:gd name="T21" fmla="*/ 7 h 10"/>
                <a:gd name="T22" fmla="*/ 4 w 7"/>
                <a:gd name="T23" fmla="*/ 3 h 10"/>
                <a:gd name="T24" fmla="*/ 6 w 7"/>
                <a:gd name="T25" fmla="*/ 4 h 10"/>
                <a:gd name="T26" fmla="*/ 6 w 7"/>
                <a:gd name="T2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0">
                  <a:moveTo>
                    <a:pt x="6" y="2"/>
                  </a:moveTo>
                  <a:cubicBezTo>
                    <a:pt x="6" y="3"/>
                    <a:pt x="5" y="2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1"/>
                    <a:pt x="4" y="2"/>
                    <a:pt x="4" y="3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4"/>
                    <a:pt x="1" y="6"/>
                    <a:pt x="0" y="7"/>
                  </a:cubicBezTo>
                  <a:cubicBezTo>
                    <a:pt x="2" y="7"/>
                    <a:pt x="2" y="5"/>
                    <a:pt x="4" y="5"/>
                  </a:cubicBezTo>
                  <a:cubicBezTo>
                    <a:pt x="4" y="6"/>
                    <a:pt x="2" y="7"/>
                    <a:pt x="2" y="7"/>
                  </a:cubicBezTo>
                  <a:cubicBezTo>
                    <a:pt x="2" y="8"/>
                    <a:pt x="5" y="6"/>
                    <a:pt x="4" y="7"/>
                  </a:cubicBezTo>
                  <a:cubicBezTo>
                    <a:pt x="4" y="8"/>
                    <a:pt x="1" y="9"/>
                    <a:pt x="4" y="10"/>
                  </a:cubicBezTo>
                  <a:cubicBezTo>
                    <a:pt x="4" y="8"/>
                    <a:pt x="6" y="9"/>
                    <a:pt x="6" y="7"/>
                  </a:cubicBezTo>
                  <a:cubicBezTo>
                    <a:pt x="5" y="7"/>
                    <a:pt x="4" y="5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6" y="3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" name="Freeform 43"/>
            <p:cNvSpPr/>
            <p:nvPr/>
          </p:nvSpPr>
          <p:spPr bwMode="auto">
            <a:xfrm>
              <a:off x="3402" y="3680"/>
              <a:ext cx="10" cy="8"/>
            </a:xfrm>
            <a:custGeom>
              <a:avLst/>
              <a:gdLst>
                <a:gd name="T0" fmla="*/ 4 w 4"/>
                <a:gd name="T1" fmla="*/ 1 h 3"/>
                <a:gd name="T2" fmla="*/ 2 w 4"/>
                <a:gd name="T3" fmla="*/ 0 h 3"/>
                <a:gd name="T4" fmla="*/ 4 w 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1"/>
                    <a:pt x="3" y="0"/>
                    <a:pt x="2" y="0"/>
                  </a:cubicBezTo>
                  <a:cubicBezTo>
                    <a:pt x="0" y="2"/>
                    <a:pt x="4" y="3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" name="Freeform 44"/>
            <p:cNvSpPr/>
            <p:nvPr/>
          </p:nvSpPr>
          <p:spPr bwMode="auto">
            <a:xfrm>
              <a:off x="3469" y="3680"/>
              <a:ext cx="7" cy="11"/>
            </a:xfrm>
            <a:custGeom>
              <a:avLst/>
              <a:gdLst>
                <a:gd name="T0" fmla="*/ 2 w 3"/>
                <a:gd name="T1" fmla="*/ 0 h 4"/>
                <a:gd name="T2" fmla="*/ 1 w 3"/>
                <a:gd name="T3" fmla="*/ 2 h 4"/>
                <a:gd name="T4" fmla="*/ 0 w 3"/>
                <a:gd name="T5" fmla="*/ 1 h 4"/>
                <a:gd name="T6" fmla="*/ 1 w 3"/>
                <a:gd name="T7" fmla="*/ 4 h 4"/>
                <a:gd name="T8" fmla="*/ 2 w 3"/>
                <a:gd name="T9" fmla="*/ 2 h 4"/>
                <a:gd name="T10" fmla="*/ 3 w 3"/>
                <a:gd name="T11" fmla="*/ 2 h 4"/>
                <a:gd name="T12" fmla="*/ 2 w 3"/>
                <a:gd name="T13" fmla="*/ 1 h 4"/>
                <a:gd name="T14" fmla="*/ 2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2"/>
                    <a:pt x="3" y="3"/>
                    <a:pt x="3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" name="Freeform 45"/>
            <p:cNvSpPr/>
            <p:nvPr/>
          </p:nvSpPr>
          <p:spPr bwMode="auto">
            <a:xfrm>
              <a:off x="3481" y="3657"/>
              <a:ext cx="14" cy="34"/>
            </a:xfrm>
            <a:custGeom>
              <a:avLst/>
              <a:gdLst>
                <a:gd name="T0" fmla="*/ 2 w 6"/>
                <a:gd name="T1" fmla="*/ 5 h 12"/>
                <a:gd name="T2" fmla="*/ 1 w 6"/>
                <a:gd name="T3" fmla="*/ 3 h 12"/>
                <a:gd name="T4" fmla="*/ 2 w 6"/>
                <a:gd name="T5" fmla="*/ 0 h 12"/>
                <a:gd name="T6" fmla="*/ 0 w 6"/>
                <a:gd name="T7" fmla="*/ 1 h 12"/>
                <a:gd name="T8" fmla="*/ 1 w 6"/>
                <a:gd name="T9" fmla="*/ 8 h 12"/>
                <a:gd name="T10" fmla="*/ 2 w 6"/>
                <a:gd name="T11" fmla="*/ 11 h 12"/>
                <a:gd name="T12" fmla="*/ 6 w 6"/>
                <a:gd name="T13" fmla="*/ 12 h 12"/>
                <a:gd name="T14" fmla="*/ 2 w 6"/>
                <a:gd name="T1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2">
                  <a:moveTo>
                    <a:pt x="2" y="5"/>
                  </a:moveTo>
                  <a:cubicBezTo>
                    <a:pt x="2" y="3"/>
                    <a:pt x="4" y="1"/>
                    <a:pt x="1" y="3"/>
                  </a:cubicBezTo>
                  <a:cubicBezTo>
                    <a:pt x="0" y="1"/>
                    <a:pt x="5" y="1"/>
                    <a:pt x="2" y="0"/>
                  </a:cubicBezTo>
                  <a:cubicBezTo>
                    <a:pt x="2" y="1"/>
                    <a:pt x="0" y="1"/>
                    <a:pt x="0" y="1"/>
                  </a:cubicBezTo>
                  <a:cubicBezTo>
                    <a:pt x="0" y="3"/>
                    <a:pt x="0" y="6"/>
                    <a:pt x="1" y="8"/>
                  </a:cubicBezTo>
                  <a:cubicBezTo>
                    <a:pt x="1" y="9"/>
                    <a:pt x="1" y="11"/>
                    <a:pt x="2" y="11"/>
                  </a:cubicBezTo>
                  <a:cubicBezTo>
                    <a:pt x="3" y="10"/>
                    <a:pt x="4" y="10"/>
                    <a:pt x="6" y="12"/>
                  </a:cubicBezTo>
                  <a:cubicBezTo>
                    <a:pt x="6" y="8"/>
                    <a:pt x="3" y="8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" name="Freeform 46"/>
            <p:cNvSpPr>
              <a:spLocks noEditPoints="1"/>
            </p:cNvSpPr>
            <p:nvPr/>
          </p:nvSpPr>
          <p:spPr bwMode="auto">
            <a:xfrm>
              <a:off x="2862" y="3665"/>
              <a:ext cx="74" cy="26"/>
            </a:xfrm>
            <a:custGeom>
              <a:avLst/>
              <a:gdLst>
                <a:gd name="T0" fmla="*/ 8 w 31"/>
                <a:gd name="T1" fmla="*/ 1 h 9"/>
                <a:gd name="T2" fmla="*/ 4 w 31"/>
                <a:gd name="T3" fmla="*/ 1 h 9"/>
                <a:gd name="T4" fmla="*/ 2 w 31"/>
                <a:gd name="T5" fmla="*/ 6 h 9"/>
                <a:gd name="T6" fmla="*/ 4 w 31"/>
                <a:gd name="T7" fmla="*/ 5 h 9"/>
                <a:gd name="T8" fmla="*/ 9 w 31"/>
                <a:gd name="T9" fmla="*/ 7 h 9"/>
                <a:gd name="T10" fmla="*/ 10 w 31"/>
                <a:gd name="T11" fmla="*/ 5 h 9"/>
                <a:gd name="T12" fmla="*/ 15 w 31"/>
                <a:gd name="T13" fmla="*/ 5 h 9"/>
                <a:gd name="T14" fmla="*/ 15 w 31"/>
                <a:gd name="T15" fmla="*/ 7 h 9"/>
                <a:gd name="T16" fmla="*/ 18 w 31"/>
                <a:gd name="T17" fmla="*/ 6 h 9"/>
                <a:gd name="T18" fmla="*/ 18 w 31"/>
                <a:gd name="T19" fmla="*/ 4 h 9"/>
                <a:gd name="T20" fmla="*/ 20 w 31"/>
                <a:gd name="T21" fmla="*/ 5 h 9"/>
                <a:gd name="T22" fmla="*/ 23 w 31"/>
                <a:gd name="T23" fmla="*/ 3 h 9"/>
                <a:gd name="T24" fmla="*/ 21 w 31"/>
                <a:gd name="T25" fmla="*/ 7 h 9"/>
                <a:gd name="T26" fmla="*/ 19 w 31"/>
                <a:gd name="T27" fmla="*/ 8 h 9"/>
                <a:gd name="T28" fmla="*/ 22 w 31"/>
                <a:gd name="T29" fmla="*/ 9 h 9"/>
                <a:gd name="T30" fmla="*/ 30 w 31"/>
                <a:gd name="T31" fmla="*/ 6 h 9"/>
                <a:gd name="T32" fmla="*/ 28 w 31"/>
                <a:gd name="T33" fmla="*/ 1 h 9"/>
                <a:gd name="T34" fmla="*/ 26 w 31"/>
                <a:gd name="T35" fmla="*/ 5 h 9"/>
                <a:gd name="T36" fmla="*/ 27 w 31"/>
                <a:gd name="T37" fmla="*/ 1 h 9"/>
                <a:gd name="T38" fmla="*/ 25 w 31"/>
                <a:gd name="T39" fmla="*/ 5 h 9"/>
                <a:gd name="T40" fmla="*/ 24 w 31"/>
                <a:gd name="T41" fmla="*/ 1 h 9"/>
                <a:gd name="T42" fmla="*/ 20 w 31"/>
                <a:gd name="T43" fmla="*/ 3 h 9"/>
                <a:gd name="T44" fmla="*/ 18 w 31"/>
                <a:gd name="T45" fmla="*/ 1 h 9"/>
                <a:gd name="T46" fmla="*/ 19 w 31"/>
                <a:gd name="T47" fmla="*/ 3 h 9"/>
                <a:gd name="T48" fmla="*/ 18 w 31"/>
                <a:gd name="T49" fmla="*/ 1 h 9"/>
                <a:gd name="T50" fmla="*/ 14 w 31"/>
                <a:gd name="T51" fmla="*/ 5 h 9"/>
                <a:gd name="T52" fmla="*/ 8 w 31"/>
                <a:gd name="T53" fmla="*/ 3 h 9"/>
                <a:gd name="T54" fmla="*/ 8 w 31"/>
                <a:gd name="T55" fmla="*/ 1 h 9"/>
                <a:gd name="T56" fmla="*/ 8 w 31"/>
                <a:gd name="T57" fmla="*/ 6 h 9"/>
                <a:gd name="T58" fmla="*/ 7 w 31"/>
                <a:gd name="T59" fmla="*/ 2 h 9"/>
                <a:gd name="T60" fmla="*/ 8 w 31"/>
                <a:gd name="T6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" h="9">
                  <a:moveTo>
                    <a:pt x="8" y="1"/>
                  </a:moveTo>
                  <a:cubicBezTo>
                    <a:pt x="7" y="1"/>
                    <a:pt x="5" y="2"/>
                    <a:pt x="4" y="1"/>
                  </a:cubicBezTo>
                  <a:cubicBezTo>
                    <a:pt x="6" y="5"/>
                    <a:pt x="0" y="4"/>
                    <a:pt x="2" y="6"/>
                  </a:cubicBezTo>
                  <a:cubicBezTo>
                    <a:pt x="2" y="5"/>
                    <a:pt x="4" y="5"/>
                    <a:pt x="4" y="5"/>
                  </a:cubicBezTo>
                  <a:cubicBezTo>
                    <a:pt x="2" y="8"/>
                    <a:pt x="8" y="8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ubicBezTo>
                    <a:pt x="12" y="9"/>
                    <a:pt x="12" y="5"/>
                    <a:pt x="15" y="5"/>
                  </a:cubicBezTo>
                  <a:cubicBezTo>
                    <a:pt x="15" y="6"/>
                    <a:pt x="14" y="7"/>
                    <a:pt x="15" y="7"/>
                  </a:cubicBezTo>
                  <a:cubicBezTo>
                    <a:pt x="15" y="4"/>
                    <a:pt x="19" y="8"/>
                    <a:pt x="18" y="6"/>
                  </a:cubicBezTo>
                  <a:cubicBezTo>
                    <a:pt x="18" y="6"/>
                    <a:pt x="16" y="4"/>
                    <a:pt x="18" y="4"/>
                  </a:cubicBezTo>
                  <a:cubicBezTo>
                    <a:pt x="19" y="4"/>
                    <a:pt x="18" y="6"/>
                    <a:pt x="20" y="5"/>
                  </a:cubicBezTo>
                  <a:cubicBezTo>
                    <a:pt x="22" y="5"/>
                    <a:pt x="21" y="3"/>
                    <a:pt x="23" y="3"/>
                  </a:cubicBezTo>
                  <a:cubicBezTo>
                    <a:pt x="22" y="4"/>
                    <a:pt x="22" y="6"/>
                    <a:pt x="21" y="7"/>
                  </a:cubicBezTo>
                  <a:cubicBezTo>
                    <a:pt x="21" y="6"/>
                    <a:pt x="19" y="7"/>
                    <a:pt x="19" y="8"/>
                  </a:cubicBezTo>
                  <a:cubicBezTo>
                    <a:pt x="21" y="8"/>
                    <a:pt x="21" y="9"/>
                    <a:pt x="22" y="9"/>
                  </a:cubicBezTo>
                  <a:cubicBezTo>
                    <a:pt x="23" y="7"/>
                    <a:pt x="27" y="5"/>
                    <a:pt x="30" y="6"/>
                  </a:cubicBezTo>
                  <a:cubicBezTo>
                    <a:pt x="31" y="3"/>
                    <a:pt x="30" y="1"/>
                    <a:pt x="28" y="1"/>
                  </a:cubicBezTo>
                  <a:cubicBezTo>
                    <a:pt x="27" y="2"/>
                    <a:pt x="28" y="5"/>
                    <a:pt x="26" y="5"/>
                  </a:cubicBezTo>
                  <a:cubicBezTo>
                    <a:pt x="26" y="4"/>
                    <a:pt x="26" y="2"/>
                    <a:pt x="27" y="1"/>
                  </a:cubicBezTo>
                  <a:cubicBezTo>
                    <a:pt x="24" y="0"/>
                    <a:pt x="27" y="5"/>
                    <a:pt x="25" y="5"/>
                  </a:cubicBezTo>
                  <a:cubicBezTo>
                    <a:pt x="24" y="4"/>
                    <a:pt x="26" y="1"/>
                    <a:pt x="24" y="1"/>
                  </a:cubicBezTo>
                  <a:cubicBezTo>
                    <a:pt x="24" y="3"/>
                    <a:pt x="21" y="2"/>
                    <a:pt x="20" y="3"/>
                  </a:cubicBezTo>
                  <a:cubicBezTo>
                    <a:pt x="22" y="1"/>
                    <a:pt x="20" y="1"/>
                    <a:pt x="18" y="1"/>
                  </a:cubicBezTo>
                  <a:cubicBezTo>
                    <a:pt x="18" y="2"/>
                    <a:pt x="19" y="2"/>
                    <a:pt x="19" y="3"/>
                  </a:cubicBezTo>
                  <a:cubicBezTo>
                    <a:pt x="18" y="2"/>
                    <a:pt x="15" y="4"/>
                    <a:pt x="18" y="1"/>
                  </a:cubicBezTo>
                  <a:cubicBezTo>
                    <a:pt x="15" y="1"/>
                    <a:pt x="16" y="5"/>
                    <a:pt x="14" y="5"/>
                  </a:cubicBezTo>
                  <a:cubicBezTo>
                    <a:pt x="16" y="0"/>
                    <a:pt x="11" y="4"/>
                    <a:pt x="8" y="3"/>
                  </a:cubicBezTo>
                  <a:cubicBezTo>
                    <a:pt x="8" y="3"/>
                    <a:pt x="8" y="2"/>
                    <a:pt x="8" y="1"/>
                  </a:cubicBezTo>
                  <a:close/>
                  <a:moveTo>
                    <a:pt x="8" y="6"/>
                  </a:moveTo>
                  <a:cubicBezTo>
                    <a:pt x="7" y="7"/>
                    <a:pt x="3" y="2"/>
                    <a:pt x="7" y="2"/>
                  </a:cubicBezTo>
                  <a:cubicBezTo>
                    <a:pt x="4" y="4"/>
                    <a:pt x="9" y="5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" name="Freeform 47"/>
            <p:cNvSpPr/>
            <p:nvPr/>
          </p:nvSpPr>
          <p:spPr bwMode="auto">
            <a:xfrm>
              <a:off x="2667" y="3665"/>
              <a:ext cx="54" cy="32"/>
            </a:xfrm>
            <a:custGeom>
              <a:avLst/>
              <a:gdLst>
                <a:gd name="T0" fmla="*/ 19 w 23"/>
                <a:gd name="T1" fmla="*/ 6 h 11"/>
                <a:gd name="T2" fmla="*/ 23 w 23"/>
                <a:gd name="T3" fmla="*/ 2 h 11"/>
                <a:gd name="T4" fmla="*/ 17 w 23"/>
                <a:gd name="T5" fmla="*/ 3 h 11"/>
                <a:gd name="T6" fmla="*/ 15 w 23"/>
                <a:gd name="T7" fmla="*/ 2 h 11"/>
                <a:gd name="T8" fmla="*/ 15 w 23"/>
                <a:gd name="T9" fmla="*/ 1 h 11"/>
                <a:gd name="T10" fmla="*/ 12 w 23"/>
                <a:gd name="T11" fmla="*/ 2 h 11"/>
                <a:gd name="T12" fmla="*/ 10 w 23"/>
                <a:gd name="T13" fmla="*/ 1 h 11"/>
                <a:gd name="T14" fmla="*/ 8 w 23"/>
                <a:gd name="T15" fmla="*/ 2 h 11"/>
                <a:gd name="T16" fmla="*/ 8 w 23"/>
                <a:gd name="T17" fmla="*/ 4 h 11"/>
                <a:gd name="T18" fmla="*/ 1 w 23"/>
                <a:gd name="T19" fmla="*/ 3 h 11"/>
                <a:gd name="T20" fmla="*/ 2 w 23"/>
                <a:gd name="T21" fmla="*/ 1 h 11"/>
                <a:gd name="T22" fmla="*/ 0 w 23"/>
                <a:gd name="T23" fmla="*/ 1 h 11"/>
                <a:gd name="T24" fmla="*/ 0 w 23"/>
                <a:gd name="T25" fmla="*/ 5 h 11"/>
                <a:gd name="T26" fmla="*/ 0 w 23"/>
                <a:gd name="T27" fmla="*/ 5 h 11"/>
                <a:gd name="T28" fmla="*/ 3 w 23"/>
                <a:gd name="T29" fmla="*/ 6 h 11"/>
                <a:gd name="T30" fmla="*/ 5 w 23"/>
                <a:gd name="T31" fmla="*/ 5 h 11"/>
                <a:gd name="T32" fmla="*/ 6 w 23"/>
                <a:gd name="T33" fmla="*/ 3 h 11"/>
                <a:gd name="T34" fmla="*/ 6 w 23"/>
                <a:gd name="T35" fmla="*/ 5 h 11"/>
                <a:gd name="T36" fmla="*/ 15 w 23"/>
                <a:gd name="T37" fmla="*/ 7 h 11"/>
                <a:gd name="T38" fmla="*/ 18 w 23"/>
                <a:gd name="T39" fmla="*/ 5 h 11"/>
                <a:gd name="T40" fmla="*/ 23 w 23"/>
                <a:gd name="T41" fmla="*/ 9 h 11"/>
                <a:gd name="T42" fmla="*/ 19 w 23"/>
                <a:gd name="T43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1">
                  <a:moveTo>
                    <a:pt x="19" y="6"/>
                  </a:moveTo>
                  <a:cubicBezTo>
                    <a:pt x="22" y="6"/>
                    <a:pt x="22" y="4"/>
                    <a:pt x="23" y="2"/>
                  </a:cubicBezTo>
                  <a:cubicBezTo>
                    <a:pt x="19" y="2"/>
                    <a:pt x="20" y="2"/>
                    <a:pt x="17" y="3"/>
                  </a:cubicBezTo>
                  <a:cubicBezTo>
                    <a:pt x="17" y="2"/>
                    <a:pt x="16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4" y="1"/>
                    <a:pt x="13" y="2"/>
                    <a:pt x="12" y="2"/>
                  </a:cubicBezTo>
                  <a:cubicBezTo>
                    <a:pt x="12" y="2"/>
                    <a:pt x="11" y="0"/>
                    <a:pt x="10" y="1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9" y="2"/>
                    <a:pt x="9" y="4"/>
                    <a:pt x="8" y="4"/>
                  </a:cubicBezTo>
                  <a:cubicBezTo>
                    <a:pt x="8" y="0"/>
                    <a:pt x="3" y="3"/>
                    <a:pt x="1" y="3"/>
                  </a:cubicBezTo>
                  <a:cubicBezTo>
                    <a:pt x="1" y="3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1" y="7"/>
                    <a:pt x="3" y="6"/>
                  </a:cubicBezTo>
                  <a:cubicBezTo>
                    <a:pt x="4" y="6"/>
                    <a:pt x="4" y="5"/>
                    <a:pt x="5" y="5"/>
                  </a:cubicBezTo>
                  <a:cubicBezTo>
                    <a:pt x="5" y="5"/>
                    <a:pt x="5" y="3"/>
                    <a:pt x="6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10" y="5"/>
                    <a:pt x="12" y="6"/>
                    <a:pt x="15" y="7"/>
                  </a:cubicBezTo>
                  <a:cubicBezTo>
                    <a:pt x="15" y="6"/>
                    <a:pt x="17" y="5"/>
                    <a:pt x="18" y="5"/>
                  </a:cubicBezTo>
                  <a:cubicBezTo>
                    <a:pt x="19" y="6"/>
                    <a:pt x="21" y="11"/>
                    <a:pt x="23" y="9"/>
                  </a:cubicBezTo>
                  <a:cubicBezTo>
                    <a:pt x="22" y="8"/>
                    <a:pt x="20" y="8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" name="Freeform 48"/>
            <p:cNvSpPr/>
            <p:nvPr/>
          </p:nvSpPr>
          <p:spPr bwMode="auto">
            <a:xfrm>
              <a:off x="2926" y="3685"/>
              <a:ext cx="7" cy="12"/>
            </a:xfrm>
            <a:custGeom>
              <a:avLst/>
              <a:gdLst>
                <a:gd name="T0" fmla="*/ 2 w 3"/>
                <a:gd name="T1" fmla="*/ 2 h 4"/>
                <a:gd name="T2" fmla="*/ 2 w 3"/>
                <a:gd name="T3" fmla="*/ 3 h 4"/>
                <a:gd name="T4" fmla="*/ 0 w 3"/>
                <a:gd name="T5" fmla="*/ 1 h 4"/>
                <a:gd name="T6" fmla="*/ 0 w 3"/>
                <a:gd name="T7" fmla="*/ 3 h 4"/>
                <a:gd name="T8" fmla="*/ 2 w 3"/>
                <a:gd name="T9" fmla="*/ 4 h 4"/>
                <a:gd name="T10" fmla="*/ 2 w 3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2" y="2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" name="Freeform 49"/>
            <p:cNvSpPr/>
            <p:nvPr/>
          </p:nvSpPr>
          <p:spPr bwMode="auto">
            <a:xfrm>
              <a:off x="2795" y="3668"/>
              <a:ext cx="26" cy="20"/>
            </a:xfrm>
            <a:custGeom>
              <a:avLst/>
              <a:gdLst>
                <a:gd name="T0" fmla="*/ 11 w 11"/>
                <a:gd name="T1" fmla="*/ 5 h 7"/>
                <a:gd name="T2" fmla="*/ 11 w 11"/>
                <a:gd name="T3" fmla="*/ 3 h 7"/>
                <a:gd name="T4" fmla="*/ 4 w 11"/>
                <a:gd name="T5" fmla="*/ 0 h 7"/>
                <a:gd name="T6" fmla="*/ 3 w 11"/>
                <a:gd name="T7" fmla="*/ 2 h 7"/>
                <a:gd name="T8" fmla="*/ 1 w 11"/>
                <a:gd name="T9" fmla="*/ 4 h 7"/>
                <a:gd name="T10" fmla="*/ 3 w 11"/>
                <a:gd name="T11" fmla="*/ 4 h 7"/>
                <a:gd name="T12" fmla="*/ 3 w 11"/>
                <a:gd name="T13" fmla="*/ 6 h 7"/>
                <a:gd name="T14" fmla="*/ 11 w 1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11" y="5"/>
                  </a:moveTo>
                  <a:cubicBezTo>
                    <a:pt x="11" y="4"/>
                    <a:pt x="11" y="4"/>
                    <a:pt x="11" y="3"/>
                  </a:cubicBezTo>
                  <a:cubicBezTo>
                    <a:pt x="7" y="3"/>
                    <a:pt x="7" y="3"/>
                    <a:pt x="4" y="0"/>
                  </a:cubicBezTo>
                  <a:cubicBezTo>
                    <a:pt x="4" y="2"/>
                    <a:pt x="2" y="1"/>
                    <a:pt x="3" y="2"/>
                  </a:cubicBezTo>
                  <a:cubicBezTo>
                    <a:pt x="5" y="3"/>
                    <a:pt x="1" y="1"/>
                    <a:pt x="1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0" y="6"/>
                    <a:pt x="5" y="3"/>
                    <a:pt x="3" y="6"/>
                  </a:cubicBezTo>
                  <a:cubicBezTo>
                    <a:pt x="7" y="7"/>
                    <a:pt x="8" y="5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" name="Freeform 50"/>
            <p:cNvSpPr/>
            <p:nvPr/>
          </p:nvSpPr>
          <p:spPr bwMode="auto">
            <a:xfrm>
              <a:off x="2852" y="3671"/>
              <a:ext cx="7" cy="9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0 w 3"/>
                <a:gd name="T5" fmla="*/ 3 h 3"/>
                <a:gd name="T6" fmla="*/ 2 w 3"/>
                <a:gd name="T7" fmla="*/ 3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3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" name="Freeform 51"/>
            <p:cNvSpPr/>
            <p:nvPr/>
          </p:nvSpPr>
          <p:spPr bwMode="auto">
            <a:xfrm>
              <a:off x="2821" y="3668"/>
              <a:ext cx="46" cy="26"/>
            </a:xfrm>
            <a:custGeom>
              <a:avLst/>
              <a:gdLst>
                <a:gd name="T0" fmla="*/ 16 w 19"/>
                <a:gd name="T1" fmla="*/ 6 h 9"/>
                <a:gd name="T2" fmla="*/ 18 w 19"/>
                <a:gd name="T3" fmla="*/ 2 h 9"/>
                <a:gd name="T4" fmla="*/ 16 w 19"/>
                <a:gd name="T5" fmla="*/ 4 h 9"/>
                <a:gd name="T6" fmla="*/ 10 w 19"/>
                <a:gd name="T7" fmla="*/ 0 h 9"/>
                <a:gd name="T8" fmla="*/ 6 w 19"/>
                <a:gd name="T9" fmla="*/ 1 h 9"/>
                <a:gd name="T10" fmla="*/ 3 w 19"/>
                <a:gd name="T11" fmla="*/ 2 h 9"/>
                <a:gd name="T12" fmla="*/ 0 w 19"/>
                <a:gd name="T13" fmla="*/ 1 h 9"/>
                <a:gd name="T14" fmla="*/ 0 w 19"/>
                <a:gd name="T15" fmla="*/ 5 h 9"/>
                <a:gd name="T16" fmla="*/ 5 w 19"/>
                <a:gd name="T17" fmla="*/ 4 h 9"/>
                <a:gd name="T18" fmla="*/ 7 w 19"/>
                <a:gd name="T19" fmla="*/ 8 h 9"/>
                <a:gd name="T20" fmla="*/ 10 w 19"/>
                <a:gd name="T21" fmla="*/ 8 h 9"/>
                <a:gd name="T22" fmla="*/ 11 w 19"/>
                <a:gd name="T23" fmla="*/ 4 h 9"/>
                <a:gd name="T24" fmla="*/ 14 w 19"/>
                <a:gd name="T25" fmla="*/ 8 h 9"/>
                <a:gd name="T26" fmla="*/ 15 w 19"/>
                <a:gd name="T27" fmla="*/ 9 h 9"/>
                <a:gd name="T28" fmla="*/ 16 w 19"/>
                <a:gd name="T2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9">
                  <a:moveTo>
                    <a:pt x="16" y="6"/>
                  </a:moveTo>
                  <a:cubicBezTo>
                    <a:pt x="19" y="6"/>
                    <a:pt x="17" y="3"/>
                    <a:pt x="18" y="2"/>
                  </a:cubicBezTo>
                  <a:cubicBezTo>
                    <a:pt x="15" y="1"/>
                    <a:pt x="17" y="5"/>
                    <a:pt x="16" y="4"/>
                  </a:cubicBezTo>
                  <a:cubicBezTo>
                    <a:pt x="13" y="6"/>
                    <a:pt x="11" y="2"/>
                    <a:pt x="10" y="0"/>
                  </a:cubicBezTo>
                  <a:cubicBezTo>
                    <a:pt x="7" y="1"/>
                    <a:pt x="7" y="0"/>
                    <a:pt x="6" y="1"/>
                  </a:cubicBezTo>
                  <a:cubicBezTo>
                    <a:pt x="6" y="2"/>
                    <a:pt x="3" y="2"/>
                    <a:pt x="3" y="2"/>
                  </a:cubicBezTo>
                  <a:cubicBezTo>
                    <a:pt x="2" y="2"/>
                    <a:pt x="1" y="2"/>
                    <a:pt x="0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3" y="6"/>
                    <a:pt x="4" y="4"/>
                    <a:pt x="5" y="4"/>
                  </a:cubicBezTo>
                  <a:cubicBezTo>
                    <a:pt x="6" y="6"/>
                    <a:pt x="5" y="6"/>
                    <a:pt x="7" y="8"/>
                  </a:cubicBezTo>
                  <a:cubicBezTo>
                    <a:pt x="9" y="8"/>
                    <a:pt x="8" y="6"/>
                    <a:pt x="10" y="8"/>
                  </a:cubicBezTo>
                  <a:cubicBezTo>
                    <a:pt x="10" y="5"/>
                    <a:pt x="10" y="4"/>
                    <a:pt x="11" y="4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5" y="8"/>
                    <a:pt x="14" y="6"/>
                    <a:pt x="1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" name="Freeform 52"/>
            <p:cNvSpPr/>
            <p:nvPr/>
          </p:nvSpPr>
          <p:spPr bwMode="auto">
            <a:xfrm>
              <a:off x="2762" y="3665"/>
              <a:ext cx="33" cy="26"/>
            </a:xfrm>
            <a:custGeom>
              <a:avLst/>
              <a:gdLst>
                <a:gd name="T0" fmla="*/ 14 w 14"/>
                <a:gd name="T1" fmla="*/ 5 h 9"/>
                <a:gd name="T2" fmla="*/ 11 w 14"/>
                <a:gd name="T3" fmla="*/ 3 h 9"/>
                <a:gd name="T4" fmla="*/ 10 w 14"/>
                <a:gd name="T5" fmla="*/ 5 h 9"/>
                <a:gd name="T6" fmla="*/ 8 w 14"/>
                <a:gd name="T7" fmla="*/ 2 h 9"/>
                <a:gd name="T8" fmla="*/ 5 w 14"/>
                <a:gd name="T9" fmla="*/ 5 h 9"/>
                <a:gd name="T10" fmla="*/ 5 w 14"/>
                <a:gd name="T11" fmla="*/ 5 h 9"/>
                <a:gd name="T12" fmla="*/ 6 w 14"/>
                <a:gd name="T13" fmla="*/ 2 h 9"/>
                <a:gd name="T14" fmla="*/ 2 w 14"/>
                <a:gd name="T15" fmla="*/ 5 h 9"/>
                <a:gd name="T16" fmla="*/ 0 w 14"/>
                <a:gd name="T17" fmla="*/ 3 h 9"/>
                <a:gd name="T18" fmla="*/ 1 w 14"/>
                <a:gd name="T19" fmla="*/ 7 h 9"/>
                <a:gd name="T20" fmla="*/ 5 w 14"/>
                <a:gd name="T21" fmla="*/ 8 h 9"/>
                <a:gd name="T22" fmla="*/ 9 w 14"/>
                <a:gd name="T23" fmla="*/ 6 h 9"/>
                <a:gd name="T24" fmla="*/ 10 w 14"/>
                <a:gd name="T25" fmla="*/ 8 h 9"/>
                <a:gd name="T26" fmla="*/ 14 w 14"/>
                <a:gd name="T27" fmla="*/ 6 h 9"/>
                <a:gd name="T28" fmla="*/ 14 w 14"/>
                <a:gd name="T2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9">
                  <a:moveTo>
                    <a:pt x="14" y="5"/>
                  </a:moveTo>
                  <a:cubicBezTo>
                    <a:pt x="13" y="4"/>
                    <a:pt x="12" y="0"/>
                    <a:pt x="11" y="3"/>
                  </a:cubicBezTo>
                  <a:cubicBezTo>
                    <a:pt x="13" y="3"/>
                    <a:pt x="11" y="6"/>
                    <a:pt x="10" y="5"/>
                  </a:cubicBezTo>
                  <a:cubicBezTo>
                    <a:pt x="11" y="3"/>
                    <a:pt x="9" y="3"/>
                    <a:pt x="8" y="2"/>
                  </a:cubicBezTo>
                  <a:cubicBezTo>
                    <a:pt x="8" y="4"/>
                    <a:pt x="5" y="3"/>
                    <a:pt x="5" y="5"/>
                  </a:cubicBezTo>
                  <a:cubicBezTo>
                    <a:pt x="5" y="5"/>
                    <a:pt x="6" y="5"/>
                    <a:pt x="5" y="5"/>
                  </a:cubicBezTo>
                  <a:cubicBezTo>
                    <a:pt x="2" y="5"/>
                    <a:pt x="6" y="3"/>
                    <a:pt x="6" y="2"/>
                  </a:cubicBezTo>
                  <a:cubicBezTo>
                    <a:pt x="3" y="1"/>
                    <a:pt x="4" y="5"/>
                    <a:pt x="2" y="5"/>
                  </a:cubicBezTo>
                  <a:cubicBezTo>
                    <a:pt x="3" y="3"/>
                    <a:pt x="0" y="1"/>
                    <a:pt x="0" y="3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3" y="7"/>
                    <a:pt x="4" y="7"/>
                    <a:pt x="5" y="8"/>
                  </a:cubicBezTo>
                  <a:cubicBezTo>
                    <a:pt x="4" y="5"/>
                    <a:pt x="7" y="7"/>
                    <a:pt x="9" y="6"/>
                  </a:cubicBezTo>
                  <a:cubicBezTo>
                    <a:pt x="9" y="7"/>
                    <a:pt x="9" y="8"/>
                    <a:pt x="10" y="8"/>
                  </a:cubicBezTo>
                  <a:cubicBezTo>
                    <a:pt x="9" y="4"/>
                    <a:pt x="13" y="9"/>
                    <a:pt x="14" y="6"/>
                  </a:cubicBezTo>
                  <a:cubicBezTo>
                    <a:pt x="12" y="6"/>
                    <a:pt x="14" y="5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" name="Freeform 53"/>
            <p:cNvSpPr/>
            <p:nvPr/>
          </p:nvSpPr>
          <p:spPr bwMode="auto">
            <a:xfrm>
              <a:off x="2890" y="3688"/>
              <a:ext cx="7" cy="6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1 h 2"/>
                <a:gd name="T4" fmla="*/ 0 w 3"/>
                <a:gd name="T5" fmla="*/ 1 h 2"/>
                <a:gd name="T6" fmla="*/ 2 w 3"/>
                <a:gd name="T7" fmla="*/ 2 h 2"/>
                <a:gd name="T8" fmla="*/ 3 w 3"/>
                <a:gd name="T9" fmla="*/ 1 h 2"/>
                <a:gd name="T10" fmla="*/ 2 w 3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0"/>
                    <a:pt x="2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3" y="2"/>
                    <a:pt x="2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" name="Freeform 54"/>
            <p:cNvSpPr/>
            <p:nvPr/>
          </p:nvSpPr>
          <p:spPr bwMode="auto">
            <a:xfrm>
              <a:off x="2817" y="3682"/>
              <a:ext cx="4" cy="12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2 h 4"/>
                <a:gd name="T4" fmla="*/ 0 w 2"/>
                <a:gd name="T5" fmla="*/ 2 h 4"/>
                <a:gd name="T6" fmla="*/ 2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0"/>
                    <a:pt x="0" y="2"/>
                  </a:cubicBezTo>
                  <a:cubicBezTo>
                    <a:pt x="1" y="2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2" name="Freeform 55"/>
            <p:cNvSpPr/>
            <p:nvPr/>
          </p:nvSpPr>
          <p:spPr bwMode="auto">
            <a:xfrm>
              <a:off x="2738" y="3685"/>
              <a:ext cx="14" cy="12"/>
            </a:xfrm>
            <a:custGeom>
              <a:avLst/>
              <a:gdLst>
                <a:gd name="T0" fmla="*/ 4 w 6"/>
                <a:gd name="T1" fmla="*/ 1 h 4"/>
                <a:gd name="T2" fmla="*/ 3 w 6"/>
                <a:gd name="T3" fmla="*/ 3 h 4"/>
                <a:gd name="T4" fmla="*/ 6 w 6"/>
                <a:gd name="T5" fmla="*/ 1 h 4"/>
                <a:gd name="T6" fmla="*/ 4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4" y="1"/>
                  </a:moveTo>
                  <a:cubicBezTo>
                    <a:pt x="3" y="0"/>
                    <a:pt x="0" y="4"/>
                    <a:pt x="3" y="3"/>
                  </a:cubicBezTo>
                  <a:cubicBezTo>
                    <a:pt x="3" y="2"/>
                    <a:pt x="6" y="2"/>
                    <a:pt x="6" y="1"/>
                  </a:cubicBezTo>
                  <a:cubicBezTo>
                    <a:pt x="4" y="1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3" name="Freeform 56"/>
            <p:cNvSpPr/>
            <p:nvPr/>
          </p:nvSpPr>
          <p:spPr bwMode="auto">
            <a:xfrm>
              <a:off x="2721" y="3668"/>
              <a:ext cx="41" cy="23"/>
            </a:xfrm>
            <a:custGeom>
              <a:avLst/>
              <a:gdLst>
                <a:gd name="T0" fmla="*/ 17 w 17"/>
                <a:gd name="T1" fmla="*/ 4 h 8"/>
                <a:gd name="T2" fmla="*/ 15 w 17"/>
                <a:gd name="T3" fmla="*/ 1 h 8"/>
                <a:gd name="T4" fmla="*/ 10 w 17"/>
                <a:gd name="T5" fmla="*/ 3 h 8"/>
                <a:gd name="T6" fmla="*/ 7 w 17"/>
                <a:gd name="T7" fmla="*/ 2 h 8"/>
                <a:gd name="T8" fmla="*/ 4 w 17"/>
                <a:gd name="T9" fmla="*/ 4 h 8"/>
                <a:gd name="T10" fmla="*/ 5 w 17"/>
                <a:gd name="T11" fmla="*/ 0 h 8"/>
                <a:gd name="T12" fmla="*/ 1 w 17"/>
                <a:gd name="T13" fmla="*/ 1 h 8"/>
                <a:gd name="T14" fmla="*/ 0 w 17"/>
                <a:gd name="T15" fmla="*/ 4 h 8"/>
                <a:gd name="T16" fmla="*/ 4 w 17"/>
                <a:gd name="T17" fmla="*/ 5 h 8"/>
                <a:gd name="T18" fmla="*/ 6 w 17"/>
                <a:gd name="T19" fmla="*/ 5 h 8"/>
                <a:gd name="T20" fmla="*/ 8 w 17"/>
                <a:gd name="T21" fmla="*/ 4 h 8"/>
                <a:gd name="T22" fmla="*/ 11 w 17"/>
                <a:gd name="T23" fmla="*/ 4 h 8"/>
                <a:gd name="T24" fmla="*/ 17 w 17"/>
                <a:gd name="T2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8">
                  <a:moveTo>
                    <a:pt x="17" y="4"/>
                  </a:moveTo>
                  <a:cubicBezTo>
                    <a:pt x="16" y="4"/>
                    <a:pt x="14" y="4"/>
                    <a:pt x="15" y="1"/>
                  </a:cubicBezTo>
                  <a:cubicBezTo>
                    <a:pt x="12" y="2"/>
                    <a:pt x="12" y="3"/>
                    <a:pt x="10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5" y="2"/>
                    <a:pt x="8" y="5"/>
                    <a:pt x="4" y="4"/>
                  </a:cubicBezTo>
                  <a:cubicBezTo>
                    <a:pt x="4" y="3"/>
                    <a:pt x="8" y="1"/>
                    <a:pt x="5" y="0"/>
                  </a:cubicBezTo>
                  <a:cubicBezTo>
                    <a:pt x="5" y="2"/>
                    <a:pt x="2" y="1"/>
                    <a:pt x="1" y="1"/>
                  </a:cubicBezTo>
                  <a:cubicBezTo>
                    <a:pt x="1" y="3"/>
                    <a:pt x="0" y="3"/>
                    <a:pt x="0" y="4"/>
                  </a:cubicBezTo>
                  <a:cubicBezTo>
                    <a:pt x="3" y="2"/>
                    <a:pt x="3" y="8"/>
                    <a:pt x="4" y="5"/>
                  </a:cubicBezTo>
                  <a:cubicBezTo>
                    <a:pt x="2" y="4"/>
                    <a:pt x="5" y="5"/>
                    <a:pt x="6" y="5"/>
                  </a:cubicBezTo>
                  <a:cubicBezTo>
                    <a:pt x="7" y="5"/>
                    <a:pt x="7" y="4"/>
                    <a:pt x="8" y="4"/>
                  </a:cubicBezTo>
                  <a:cubicBezTo>
                    <a:pt x="10" y="4"/>
                    <a:pt x="10" y="5"/>
                    <a:pt x="11" y="4"/>
                  </a:cubicBezTo>
                  <a:cubicBezTo>
                    <a:pt x="13" y="2"/>
                    <a:pt x="17" y="8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64" name="组合 42"/>
          <p:cNvGrpSpPr/>
          <p:nvPr/>
        </p:nvGrpSpPr>
        <p:grpSpPr>
          <a:xfrm rot="5400000">
            <a:off x="9777498" y="3372850"/>
            <a:ext cx="695274" cy="733444"/>
            <a:chOff x="4197350" y="2182813"/>
            <a:chExt cx="608013" cy="641350"/>
          </a:xfrm>
          <a:solidFill>
            <a:schemeClr val="bg1"/>
          </a:solidFill>
        </p:grpSpPr>
        <p:sp>
          <p:nvSpPr>
            <p:cNvPr id="65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6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7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8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9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0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1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2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3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4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5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7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8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1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2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3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4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5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6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7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8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0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1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2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3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4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5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6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7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8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9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1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2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5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6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7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8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9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10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264920" y="469900"/>
            <a:ext cx="104806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一、游戏开始后</a:t>
            </a:r>
            <a:r>
              <a:rPr lang="zh-CN" altLang="en-US" sz="4800" b="1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大屏幕上随机产生</a:t>
            </a:r>
            <a:r>
              <a:rPr lang="en-US" altLang="zh-CN" sz="4800" b="1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20</a:t>
            </a:r>
            <a:r>
              <a:rPr lang="zh-CN" altLang="en-US" sz="4800" b="1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个中华词语，玩家有</a:t>
            </a:r>
            <a:r>
              <a:rPr lang="en-US" altLang="zh-CN" sz="4800" b="1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30</a:t>
            </a:r>
            <a:r>
              <a:rPr lang="zh-CN" altLang="en-US" sz="4800" b="1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秒记忆，记忆时间内只允许使用大脑记忆。</a:t>
            </a:r>
            <a:endParaRPr lang="zh-CN" altLang="en-US" sz="4800" b="1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0" name="Freeform 12"/>
          <p:cNvSpPr>
            <a:spLocks noEditPoints="1"/>
          </p:cNvSpPr>
          <p:nvPr/>
        </p:nvSpPr>
        <p:spPr bwMode="auto">
          <a:xfrm>
            <a:off x="230533" y="242489"/>
            <a:ext cx="1034210" cy="1562513"/>
          </a:xfrm>
          <a:custGeom>
            <a:avLst/>
            <a:gdLst>
              <a:gd name="T0" fmla="*/ 235 w 399"/>
              <a:gd name="T1" fmla="*/ 1 h 710"/>
              <a:gd name="T2" fmla="*/ 110 w 399"/>
              <a:gd name="T3" fmla="*/ 25 h 710"/>
              <a:gd name="T4" fmla="*/ 18 w 399"/>
              <a:gd name="T5" fmla="*/ 135 h 710"/>
              <a:gd name="T6" fmla="*/ 27 w 399"/>
              <a:gd name="T7" fmla="*/ 341 h 710"/>
              <a:gd name="T8" fmla="*/ 141 w 399"/>
              <a:gd name="T9" fmla="*/ 505 h 710"/>
              <a:gd name="T10" fmla="*/ 152 w 399"/>
              <a:gd name="T11" fmla="*/ 618 h 710"/>
              <a:gd name="T12" fmla="*/ 196 w 399"/>
              <a:gd name="T13" fmla="*/ 709 h 710"/>
              <a:gd name="T14" fmla="*/ 250 w 399"/>
              <a:gd name="T15" fmla="*/ 672 h 710"/>
              <a:gd name="T16" fmla="*/ 277 w 399"/>
              <a:gd name="T17" fmla="*/ 488 h 710"/>
              <a:gd name="T18" fmla="*/ 383 w 399"/>
              <a:gd name="T19" fmla="*/ 299 h 710"/>
              <a:gd name="T20" fmla="*/ 393 w 399"/>
              <a:gd name="T21" fmla="*/ 148 h 710"/>
              <a:gd name="T22" fmla="*/ 210 w 399"/>
              <a:gd name="T23" fmla="*/ 698 h 710"/>
              <a:gd name="T24" fmla="*/ 188 w 399"/>
              <a:gd name="T25" fmla="*/ 673 h 710"/>
              <a:gd name="T26" fmla="*/ 219 w 399"/>
              <a:gd name="T27" fmla="*/ 695 h 710"/>
              <a:gd name="T28" fmla="*/ 189 w 399"/>
              <a:gd name="T29" fmla="*/ 663 h 710"/>
              <a:gd name="T30" fmla="*/ 241 w 399"/>
              <a:gd name="T31" fmla="*/ 645 h 710"/>
              <a:gd name="T32" fmla="*/ 241 w 399"/>
              <a:gd name="T33" fmla="*/ 633 h 710"/>
              <a:gd name="T34" fmla="*/ 245 w 399"/>
              <a:gd name="T35" fmla="*/ 634 h 710"/>
              <a:gd name="T36" fmla="*/ 149 w 399"/>
              <a:gd name="T37" fmla="*/ 282 h 710"/>
              <a:gd name="T38" fmla="*/ 189 w 399"/>
              <a:gd name="T39" fmla="*/ 263 h 710"/>
              <a:gd name="T40" fmla="*/ 249 w 399"/>
              <a:gd name="T41" fmla="*/ 268 h 710"/>
              <a:gd name="T42" fmla="*/ 248 w 399"/>
              <a:gd name="T43" fmla="*/ 314 h 710"/>
              <a:gd name="T44" fmla="*/ 226 w 399"/>
              <a:gd name="T45" fmla="*/ 549 h 710"/>
              <a:gd name="T46" fmla="*/ 199 w 399"/>
              <a:gd name="T47" fmla="*/ 476 h 710"/>
              <a:gd name="T48" fmla="*/ 153 w 399"/>
              <a:gd name="T49" fmla="*/ 209 h 710"/>
              <a:gd name="T50" fmla="*/ 225 w 399"/>
              <a:gd name="T51" fmla="*/ 208 h 710"/>
              <a:gd name="T52" fmla="*/ 225 w 399"/>
              <a:gd name="T53" fmla="*/ 228 h 710"/>
              <a:gd name="T54" fmla="*/ 368 w 399"/>
              <a:gd name="T55" fmla="*/ 308 h 710"/>
              <a:gd name="T56" fmla="*/ 275 w 399"/>
              <a:gd name="T57" fmla="*/ 460 h 710"/>
              <a:gd name="T58" fmla="*/ 243 w 399"/>
              <a:gd name="T59" fmla="*/ 595 h 710"/>
              <a:gd name="T60" fmla="*/ 254 w 399"/>
              <a:gd name="T61" fmla="*/ 340 h 710"/>
              <a:gd name="T62" fmla="*/ 296 w 399"/>
              <a:gd name="T63" fmla="*/ 290 h 710"/>
              <a:gd name="T64" fmla="*/ 285 w 399"/>
              <a:gd name="T65" fmla="*/ 267 h 710"/>
              <a:gd name="T66" fmla="*/ 281 w 399"/>
              <a:gd name="T67" fmla="*/ 259 h 710"/>
              <a:gd name="T68" fmla="*/ 293 w 399"/>
              <a:gd name="T69" fmla="*/ 216 h 710"/>
              <a:gd name="T70" fmla="*/ 245 w 399"/>
              <a:gd name="T71" fmla="*/ 256 h 710"/>
              <a:gd name="T72" fmla="*/ 242 w 399"/>
              <a:gd name="T73" fmla="*/ 201 h 710"/>
              <a:gd name="T74" fmla="*/ 212 w 399"/>
              <a:gd name="T75" fmla="*/ 208 h 710"/>
              <a:gd name="T76" fmla="*/ 202 w 399"/>
              <a:gd name="T77" fmla="*/ 252 h 710"/>
              <a:gd name="T78" fmla="*/ 169 w 399"/>
              <a:gd name="T79" fmla="*/ 206 h 710"/>
              <a:gd name="T80" fmla="*/ 138 w 399"/>
              <a:gd name="T81" fmla="*/ 204 h 710"/>
              <a:gd name="T82" fmla="*/ 158 w 399"/>
              <a:gd name="T83" fmla="*/ 244 h 710"/>
              <a:gd name="T84" fmla="*/ 106 w 399"/>
              <a:gd name="T85" fmla="*/ 225 h 710"/>
              <a:gd name="T86" fmla="*/ 83 w 399"/>
              <a:gd name="T87" fmla="*/ 247 h 710"/>
              <a:gd name="T88" fmla="*/ 134 w 399"/>
              <a:gd name="T89" fmla="*/ 279 h 710"/>
              <a:gd name="T90" fmla="*/ 188 w 399"/>
              <a:gd name="T91" fmla="*/ 484 h 710"/>
              <a:gd name="T92" fmla="*/ 167 w 399"/>
              <a:gd name="T93" fmla="*/ 596 h 710"/>
              <a:gd name="T94" fmla="*/ 117 w 399"/>
              <a:gd name="T95" fmla="*/ 443 h 710"/>
              <a:gd name="T96" fmla="*/ 18 w 399"/>
              <a:gd name="T97" fmla="*/ 282 h 710"/>
              <a:gd name="T98" fmla="*/ 37 w 399"/>
              <a:gd name="T99" fmla="*/ 121 h 710"/>
              <a:gd name="T100" fmla="*/ 145 w 399"/>
              <a:gd name="T101" fmla="*/ 24 h 710"/>
              <a:gd name="T102" fmla="*/ 306 w 399"/>
              <a:gd name="T103" fmla="*/ 35 h 710"/>
              <a:gd name="T104" fmla="*/ 385 w 399"/>
              <a:gd name="T105" fmla="*/ 177 h 710"/>
              <a:gd name="T106" fmla="*/ 283 w 399"/>
              <a:gd name="T107" fmla="*/ 282 h 710"/>
              <a:gd name="T108" fmla="*/ 266 w 399"/>
              <a:gd name="T109" fmla="*/ 248 h 710"/>
              <a:gd name="T110" fmla="*/ 283 w 399"/>
              <a:gd name="T111" fmla="*/ 240 h 710"/>
              <a:gd name="T112" fmla="*/ 111 w 399"/>
              <a:gd name="T113" fmla="*/ 255 h 710"/>
              <a:gd name="T114" fmla="*/ 106 w 399"/>
              <a:gd name="T115" fmla="*/ 239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99" h="710">
                <a:moveTo>
                  <a:pt x="339" y="46"/>
                </a:moveTo>
                <a:lnTo>
                  <a:pt x="339" y="46"/>
                </a:lnTo>
                <a:lnTo>
                  <a:pt x="329" y="36"/>
                </a:lnTo>
                <a:lnTo>
                  <a:pt x="316" y="28"/>
                </a:lnTo>
                <a:lnTo>
                  <a:pt x="304" y="21"/>
                </a:lnTo>
                <a:lnTo>
                  <a:pt x="292" y="15"/>
                </a:lnTo>
                <a:lnTo>
                  <a:pt x="279" y="11"/>
                </a:lnTo>
                <a:lnTo>
                  <a:pt x="264" y="7"/>
                </a:lnTo>
                <a:lnTo>
                  <a:pt x="250" y="2"/>
                </a:lnTo>
                <a:lnTo>
                  <a:pt x="235" y="1"/>
                </a:lnTo>
                <a:lnTo>
                  <a:pt x="222" y="0"/>
                </a:lnTo>
                <a:lnTo>
                  <a:pt x="207" y="0"/>
                </a:lnTo>
                <a:lnTo>
                  <a:pt x="192" y="1"/>
                </a:lnTo>
                <a:lnTo>
                  <a:pt x="177" y="2"/>
                </a:lnTo>
                <a:lnTo>
                  <a:pt x="164" y="5"/>
                </a:lnTo>
                <a:lnTo>
                  <a:pt x="149" y="9"/>
                </a:lnTo>
                <a:lnTo>
                  <a:pt x="135" y="13"/>
                </a:lnTo>
                <a:lnTo>
                  <a:pt x="123" y="19"/>
                </a:lnTo>
                <a:lnTo>
                  <a:pt x="123" y="19"/>
                </a:lnTo>
                <a:lnTo>
                  <a:pt x="110" y="25"/>
                </a:lnTo>
                <a:lnTo>
                  <a:pt x="98" y="34"/>
                </a:lnTo>
                <a:lnTo>
                  <a:pt x="86" y="42"/>
                </a:lnTo>
                <a:lnTo>
                  <a:pt x="75" y="51"/>
                </a:lnTo>
                <a:lnTo>
                  <a:pt x="64" y="62"/>
                </a:lnTo>
                <a:lnTo>
                  <a:pt x="54" y="73"/>
                </a:lnTo>
                <a:lnTo>
                  <a:pt x="46" y="83"/>
                </a:lnTo>
                <a:lnTo>
                  <a:pt x="38" y="96"/>
                </a:lnTo>
                <a:lnTo>
                  <a:pt x="30" y="109"/>
                </a:lnTo>
                <a:lnTo>
                  <a:pt x="25" y="121"/>
                </a:lnTo>
                <a:lnTo>
                  <a:pt x="18" y="135"/>
                </a:lnTo>
                <a:lnTo>
                  <a:pt x="14" y="148"/>
                </a:lnTo>
                <a:lnTo>
                  <a:pt x="6" y="177"/>
                </a:lnTo>
                <a:lnTo>
                  <a:pt x="2" y="205"/>
                </a:lnTo>
                <a:lnTo>
                  <a:pt x="2" y="205"/>
                </a:lnTo>
                <a:lnTo>
                  <a:pt x="0" y="229"/>
                </a:lnTo>
                <a:lnTo>
                  <a:pt x="2" y="252"/>
                </a:lnTo>
                <a:lnTo>
                  <a:pt x="6" y="275"/>
                </a:lnTo>
                <a:lnTo>
                  <a:pt x="11" y="298"/>
                </a:lnTo>
                <a:lnTo>
                  <a:pt x="18" y="320"/>
                </a:lnTo>
                <a:lnTo>
                  <a:pt x="27" y="341"/>
                </a:lnTo>
                <a:lnTo>
                  <a:pt x="38" y="362"/>
                </a:lnTo>
                <a:lnTo>
                  <a:pt x="52" y="380"/>
                </a:lnTo>
                <a:lnTo>
                  <a:pt x="52" y="380"/>
                </a:lnTo>
                <a:lnTo>
                  <a:pt x="71" y="405"/>
                </a:lnTo>
                <a:lnTo>
                  <a:pt x="90" y="428"/>
                </a:lnTo>
                <a:lnTo>
                  <a:pt x="108" y="452"/>
                </a:lnTo>
                <a:lnTo>
                  <a:pt x="126" y="476"/>
                </a:lnTo>
                <a:lnTo>
                  <a:pt x="126" y="476"/>
                </a:lnTo>
                <a:lnTo>
                  <a:pt x="134" y="490"/>
                </a:lnTo>
                <a:lnTo>
                  <a:pt x="141" y="505"/>
                </a:lnTo>
                <a:lnTo>
                  <a:pt x="146" y="520"/>
                </a:lnTo>
                <a:lnTo>
                  <a:pt x="149" y="534"/>
                </a:lnTo>
                <a:lnTo>
                  <a:pt x="152" y="551"/>
                </a:lnTo>
                <a:lnTo>
                  <a:pt x="153" y="565"/>
                </a:lnTo>
                <a:lnTo>
                  <a:pt x="154" y="598"/>
                </a:lnTo>
                <a:lnTo>
                  <a:pt x="154" y="598"/>
                </a:lnTo>
                <a:lnTo>
                  <a:pt x="153" y="599"/>
                </a:lnTo>
                <a:lnTo>
                  <a:pt x="152" y="603"/>
                </a:lnTo>
                <a:lnTo>
                  <a:pt x="152" y="603"/>
                </a:lnTo>
                <a:lnTo>
                  <a:pt x="152" y="618"/>
                </a:lnTo>
                <a:lnTo>
                  <a:pt x="153" y="636"/>
                </a:lnTo>
                <a:lnTo>
                  <a:pt x="154" y="653"/>
                </a:lnTo>
                <a:lnTo>
                  <a:pt x="158" y="671"/>
                </a:lnTo>
                <a:lnTo>
                  <a:pt x="162" y="679"/>
                </a:lnTo>
                <a:lnTo>
                  <a:pt x="165" y="686"/>
                </a:lnTo>
                <a:lnTo>
                  <a:pt x="171" y="692"/>
                </a:lnTo>
                <a:lnTo>
                  <a:pt x="175" y="698"/>
                </a:lnTo>
                <a:lnTo>
                  <a:pt x="181" y="703"/>
                </a:lnTo>
                <a:lnTo>
                  <a:pt x="188" y="707"/>
                </a:lnTo>
                <a:lnTo>
                  <a:pt x="196" y="709"/>
                </a:lnTo>
                <a:lnTo>
                  <a:pt x="206" y="710"/>
                </a:lnTo>
                <a:lnTo>
                  <a:pt x="206" y="710"/>
                </a:lnTo>
                <a:lnTo>
                  <a:pt x="215" y="710"/>
                </a:lnTo>
                <a:lnTo>
                  <a:pt x="222" y="707"/>
                </a:lnTo>
                <a:lnTo>
                  <a:pt x="230" y="704"/>
                </a:lnTo>
                <a:lnTo>
                  <a:pt x="235" y="699"/>
                </a:lnTo>
                <a:lnTo>
                  <a:pt x="241" y="694"/>
                </a:lnTo>
                <a:lnTo>
                  <a:pt x="245" y="687"/>
                </a:lnTo>
                <a:lnTo>
                  <a:pt x="248" y="680"/>
                </a:lnTo>
                <a:lnTo>
                  <a:pt x="250" y="672"/>
                </a:lnTo>
                <a:lnTo>
                  <a:pt x="254" y="655"/>
                </a:lnTo>
                <a:lnTo>
                  <a:pt x="256" y="636"/>
                </a:lnTo>
                <a:lnTo>
                  <a:pt x="256" y="603"/>
                </a:lnTo>
                <a:lnTo>
                  <a:pt x="256" y="603"/>
                </a:lnTo>
                <a:lnTo>
                  <a:pt x="257" y="599"/>
                </a:lnTo>
                <a:lnTo>
                  <a:pt x="257" y="599"/>
                </a:lnTo>
                <a:lnTo>
                  <a:pt x="262" y="555"/>
                </a:lnTo>
                <a:lnTo>
                  <a:pt x="266" y="532"/>
                </a:lnTo>
                <a:lnTo>
                  <a:pt x="272" y="510"/>
                </a:lnTo>
                <a:lnTo>
                  <a:pt x="277" y="488"/>
                </a:lnTo>
                <a:lnTo>
                  <a:pt x="285" y="468"/>
                </a:lnTo>
                <a:lnTo>
                  <a:pt x="295" y="448"/>
                </a:lnTo>
                <a:lnTo>
                  <a:pt x="307" y="428"/>
                </a:lnTo>
                <a:lnTo>
                  <a:pt x="307" y="428"/>
                </a:lnTo>
                <a:lnTo>
                  <a:pt x="327" y="397"/>
                </a:lnTo>
                <a:lnTo>
                  <a:pt x="349" y="366"/>
                </a:lnTo>
                <a:lnTo>
                  <a:pt x="358" y="351"/>
                </a:lnTo>
                <a:lnTo>
                  <a:pt x="368" y="335"/>
                </a:lnTo>
                <a:lnTo>
                  <a:pt x="376" y="317"/>
                </a:lnTo>
                <a:lnTo>
                  <a:pt x="383" y="299"/>
                </a:lnTo>
                <a:lnTo>
                  <a:pt x="383" y="299"/>
                </a:lnTo>
                <a:lnTo>
                  <a:pt x="388" y="285"/>
                </a:lnTo>
                <a:lnTo>
                  <a:pt x="391" y="268"/>
                </a:lnTo>
                <a:lnTo>
                  <a:pt x="395" y="251"/>
                </a:lnTo>
                <a:lnTo>
                  <a:pt x="396" y="235"/>
                </a:lnTo>
                <a:lnTo>
                  <a:pt x="397" y="217"/>
                </a:lnTo>
                <a:lnTo>
                  <a:pt x="399" y="200"/>
                </a:lnTo>
                <a:lnTo>
                  <a:pt x="397" y="183"/>
                </a:lnTo>
                <a:lnTo>
                  <a:pt x="396" y="166"/>
                </a:lnTo>
                <a:lnTo>
                  <a:pt x="393" y="148"/>
                </a:lnTo>
                <a:lnTo>
                  <a:pt x="389" y="132"/>
                </a:lnTo>
                <a:lnTo>
                  <a:pt x="384" y="116"/>
                </a:lnTo>
                <a:lnTo>
                  <a:pt x="378" y="101"/>
                </a:lnTo>
                <a:lnTo>
                  <a:pt x="370" y="86"/>
                </a:lnTo>
                <a:lnTo>
                  <a:pt x="361" y="71"/>
                </a:lnTo>
                <a:lnTo>
                  <a:pt x="351" y="58"/>
                </a:lnTo>
                <a:lnTo>
                  <a:pt x="339" y="46"/>
                </a:lnTo>
                <a:lnTo>
                  <a:pt x="339" y="46"/>
                </a:lnTo>
                <a:close/>
                <a:moveTo>
                  <a:pt x="210" y="698"/>
                </a:moveTo>
                <a:lnTo>
                  <a:pt x="210" y="698"/>
                </a:lnTo>
                <a:lnTo>
                  <a:pt x="203" y="698"/>
                </a:lnTo>
                <a:lnTo>
                  <a:pt x="196" y="698"/>
                </a:lnTo>
                <a:lnTo>
                  <a:pt x="191" y="695"/>
                </a:lnTo>
                <a:lnTo>
                  <a:pt x="187" y="692"/>
                </a:lnTo>
                <a:lnTo>
                  <a:pt x="181" y="688"/>
                </a:lnTo>
                <a:lnTo>
                  <a:pt x="179" y="684"/>
                </a:lnTo>
                <a:lnTo>
                  <a:pt x="172" y="673"/>
                </a:lnTo>
                <a:lnTo>
                  <a:pt x="172" y="673"/>
                </a:lnTo>
                <a:lnTo>
                  <a:pt x="180" y="673"/>
                </a:lnTo>
                <a:lnTo>
                  <a:pt x="188" y="673"/>
                </a:lnTo>
                <a:lnTo>
                  <a:pt x="204" y="673"/>
                </a:lnTo>
                <a:lnTo>
                  <a:pt x="221" y="672"/>
                </a:lnTo>
                <a:lnTo>
                  <a:pt x="229" y="673"/>
                </a:lnTo>
                <a:lnTo>
                  <a:pt x="237" y="675"/>
                </a:lnTo>
                <a:lnTo>
                  <a:pt x="237" y="675"/>
                </a:lnTo>
                <a:lnTo>
                  <a:pt x="238" y="675"/>
                </a:lnTo>
                <a:lnTo>
                  <a:pt x="238" y="675"/>
                </a:lnTo>
                <a:lnTo>
                  <a:pt x="233" y="683"/>
                </a:lnTo>
                <a:lnTo>
                  <a:pt x="227" y="691"/>
                </a:lnTo>
                <a:lnTo>
                  <a:pt x="219" y="695"/>
                </a:lnTo>
                <a:lnTo>
                  <a:pt x="210" y="698"/>
                </a:lnTo>
                <a:lnTo>
                  <a:pt x="210" y="698"/>
                </a:lnTo>
                <a:close/>
                <a:moveTo>
                  <a:pt x="241" y="664"/>
                </a:moveTo>
                <a:lnTo>
                  <a:pt x="241" y="664"/>
                </a:lnTo>
                <a:lnTo>
                  <a:pt x="239" y="664"/>
                </a:lnTo>
                <a:lnTo>
                  <a:pt x="239" y="664"/>
                </a:lnTo>
                <a:lnTo>
                  <a:pt x="231" y="661"/>
                </a:lnTo>
                <a:lnTo>
                  <a:pt x="223" y="661"/>
                </a:lnTo>
                <a:lnTo>
                  <a:pt x="206" y="661"/>
                </a:lnTo>
                <a:lnTo>
                  <a:pt x="189" y="663"/>
                </a:lnTo>
                <a:lnTo>
                  <a:pt x="181" y="663"/>
                </a:lnTo>
                <a:lnTo>
                  <a:pt x="173" y="661"/>
                </a:lnTo>
                <a:lnTo>
                  <a:pt x="173" y="661"/>
                </a:lnTo>
                <a:lnTo>
                  <a:pt x="171" y="661"/>
                </a:lnTo>
                <a:lnTo>
                  <a:pt x="169" y="663"/>
                </a:lnTo>
                <a:lnTo>
                  <a:pt x="169" y="663"/>
                </a:lnTo>
                <a:lnTo>
                  <a:pt x="165" y="642"/>
                </a:lnTo>
                <a:lnTo>
                  <a:pt x="165" y="642"/>
                </a:lnTo>
                <a:lnTo>
                  <a:pt x="203" y="644"/>
                </a:lnTo>
                <a:lnTo>
                  <a:pt x="241" y="645"/>
                </a:lnTo>
                <a:lnTo>
                  <a:pt x="241" y="645"/>
                </a:lnTo>
                <a:lnTo>
                  <a:pt x="243" y="645"/>
                </a:lnTo>
                <a:lnTo>
                  <a:pt x="243" y="645"/>
                </a:lnTo>
                <a:lnTo>
                  <a:pt x="242" y="655"/>
                </a:lnTo>
                <a:lnTo>
                  <a:pt x="241" y="664"/>
                </a:lnTo>
                <a:lnTo>
                  <a:pt x="241" y="664"/>
                </a:lnTo>
                <a:close/>
                <a:moveTo>
                  <a:pt x="245" y="634"/>
                </a:moveTo>
                <a:lnTo>
                  <a:pt x="245" y="634"/>
                </a:lnTo>
                <a:lnTo>
                  <a:pt x="241" y="633"/>
                </a:lnTo>
                <a:lnTo>
                  <a:pt x="241" y="633"/>
                </a:lnTo>
                <a:lnTo>
                  <a:pt x="203" y="632"/>
                </a:lnTo>
                <a:lnTo>
                  <a:pt x="164" y="630"/>
                </a:lnTo>
                <a:lnTo>
                  <a:pt x="164" y="630"/>
                </a:lnTo>
                <a:lnTo>
                  <a:pt x="164" y="609"/>
                </a:lnTo>
                <a:lnTo>
                  <a:pt x="164" y="609"/>
                </a:lnTo>
                <a:lnTo>
                  <a:pt x="184" y="609"/>
                </a:lnTo>
                <a:lnTo>
                  <a:pt x="204" y="609"/>
                </a:lnTo>
                <a:lnTo>
                  <a:pt x="245" y="607"/>
                </a:lnTo>
                <a:lnTo>
                  <a:pt x="245" y="607"/>
                </a:lnTo>
                <a:lnTo>
                  <a:pt x="245" y="634"/>
                </a:lnTo>
                <a:lnTo>
                  <a:pt x="245" y="634"/>
                </a:lnTo>
                <a:close/>
                <a:moveTo>
                  <a:pt x="195" y="436"/>
                </a:moveTo>
                <a:lnTo>
                  <a:pt x="195" y="436"/>
                </a:lnTo>
                <a:lnTo>
                  <a:pt x="188" y="397"/>
                </a:lnTo>
                <a:lnTo>
                  <a:pt x="179" y="358"/>
                </a:lnTo>
                <a:lnTo>
                  <a:pt x="173" y="337"/>
                </a:lnTo>
                <a:lnTo>
                  <a:pt x="167" y="318"/>
                </a:lnTo>
                <a:lnTo>
                  <a:pt x="158" y="299"/>
                </a:lnTo>
                <a:lnTo>
                  <a:pt x="149" y="282"/>
                </a:lnTo>
                <a:lnTo>
                  <a:pt x="149" y="282"/>
                </a:lnTo>
                <a:lnTo>
                  <a:pt x="144" y="271"/>
                </a:lnTo>
                <a:lnTo>
                  <a:pt x="144" y="271"/>
                </a:lnTo>
                <a:lnTo>
                  <a:pt x="150" y="268"/>
                </a:lnTo>
                <a:lnTo>
                  <a:pt x="157" y="263"/>
                </a:lnTo>
                <a:lnTo>
                  <a:pt x="164" y="258"/>
                </a:lnTo>
                <a:lnTo>
                  <a:pt x="168" y="251"/>
                </a:lnTo>
                <a:lnTo>
                  <a:pt x="168" y="251"/>
                </a:lnTo>
                <a:lnTo>
                  <a:pt x="179" y="259"/>
                </a:lnTo>
                <a:lnTo>
                  <a:pt x="184" y="262"/>
                </a:lnTo>
                <a:lnTo>
                  <a:pt x="189" y="263"/>
                </a:lnTo>
                <a:lnTo>
                  <a:pt x="189" y="263"/>
                </a:lnTo>
                <a:lnTo>
                  <a:pt x="198" y="264"/>
                </a:lnTo>
                <a:lnTo>
                  <a:pt x="206" y="262"/>
                </a:lnTo>
                <a:lnTo>
                  <a:pt x="214" y="259"/>
                </a:lnTo>
                <a:lnTo>
                  <a:pt x="221" y="254"/>
                </a:lnTo>
                <a:lnTo>
                  <a:pt x="221" y="254"/>
                </a:lnTo>
                <a:lnTo>
                  <a:pt x="226" y="259"/>
                </a:lnTo>
                <a:lnTo>
                  <a:pt x="233" y="264"/>
                </a:lnTo>
                <a:lnTo>
                  <a:pt x="241" y="267"/>
                </a:lnTo>
                <a:lnTo>
                  <a:pt x="249" y="268"/>
                </a:lnTo>
                <a:lnTo>
                  <a:pt x="249" y="268"/>
                </a:lnTo>
                <a:lnTo>
                  <a:pt x="249" y="277"/>
                </a:lnTo>
                <a:lnTo>
                  <a:pt x="249" y="277"/>
                </a:lnTo>
                <a:lnTo>
                  <a:pt x="250" y="279"/>
                </a:lnTo>
                <a:lnTo>
                  <a:pt x="253" y="283"/>
                </a:lnTo>
                <a:lnTo>
                  <a:pt x="258" y="289"/>
                </a:lnTo>
                <a:lnTo>
                  <a:pt x="258" y="289"/>
                </a:lnTo>
                <a:lnTo>
                  <a:pt x="254" y="297"/>
                </a:lnTo>
                <a:lnTo>
                  <a:pt x="250" y="305"/>
                </a:lnTo>
                <a:lnTo>
                  <a:pt x="248" y="314"/>
                </a:lnTo>
                <a:lnTo>
                  <a:pt x="245" y="324"/>
                </a:lnTo>
                <a:lnTo>
                  <a:pt x="245" y="324"/>
                </a:lnTo>
                <a:lnTo>
                  <a:pt x="241" y="345"/>
                </a:lnTo>
                <a:lnTo>
                  <a:pt x="238" y="367"/>
                </a:lnTo>
                <a:lnTo>
                  <a:pt x="237" y="389"/>
                </a:lnTo>
                <a:lnTo>
                  <a:pt x="235" y="410"/>
                </a:lnTo>
                <a:lnTo>
                  <a:pt x="235" y="410"/>
                </a:lnTo>
                <a:lnTo>
                  <a:pt x="233" y="456"/>
                </a:lnTo>
                <a:lnTo>
                  <a:pt x="230" y="503"/>
                </a:lnTo>
                <a:lnTo>
                  <a:pt x="226" y="549"/>
                </a:lnTo>
                <a:lnTo>
                  <a:pt x="225" y="595"/>
                </a:lnTo>
                <a:lnTo>
                  <a:pt x="225" y="595"/>
                </a:lnTo>
                <a:lnTo>
                  <a:pt x="189" y="596"/>
                </a:lnTo>
                <a:lnTo>
                  <a:pt x="189" y="596"/>
                </a:lnTo>
                <a:lnTo>
                  <a:pt x="194" y="578"/>
                </a:lnTo>
                <a:lnTo>
                  <a:pt x="196" y="557"/>
                </a:lnTo>
                <a:lnTo>
                  <a:pt x="199" y="537"/>
                </a:lnTo>
                <a:lnTo>
                  <a:pt x="200" y="517"/>
                </a:lnTo>
                <a:lnTo>
                  <a:pt x="200" y="497"/>
                </a:lnTo>
                <a:lnTo>
                  <a:pt x="199" y="476"/>
                </a:lnTo>
                <a:lnTo>
                  <a:pt x="198" y="456"/>
                </a:lnTo>
                <a:lnTo>
                  <a:pt x="195" y="436"/>
                </a:lnTo>
                <a:lnTo>
                  <a:pt x="195" y="436"/>
                </a:lnTo>
                <a:close/>
                <a:moveTo>
                  <a:pt x="156" y="223"/>
                </a:moveTo>
                <a:lnTo>
                  <a:pt x="156" y="223"/>
                </a:lnTo>
                <a:lnTo>
                  <a:pt x="152" y="217"/>
                </a:lnTo>
                <a:lnTo>
                  <a:pt x="152" y="217"/>
                </a:lnTo>
                <a:lnTo>
                  <a:pt x="150" y="214"/>
                </a:lnTo>
                <a:lnTo>
                  <a:pt x="150" y="212"/>
                </a:lnTo>
                <a:lnTo>
                  <a:pt x="153" y="209"/>
                </a:lnTo>
                <a:lnTo>
                  <a:pt x="157" y="208"/>
                </a:lnTo>
                <a:lnTo>
                  <a:pt x="157" y="208"/>
                </a:lnTo>
                <a:lnTo>
                  <a:pt x="160" y="213"/>
                </a:lnTo>
                <a:lnTo>
                  <a:pt x="161" y="218"/>
                </a:lnTo>
                <a:lnTo>
                  <a:pt x="161" y="218"/>
                </a:lnTo>
                <a:lnTo>
                  <a:pt x="162" y="229"/>
                </a:lnTo>
                <a:lnTo>
                  <a:pt x="162" y="229"/>
                </a:lnTo>
                <a:lnTo>
                  <a:pt x="156" y="223"/>
                </a:lnTo>
                <a:lnTo>
                  <a:pt x="156" y="223"/>
                </a:lnTo>
                <a:close/>
                <a:moveTo>
                  <a:pt x="225" y="208"/>
                </a:moveTo>
                <a:lnTo>
                  <a:pt x="225" y="208"/>
                </a:lnTo>
                <a:lnTo>
                  <a:pt x="226" y="205"/>
                </a:lnTo>
                <a:lnTo>
                  <a:pt x="227" y="204"/>
                </a:lnTo>
                <a:lnTo>
                  <a:pt x="229" y="204"/>
                </a:lnTo>
                <a:lnTo>
                  <a:pt x="229" y="205"/>
                </a:lnTo>
                <a:lnTo>
                  <a:pt x="230" y="209"/>
                </a:lnTo>
                <a:lnTo>
                  <a:pt x="230" y="213"/>
                </a:lnTo>
                <a:lnTo>
                  <a:pt x="230" y="213"/>
                </a:lnTo>
                <a:lnTo>
                  <a:pt x="227" y="220"/>
                </a:lnTo>
                <a:lnTo>
                  <a:pt x="225" y="228"/>
                </a:lnTo>
                <a:lnTo>
                  <a:pt x="225" y="228"/>
                </a:lnTo>
                <a:lnTo>
                  <a:pt x="222" y="233"/>
                </a:lnTo>
                <a:lnTo>
                  <a:pt x="222" y="233"/>
                </a:lnTo>
                <a:lnTo>
                  <a:pt x="221" y="228"/>
                </a:lnTo>
                <a:lnTo>
                  <a:pt x="221" y="228"/>
                </a:lnTo>
                <a:lnTo>
                  <a:pt x="221" y="223"/>
                </a:lnTo>
                <a:lnTo>
                  <a:pt x="222" y="217"/>
                </a:lnTo>
                <a:lnTo>
                  <a:pt x="225" y="208"/>
                </a:lnTo>
                <a:lnTo>
                  <a:pt x="225" y="208"/>
                </a:lnTo>
                <a:close/>
                <a:moveTo>
                  <a:pt x="368" y="308"/>
                </a:moveTo>
                <a:lnTo>
                  <a:pt x="368" y="308"/>
                </a:lnTo>
                <a:lnTo>
                  <a:pt x="360" y="326"/>
                </a:lnTo>
                <a:lnTo>
                  <a:pt x="350" y="344"/>
                </a:lnTo>
                <a:lnTo>
                  <a:pt x="339" y="360"/>
                </a:lnTo>
                <a:lnTo>
                  <a:pt x="329" y="378"/>
                </a:lnTo>
                <a:lnTo>
                  <a:pt x="304" y="410"/>
                </a:lnTo>
                <a:lnTo>
                  <a:pt x="293" y="426"/>
                </a:lnTo>
                <a:lnTo>
                  <a:pt x="283" y="444"/>
                </a:lnTo>
                <a:lnTo>
                  <a:pt x="283" y="444"/>
                </a:lnTo>
                <a:lnTo>
                  <a:pt x="275" y="460"/>
                </a:lnTo>
                <a:lnTo>
                  <a:pt x="268" y="478"/>
                </a:lnTo>
                <a:lnTo>
                  <a:pt x="262" y="495"/>
                </a:lnTo>
                <a:lnTo>
                  <a:pt x="257" y="514"/>
                </a:lnTo>
                <a:lnTo>
                  <a:pt x="252" y="552"/>
                </a:lnTo>
                <a:lnTo>
                  <a:pt x="248" y="588"/>
                </a:lnTo>
                <a:lnTo>
                  <a:pt x="248" y="588"/>
                </a:lnTo>
                <a:lnTo>
                  <a:pt x="245" y="591"/>
                </a:lnTo>
                <a:lnTo>
                  <a:pt x="243" y="594"/>
                </a:lnTo>
                <a:lnTo>
                  <a:pt x="243" y="594"/>
                </a:lnTo>
                <a:lnTo>
                  <a:pt x="243" y="595"/>
                </a:lnTo>
                <a:lnTo>
                  <a:pt x="243" y="595"/>
                </a:lnTo>
                <a:lnTo>
                  <a:pt x="237" y="595"/>
                </a:lnTo>
                <a:lnTo>
                  <a:pt x="237" y="595"/>
                </a:lnTo>
                <a:lnTo>
                  <a:pt x="238" y="553"/>
                </a:lnTo>
                <a:lnTo>
                  <a:pt x="241" y="510"/>
                </a:lnTo>
                <a:lnTo>
                  <a:pt x="246" y="425"/>
                </a:lnTo>
                <a:lnTo>
                  <a:pt x="246" y="425"/>
                </a:lnTo>
                <a:lnTo>
                  <a:pt x="249" y="382"/>
                </a:lnTo>
                <a:lnTo>
                  <a:pt x="252" y="360"/>
                </a:lnTo>
                <a:lnTo>
                  <a:pt x="254" y="340"/>
                </a:lnTo>
                <a:lnTo>
                  <a:pt x="254" y="340"/>
                </a:lnTo>
                <a:lnTo>
                  <a:pt x="257" y="326"/>
                </a:lnTo>
                <a:lnTo>
                  <a:pt x="260" y="314"/>
                </a:lnTo>
                <a:lnTo>
                  <a:pt x="264" y="304"/>
                </a:lnTo>
                <a:lnTo>
                  <a:pt x="270" y="294"/>
                </a:lnTo>
                <a:lnTo>
                  <a:pt x="270" y="294"/>
                </a:lnTo>
                <a:lnTo>
                  <a:pt x="280" y="294"/>
                </a:lnTo>
                <a:lnTo>
                  <a:pt x="289" y="294"/>
                </a:lnTo>
                <a:lnTo>
                  <a:pt x="293" y="291"/>
                </a:lnTo>
                <a:lnTo>
                  <a:pt x="296" y="290"/>
                </a:lnTo>
                <a:lnTo>
                  <a:pt x="299" y="286"/>
                </a:lnTo>
                <a:lnTo>
                  <a:pt x="300" y="282"/>
                </a:lnTo>
                <a:lnTo>
                  <a:pt x="300" y="282"/>
                </a:lnTo>
                <a:lnTo>
                  <a:pt x="300" y="277"/>
                </a:lnTo>
                <a:lnTo>
                  <a:pt x="300" y="271"/>
                </a:lnTo>
                <a:lnTo>
                  <a:pt x="297" y="267"/>
                </a:lnTo>
                <a:lnTo>
                  <a:pt x="295" y="266"/>
                </a:lnTo>
                <a:lnTo>
                  <a:pt x="292" y="266"/>
                </a:lnTo>
                <a:lnTo>
                  <a:pt x="292" y="266"/>
                </a:lnTo>
                <a:lnTo>
                  <a:pt x="285" y="267"/>
                </a:lnTo>
                <a:lnTo>
                  <a:pt x="279" y="270"/>
                </a:lnTo>
                <a:lnTo>
                  <a:pt x="272" y="275"/>
                </a:lnTo>
                <a:lnTo>
                  <a:pt x="266" y="279"/>
                </a:lnTo>
                <a:lnTo>
                  <a:pt x="266" y="279"/>
                </a:lnTo>
                <a:lnTo>
                  <a:pt x="264" y="278"/>
                </a:lnTo>
                <a:lnTo>
                  <a:pt x="262" y="275"/>
                </a:lnTo>
                <a:lnTo>
                  <a:pt x="261" y="268"/>
                </a:lnTo>
                <a:lnTo>
                  <a:pt x="261" y="268"/>
                </a:lnTo>
                <a:lnTo>
                  <a:pt x="272" y="264"/>
                </a:lnTo>
                <a:lnTo>
                  <a:pt x="281" y="259"/>
                </a:lnTo>
                <a:lnTo>
                  <a:pt x="289" y="251"/>
                </a:lnTo>
                <a:lnTo>
                  <a:pt x="295" y="241"/>
                </a:lnTo>
                <a:lnTo>
                  <a:pt x="295" y="241"/>
                </a:lnTo>
                <a:lnTo>
                  <a:pt x="297" y="235"/>
                </a:lnTo>
                <a:lnTo>
                  <a:pt x="299" y="228"/>
                </a:lnTo>
                <a:lnTo>
                  <a:pt x="299" y="224"/>
                </a:lnTo>
                <a:lnTo>
                  <a:pt x="299" y="220"/>
                </a:lnTo>
                <a:lnTo>
                  <a:pt x="296" y="217"/>
                </a:lnTo>
                <a:lnTo>
                  <a:pt x="293" y="216"/>
                </a:lnTo>
                <a:lnTo>
                  <a:pt x="293" y="216"/>
                </a:lnTo>
                <a:lnTo>
                  <a:pt x="285" y="214"/>
                </a:lnTo>
                <a:lnTo>
                  <a:pt x="279" y="216"/>
                </a:lnTo>
                <a:lnTo>
                  <a:pt x="273" y="220"/>
                </a:lnTo>
                <a:lnTo>
                  <a:pt x="266" y="225"/>
                </a:lnTo>
                <a:lnTo>
                  <a:pt x="262" y="232"/>
                </a:lnTo>
                <a:lnTo>
                  <a:pt x="257" y="240"/>
                </a:lnTo>
                <a:lnTo>
                  <a:pt x="254" y="248"/>
                </a:lnTo>
                <a:lnTo>
                  <a:pt x="252" y="258"/>
                </a:lnTo>
                <a:lnTo>
                  <a:pt x="252" y="258"/>
                </a:lnTo>
                <a:lnTo>
                  <a:pt x="245" y="256"/>
                </a:lnTo>
                <a:lnTo>
                  <a:pt x="239" y="254"/>
                </a:lnTo>
                <a:lnTo>
                  <a:pt x="233" y="251"/>
                </a:lnTo>
                <a:lnTo>
                  <a:pt x="229" y="245"/>
                </a:lnTo>
                <a:lnTo>
                  <a:pt x="229" y="245"/>
                </a:lnTo>
                <a:lnTo>
                  <a:pt x="234" y="237"/>
                </a:lnTo>
                <a:lnTo>
                  <a:pt x="239" y="227"/>
                </a:lnTo>
                <a:lnTo>
                  <a:pt x="242" y="217"/>
                </a:lnTo>
                <a:lnTo>
                  <a:pt x="243" y="208"/>
                </a:lnTo>
                <a:lnTo>
                  <a:pt x="243" y="208"/>
                </a:lnTo>
                <a:lnTo>
                  <a:pt x="242" y="201"/>
                </a:lnTo>
                <a:lnTo>
                  <a:pt x="239" y="196"/>
                </a:lnTo>
                <a:lnTo>
                  <a:pt x="238" y="193"/>
                </a:lnTo>
                <a:lnTo>
                  <a:pt x="235" y="190"/>
                </a:lnTo>
                <a:lnTo>
                  <a:pt x="233" y="189"/>
                </a:lnTo>
                <a:lnTo>
                  <a:pt x="230" y="189"/>
                </a:lnTo>
                <a:lnTo>
                  <a:pt x="230" y="189"/>
                </a:lnTo>
                <a:lnTo>
                  <a:pt x="223" y="191"/>
                </a:lnTo>
                <a:lnTo>
                  <a:pt x="218" y="196"/>
                </a:lnTo>
                <a:lnTo>
                  <a:pt x="214" y="201"/>
                </a:lnTo>
                <a:lnTo>
                  <a:pt x="212" y="208"/>
                </a:lnTo>
                <a:lnTo>
                  <a:pt x="212" y="208"/>
                </a:lnTo>
                <a:lnTo>
                  <a:pt x="210" y="217"/>
                </a:lnTo>
                <a:lnTo>
                  <a:pt x="210" y="227"/>
                </a:lnTo>
                <a:lnTo>
                  <a:pt x="211" y="236"/>
                </a:lnTo>
                <a:lnTo>
                  <a:pt x="214" y="244"/>
                </a:lnTo>
                <a:lnTo>
                  <a:pt x="214" y="244"/>
                </a:lnTo>
                <a:lnTo>
                  <a:pt x="211" y="247"/>
                </a:lnTo>
                <a:lnTo>
                  <a:pt x="211" y="247"/>
                </a:lnTo>
                <a:lnTo>
                  <a:pt x="207" y="251"/>
                </a:lnTo>
                <a:lnTo>
                  <a:pt x="202" y="252"/>
                </a:lnTo>
                <a:lnTo>
                  <a:pt x="198" y="252"/>
                </a:lnTo>
                <a:lnTo>
                  <a:pt x="192" y="251"/>
                </a:lnTo>
                <a:lnTo>
                  <a:pt x="183" y="247"/>
                </a:lnTo>
                <a:lnTo>
                  <a:pt x="172" y="239"/>
                </a:lnTo>
                <a:lnTo>
                  <a:pt x="172" y="239"/>
                </a:lnTo>
                <a:lnTo>
                  <a:pt x="173" y="231"/>
                </a:lnTo>
                <a:lnTo>
                  <a:pt x="173" y="223"/>
                </a:lnTo>
                <a:lnTo>
                  <a:pt x="173" y="223"/>
                </a:lnTo>
                <a:lnTo>
                  <a:pt x="172" y="214"/>
                </a:lnTo>
                <a:lnTo>
                  <a:pt x="169" y="206"/>
                </a:lnTo>
                <a:lnTo>
                  <a:pt x="165" y="200"/>
                </a:lnTo>
                <a:lnTo>
                  <a:pt x="160" y="194"/>
                </a:lnTo>
                <a:lnTo>
                  <a:pt x="160" y="194"/>
                </a:lnTo>
                <a:lnTo>
                  <a:pt x="157" y="193"/>
                </a:lnTo>
                <a:lnTo>
                  <a:pt x="153" y="191"/>
                </a:lnTo>
                <a:lnTo>
                  <a:pt x="146" y="194"/>
                </a:lnTo>
                <a:lnTo>
                  <a:pt x="141" y="198"/>
                </a:lnTo>
                <a:lnTo>
                  <a:pt x="138" y="201"/>
                </a:lnTo>
                <a:lnTo>
                  <a:pt x="138" y="204"/>
                </a:lnTo>
                <a:lnTo>
                  <a:pt x="138" y="204"/>
                </a:lnTo>
                <a:lnTo>
                  <a:pt x="137" y="208"/>
                </a:lnTo>
                <a:lnTo>
                  <a:pt x="138" y="212"/>
                </a:lnTo>
                <a:lnTo>
                  <a:pt x="141" y="220"/>
                </a:lnTo>
                <a:lnTo>
                  <a:pt x="145" y="228"/>
                </a:lnTo>
                <a:lnTo>
                  <a:pt x="150" y="235"/>
                </a:lnTo>
                <a:lnTo>
                  <a:pt x="150" y="235"/>
                </a:lnTo>
                <a:lnTo>
                  <a:pt x="160" y="244"/>
                </a:lnTo>
                <a:lnTo>
                  <a:pt x="160" y="244"/>
                </a:lnTo>
                <a:lnTo>
                  <a:pt x="158" y="244"/>
                </a:lnTo>
                <a:lnTo>
                  <a:pt x="158" y="244"/>
                </a:lnTo>
                <a:lnTo>
                  <a:pt x="154" y="251"/>
                </a:lnTo>
                <a:lnTo>
                  <a:pt x="150" y="255"/>
                </a:lnTo>
                <a:lnTo>
                  <a:pt x="144" y="259"/>
                </a:lnTo>
                <a:lnTo>
                  <a:pt x="137" y="260"/>
                </a:lnTo>
                <a:lnTo>
                  <a:pt x="137" y="260"/>
                </a:lnTo>
                <a:lnTo>
                  <a:pt x="129" y="245"/>
                </a:lnTo>
                <a:lnTo>
                  <a:pt x="123" y="239"/>
                </a:lnTo>
                <a:lnTo>
                  <a:pt x="118" y="233"/>
                </a:lnTo>
                <a:lnTo>
                  <a:pt x="111" y="228"/>
                </a:lnTo>
                <a:lnTo>
                  <a:pt x="106" y="225"/>
                </a:lnTo>
                <a:lnTo>
                  <a:pt x="99" y="224"/>
                </a:lnTo>
                <a:lnTo>
                  <a:pt x="92" y="224"/>
                </a:lnTo>
                <a:lnTo>
                  <a:pt x="92" y="224"/>
                </a:lnTo>
                <a:lnTo>
                  <a:pt x="90" y="225"/>
                </a:lnTo>
                <a:lnTo>
                  <a:pt x="87" y="228"/>
                </a:lnTo>
                <a:lnTo>
                  <a:pt x="83" y="233"/>
                </a:lnTo>
                <a:lnTo>
                  <a:pt x="81" y="240"/>
                </a:lnTo>
                <a:lnTo>
                  <a:pt x="81" y="243"/>
                </a:lnTo>
                <a:lnTo>
                  <a:pt x="83" y="247"/>
                </a:lnTo>
                <a:lnTo>
                  <a:pt x="83" y="247"/>
                </a:lnTo>
                <a:lnTo>
                  <a:pt x="86" y="252"/>
                </a:lnTo>
                <a:lnTo>
                  <a:pt x="90" y="256"/>
                </a:lnTo>
                <a:lnTo>
                  <a:pt x="99" y="263"/>
                </a:lnTo>
                <a:lnTo>
                  <a:pt x="110" y="267"/>
                </a:lnTo>
                <a:lnTo>
                  <a:pt x="121" y="271"/>
                </a:lnTo>
                <a:lnTo>
                  <a:pt x="121" y="271"/>
                </a:lnTo>
                <a:lnTo>
                  <a:pt x="130" y="272"/>
                </a:lnTo>
                <a:lnTo>
                  <a:pt x="130" y="272"/>
                </a:lnTo>
                <a:lnTo>
                  <a:pt x="134" y="279"/>
                </a:lnTo>
                <a:lnTo>
                  <a:pt x="134" y="279"/>
                </a:lnTo>
                <a:lnTo>
                  <a:pt x="142" y="295"/>
                </a:lnTo>
                <a:lnTo>
                  <a:pt x="150" y="313"/>
                </a:lnTo>
                <a:lnTo>
                  <a:pt x="157" y="329"/>
                </a:lnTo>
                <a:lnTo>
                  <a:pt x="162" y="348"/>
                </a:lnTo>
                <a:lnTo>
                  <a:pt x="172" y="383"/>
                </a:lnTo>
                <a:lnTo>
                  <a:pt x="180" y="420"/>
                </a:lnTo>
                <a:lnTo>
                  <a:pt x="180" y="420"/>
                </a:lnTo>
                <a:lnTo>
                  <a:pt x="184" y="441"/>
                </a:lnTo>
                <a:lnTo>
                  <a:pt x="187" y="463"/>
                </a:lnTo>
                <a:lnTo>
                  <a:pt x="188" y="484"/>
                </a:lnTo>
                <a:lnTo>
                  <a:pt x="188" y="507"/>
                </a:lnTo>
                <a:lnTo>
                  <a:pt x="187" y="529"/>
                </a:lnTo>
                <a:lnTo>
                  <a:pt x="185" y="551"/>
                </a:lnTo>
                <a:lnTo>
                  <a:pt x="183" y="572"/>
                </a:lnTo>
                <a:lnTo>
                  <a:pt x="177" y="594"/>
                </a:lnTo>
                <a:lnTo>
                  <a:pt x="177" y="594"/>
                </a:lnTo>
                <a:lnTo>
                  <a:pt x="177" y="596"/>
                </a:lnTo>
                <a:lnTo>
                  <a:pt x="177" y="596"/>
                </a:lnTo>
                <a:lnTo>
                  <a:pt x="167" y="596"/>
                </a:lnTo>
                <a:lnTo>
                  <a:pt x="167" y="596"/>
                </a:lnTo>
                <a:lnTo>
                  <a:pt x="167" y="578"/>
                </a:lnTo>
                <a:lnTo>
                  <a:pt x="165" y="560"/>
                </a:lnTo>
                <a:lnTo>
                  <a:pt x="162" y="542"/>
                </a:lnTo>
                <a:lnTo>
                  <a:pt x="158" y="525"/>
                </a:lnTo>
                <a:lnTo>
                  <a:pt x="153" y="507"/>
                </a:lnTo>
                <a:lnTo>
                  <a:pt x="146" y="491"/>
                </a:lnTo>
                <a:lnTo>
                  <a:pt x="138" y="475"/>
                </a:lnTo>
                <a:lnTo>
                  <a:pt x="129" y="459"/>
                </a:lnTo>
                <a:lnTo>
                  <a:pt x="129" y="459"/>
                </a:lnTo>
                <a:lnTo>
                  <a:pt x="117" y="443"/>
                </a:lnTo>
                <a:lnTo>
                  <a:pt x="104" y="426"/>
                </a:lnTo>
                <a:lnTo>
                  <a:pt x="79" y="395"/>
                </a:lnTo>
                <a:lnTo>
                  <a:pt x="65" y="379"/>
                </a:lnTo>
                <a:lnTo>
                  <a:pt x="54" y="363"/>
                </a:lnTo>
                <a:lnTo>
                  <a:pt x="44" y="345"/>
                </a:lnTo>
                <a:lnTo>
                  <a:pt x="34" y="328"/>
                </a:lnTo>
                <a:lnTo>
                  <a:pt x="34" y="328"/>
                </a:lnTo>
                <a:lnTo>
                  <a:pt x="27" y="313"/>
                </a:lnTo>
                <a:lnTo>
                  <a:pt x="22" y="297"/>
                </a:lnTo>
                <a:lnTo>
                  <a:pt x="18" y="282"/>
                </a:lnTo>
                <a:lnTo>
                  <a:pt x="15" y="266"/>
                </a:lnTo>
                <a:lnTo>
                  <a:pt x="13" y="250"/>
                </a:lnTo>
                <a:lnTo>
                  <a:pt x="13" y="232"/>
                </a:lnTo>
                <a:lnTo>
                  <a:pt x="13" y="216"/>
                </a:lnTo>
                <a:lnTo>
                  <a:pt x="14" y="200"/>
                </a:lnTo>
                <a:lnTo>
                  <a:pt x="17" y="183"/>
                </a:lnTo>
                <a:lnTo>
                  <a:pt x="21" y="167"/>
                </a:lnTo>
                <a:lnTo>
                  <a:pt x="25" y="151"/>
                </a:lnTo>
                <a:lnTo>
                  <a:pt x="30" y="136"/>
                </a:lnTo>
                <a:lnTo>
                  <a:pt x="37" y="121"/>
                </a:lnTo>
                <a:lnTo>
                  <a:pt x="45" y="106"/>
                </a:lnTo>
                <a:lnTo>
                  <a:pt x="54" y="93"/>
                </a:lnTo>
                <a:lnTo>
                  <a:pt x="64" y="79"/>
                </a:lnTo>
                <a:lnTo>
                  <a:pt x="64" y="79"/>
                </a:lnTo>
                <a:lnTo>
                  <a:pt x="75" y="67"/>
                </a:lnTo>
                <a:lnTo>
                  <a:pt x="87" y="56"/>
                </a:lnTo>
                <a:lnTo>
                  <a:pt x="100" y="46"/>
                </a:lnTo>
                <a:lnTo>
                  <a:pt x="114" y="38"/>
                </a:lnTo>
                <a:lnTo>
                  <a:pt x="129" y="29"/>
                </a:lnTo>
                <a:lnTo>
                  <a:pt x="145" y="24"/>
                </a:lnTo>
                <a:lnTo>
                  <a:pt x="160" y="19"/>
                </a:lnTo>
                <a:lnTo>
                  <a:pt x="176" y="15"/>
                </a:lnTo>
                <a:lnTo>
                  <a:pt x="192" y="13"/>
                </a:lnTo>
                <a:lnTo>
                  <a:pt x="208" y="12"/>
                </a:lnTo>
                <a:lnTo>
                  <a:pt x="226" y="12"/>
                </a:lnTo>
                <a:lnTo>
                  <a:pt x="242" y="15"/>
                </a:lnTo>
                <a:lnTo>
                  <a:pt x="258" y="17"/>
                </a:lnTo>
                <a:lnTo>
                  <a:pt x="275" y="21"/>
                </a:lnTo>
                <a:lnTo>
                  <a:pt x="289" y="28"/>
                </a:lnTo>
                <a:lnTo>
                  <a:pt x="306" y="35"/>
                </a:lnTo>
                <a:lnTo>
                  <a:pt x="306" y="35"/>
                </a:lnTo>
                <a:lnTo>
                  <a:pt x="322" y="46"/>
                </a:lnTo>
                <a:lnTo>
                  <a:pt x="335" y="58"/>
                </a:lnTo>
                <a:lnTo>
                  <a:pt x="347" y="71"/>
                </a:lnTo>
                <a:lnTo>
                  <a:pt x="358" y="88"/>
                </a:lnTo>
                <a:lnTo>
                  <a:pt x="366" y="104"/>
                </a:lnTo>
                <a:lnTo>
                  <a:pt x="373" y="121"/>
                </a:lnTo>
                <a:lnTo>
                  <a:pt x="378" y="139"/>
                </a:lnTo>
                <a:lnTo>
                  <a:pt x="383" y="158"/>
                </a:lnTo>
                <a:lnTo>
                  <a:pt x="385" y="177"/>
                </a:lnTo>
                <a:lnTo>
                  <a:pt x="387" y="197"/>
                </a:lnTo>
                <a:lnTo>
                  <a:pt x="385" y="216"/>
                </a:lnTo>
                <a:lnTo>
                  <a:pt x="384" y="235"/>
                </a:lnTo>
                <a:lnTo>
                  <a:pt x="381" y="255"/>
                </a:lnTo>
                <a:lnTo>
                  <a:pt x="377" y="272"/>
                </a:lnTo>
                <a:lnTo>
                  <a:pt x="373" y="291"/>
                </a:lnTo>
                <a:lnTo>
                  <a:pt x="368" y="308"/>
                </a:lnTo>
                <a:lnTo>
                  <a:pt x="368" y="308"/>
                </a:lnTo>
                <a:close/>
                <a:moveTo>
                  <a:pt x="283" y="282"/>
                </a:moveTo>
                <a:lnTo>
                  <a:pt x="283" y="282"/>
                </a:lnTo>
                <a:lnTo>
                  <a:pt x="284" y="281"/>
                </a:lnTo>
                <a:lnTo>
                  <a:pt x="284" y="281"/>
                </a:lnTo>
                <a:lnTo>
                  <a:pt x="287" y="279"/>
                </a:lnTo>
                <a:lnTo>
                  <a:pt x="288" y="279"/>
                </a:lnTo>
                <a:lnTo>
                  <a:pt x="287" y="281"/>
                </a:lnTo>
                <a:lnTo>
                  <a:pt x="283" y="282"/>
                </a:lnTo>
                <a:lnTo>
                  <a:pt x="283" y="282"/>
                </a:lnTo>
                <a:close/>
                <a:moveTo>
                  <a:pt x="262" y="255"/>
                </a:moveTo>
                <a:lnTo>
                  <a:pt x="262" y="255"/>
                </a:lnTo>
                <a:lnTo>
                  <a:pt x="266" y="248"/>
                </a:lnTo>
                <a:lnTo>
                  <a:pt x="270" y="241"/>
                </a:lnTo>
                <a:lnTo>
                  <a:pt x="280" y="231"/>
                </a:lnTo>
                <a:lnTo>
                  <a:pt x="280" y="231"/>
                </a:lnTo>
                <a:lnTo>
                  <a:pt x="283" y="229"/>
                </a:lnTo>
                <a:lnTo>
                  <a:pt x="285" y="228"/>
                </a:lnTo>
                <a:lnTo>
                  <a:pt x="285" y="229"/>
                </a:lnTo>
                <a:lnTo>
                  <a:pt x="285" y="231"/>
                </a:lnTo>
                <a:lnTo>
                  <a:pt x="284" y="236"/>
                </a:lnTo>
                <a:lnTo>
                  <a:pt x="283" y="240"/>
                </a:lnTo>
                <a:lnTo>
                  <a:pt x="283" y="240"/>
                </a:lnTo>
                <a:lnTo>
                  <a:pt x="279" y="245"/>
                </a:lnTo>
                <a:lnTo>
                  <a:pt x="275" y="250"/>
                </a:lnTo>
                <a:lnTo>
                  <a:pt x="269" y="252"/>
                </a:lnTo>
                <a:lnTo>
                  <a:pt x="262" y="255"/>
                </a:lnTo>
                <a:lnTo>
                  <a:pt x="262" y="255"/>
                </a:lnTo>
                <a:close/>
                <a:moveTo>
                  <a:pt x="123" y="259"/>
                </a:moveTo>
                <a:lnTo>
                  <a:pt x="123" y="259"/>
                </a:lnTo>
                <a:lnTo>
                  <a:pt x="119" y="259"/>
                </a:lnTo>
                <a:lnTo>
                  <a:pt x="119" y="259"/>
                </a:lnTo>
                <a:lnTo>
                  <a:pt x="111" y="255"/>
                </a:lnTo>
                <a:lnTo>
                  <a:pt x="104" y="252"/>
                </a:lnTo>
                <a:lnTo>
                  <a:pt x="104" y="252"/>
                </a:lnTo>
                <a:lnTo>
                  <a:pt x="100" y="250"/>
                </a:lnTo>
                <a:lnTo>
                  <a:pt x="100" y="250"/>
                </a:lnTo>
                <a:lnTo>
                  <a:pt x="96" y="247"/>
                </a:lnTo>
                <a:lnTo>
                  <a:pt x="95" y="244"/>
                </a:lnTo>
                <a:lnTo>
                  <a:pt x="95" y="240"/>
                </a:lnTo>
                <a:lnTo>
                  <a:pt x="98" y="236"/>
                </a:lnTo>
                <a:lnTo>
                  <a:pt x="98" y="236"/>
                </a:lnTo>
                <a:lnTo>
                  <a:pt x="106" y="239"/>
                </a:lnTo>
                <a:lnTo>
                  <a:pt x="113" y="244"/>
                </a:lnTo>
                <a:lnTo>
                  <a:pt x="118" y="251"/>
                </a:lnTo>
                <a:lnTo>
                  <a:pt x="123" y="259"/>
                </a:lnTo>
                <a:lnTo>
                  <a:pt x="123" y="2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72795" y="2955290"/>
            <a:ext cx="107486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4800" b="1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二、</a:t>
            </a:r>
            <a:r>
              <a:rPr lang="en-US" altLang="zh-CN" sz="4800" b="1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30</a:t>
            </a:r>
            <a:r>
              <a:rPr lang="zh-CN" altLang="en-US" sz="4800" b="1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秒后词语消失后</a:t>
            </a:r>
            <a:r>
              <a:rPr lang="zh-CN" altLang="en-US" sz="4800" b="1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，玩家开始使用笔纸通过回忆尽可能写下出现过的词语</a:t>
            </a:r>
            <a:endParaRPr lang="zh-CN" altLang="en-US" sz="4800" b="1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8640" y="4782820"/>
            <a:ext cx="111969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三、游戏一共三轮，每轮每</a:t>
            </a:r>
            <a:r>
              <a:rPr lang="zh-CN" altLang="en-US" sz="4800" b="1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写对一个词语加</a:t>
            </a:r>
            <a:r>
              <a:rPr lang="en-US" altLang="zh-CN" sz="4800" b="1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1</a:t>
            </a:r>
            <a:r>
              <a:rPr lang="zh-CN" altLang="en-US" sz="4800" b="1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分，写错一个扣一分，以总分颁奖</a:t>
            </a:r>
            <a:endParaRPr lang="zh-CN" altLang="en-US" sz="4800" b="1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95400" y="720725"/>
            <a:ext cx="10347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bg1"/>
                </a:solidFill>
                <a:uFillTx/>
              </a:rPr>
              <a:t>一等奖：男士折叠书包一个共一名</a:t>
            </a:r>
            <a:endParaRPr lang="zh-CN" altLang="en-US" sz="3600">
              <a:solidFill>
                <a:schemeClr val="bg1"/>
              </a:solidFill>
              <a:uFillTx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95400" y="2146935"/>
            <a:ext cx="10347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bg1"/>
                </a:solidFill>
                <a:uFillTx/>
              </a:rPr>
              <a:t>二等奖：水壶一个共两名</a:t>
            </a:r>
            <a:endParaRPr lang="zh-CN" altLang="en-US" sz="3600">
              <a:solidFill>
                <a:schemeClr val="bg1"/>
              </a:solidFill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5400" y="3510915"/>
            <a:ext cx="10347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bg1"/>
                </a:solidFill>
                <a:uFillTx/>
              </a:rPr>
              <a:t>三等奖：</a:t>
            </a:r>
            <a:r>
              <a:rPr lang="en-US" altLang="zh-CN" sz="3600">
                <a:solidFill>
                  <a:schemeClr val="bg1"/>
                </a:solidFill>
                <a:uFillTx/>
              </a:rPr>
              <a:t>xbox</a:t>
            </a:r>
            <a:r>
              <a:rPr lang="zh-CN" altLang="en-US" sz="3600">
                <a:solidFill>
                  <a:schemeClr val="bg1"/>
                </a:solidFill>
                <a:uFillTx/>
              </a:rPr>
              <a:t>别针一份 共很多很多名</a:t>
            </a:r>
            <a:endParaRPr lang="zh-CN" altLang="en-US" sz="3600">
              <a:solidFill>
                <a:schemeClr val="bg1"/>
              </a:solidFill>
              <a:uFillTx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81575" y="5543550"/>
            <a:ext cx="6661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uFillTx/>
              </a:rPr>
              <a:t>特别鸣谢，本活动</a:t>
            </a:r>
            <a:r>
              <a:rPr lang="zh-CN" altLang="en-US" sz="2400">
                <a:solidFill>
                  <a:schemeClr val="bg1"/>
                </a:solidFill>
                <a:uFillTx/>
              </a:rPr>
              <a:t>由微软俱乐部独家赞助</a:t>
            </a:r>
            <a:endParaRPr lang="zh-CN" altLang="en-US" sz="2400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6"/>
          <p:cNvSpPr>
            <a:spLocks noEditPoints="1"/>
          </p:cNvSpPr>
          <p:nvPr/>
        </p:nvSpPr>
        <p:spPr bwMode="auto">
          <a:xfrm>
            <a:off x="2475300" y="2685142"/>
            <a:ext cx="806461" cy="1776972"/>
          </a:xfrm>
          <a:custGeom>
            <a:avLst/>
            <a:gdLst>
              <a:gd name="T0" fmla="*/ 207 w 315"/>
              <a:gd name="T1" fmla="*/ 265 h 753"/>
              <a:gd name="T2" fmla="*/ 105 w 315"/>
              <a:gd name="T3" fmla="*/ 0 h 753"/>
              <a:gd name="T4" fmla="*/ 0 w 315"/>
              <a:gd name="T5" fmla="*/ 49 h 753"/>
              <a:gd name="T6" fmla="*/ 197 w 315"/>
              <a:gd name="T7" fmla="*/ 629 h 753"/>
              <a:gd name="T8" fmla="*/ 308 w 315"/>
              <a:gd name="T9" fmla="*/ 749 h 753"/>
              <a:gd name="T10" fmla="*/ 127 w 315"/>
              <a:gd name="T11" fmla="*/ 57 h 753"/>
              <a:gd name="T12" fmla="*/ 290 w 315"/>
              <a:gd name="T13" fmla="*/ 560 h 753"/>
              <a:gd name="T14" fmla="*/ 89 w 315"/>
              <a:gd name="T15" fmla="*/ 16 h 753"/>
              <a:gd name="T16" fmla="*/ 266 w 315"/>
              <a:gd name="T17" fmla="*/ 571 h 753"/>
              <a:gd name="T18" fmla="*/ 198 w 315"/>
              <a:gd name="T19" fmla="*/ 462 h 753"/>
              <a:gd name="T20" fmla="*/ 212 w 315"/>
              <a:gd name="T21" fmla="*/ 497 h 753"/>
              <a:gd name="T22" fmla="*/ 221 w 315"/>
              <a:gd name="T23" fmla="*/ 527 h 753"/>
              <a:gd name="T24" fmla="*/ 228 w 315"/>
              <a:gd name="T25" fmla="*/ 551 h 753"/>
              <a:gd name="T26" fmla="*/ 235 w 315"/>
              <a:gd name="T27" fmla="*/ 567 h 753"/>
              <a:gd name="T28" fmla="*/ 254 w 315"/>
              <a:gd name="T29" fmla="*/ 555 h 753"/>
              <a:gd name="T30" fmla="*/ 243 w 315"/>
              <a:gd name="T31" fmla="*/ 540 h 753"/>
              <a:gd name="T32" fmla="*/ 238 w 315"/>
              <a:gd name="T33" fmla="*/ 512 h 753"/>
              <a:gd name="T34" fmla="*/ 228 w 315"/>
              <a:gd name="T35" fmla="*/ 481 h 753"/>
              <a:gd name="T36" fmla="*/ 216 w 315"/>
              <a:gd name="T37" fmla="*/ 451 h 753"/>
              <a:gd name="T38" fmla="*/ 205 w 315"/>
              <a:gd name="T39" fmla="*/ 409 h 753"/>
              <a:gd name="T40" fmla="*/ 196 w 315"/>
              <a:gd name="T41" fmla="*/ 377 h 753"/>
              <a:gd name="T42" fmla="*/ 177 w 315"/>
              <a:gd name="T43" fmla="*/ 367 h 753"/>
              <a:gd name="T44" fmla="*/ 170 w 315"/>
              <a:gd name="T45" fmla="*/ 328 h 753"/>
              <a:gd name="T46" fmla="*/ 165 w 315"/>
              <a:gd name="T47" fmla="*/ 286 h 753"/>
              <a:gd name="T48" fmla="*/ 154 w 315"/>
              <a:gd name="T49" fmla="*/ 261 h 753"/>
              <a:gd name="T50" fmla="*/ 138 w 315"/>
              <a:gd name="T51" fmla="*/ 247 h 753"/>
              <a:gd name="T52" fmla="*/ 126 w 315"/>
              <a:gd name="T53" fmla="*/ 222 h 753"/>
              <a:gd name="T54" fmla="*/ 120 w 315"/>
              <a:gd name="T55" fmla="*/ 184 h 753"/>
              <a:gd name="T56" fmla="*/ 117 w 315"/>
              <a:gd name="T57" fmla="*/ 146 h 753"/>
              <a:gd name="T58" fmla="*/ 94 w 315"/>
              <a:gd name="T59" fmla="*/ 139 h 753"/>
              <a:gd name="T60" fmla="*/ 85 w 315"/>
              <a:gd name="T61" fmla="*/ 119 h 753"/>
              <a:gd name="T62" fmla="*/ 82 w 315"/>
              <a:gd name="T63" fmla="*/ 87 h 753"/>
              <a:gd name="T64" fmla="*/ 74 w 315"/>
              <a:gd name="T65" fmla="*/ 60 h 753"/>
              <a:gd name="T66" fmla="*/ 72 w 315"/>
              <a:gd name="T67" fmla="*/ 29 h 753"/>
              <a:gd name="T68" fmla="*/ 49 w 315"/>
              <a:gd name="T69" fmla="*/ 38 h 753"/>
              <a:gd name="T70" fmla="*/ 69 w 315"/>
              <a:gd name="T71" fmla="*/ 34 h 753"/>
              <a:gd name="T72" fmla="*/ 67 w 315"/>
              <a:gd name="T73" fmla="*/ 66 h 753"/>
              <a:gd name="T74" fmla="*/ 81 w 315"/>
              <a:gd name="T75" fmla="*/ 77 h 753"/>
              <a:gd name="T76" fmla="*/ 80 w 315"/>
              <a:gd name="T77" fmla="*/ 126 h 753"/>
              <a:gd name="T78" fmla="*/ 89 w 315"/>
              <a:gd name="T79" fmla="*/ 138 h 753"/>
              <a:gd name="T80" fmla="*/ 100 w 315"/>
              <a:gd name="T81" fmla="*/ 166 h 753"/>
              <a:gd name="T82" fmla="*/ 120 w 315"/>
              <a:gd name="T83" fmla="*/ 174 h 753"/>
              <a:gd name="T84" fmla="*/ 128 w 315"/>
              <a:gd name="T85" fmla="*/ 197 h 753"/>
              <a:gd name="T86" fmla="*/ 136 w 315"/>
              <a:gd name="T87" fmla="*/ 224 h 753"/>
              <a:gd name="T88" fmla="*/ 142 w 315"/>
              <a:gd name="T89" fmla="*/ 265 h 753"/>
              <a:gd name="T90" fmla="*/ 151 w 315"/>
              <a:gd name="T91" fmla="*/ 303 h 753"/>
              <a:gd name="T92" fmla="*/ 167 w 315"/>
              <a:gd name="T93" fmla="*/ 315 h 753"/>
              <a:gd name="T94" fmla="*/ 173 w 315"/>
              <a:gd name="T95" fmla="*/ 353 h 753"/>
              <a:gd name="T96" fmla="*/ 180 w 315"/>
              <a:gd name="T97" fmla="*/ 400 h 753"/>
              <a:gd name="T98" fmla="*/ 146 w 315"/>
              <a:gd name="T99" fmla="*/ 313 h 753"/>
              <a:gd name="T100" fmla="*/ 197 w 315"/>
              <a:gd name="T101" fmla="*/ 458 h 753"/>
              <a:gd name="T102" fmla="*/ 197 w 315"/>
              <a:gd name="T103" fmla="*/ 458 h 753"/>
              <a:gd name="T104" fmla="*/ 38 w 315"/>
              <a:gd name="T105" fmla="*/ 49 h 753"/>
              <a:gd name="T106" fmla="*/ 220 w 315"/>
              <a:gd name="T107" fmla="*/ 582 h 753"/>
              <a:gd name="T108" fmla="*/ 202 w 315"/>
              <a:gd name="T109" fmla="*/ 616 h 753"/>
              <a:gd name="T110" fmla="*/ 227 w 315"/>
              <a:gd name="T111" fmla="*/ 605 h 753"/>
              <a:gd name="T112" fmla="*/ 242 w 315"/>
              <a:gd name="T113" fmla="*/ 631 h 753"/>
              <a:gd name="T114" fmla="*/ 261 w 315"/>
              <a:gd name="T115" fmla="*/ 581 h 753"/>
              <a:gd name="T116" fmla="*/ 286 w 315"/>
              <a:gd name="T117" fmla="*/ 593 h 753"/>
              <a:gd name="T118" fmla="*/ 270 w 315"/>
              <a:gd name="T119" fmla="*/ 697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15" h="753">
                <a:moveTo>
                  <a:pt x="312" y="577"/>
                </a:moveTo>
                <a:lnTo>
                  <a:pt x="312" y="577"/>
                </a:lnTo>
                <a:lnTo>
                  <a:pt x="312" y="574"/>
                </a:lnTo>
                <a:lnTo>
                  <a:pt x="312" y="574"/>
                </a:lnTo>
                <a:lnTo>
                  <a:pt x="310" y="570"/>
                </a:lnTo>
                <a:lnTo>
                  <a:pt x="310" y="570"/>
                </a:lnTo>
                <a:lnTo>
                  <a:pt x="310" y="569"/>
                </a:lnTo>
                <a:lnTo>
                  <a:pt x="310" y="569"/>
                </a:lnTo>
                <a:lnTo>
                  <a:pt x="288" y="494"/>
                </a:lnTo>
                <a:lnTo>
                  <a:pt x="277" y="456"/>
                </a:lnTo>
                <a:lnTo>
                  <a:pt x="265" y="419"/>
                </a:lnTo>
                <a:lnTo>
                  <a:pt x="265" y="419"/>
                </a:lnTo>
                <a:lnTo>
                  <a:pt x="235" y="342"/>
                </a:lnTo>
                <a:lnTo>
                  <a:pt x="207" y="265"/>
                </a:lnTo>
                <a:lnTo>
                  <a:pt x="207" y="265"/>
                </a:lnTo>
                <a:lnTo>
                  <a:pt x="155" y="116"/>
                </a:lnTo>
                <a:lnTo>
                  <a:pt x="155" y="116"/>
                </a:lnTo>
                <a:lnTo>
                  <a:pt x="147" y="88"/>
                </a:lnTo>
                <a:lnTo>
                  <a:pt x="139" y="60"/>
                </a:lnTo>
                <a:lnTo>
                  <a:pt x="134" y="46"/>
                </a:lnTo>
                <a:lnTo>
                  <a:pt x="128" y="33"/>
                </a:lnTo>
                <a:lnTo>
                  <a:pt x="121" y="19"/>
                </a:lnTo>
                <a:lnTo>
                  <a:pt x="113" y="7"/>
                </a:lnTo>
                <a:lnTo>
                  <a:pt x="113" y="7"/>
                </a:lnTo>
                <a:lnTo>
                  <a:pt x="113" y="4"/>
                </a:lnTo>
                <a:lnTo>
                  <a:pt x="112" y="2"/>
                </a:lnTo>
                <a:lnTo>
                  <a:pt x="109" y="0"/>
                </a:lnTo>
                <a:lnTo>
                  <a:pt x="105" y="0"/>
                </a:lnTo>
                <a:lnTo>
                  <a:pt x="105" y="0"/>
                </a:lnTo>
                <a:lnTo>
                  <a:pt x="105" y="0"/>
                </a:lnTo>
                <a:lnTo>
                  <a:pt x="105" y="0"/>
                </a:lnTo>
                <a:lnTo>
                  <a:pt x="103" y="2"/>
                </a:lnTo>
                <a:lnTo>
                  <a:pt x="103" y="2"/>
                </a:lnTo>
                <a:lnTo>
                  <a:pt x="77" y="8"/>
                </a:lnTo>
                <a:lnTo>
                  <a:pt x="51" y="14"/>
                </a:lnTo>
                <a:lnTo>
                  <a:pt x="38" y="18"/>
                </a:lnTo>
                <a:lnTo>
                  <a:pt x="26" y="23"/>
                </a:lnTo>
                <a:lnTo>
                  <a:pt x="13" y="29"/>
                </a:lnTo>
                <a:lnTo>
                  <a:pt x="3" y="37"/>
                </a:lnTo>
                <a:lnTo>
                  <a:pt x="3" y="37"/>
                </a:lnTo>
                <a:lnTo>
                  <a:pt x="1" y="41"/>
                </a:lnTo>
                <a:lnTo>
                  <a:pt x="1" y="43"/>
                </a:lnTo>
                <a:lnTo>
                  <a:pt x="1" y="43"/>
                </a:lnTo>
                <a:lnTo>
                  <a:pt x="0" y="46"/>
                </a:lnTo>
                <a:lnTo>
                  <a:pt x="0" y="49"/>
                </a:lnTo>
                <a:lnTo>
                  <a:pt x="0" y="49"/>
                </a:lnTo>
                <a:lnTo>
                  <a:pt x="92" y="335"/>
                </a:lnTo>
                <a:lnTo>
                  <a:pt x="92" y="335"/>
                </a:lnTo>
                <a:lnTo>
                  <a:pt x="139" y="481"/>
                </a:lnTo>
                <a:lnTo>
                  <a:pt x="139" y="481"/>
                </a:lnTo>
                <a:lnTo>
                  <a:pt x="153" y="515"/>
                </a:lnTo>
                <a:lnTo>
                  <a:pt x="165" y="548"/>
                </a:lnTo>
                <a:lnTo>
                  <a:pt x="178" y="582"/>
                </a:lnTo>
                <a:lnTo>
                  <a:pt x="190" y="617"/>
                </a:lnTo>
                <a:lnTo>
                  <a:pt x="190" y="617"/>
                </a:lnTo>
                <a:lnTo>
                  <a:pt x="190" y="618"/>
                </a:lnTo>
                <a:lnTo>
                  <a:pt x="190" y="618"/>
                </a:lnTo>
                <a:lnTo>
                  <a:pt x="192" y="620"/>
                </a:lnTo>
                <a:lnTo>
                  <a:pt x="192" y="620"/>
                </a:lnTo>
                <a:lnTo>
                  <a:pt x="197" y="629"/>
                </a:lnTo>
                <a:lnTo>
                  <a:pt x="204" y="636"/>
                </a:lnTo>
                <a:lnTo>
                  <a:pt x="217" y="651"/>
                </a:lnTo>
                <a:lnTo>
                  <a:pt x="231" y="666"/>
                </a:lnTo>
                <a:lnTo>
                  <a:pt x="244" y="681"/>
                </a:lnTo>
                <a:lnTo>
                  <a:pt x="244" y="681"/>
                </a:lnTo>
                <a:lnTo>
                  <a:pt x="258" y="698"/>
                </a:lnTo>
                <a:lnTo>
                  <a:pt x="270" y="717"/>
                </a:lnTo>
                <a:lnTo>
                  <a:pt x="283" y="735"/>
                </a:lnTo>
                <a:lnTo>
                  <a:pt x="298" y="752"/>
                </a:lnTo>
                <a:lnTo>
                  <a:pt x="298" y="752"/>
                </a:lnTo>
                <a:lnTo>
                  <a:pt x="301" y="753"/>
                </a:lnTo>
                <a:lnTo>
                  <a:pt x="304" y="753"/>
                </a:lnTo>
                <a:lnTo>
                  <a:pt x="306" y="752"/>
                </a:lnTo>
                <a:lnTo>
                  <a:pt x="308" y="749"/>
                </a:lnTo>
                <a:lnTo>
                  <a:pt x="308" y="749"/>
                </a:lnTo>
                <a:lnTo>
                  <a:pt x="309" y="745"/>
                </a:lnTo>
                <a:lnTo>
                  <a:pt x="309" y="745"/>
                </a:lnTo>
                <a:lnTo>
                  <a:pt x="313" y="725"/>
                </a:lnTo>
                <a:lnTo>
                  <a:pt x="315" y="704"/>
                </a:lnTo>
                <a:lnTo>
                  <a:pt x="315" y="682"/>
                </a:lnTo>
                <a:lnTo>
                  <a:pt x="313" y="662"/>
                </a:lnTo>
                <a:lnTo>
                  <a:pt x="310" y="620"/>
                </a:lnTo>
                <a:lnTo>
                  <a:pt x="310" y="598"/>
                </a:lnTo>
                <a:lnTo>
                  <a:pt x="312" y="577"/>
                </a:lnTo>
                <a:lnTo>
                  <a:pt x="312" y="577"/>
                </a:lnTo>
                <a:close/>
                <a:moveTo>
                  <a:pt x="103" y="14"/>
                </a:moveTo>
                <a:lnTo>
                  <a:pt x="103" y="14"/>
                </a:lnTo>
                <a:lnTo>
                  <a:pt x="112" y="27"/>
                </a:lnTo>
                <a:lnTo>
                  <a:pt x="120" y="42"/>
                </a:lnTo>
                <a:lnTo>
                  <a:pt x="127" y="57"/>
                </a:lnTo>
                <a:lnTo>
                  <a:pt x="132" y="74"/>
                </a:lnTo>
                <a:lnTo>
                  <a:pt x="142" y="108"/>
                </a:lnTo>
                <a:lnTo>
                  <a:pt x="150" y="139"/>
                </a:lnTo>
                <a:lnTo>
                  <a:pt x="150" y="139"/>
                </a:lnTo>
                <a:lnTo>
                  <a:pt x="175" y="211"/>
                </a:lnTo>
                <a:lnTo>
                  <a:pt x="201" y="282"/>
                </a:lnTo>
                <a:lnTo>
                  <a:pt x="201" y="282"/>
                </a:lnTo>
                <a:lnTo>
                  <a:pt x="228" y="357"/>
                </a:lnTo>
                <a:lnTo>
                  <a:pt x="255" y="429"/>
                </a:lnTo>
                <a:lnTo>
                  <a:pt x="255" y="429"/>
                </a:lnTo>
                <a:lnTo>
                  <a:pt x="266" y="462"/>
                </a:lnTo>
                <a:lnTo>
                  <a:pt x="275" y="494"/>
                </a:lnTo>
                <a:lnTo>
                  <a:pt x="296" y="559"/>
                </a:lnTo>
                <a:lnTo>
                  <a:pt x="296" y="559"/>
                </a:lnTo>
                <a:lnTo>
                  <a:pt x="290" y="560"/>
                </a:lnTo>
                <a:lnTo>
                  <a:pt x="285" y="564"/>
                </a:lnTo>
                <a:lnTo>
                  <a:pt x="285" y="564"/>
                </a:lnTo>
                <a:lnTo>
                  <a:pt x="279" y="573"/>
                </a:lnTo>
                <a:lnTo>
                  <a:pt x="279" y="573"/>
                </a:lnTo>
                <a:lnTo>
                  <a:pt x="267" y="543"/>
                </a:lnTo>
                <a:lnTo>
                  <a:pt x="255" y="513"/>
                </a:lnTo>
                <a:lnTo>
                  <a:pt x="243" y="483"/>
                </a:lnTo>
                <a:lnTo>
                  <a:pt x="238" y="467"/>
                </a:lnTo>
                <a:lnTo>
                  <a:pt x="232" y="452"/>
                </a:lnTo>
                <a:lnTo>
                  <a:pt x="232" y="452"/>
                </a:lnTo>
                <a:lnTo>
                  <a:pt x="211" y="378"/>
                </a:lnTo>
                <a:lnTo>
                  <a:pt x="188" y="305"/>
                </a:lnTo>
                <a:lnTo>
                  <a:pt x="188" y="305"/>
                </a:lnTo>
                <a:lnTo>
                  <a:pt x="138" y="161"/>
                </a:lnTo>
                <a:lnTo>
                  <a:pt x="89" y="16"/>
                </a:lnTo>
                <a:lnTo>
                  <a:pt x="89" y="16"/>
                </a:lnTo>
                <a:lnTo>
                  <a:pt x="103" y="14"/>
                </a:lnTo>
                <a:lnTo>
                  <a:pt x="103" y="14"/>
                </a:lnTo>
                <a:close/>
                <a:moveTo>
                  <a:pt x="78" y="19"/>
                </a:moveTo>
                <a:lnTo>
                  <a:pt x="78" y="19"/>
                </a:lnTo>
                <a:lnTo>
                  <a:pt x="127" y="164"/>
                </a:lnTo>
                <a:lnTo>
                  <a:pt x="175" y="308"/>
                </a:lnTo>
                <a:lnTo>
                  <a:pt x="175" y="308"/>
                </a:lnTo>
                <a:lnTo>
                  <a:pt x="200" y="382"/>
                </a:lnTo>
                <a:lnTo>
                  <a:pt x="221" y="455"/>
                </a:lnTo>
                <a:lnTo>
                  <a:pt x="221" y="455"/>
                </a:lnTo>
                <a:lnTo>
                  <a:pt x="231" y="485"/>
                </a:lnTo>
                <a:lnTo>
                  <a:pt x="243" y="513"/>
                </a:lnTo>
                <a:lnTo>
                  <a:pt x="255" y="542"/>
                </a:lnTo>
                <a:lnTo>
                  <a:pt x="266" y="571"/>
                </a:lnTo>
                <a:lnTo>
                  <a:pt x="266" y="571"/>
                </a:lnTo>
                <a:lnTo>
                  <a:pt x="262" y="569"/>
                </a:lnTo>
                <a:lnTo>
                  <a:pt x="256" y="567"/>
                </a:lnTo>
                <a:lnTo>
                  <a:pt x="251" y="566"/>
                </a:lnTo>
                <a:lnTo>
                  <a:pt x="246" y="567"/>
                </a:lnTo>
                <a:lnTo>
                  <a:pt x="246" y="567"/>
                </a:lnTo>
                <a:lnTo>
                  <a:pt x="240" y="570"/>
                </a:lnTo>
                <a:lnTo>
                  <a:pt x="238" y="573"/>
                </a:lnTo>
                <a:lnTo>
                  <a:pt x="235" y="577"/>
                </a:lnTo>
                <a:lnTo>
                  <a:pt x="232" y="581"/>
                </a:lnTo>
                <a:lnTo>
                  <a:pt x="232" y="581"/>
                </a:lnTo>
                <a:lnTo>
                  <a:pt x="216" y="521"/>
                </a:lnTo>
                <a:lnTo>
                  <a:pt x="208" y="492"/>
                </a:lnTo>
                <a:lnTo>
                  <a:pt x="198" y="462"/>
                </a:lnTo>
                <a:lnTo>
                  <a:pt x="198" y="462"/>
                </a:lnTo>
                <a:lnTo>
                  <a:pt x="200" y="461"/>
                </a:lnTo>
                <a:lnTo>
                  <a:pt x="200" y="461"/>
                </a:lnTo>
                <a:lnTo>
                  <a:pt x="209" y="446"/>
                </a:lnTo>
                <a:lnTo>
                  <a:pt x="209" y="446"/>
                </a:lnTo>
                <a:lnTo>
                  <a:pt x="212" y="448"/>
                </a:lnTo>
                <a:lnTo>
                  <a:pt x="213" y="451"/>
                </a:lnTo>
                <a:lnTo>
                  <a:pt x="213" y="454"/>
                </a:lnTo>
                <a:lnTo>
                  <a:pt x="213" y="458"/>
                </a:lnTo>
                <a:lnTo>
                  <a:pt x="213" y="458"/>
                </a:lnTo>
                <a:lnTo>
                  <a:pt x="212" y="473"/>
                </a:lnTo>
                <a:lnTo>
                  <a:pt x="212" y="473"/>
                </a:lnTo>
                <a:lnTo>
                  <a:pt x="211" y="485"/>
                </a:lnTo>
                <a:lnTo>
                  <a:pt x="211" y="492"/>
                </a:lnTo>
                <a:lnTo>
                  <a:pt x="212" y="497"/>
                </a:lnTo>
                <a:lnTo>
                  <a:pt x="212" y="497"/>
                </a:lnTo>
                <a:lnTo>
                  <a:pt x="213" y="498"/>
                </a:lnTo>
                <a:lnTo>
                  <a:pt x="215" y="498"/>
                </a:lnTo>
                <a:lnTo>
                  <a:pt x="215" y="498"/>
                </a:lnTo>
                <a:lnTo>
                  <a:pt x="220" y="489"/>
                </a:lnTo>
                <a:lnTo>
                  <a:pt x="220" y="489"/>
                </a:lnTo>
                <a:lnTo>
                  <a:pt x="224" y="485"/>
                </a:lnTo>
                <a:lnTo>
                  <a:pt x="224" y="486"/>
                </a:lnTo>
                <a:lnTo>
                  <a:pt x="224" y="488"/>
                </a:lnTo>
                <a:lnTo>
                  <a:pt x="223" y="496"/>
                </a:lnTo>
                <a:lnTo>
                  <a:pt x="223" y="496"/>
                </a:lnTo>
                <a:lnTo>
                  <a:pt x="220" y="510"/>
                </a:lnTo>
                <a:lnTo>
                  <a:pt x="219" y="525"/>
                </a:lnTo>
                <a:lnTo>
                  <a:pt x="219" y="525"/>
                </a:lnTo>
                <a:lnTo>
                  <a:pt x="220" y="527"/>
                </a:lnTo>
                <a:lnTo>
                  <a:pt x="221" y="527"/>
                </a:lnTo>
                <a:lnTo>
                  <a:pt x="221" y="527"/>
                </a:lnTo>
                <a:lnTo>
                  <a:pt x="225" y="523"/>
                </a:lnTo>
                <a:lnTo>
                  <a:pt x="228" y="519"/>
                </a:lnTo>
                <a:lnTo>
                  <a:pt x="228" y="519"/>
                </a:lnTo>
                <a:lnTo>
                  <a:pt x="232" y="509"/>
                </a:lnTo>
                <a:lnTo>
                  <a:pt x="234" y="506"/>
                </a:lnTo>
                <a:lnTo>
                  <a:pt x="235" y="506"/>
                </a:lnTo>
                <a:lnTo>
                  <a:pt x="235" y="509"/>
                </a:lnTo>
                <a:lnTo>
                  <a:pt x="235" y="509"/>
                </a:lnTo>
                <a:lnTo>
                  <a:pt x="235" y="520"/>
                </a:lnTo>
                <a:lnTo>
                  <a:pt x="232" y="529"/>
                </a:lnTo>
                <a:lnTo>
                  <a:pt x="228" y="540"/>
                </a:lnTo>
                <a:lnTo>
                  <a:pt x="227" y="550"/>
                </a:lnTo>
                <a:lnTo>
                  <a:pt x="227" y="550"/>
                </a:lnTo>
                <a:lnTo>
                  <a:pt x="228" y="551"/>
                </a:lnTo>
                <a:lnTo>
                  <a:pt x="229" y="551"/>
                </a:lnTo>
                <a:lnTo>
                  <a:pt x="229" y="551"/>
                </a:lnTo>
                <a:lnTo>
                  <a:pt x="238" y="540"/>
                </a:lnTo>
                <a:lnTo>
                  <a:pt x="238" y="540"/>
                </a:lnTo>
                <a:lnTo>
                  <a:pt x="240" y="535"/>
                </a:lnTo>
                <a:lnTo>
                  <a:pt x="242" y="535"/>
                </a:lnTo>
                <a:lnTo>
                  <a:pt x="242" y="535"/>
                </a:lnTo>
                <a:lnTo>
                  <a:pt x="240" y="539"/>
                </a:lnTo>
                <a:lnTo>
                  <a:pt x="240" y="539"/>
                </a:lnTo>
                <a:lnTo>
                  <a:pt x="236" y="552"/>
                </a:lnTo>
                <a:lnTo>
                  <a:pt x="232" y="566"/>
                </a:lnTo>
                <a:lnTo>
                  <a:pt x="232" y="566"/>
                </a:lnTo>
                <a:lnTo>
                  <a:pt x="232" y="567"/>
                </a:lnTo>
                <a:lnTo>
                  <a:pt x="235" y="567"/>
                </a:lnTo>
                <a:lnTo>
                  <a:pt x="235" y="567"/>
                </a:lnTo>
                <a:lnTo>
                  <a:pt x="239" y="564"/>
                </a:lnTo>
                <a:lnTo>
                  <a:pt x="242" y="560"/>
                </a:lnTo>
                <a:lnTo>
                  <a:pt x="242" y="560"/>
                </a:lnTo>
                <a:lnTo>
                  <a:pt x="247" y="552"/>
                </a:lnTo>
                <a:lnTo>
                  <a:pt x="243" y="560"/>
                </a:lnTo>
                <a:lnTo>
                  <a:pt x="243" y="560"/>
                </a:lnTo>
                <a:lnTo>
                  <a:pt x="243" y="562"/>
                </a:lnTo>
                <a:lnTo>
                  <a:pt x="244" y="562"/>
                </a:lnTo>
                <a:lnTo>
                  <a:pt x="244" y="562"/>
                </a:lnTo>
                <a:lnTo>
                  <a:pt x="250" y="560"/>
                </a:lnTo>
                <a:lnTo>
                  <a:pt x="254" y="558"/>
                </a:lnTo>
                <a:lnTo>
                  <a:pt x="254" y="558"/>
                </a:lnTo>
                <a:lnTo>
                  <a:pt x="254" y="556"/>
                </a:lnTo>
                <a:lnTo>
                  <a:pt x="254" y="555"/>
                </a:lnTo>
                <a:lnTo>
                  <a:pt x="254" y="555"/>
                </a:lnTo>
                <a:lnTo>
                  <a:pt x="252" y="555"/>
                </a:lnTo>
                <a:lnTo>
                  <a:pt x="252" y="555"/>
                </a:lnTo>
                <a:lnTo>
                  <a:pt x="248" y="556"/>
                </a:lnTo>
                <a:lnTo>
                  <a:pt x="248" y="554"/>
                </a:lnTo>
                <a:lnTo>
                  <a:pt x="252" y="544"/>
                </a:lnTo>
                <a:lnTo>
                  <a:pt x="252" y="544"/>
                </a:lnTo>
                <a:lnTo>
                  <a:pt x="252" y="543"/>
                </a:lnTo>
                <a:lnTo>
                  <a:pt x="250" y="543"/>
                </a:lnTo>
                <a:lnTo>
                  <a:pt x="250" y="543"/>
                </a:lnTo>
                <a:lnTo>
                  <a:pt x="240" y="558"/>
                </a:lnTo>
                <a:lnTo>
                  <a:pt x="238" y="560"/>
                </a:lnTo>
                <a:lnTo>
                  <a:pt x="238" y="560"/>
                </a:lnTo>
                <a:lnTo>
                  <a:pt x="240" y="551"/>
                </a:lnTo>
                <a:lnTo>
                  <a:pt x="240" y="551"/>
                </a:lnTo>
                <a:lnTo>
                  <a:pt x="243" y="540"/>
                </a:lnTo>
                <a:lnTo>
                  <a:pt x="246" y="528"/>
                </a:lnTo>
                <a:lnTo>
                  <a:pt x="246" y="528"/>
                </a:lnTo>
                <a:lnTo>
                  <a:pt x="244" y="527"/>
                </a:lnTo>
                <a:lnTo>
                  <a:pt x="244" y="527"/>
                </a:lnTo>
                <a:lnTo>
                  <a:pt x="243" y="528"/>
                </a:lnTo>
                <a:lnTo>
                  <a:pt x="243" y="528"/>
                </a:lnTo>
                <a:lnTo>
                  <a:pt x="235" y="539"/>
                </a:lnTo>
                <a:lnTo>
                  <a:pt x="231" y="544"/>
                </a:lnTo>
                <a:lnTo>
                  <a:pt x="231" y="543"/>
                </a:lnTo>
                <a:lnTo>
                  <a:pt x="231" y="540"/>
                </a:lnTo>
                <a:lnTo>
                  <a:pt x="231" y="540"/>
                </a:lnTo>
                <a:lnTo>
                  <a:pt x="235" y="525"/>
                </a:lnTo>
                <a:lnTo>
                  <a:pt x="235" y="525"/>
                </a:lnTo>
                <a:lnTo>
                  <a:pt x="236" y="519"/>
                </a:lnTo>
                <a:lnTo>
                  <a:pt x="238" y="512"/>
                </a:lnTo>
                <a:lnTo>
                  <a:pt x="238" y="506"/>
                </a:lnTo>
                <a:lnTo>
                  <a:pt x="236" y="500"/>
                </a:lnTo>
                <a:lnTo>
                  <a:pt x="236" y="500"/>
                </a:lnTo>
                <a:lnTo>
                  <a:pt x="235" y="498"/>
                </a:lnTo>
                <a:lnTo>
                  <a:pt x="234" y="500"/>
                </a:lnTo>
                <a:lnTo>
                  <a:pt x="234" y="500"/>
                </a:lnTo>
                <a:lnTo>
                  <a:pt x="227" y="513"/>
                </a:lnTo>
                <a:lnTo>
                  <a:pt x="227" y="513"/>
                </a:lnTo>
                <a:lnTo>
                  <a:pt x="223" y="521"/>
                </a:lnTo>
                <a:lnTo>
                  <a:pt x="221" y="521"/>
                </a:lnTo>
                <a:lnTo>
                  <a:pt x="221" y="520"/>
                </a:lnTo>
                <a:lnTo>
                  <a:pt x="223" y="508"/>
                </a:lnTo>
                <a:lnTo>
                  <a:pt x="223" y="508"/>
                </a:lnTo>
                <a:lnTo>
                  <a:pt x="225" y="494"/>
                </a:lnTo>
                <a:lnTo>
                  <a:pt x="228" y="481"/>
                </a:lnTo>
                <a:lnTo>
                  <a:pt x="228" y="481"/>
                </a:lnTo>
                <a:lnTo>
                  <a:pt x="227" y="479"/>
                </a:lnTo>
                <a:lnTo>
                  <a:pt x="225" y="479"/>
                </a:lnTo>
                <a:lnTo>
                  <a:pt x="225" y="479"/>
                </a:lnTo>
                <a:lnTo>
                  <a:pt x="219" y="488"/>
                </a:lnTo>
                <a:lnTo>
                  <a:pt x="215" y="490"/>
                </a:lnTo>
                <a:lnTo>
                  <a:pt x="213" y="490"/>
                </a:lnTo>
                <a:lnTo>
                  <a:pt x="213" y="488"/>
                </a:lnTo>
                <a:lnTo>
                  <a:pt x="213" y="488"/>
                </a:lnTo>
                <a:lnTo>
                  <a:pt x="213" y="482"/>
                </a:lnTo>
                <a:lnTo>
                  <a:pt x="215" y="475"/>
                </a:lnTo>
                <a:lnTo>
                  <a:pt x="216" y="463"/>
                </a:lnTo>
                <a:lnTo>
                  <a:pt x="216" y="463"/>
                </a:lnTo>
                <a:lnTo>
                  <a:pt x="217" y="456"/>
                </a:lnTo>
                <a:lnTo>
                  <a:pt x="216" y="451"/>
                </a:lnTo>
                <a:lnTo>
                  <a:pt x="215" y="444"/>
                </a:lnTo>
                <a:lnTo>
                  <a:pt x="212" y="439"/>
                </a:lnTo>
                <a:lnTo>
                  <a:pt x="212" y="439"/>
                </a:lnTo>
                <a:lnTo>
                  <a:pt x="211" y="439"/>
                </a:lnTo>
                <a:lnTo>
                  <a:pt x="209" y="439"/>
                </a:lnTo>
                <a:lnTo>
                  <a:pt x="209" y="439"/>
                </a:lnTo>
                <a:lnTo>
                  <a:pt x="201" y="452"/>
                </a:lnTo>
                <a:lnTo>
                  <a:pt x="200" y="452"/>
                </a:lnTo>
                <a:lnTo>
                  <a:pt x="200" y="451"/>
                </a:lnTo>
                <a:lnTo>
                  <a:pt x="201" y="439"/>
                </a:lnTo>
                <a:lnTo>
                  <a:pt x="201" y="439"/>
                </a:lnTo>
                <a:lnTo>
                  <a:pt x="204" y="424"/>
                </a:lnTo>
                <a:lnTo>
                  <a:pt x="205" y="417"/>
                </a:lnTo>
                <a:lnTo>
                  <a:pt x="205" y="409"/>
                </a:lnTo>
                <a:lnTo>
                  <a:pt x="205" y="409"/>
                </a:lnTo>
                <a:lnTo>
                  <a:pt x="204" y="408"/>
                </a:lnTo>
                <a:lnTo>
                  <a:pt x="202" y="408"/>
                </a:lnTo>
                <a:lnTo>
                  <a:pt x="202" y="408"/>
                </a:lnTo>
                <a:lnTo>
                  <a:pt x="196" y="417"/>
                </a:lnTo>
                <a:lnTo>
                  <a:pt x="196" y="417"/>
                </a:lnTo>
                <a:lnTo>
                  <a:pt x="193" y="421"/>
                </a:lnTo>
                <a:lnTo>
                  <a:pt x="192" y="421"/>
                </a:lnTo>
                <a:lnTo>
                  <a:pt x="190" y="420"/>
                </a:lnTo>
                <a:lnTo>
                  <a:pt x="190" y="419"/>
                </a:lnTo>
                <a:lnTo>
                  <a:pt x="193" y="408"/>
                </a:lnTo>
                <a:lnTo>
                  <a:pt x="193" y="408"/>
                </a:lnTo>
                <a:lnTo>
                  <a:pt x="196" y="393"/>
                </a:lnTo>
                <a:lnTo>
                  <a:pt x="196" y="385"/>
                </a:lnTo>
                <a:lnTo>
                  <a:pt x="196" y="377"/>
                </a:lnTo>
                <a:lnTo>
                  <a:pt x="196" y="377"/>
                </a:lnTo>
                <a:lnTo>
                  <a:pt x="194" y="375"/>
                </a:lnTo>
                <a:lnTo>
                  <a:pt x="193" y="377"/>
                </a:lnTo>
                <a:lnTo>
                  <a:pt x="193" y="377"/>
                </a:lnTo>
                <a:lnTo>
                  <a:pt x="186" y="388"/>
                </a:lnTo>
                <a:lnTo>
                  <a:pt x="185" y="389"/>
                </a:lnTo>
                <a:lnTo>
                  <a:pt x="185" y="389"/>
                </a:lnTo>
                <a:lnTo>
                  <a:pt x="185" y="381"/>
                </a:lnTo>
                <a:lnTo>
                  <a:pt x="185" y="381"/>
                </a:lnTo>
                <a:lnTo>
                  <a:pt x="188" y="367"/>
                </a:lnTo>
                <a:lnTo>
                  <a:pt x="189" y="355"/>
                </a:lnTo>
                <a:lnTo>
                  <a:pt x="189" y="355"/>
                </a:lnTo>
                <a:lnTo>
                  <a:pt x="188" y="354"/>
                </a:lnTo>
                <a:lnTo>
                  <a:pt x="186" y="354"/>
                </a:lnTo>
                <a:lnTo>
                  <a:pt x="186" y="354"/>
                </a:lnTo>
                <a:lnTo>
                  <a:pt x="177" y="367"/>
                </a:lnTo>
                <a:lnTo>
                  <a:pt x="177" y="367"/>
                </a:lnTo>
                <a:lnTo>
                  <a:pt x="178" y="351"/>
                </a:lnTo>
                <a:lnTo>
                  <a:pt x="178" y="351"/>
                </a:lnTo>
                <a:lnTo>
                  <a:pt x="180" y="340"/>
                </a:lnTo>
                <a:lnTo>
                  <a:pt x="178" y="328"/>
                </a:lnTo>
                <a:lnTo>
                  <a:pt x="178" y="328"/>
                </a:lnTo>
                <a:lnTo>
                  <a:pt x="178" y="328"/>
                </a:lnTo>
                <a:lnTo>
                  <a:pt x="177" y="328"/>
                </a:lnTo>
                <a:lnTo>
                  <a:pt x="175" y="330"/>
                </a:lnTo>
                <a:lnTo>
                  <a:pt x="175" y="330"/>
                </a:lnTo>
                <a:lnTo>
                  <a:pt x="173" y="336"/>
                </a:lnTo>
                <a:lnTo>
                  <a:pt x="171" y="338"/>
                </a:lnTo>
                <a:lnTo>
                  <a:pt x="170" y="338"/>
                </a:lnTo>
                <a:lnTo>
                  <a:pt x="170" y="334"/>
                </a:lnTo>
                <a:lnTo>
                  <a:pt x="170" y="328"/>
                </a:lnTo>
                <a:lnTo>
                  <a:pt x="170" y="328"/>
                </a:lnTo>
                <a:lnTo>
                  <a:pt x="174" y="308"/>
                </a:lnTo>
                <a:lnTo>
                  <a:pt x="174" y="308"/>
                </a:lnTo>
                <a:lnTo>
                  <a:pt x="173" y="307"/>
                </a:lnTo>
                <a:lnTo>
                  <a:pt x="171" y="307"/>
                </a:lnTo>
                <a:lnTo>
                  <a:pt x="171" y="307"/>
                </a:lnTo>
                <a:lnTo>
                  <a:pt x="165" y="315"/>
                </a:lnTo>
                <a:lnTo>
                  <a:pt x="165" y="315"/>
                </a:lnTo>
                <a:lnTo>
                  <a:pt x="161" y="319"/>
                </a:lnTo>
                <a:lnTo>
                  <a:pt x="161" y="319"/>
                </a:lnTo>
                <a:lnTo>
                  <a:pt x="159" y="317"/>
                </a:lnTo>
                <a:lnTo>
                  <a:pt x="162" y="308"/>
                </a:lnTo>
                <a:lnTo>
                  <a:pt x="162" y="308"/>
                </a:lnTo>
                <a:lnTo>
                  <a:pt x="163" y="297"/>
                </a:lnTo>
                <a:lnTo>
                  <a:pt x="165" y="286"/>
                </a:lnTo>
                <a:lnTo>
                  <a:pt x="165" y="286"/>
                </a:lnTo>
                <a:lnTo>
                  <a:pt x="163" y="285"/>
                </a:lnTo>
                <a:lnTo>
                  <a:pt x="162" y="285"/>
                </a:lnTo>
                <a:lnTo>
                  <a:pt x="162" y="285"/>
                </a:lnTo>
                <a:lnTo>
                  <a:pt x="154" y="296"/>
                </a:lnTo>
                <a:lnTo>
                  <a:pt x="154" y="296"/>
                </a:lnTo>
                <a:lnTo>
                  <a:pt x="154" y="289"/>
                </a:lnTo>
                <a:lnTo>
                  <a:pt x="155" y="281"/>
                </a:lnTo>
                <a:lnTo>
                  <a:pt x="155" y="281"/>
                </a:lnTo>
                <a:lnTo>
                  <a:pt x="157" y="272"/>
                </a:lnTo>
                <a:lnTo>
                  <a:pt x="157" y="262"/>
                </a:lnTo>
                <a:lnTo>
                  <a:pt x="157" y="262"/>
                </a:lnTo>
                <a:lnTo>
                  <a:pt x="155" y="261"/>
                </a:lnTo>
                <a:lnTo>
                  <a:pt x="154" y="261"/>
                </a:lnTo>
                <a:lnTo>
                  <a:pt x="154" y="261"/>
                </a:lnTo>
                <a:lnTo>
                  <a:pt x="147" y="270"/>
                </a:lnTo>
                <a:lnTo>
                  <a:pt x="144" y="272"/>
                </a:lnTo>
                <a:lnTo>
                  <a:pt x="143" y="272"/>
                </a:lnTo>
                <a:lnTo>
                  <a:pt x="143" y="270"/>
                </a:lnTo>
                <a:lnTo>
                  <a:pt x="144" y="266"/>
                </a:lnTo>
                <a:lnTo>
                  <a:pt x="144" y="266"/>
                </a:lnTo>
                <a:lnTo>
                  <a:pt x="147" y="251"/>
                </a:lnTo>
                <a:lnTo>
                  <a:pt x="148" y="245"/>
                </a:lnTo>
                <a:lnTo>
                  <a:pt x="148" y="238"/>
                </a:lnTo>
                <a:lnTo>
                  <a:pt x="148" y="238"/>
                </a:lnTo>
                <a:lnTo>
                  <a:pt x="147" y="236"/>
                </a:lnTo>
                <a:lnTo>
                  <a:pt x="146" y="236"/>
                </a:lnTo>
                <a:lnTo>
                  <a:pt x="146" y="236"/>
                </a:lnTo>
                <a:lnTo>
                  <a:pt x="138" y="247"/>
                </a:lnTo>
                <a:lnTo>
                  <a:pt x="138" y="247"/>
                </a:lnTo>
                <a:lnTo>
                  <a:pt x="136" y="249"/>
                </a:lnTo>
                <a:lnTo>
                  <a:pt x="135" y="249"/>
                </a:lnTo>
                <a:lnTo>
                  <a:pt x="135" y="246"/>
                </a:lnTo>
                <a:lnTo>
                  <a:pt x="136" y="238"/>
                </a:lnTo>
                <a:lnTo>
                  <a:pt x="136" y="238"/>
                </a:lnTo>
                <a:lnTo>
                  <a:pt x="140" y="223"/>
                </a:lnTo>
                <a:lnTo>
                  <a:pt x="140" y="216"/>
                </a:lnTo>
                <a:lnTo>
                  <a:pt x="139" y="209"/>
                </a:lnTo>
                <a:lnTo>
                  <a:pt x="139" y="209"/>
                </a:lnTo>
                <a:lnTo>
                  <a:pt x="138" y="208"/>
                </a:lnTo>
                <a:lnTo>
                  <a:pt x="136" y="209"/>
                </a:lnTo>
                <a:lnTo>
                  <a:pt x="136" y="209"/>
                </a:lnTo>
                <a:lnTo>
                  <a:pt x="126" y="226"/>
                </a:lnTo>
                <a:lnTo>
                  <a:pt x="126" y="226"/>
                </a:lnTo>
                <a:lnTo>
                  <a:pt x="126" y="222"/>
                </a:lnTo>
                <a:lnTo>
                  <a:pt x="127" y="216"/>
                </a:lnTo>
                <a:lnTo>
                  <a:pt x="130" y="208"/>
                </a:lnTo>
                <a:lnTo>
                  <a:pt x="130" y="208"/>
                </a:lnTo>
                <a:lnTo>
                  <a:pt x="132" y="196"/>
                </a:lnTo>
                <a:lnTo>
                  <a:pt x="132" y="189"/>
                </a:lnTo>
                <a:lnTo>
                  <a:pt x="131" y="184"/>
                </a:lnTo>
                <a:lnTo>
                  <a:pt x="131" y="184"/>
                </a:lnTo>
                <a:lnTo>
                  <a:pt x="130" y="182"/>
                </a:lnTo>
                <a:lnTo>
                  <a:pt x="128" y="182"/>
                </a:lnTo>
                <a:lnTo>
                  <a:pt x="128" y="182"/>
                </a:lnTo>
                <a:lnTo>
                  <a:pt x="121" y="191"/>
                </a:lnTo>
                <a:lnTo>
                  <a:pt x="116" y="199"/>
                </a:lnTo>
                <a:lnTo>
                  <a:pt x="116" y="199"/>
                </a:lnTo>
                <a:lnTo>
                  <a:pt x="117" y="192"/>
                </a:lnTo>
                <a:lnTo>
                  <a:pt x="120" y="184"/>
                </a:lnTo>
                <a:lnTo>
                  <a:pt x="123" y="177"/>
                </a:lnTo>
                <a:lnTo>
                  <a:pt x="124" y="170"/>
                </a:lnTo>
                <a:lnTo>
                  <a:pt x="124" y="170"/>
                </a:lnTo>
                <a:lnTo>
                  <a:pt x="124" y="169"/>
                </a:lnTo>
                <a:lnTo>
                  <a:pt x="121" y="169"/>
                </a:lnTo>
                <a:lnTo>
                  <a:pt x="121" y="169"/>
                </a:lnTo>
                <a:lnTo>
                  <a:pt x="115" y="178"/>
                </a:lnTo>
                <a:lnTo>
                  <a:pt x="113" y="180"/>
                </a:lnTo>
                <a:lnTo>
                  <a:pt x="112" y="180"/>
                </a:lnTo>
                <a:lnTo>
                  <a:pt x="113" y="173"/>
                </a:lnTo>
                <a:lnTo>
                  <a:pt x="113" y="173"/>
                </a:lnTo>
                <a:lnTo>
                  <a:pt x="117" y="159"/>
                </a:lnTo>
                <a:lnTo>
                  <a:pt x="119" y="146"/>
                </a:lnTo>
                <a:lnTo>
                  <a:pt x="119" y="146"/>
                </a:lnTo>
                <a:lnTo>
                  <a:pt x="117" y="146"/>
                </a:lnTo>
                <a:lnTo>
                  <a:pt x="116" y="146"/>
                </a:lnTo>
                <a:lnTo>
                  <a:pt x="116" y="146"/>
                </a:lnTo>
                <a:lnTo>
                  <a:pt x="109" y="154"/>
                </a:lnTo>
                <a:lnTo>
                  <a:pt x="104" y="158"/>
                </a:lnTo>
                <a:lnTo>
                  <a:pt x="103" y="157"/>
                </a:lnTo>
                <a:lnTo>
                  <a:pt x="103" y="154"/>
                </a:lnTo>
                <a:lnTo>
                  <a:pt x="103" y="154"/>
                </a:lnTo>
                <a:lnTo>
                  <a:pt x="105" y="141"/>
                </a:lnTo>
                <a:lnTo>
                  <a:pt x="108" y="135"/>
                </a:lnTo>
                <a:lnTo>
                  <a:pt x="108" y="127"/>
                </a:lnTo>
                <a:lnTo>
                  <a:pt x="108" y="127"/>
                </a:lnTo>
                <a:lnTo>
                  <a:pt x="108" y="126"/>
                </a:lnTo>
                <a:lnTo>
                  <a:pt x="107" y="126"/>
                </a:lnTo>
                <a:lnTo>
                  <a:pt x="107" y="126"/>
                </a:lnTo>
                <a:lnTo>
                  <a:pt x="94" y="139"/>
                </a:lnTo>
                <a:lnTo>
                  <a:pt x="93" y="141"/>
                </a:lnTo>
                <a:lnTo>
                  <a:pt x="92" y="141"/>
                </a:lnTo>
                <a:lnTo>
                  <a:pt x="92" y="139"/>
                </a:lnTo>
                <a:lnTo>
                  <a:pt x="93" y="134"/>
                </a:lnTo>
                <a:lnTo>
                  <a:pt x="93" y="134"/>
                </a:lnTo>
                <a:lnTo>
                  <a:pt x="99" y="120"/>
                </a:lnTo>
                <a:lnTo>
                  <a:pt x="100" y="115"/>
                </a:lnTo>
                <a:lnTo>
                  <a:pt x="100" y="107"/>
                </a:lnTo>
                <a:lnTo>
                  <a:pt x="100" y="107"/>
                </a:lnTo>
                <a:lnTo>
                  <a:pt x="99" y="107"/>
                </a:lnTo>
                <a:lnTo>
                  <a:pt x="97" y="107"/>
                </a:lnTo>
                <a:lnTo>
                  <a:pt x="97" y="107"/>
                </a:lnTo>
                <a:lnTo>
                  <a:pt x="89" y="116"/>
                </a:lnTo>
                <a:lnTo>
                  <a:pt x="86" y="119"/>
                </a:lnTo>
                <a:lnTo>
                  <a:pt x="85" y="119"/>
                </a:lnTo>
                <a:lnTo>
                  <a:pt x="85" y="118"/>
                </a:lnTo>
                <a:lnTo>
                  <a:pt x="85" y="114"/>
                </a:lnTo>
                <a:lnTo>
                  <a:pt x="85" y="114"/>
                </a:lnTo>
                <a:lnTo>
                  <a:pt x="89" y="99"/>
                </a:lnTo>
                <a:lnTo>
                  <a:pt x="92" y="91"/>
                </a:lnTo>
                <a:lnTo>
                  <a:pt x="92" y="84"/>
                </a:lnTo>
                <a:lnTo>
                  <a:pt x="92" y="84"/>
                </a:lnTo>
                <a:lnTo>
                  <a:pt x="92" y="83"/>
                </a:lnTo>
                <a:lnTo>
                  <a:pt x="90" y="83"/>
                </a:lnTo>
                <a:lnTo>
                  <a:pt x="89" y="83"/>
                </a:lnTo>
                <a:lnTo>
                  <a:pt x="89" y="83"/>
                </a:lnTo>
                <a:lnTo>
                  <a:pt x="85" y="89"/>
                </a:lnTo>
                <a:lnTo>
                  <a:pt x="82" y="91"/>
                </a:lnTo>
                <a:lnTo>
                  <a:pt x="82" y="89"/>
                </a:lnTo>
                <a:lnTo>
                  <a:pt x="82" y="87"/>
                </a:lnTo>
                <a:lnTo>
                  <a:pt x="86" y="72"/>
                </a:lnTo>
                <a:lnTo>
                  <a:pt x="86" y="72"/>
                </a:lnTo>
                <a:lnTo>
                  <a:pt x="85" y="69"/>
                </a:lnTo>
                <a:lnTo>
                  <a:pt x="84" y="70"/>
                </a:lnTo>
                <a:lnTo>
                  <a:pt x="84" y="70"/>
                </a:lnTo>
                <a:lnTo>
                  <a:pt x="80" y="74"/>
                </a:lnTo>
                <a:lnTo>
                  <a:pt x="77" y="76"/>
                </a:lnTo>
                <a:lnTo>
                  <a:pt x="76" y="74"/>
                </a:lnTo>
                <a:lnTo>
                  <a:pt x="77" y="72"/>
                </a:lnTo>
                <a:lnTo>
                  <a:pt x="81" y="57"/>
                </a:lnTo>
                <a:lnTo>
                  <a:pt x="81" y="57"/>
                </a:lnTo>
                <a:lnTo>
                  <a:pt x="81" y="54"/>
                </a:lnTo>
                <a:lnTo>
                  <a:pt x="78" y="56"/>
                </a:lnTo>
                <a:lnTo>
                  <a:pt x="78" y="56"/>
                </a:lnTo>
                <a:lnTo>
                  <a:pt x="74" y="60"/>
                </a:lnTo>
                <a:lnTo>
                  <a:pt x="73" y="61"/>
                </a:lnTo>
                <a:lnTo>
                  <a:pt x="73" y="60"/>
                </a:lnTo>
                <a:lnTo>
                  <a:pt x="73" y="57"/>
                </a:lnTo>
                <a:lnTo>
                  <a:pt x="80" y="38"/>
                </a:lnTo>
                <a:lnTo>
                  <a:pt x="80" y="38"/>
                </a:lnTo>
                <a:lnTo>
                  <a:pt x="78" y="37"/>
                </a:lnTo>
                <a:lnTo>
                  <a:pt x="77" y="37"/>
                </a:lnTo>
                <a:lnTo>
                  <a:pt x="77" y="37"/>
                </a:lnTo>
                <a:lnTo>
                  <a:pt x="73" y="38"/>
                </a:lnTo>
                <a:lnTo>
                  <a:pt x="70" y="41"/>
                </a:lnTo>
                <a:lnTo>
                  <a:pt x="63" y="49"/>
                </a:lnTo>
                <a:lnTo>
                  <a:pt x="63" y="49"/>
                </a:lnTo>
                <a:lnTo>
                  <a:pt x="69" y="39"/>
                </a:lnTo>
                <a:lnTo>
                  <a:pt x="72" y="34"/>
                </a:lnTo>
                <a:lnTo>
                  <a:pt x="72" y="29"/>
                </a:lnTo>
                <a:lnTo>
                  <a:pt x="72" y="29"/>
                </a:lnTo>
                <a:lnTo>
                  <a:pt x="72" y="27"/>
                </a:lnTo>
                <a:lnTo>
                  <a:pt x="70" y="27"/>
                </a:lnTo>
                <a:lnTo>
                  <a:pt x="70" y="27"/>
                </a:lnTo>
                <a:lnTo>
                  <a:pt x="62" y="37"/>
                </a:lnTo>
                <a:lnTo>
                  <a:pt x="58" y="39"/>
                </a:lnTo>
                <a:lnTo>
                  <a:pt x="57" y="39"/>
                </a:lnTo>
                <a:lnTo>
                  <a:pt x="57" y="37"/>
                </a:lnTo>
                <a:lnTo>
                  <a:pt x="57" y="37"/>
                </a:lnTo>
                <a:lnTo>
                  <a:pt x="57" y="37"/>
                </a:lnTo>
                <a:lnTo>
                  <a:pt x="55" y="35"/>
                </a:lnTo>
                <a:lnTo>
                  <a:pt x="55" y="35"/>
                </a:lnTo>
                <a:lnTo>
                  <a:pt x="51" y="37"/>
                </a:lnTo>
                <a:lnTo>
                  <a:pt x="49" y="38"/>
                </a:lnTo>
                <a:lnTo>
                  <a:pt x="49" y="38"/>
                </a:lnTo>
                <a:lnTo>
                  <a:pt x="49" y="39"/>
                </a:lnTo>
                <a:lnTo>
                  <a:pt x="49" y="39"/>
                </a:lnTo>
                <a:lnTo>
                  <a:pt x="49" y="41"/>
                </a:lnTo>
                <a:lnTo>
                  <a:pt x="50" y="41"/>
                </a:lnTo>
                <a:lnTo>
                  <a:pt x="50" y="41"/>
                </a:lnTo>
                <a:lnTo>
                  <a:pt x="53" y="41"/>
                </a:lnTo>
                <a:lnTo>
                  <a:pt x="53" y="41"/>
                </a:lnTo>
                <a:lnTo>
                  <a:pt x="54" y="42"/>
                </a:lnTo>
                <a:lnTo>
                  <a:pt x="55" y="43"/>
                </a:lnTo>
                <a:lnTo>
                  <a:pt x="55" y="43"/>
                </a:lnTo>
                <a:lnTo>
                  <a:pt x="59" y="41"/>
                </a:lnTo>
                <a:lnTo>
                  <a:pt x="63" y="37"/>
                </a:lnTo>
                <a:lnTo>
                  <a:pt x="63" y="37"/>
                </a:lnTo>
                <a:lnTo>
                  <a:pt x="67" y="34"/>
                </a:lnTo>
                <a:lnTo>
                  <a:pt x="69" y="34"/>
                </a:lnTo>
                <a:lnTo>
                  <a:pt x="69" y="37"/>
                </a:lnTo>
                <a:lnTo>
                  <a:pt x="67" y="39"/>
                </a:lnTo>
                <a:lnTo>
                  <a:pt x="61" y="53"/>
                </a:lnTo>
                <a:lnTo>
                  <a:pt x="61" y="53"/>
                </a:lnTo>
                <a:lnTo>
                  <a:pt x="62" y="54"/>
                </a:lnTo>
                <a:lnTo>
                  <a:pt x="62" y="56"/>
                </a:lnTo>
                <a:lnTo>
                  <a:pt x="63" y="54"/>
                </a:lnTo>
                <a:lnTo>
                  <a:pt x="63" y="54"/>
                </a:lnTo>
                <a:lnTo>
                  <a:pt x="70" y="47"/>
                </a:lnTo>
                <a:lnTo>
                  <a:pt x="76" y="43"/>
                </a:lnTo>
                <a:lnTo>
                  <a:pt x="76" y="43"/>
                </a:lnTo>
                <a:lnTo>
                  <a:pt x="72" y="54"/>
                </a:lnTo>
                <a:lnTo>
                  <a:pt x="67" y="65"/>
                </a:lnTo>
                <a:lnTo>
                  <a:pt x="67" y="65"/>
                </a:lnTo>
                <a:lnTo>
                  <a:pt x="67" y="66"/>
                </a:lnTo>
                <a:lnTo>
                  <a:pt x="69" y="68"/>
                </a:lnTo>
                <a:lnTo>
                  <a:pt x="69" y="68"/>
                </a:lnTo>
                <a:lnTo>
                  <a:pt x="74" y="65"/>
                </a:lnTo>
                <a:lnTo>
                  <a:pt x="78" y="61"/>
                </a:lnTo>
                <a:lnTo>
                  <a:pt x="78" y="61"/>
                </a:lnTo>
                <a:lnTo>
                  <a:pt x="76" y="65"/>
                </a:lnTo>
                <a:lnTo>
                  <a:pt x="74" y="70"/>
                </a:lnTo>
                <a:lnTo>
                  <a:pt x="70" y="81"/>
                </a:lnTo>
                <a:lnTo>
                  <a:pt x="70" y="81"/>
                </a:lnTo>
                <a:lnTo>
                  <a:pt x="70" y="83"/>
                </a:lnTo>
                <a:lnTo>
                  <a:pt x="72" y="83"/>
                </a:lnTo>
                <a:lnTo>
                  <a:pt x="72" y="83"/>
                </a:lnTo>
                <a:lnTo>
                  <a:pt x="77" y="80"/>
                </a:lnTo>
                <a:lnTo>
                  <a:pt x="81" y="77"/>
                </a:lnTo>
                <a:lnTo>
                  <a:pt x="81" y="77"/>
                </a:lnTo>
                <a:lnTo>
                  <a:pt x="80" y="80"/>
                </a:lnTo>
                <a:lnTo>
                  <a:pt x="78" y="85"/>
                </a:lnTo>
                <a:lnTo>
                  <a:pt x="77" y="95"/>
                </a:lnTo>
                <a:lnTo>
                  <a:pt x="77" y="95"/>
                </a:lnTo>
                <a:lnTo>
                  <a:pt x="77" y="97"/>
                </a:lnTo>
                <a:lnTo>
                  <a:pt x="80" y="97"/>
                </a:lnTo>
                <a:lnTo>
                  <a:pt x="80" y="97"/>
                </a:lnTo>
                <a:lnTo>
                  <a:pt x="84" y="93"/>
                </a:lnTo>
                <a:lnTo>
                  <a:pt x="86" y="91"/>
                </a:lnTo>
                <a:lnTo>
                  <a:pt x="88" y="89"/>
                </a:lnTo>
                <a:lnTo>
                  <a:pt x="88" y="89"/>
                </a:lnTo>
                <a:lnTo>
                  <a:pt x="88" y="95"/>
                </a:lnTo>
                <a:lnTo>
                  <a:pt x="88" y="95"/>
                </a:lnTo>
                <a:lnTo>
                  <a:pt x="84" y="110"/>
                </a:lnTo>
                <a:lnTo>
                  <a:pt x="80" y="126"/>
                </a:lnTo>
                <a:lnTo>
                  <a:pt x="80" y="126"/>
                </a:lnTo>
                <a:lnTo>
                  <a:pt x="81" y="127"/>
                </a:lnTo>
                <a:lnTo>
                  <a:pt x="82" y="127"/>
                </a:lnTo>
                <a:lnTo>
                  <a:pt x="82" y="127"/>
                </a:lnTo>
                <a:lnTo>
                  <a:pt x="86" y="124"/>
                </a:lnTo>
                <a:lnTo>
                  <a:pt x="90" y="120"/>
                </a:lnTo>
                <a:lnTo>
                  <a:pt x="90" y="120"/>
                </a:lnTo>
                <a:lnTo>
                  <a:pt x="93" y="115"/>
                </a:lnTo>
                <a:lnTo>
                  <a:pt x="96" y="112"/>
                </a:lnTo>
                <a:lnTo>
                  <a:pt x="97" y="112"/>
                </a:lnTo>
                <a:lnTo>
                  <a:pt x="97" y="115"/>
                </a:lnTo>
                <a:lnTo>
                  <a:pt x="97" y="115"/>
                </a:lnTo>
                <a:lnTo>
                  <a:pt x="96" y="123"/>
                </a:lnTo>
                <a:lnTo>
                  <a:pt x="92" y="130"/>
                </a:lnTo>
                <a:lnTo>
                  <a:pt x="89" y="138"/>
                </a:lnTo>
                <a:lnTo>
                  <a:pt x="86" y="146"/>
                </a:lnTo>
                <a:lnTo>
                  <a:pt x="86" y="146"/>
                </a:lnTo>
                <a:lnTo>
                  <a:pt x="88" y="147"/>
                </a:lnTo>
                <a:lnTo>
                  <a:pt x="89" y="147"/>
                </a:lnTo>
                <a:lnTo>
                  <a:pt x="89" y="147"/>
                </a:lnTo>
                <a:lnTo>
                  <a:pt x="99" y="141"/>
                </a:lnTo>
                <a:lnTo>
                  <a:pt x="103" y="137"/>
                </a:lnTo>
                <a:lnTo>
                  <a:pt x="105" y="132"/>
                </a:lnTo>
                <a:lnTo>
                  <a:pt x="105" y="132"/>
                </a:lnTo>
                <a:lnTo>
                  <a:pt x="104" y="141"/>
                </a:lnTo>
                <a:lnTo>
                  <a:pt x="101" y="149"/>
                </a:lnTo>
                <a:lnTo>
                  <a:pt x="100" y="157"/>
                </a:lnTo>
                <a:lnTo>
                  <a:pt x="99" y="165"/>
                </a:lnTo>
                <a:lnTo>
                  <a:pt x="99" y="165"/>
                </a:lnTo>
                <a:lnTo>
                  <a:pt x="100" y="166"/>
                </a:lnTo>
                <a:lnTo>
                  <a:pt x="101" y="166"/>
                </a:lnTo>
                <a:lnTo>
                  <a:pt x="101" y="166"/>
                </a:lnTo>
                <a:lnTo>
                  <a:pt x="105" y="164"/>
                </a:lnTo>
                <a:lnTo>
                  <a:pt x="109" y="159"/>
                </a:lnTo>
                <a:lnTo>
                  <a:pt x="115" y="151"/>
                </a:lnTo>
                <a:lnTo>
                  <a:pt x="115" y="151"/>
                </a:lnTo>
                <a:lnTo>
                  <a:pt x="115" y="158"/>
                </a:lnTo>
                <a:lnTo>
                  <a:pt x="113" y="166"/>
                </a:lnTo>
                <a:lnTo>
                  <a:pt x="113" y="166"/>
                </a:lnTo>
                <a:lnTo>
                  <a:pt x="108" y="184"/>
                </a:lnTo>
                <a:lnTo>
                  <a:pt x="108" y="184"/>
                </a:lnTo>
                <a:lnTo>
                  <a:pt x="108" y="185"/>
                </a:lnTo>
                <a:lnTo>
                  <a:pt x="111" y="185"/>
                </a:lnTo>
                <a:lnTo>
                  <a:pt x="111" y="185"/>
                </a:lnTo>
                <a:lnTo>
                  <a:pt x="120" y="174"/>
                </a:lnTo>
                <a:lnTo>
                  <a:pt x="120" y="174"/>
                </a:lnTo>
                <a:lnTo>
                  <a:pt x="119" y="182"/>
                </a:lnTo>
                <a:lnTo>
                  <a:pt x="116" y="189"/>
                </a:lnTo>
                <a:lnTo>
                  <a:pt x="113" y="196"/>
                </a:lnTo>
                <a:lnTo>
                  <a:pt x="112" y="204"/>
                </a:lnTo>
                <a:lnTo>
                  <a:pt x="112" y="204"/>
                </a:lnTo>
                <a:lnTo>
                  <a:pt x="112" y="205"/>
                </a:lnTo>
                <a:lnTo>
                  <a:pt x="115" y="205"/>
                </a:lnTo>
                <a:lnTo>
                  <a:pt x="115" y="205"/>
                </a:lnTo>
                <a:lnTo>
                  <a:pt x="119" y="203"/>
                </a:lnTo>
                <a:lnTo>
                  <a:pt x="121" y="199"/>
                </a:lnTo>
                <a:lnTo>
                  <a:pt x="121" y="199"/>
                </a:lnTo>
                <a:lnTo>
                  <a:pt x="126" y="196"/>
                </a:lnTo>
                <a:lnTo>
                  <a:pt x="127" y="195"/>
                </a:lnTo>
                <a:lnTo>
                  <a:pt x="128" y="197"/>
                </a:lnTo>
                <a:lnTo>
                  <a:pt x="128" y="203"/>
                </a:lnTo>
                <a:lnTo>
                  <a:pt x="128" y="203"/>
                </a:lnTo>
                <a:lnTo>
                  <a:pt x="124" y="216"/>
                </a:lnTo>
                <a:lnTo>
                  <a:pt x="123" y="223"/>
                </a:lnTo>
                <a:lnTo>
                  <a:pt x="123" y="231"/>
                </a:lnTo>
                <a:lnTo>
                  <a:pt x="123" y="231"/>
                </a:lnTo>
                <a:lnTo>
                  <a:pt x="124" y="232"/>
                </a:lnTo>
                <a:lnTo>
                  <a:pt x="126" y="232"/>
                </a:lnTo>
                <a:lnTo>
                  <a:pt x="126" y="232"/>
                </a:lnTo>
                <a:lnTo>
                  <a:pt x="134" y="220"/>
                </a:lnTo>
                <a:lnTo>
                  <a:pt x="135" y="218"/>
                </a:lnTo>
                <a:lnTo>
                  <a:pt x="136" y="218"/>
                </a:lnTo>
                <a:lnTo>
                  <a:pt x="138" y="220"/>
                </a:lnTo>
                <a:lnTo>
                  <a:pt x="136" y="224"/>
                </a:lnTo>
                <a:lnTo>
                  <a:pt x="136" y="224"/>
                </a:lnTo>
                <a:lnTo>
                  <a:pt x="134" y="239"/>
                </a:lnTo>
                <a:lnTo>
                  <a:pt x="130" y="253"/>
                </a:lnTo>
                <a:lnTo>
                  <a:pt x="130" y="253"/>
                </a:lnTo>
                <a:lnTo>
                  <a:pt x="131" y="254"/>
                </a:lnTo>
                <a:lnTo>
                  <a:pt x="132" y="254"/>
                </a:lnTo>
                <a:lnTo>
                  <a:pt x="132" y="254"/>
                </a:lnTo>
                <a:lnTo>
                  <a:pt x="138" y="250"/>
                </a:lnTo>
                <a:lnTo>
                  <a:pt x="142" y="246"/>
                </a:lnTo>
                <a:lnTo>
                  <a:pt x="143" y="243"/>
                </a:lnTo>
                <a:lnTo>
                  <a:pt x="144" y="243"/>
                </a:lnTo>
                <a:lnTo>
                  <a:pt x="146" y="245"/>
                </a:lnTo>
                <a:lnTo>
                  <a:pt x="146" y="249"/>
                </a:lnTo>
                <a:lnTo>
                  <a:pt x="146" y="249"/>
                </a:lnTo>
                <a:lnTo>
                  <a:pt x="144" y="257"/>
                </a:lnTo>
                <a:lnTo>
                  <a:pt x="142" y="265"/>
                </a:lnTo>
                <a:lnTo>
                  <a:pt x="140" y="273"/>
                </a:lnTo>
                <a:lnTo>
                  <a:pt x="139" y="281"/>
                </a:lnTo>
                <a:lnTo>
                  <a:pt x="139" y="281"/>
                </a:lnTo>
                <a:lnTo>
                  <a:pt x="140" y="282"/>
                </a:lnTo>
                <a:lnTo>
                  <a:pt x="142" y="282"/>
                </a:lnTo>
                <a:lnTo>
                  <a:pt x="142" y="282"/>
                </a:lnTo>
                <a:lnTo>
                  <a:pt x="148" y="276"/>
                </a:lnTo>
                <a:lnTo>
                  <a:pt x="153" y="273"/>
                </a:lnTo>
                <a:lnTo>
                  <a:pt x="153" y="273"/>
                </a:lnTo>
                <a:lnTo>
                  <a:pt x="154" y="274"/>
                </a:lnTo>
                <a:lnTo>
                  <a:pt x="154" y="274"/>
                </a:lnTo>
                <a:lnTo>
                  <a:pt x="151" y="288"/>
                </a:lnTo>
                <a:lnTo>
                  <a:pt x="150" y="301"/>
                </a:lnTo>
                <a:lnTo>
                  <a:pt x="150" y="301"/>
                </a:lnTo>
                <a:lnTo>
                  <a:pt x="151" y="303"/>
                </a:lnTo>
                <a:lnTo>
                  <a:pt x="153" y="301"/>
                </a:lnTo>
                <a:lnTo>
                  <a:pt x="153" y="301"/>
                </a:lnTo>
                <a:lnTo>
                  <a:pt x="157" y="297"/>
                </a:lnTo>
                <a:lnTo>
                  <a:pt x="159" y="294"/>
                </a:lnTo>
                <a:lnTo>
                  <a:pt x="161" y="294"/>
                </a:lnTo>
                <a:lnTo>
                  <a:pt x="161" y="296"/>
                </a:lnTo>
                <a:lnTo>
                  <a:pt x="161" y="303"/>
                </a:lnTo>
                <a:lnTo>
                  <a:pt x="161" y="303"/>
                </a:lnTo>
                <a:lnTo>
                  <a:pt x="158" y="313"/>
                </a:lnTo>
                <a:lnTo>
                  <a:pt x="158" y="326"/>
                </a:lnTo>
                <a:lnTo>
                  <a:pt x="158" y="326"/>
                </a:lnTo>
                <a:lnTo>
                  <a:pt x="158" y="327"/>
                </a:lnTo>
                <a:lnTo>
                  <a:pt x="161" y="326"/>
                </a:lnTo>
                <a:lnTo>
                  <a:pt x="161" y="326"/>
                </a:lnTo>
                <a:lnTo>
                  <a:pt x="167" y="315"/>
                </a:lnTo>
                <a:lnTo>
                  <a:pt x="169" y="313"/>
                </a:lnTo>
                <a:lnTo>
                  <a:pt x="169" y="313"/>
                </a:lnTo>
                <a:lnTo>
                  <a:pt x="169" y="321"/>
                </a:lnTo>
                <a:lnTo>
                  <a:pt x="169" y="321"/>
                </a:lnTo>
                <a:lnTo>
                  <a:pt x="166" y="334"/>
                </a:lnTo>
                <a:lnTo>
                  <a:pt x="165" y="347"/>
                </a:lnTo>
                <a:lnTo>
                  <a:pt x="165" y="347"/>
                </a:lnTo>
                <a:lnTo>
                  <a:pt x="166" y="348"/>
                </a:lnTo>
                <a:lnTo>
                  <a:pt x="167" y="348"/>
                </a:lnTo>
                <a:lnTo>
                  <a:pt x="167" y="348"/>
                </a:lnTo>
                <a:lnTo>
                  <a:pt x="173" y="343"/>
                </a:lnTo>
                <a:lnTo>
                  <a:pt x="175" y="339"/>
                </a:lnTo>
                <a:lnTo>
                  <a:pt x="177" y="335"/>
                </a:lnTo>
                <a:lnTo>
                  <a:pt x="177" y="335"/>
                </a:lnTo>
                <a:lnTo>
                  <a:pt x="173" y="353"/>
                </a:lnTo>
                <a:lnTo>
                  <a:pt x="173" y="362"/>
                </a:lnTo>
                <a:lnTo>
                  <a:pt x="173" y="371"/>
                </a:lnTo>
                <a:lnTo>
                  <a:pt x="173" y="371"/>
                </a:lnTo>
                <a:lnTo>
                  <a:pt x="174" y="373"/>
                </a:lnTo>
                <a:lnTo>
                  <a:pt x="175" y="373"/>
                </a:lnTo>
                <a:lnTo>
                  <a:pt x="175" y="373"/>
                </a:lnTo>
                <a:lnTo>
                  <a:pt x="182" y="365"/>
                </a:lnTo>
                <a:lnTo>
                  <a:pt x="182" y="365"/>
                </a:lnTo>
                <a:lnTo>
                  <a:pt x="186" y="361"/>
                </a:lnTo>
                <a:lnTo>
                  <a:pt x="186" y="362"/>
                </a:lnTo>
                <a:lnTo>
                  <a:pt x="186" y="363"/>
                </a:lnTo>
                <a:lnTo>
                  <a:pt x="184" y="374"/>
                </a:lnTo>
                <a:lnTo>
                  <a:pt x="184" y="374"/>
                </a:lnTo>
                <a:lnTo>
                  <a:pt x="181" y="386"/>
                </a:lnTo>
                <a:lnTo>
                  <a:pt x="180" y="400"/>
                </a:lnTo>
                <a:lnTo>
                  <a:pt x="180" y="400"/>
                </a:lnTo>
                <a:lnTo>
                  <a:pt x="181" y="401"/>
                </a:lnTo>
                <a:lnTo>
                  <a:pt x="182" y="401"/>
                </a:lnTo>
                <a:lnTo>
                  <a:pt x="182" y="401"/>
                </a:lnTo>
                <a:lnTo>
                  <a:pt x="189" y="392"/>
                </a:lnTo>
                <a:lnTo>
                  <a:pt x="193" y="386"/>
                </a:lnTo>
                <a:lnTo>
                  <a:pt x="194" y="384"/>
                </a:lnTo>
                <a:lnTo>
                  <a:pt x="194" y="384"/>
                </a:lnTo>
                <a:lnTo>
                  <a:pt x="193" y="394"/>
                </a:lnTo>
                <a:lnTo>
                  <a:pt x="192" y="405"/>
                </a:lnTo>
                <a:lnTo>
                  <a:pt x="189" y="416"/>
                </a:lnTo>
                <a:lnTo>
                  <a:pt x="186" y="427"/>
                </a:lnTo>
                <a:lnTo>
                  <a:pt x="186" y="427"/>
                </a:lnTo>
                <a:lnTo>
                  <a:pt x="146" y="313"/>
                </a:lnTo>
                <a:lnTo>
                  <a:pt x="146" y="313"/>
                </a:lnTo>
                <a:lnTo>
                  <a:pt x="121" y="243"/>
                </a:lnTo>
                <a:lnTo>
                  <a:pt x="108" y="208"/>
                </a:lnTo>
                <a:lnTo>
                  <a:pt x="93" y="173"/>
                </a:lnTo>
                <a:lnTo>
                  <a:pt x="93" y="173"/>
                </a:lnTo>
                <a:lnTo>
                  <a:pt x="78" y="138"/>
                </a:lnTo>
                <a:lnTo>
                  <a:pt x="65" y="101"/>
                </a:lnTo>
                <a:lnTo>
                  <a:pt x="58" y="84"/>
                </a:lnTo>
                <a:lnTo>
                  <a:pt x="54" y="65"/>
                </a:lnTo>
                <a:lnTo>
                  <a:pt x="49" y="46"/>
                </a:lnTo>
                <a:lnTo>
                  <a:pt x="46" y="27"/>
                </a:lnTo>
                <a:lnTo>
                  <a:pt x="46" y="27"/>
                </a:lnTo>
                <a:lnTo>
                  <a:pt x="62" y="23"/>
                </a:lnTo>
                <a:lnTo>
                  <a:pt x="78" y="19"/>
                </a:lnTo>
                <a:lnTo>
                  <a:pt x="78" y="19"/>
                </a:lnTo>
                <a:close/>
                <a:moveTo>
                  <a:pt x="197" y="458"/>
                </a:moveTo>
                <a:lnTo>
                  <a:pt x="197" y="458"/>
                </a:lnTo>
                <a:lnTo>
                  <a:pt x="188" y="428"/>
                </a:lnTo>
                <a:lnTo>
                  <a:pt x="188" y="428"/>
                </a:lnTo>
                <a:lnTo>
                  <a:pt x="189" y="428"/>
                </a:lnTo>
                <a:lnTo>
                  <a:pt x="189" y="428"/>
                </a:lnTo>
                <a:lnTo>
                  <a:pt x="196" y="421"/>
                </a:lnTo>
                <a:lnTo>
                  <a:pt x="200" y="416"/>
                </a:lnTo>
                <a:lnTo>
                  <a:pt x="201" y="416"/>
                </a:lnTo>
                <a:lnTo>
                  <a:pt x="202" y="417"/>
                </a:lnTo>
                <a:lnTo>
                  <a:pt x="201" y="428"/>
                </a:lnTo>
                <a:lnTo>
                  <a:pt x="201" y="428"/>
                </a:lnTo>
                <a:lnTo>
                  <a:pt x="198" y="443"/>
                </a:lnTo>
                <a:lnTo>
                  <a:pt x="197" y="450"/>
                </a:lnTo>
                <a:lnTo>
                  <a:pt x="197" y="458"/>
                </a:lnTo>
                <a:lnTo>
                  <a:pt x="197" y="458"/>
                </a:lnTo>
                <a:close/>
                <a:moveTo>
                  <a:pt x="193" y="591"/>
                </a:moveTo>
                <a:lnTo>
                  <a:pt x="193" y="591"/>
                </a:lnTo>
                <a:lnTo>
                  <a:pt x="173" y="537"/>
                </a:lnTo>
                <a:lnTo>
                  <a:pt x="154" y="483"/>
                </a:lnTo>
                <a:lnTo>
                  <a:pt x="154" y="483"/>
                </a:lnTo>
                <a:lnTo>
                  <a:pt x="105" y="339"/>
                </a:lnTo>
                <a:lnTo>
                  <a:pt x="105" y="339"/>
                </a:lnTo>
                <a:lnTo>
                  <a:pt x="11" y="46"/>
                </a:lnTo>
                <a:lnTo>
                  <a:pt x="11" y="46"/>
                </a:lnTo>
                <a:lnTo>
                  <a:pt x="11" y="46"/>
                </a:lnTo>
                <a:lnTo>
                  <a:pt x="11" y="46"/>
                </a:lnTo>
                <a:lnTo>
                  <a:pt x="23" y="38"/>
                </a:lnTo>
                <a:lnTo>
                  <a:pt x="35" y="31"/>
                </a:lnTo>
                <a:lnTo>
                  <a:pt x="35" y="31"/>
                </a:lnTo>
                <a:lnTo>
                  <a:pt x="38" y="49"/>
                </a:lnTo>
                <a:lnTo>
                  <a:pt x="42" y="66"/>
                </a:lnTo>
                <a:lnTo>
                  <a:pt x="51" y="99"/>
                </a:lnTo>
                <a:lnTo>
                  <a:pt x="63" y="131"/>
                </a:lnTo>
                <a:lnTo>
                  <a:pt x="77" y="164"/>
                </a:lnTo>
                <a:lnTo>
                  <a:pt x="77" y="164"/>
                </a:lnTo>
                <a:lnTo>
                  <a:pt x="90" y="199"/>
                </a:lnTo>
                <a:lnTo>
                  <a:pt x="104" y="232"/>
                </a:lnTo>
                <a:lnTo>
                  <a:pt x="130" y="303"/>
                </a:lnTo>
                <a:lnTo>
                  <a:pt x="130" y="303"/>
                </a:lnTo>
                <a:lnTo>
                  <a:pt x="157" y="377"/>
                </a:lnTo>
                <a:lnTo>
                  <a:pt x="182" y="450"/>
                </a:lnTo>
                <a:lnTo>
                  <a:pt x="182" y="450"/>
                </a:lnTo>
                <a:lnTo>
                  <a:pt x="193" y="483"/>
                </a:lnTo>
                <a:lnTo>
                  <a:pt x="202" y="516"/>
                </a:lnTo>
                <a:lnTo>
                  <a:pt x="220" y="582"/>
                </a:lnTo>
                <a:lnTo>
                  <a:pt x="220" y="582"/>
                </a:lnTo>
                <a:lnTo>
                  <a:pt x="212" y="579"/>
                </a:lnTo>
                <a:lnTo>
                  <a:pt x="212" y="579"/>
                </a:lnTo>
                <a:lnTo>
                  <a:pt x="205" y="579"/>
                </a:lnTo>
                <a:lnTo>
                  <a:pt x="200" y="582"/>
                </a:lnTo>
                <a:lnTo>
                  <a:pt x="196" y="586"/>
                </a:lnTo>
                <a:lnTo>
                  <a:pt x="193" y="591"/>
                </a:lnTo>
                <a:lnTo>
                  <a:pt x="193" y="591"/>
                </a:lnTo>
                <a:close/>
                <a:moveTo>
                  <a:pt x="254" y="674"/>
                </a:moveTo>
                <a:lnTo>
                  <a:pt x="254" y="674"/>
                </a:lnTo>
                <a:lnTo>
                  <a:pt x="242" y="659"/>
                </a:lnTo>
                <a:lnTo>
                  <a:pt x="227" y="645"/>
                </a:lnTo>
                <a:lnTo>
                  <a:pt x="213" y="631"/>
                </a:lnTo>
                <a:lnTo>
                  <a:pt x="208" y="623"/>
                </a:lnTo>
                <a:lnTo>
                  <a:pt x="202" y="616"/>
                </a:lnTo>
                <a:lnTo>
                  <a:pt x="202" y="616"/>
                </a:lnTo>
                <a:lnTo>
                  <a:pt x="202" y="613"/>
                </a:lnTo>
                <a:lnTo>
                  <a:pt x="204" y="612"/>
                </a:lnTo>
                <a:lnTo>
                  <a:pt x="204" y="612"/>
                </a:lnTo>
                <a:lnTo>
                  <a:pt x="202" y="605"/>
                </a:lnTo>
                <a:lnTo>
                  <a:pt x="202" y="598"/>
                </a:lnTo>
                <a:lnTo>
                  <a:pt x="202" y="598"/>
                </a:lnTo>
                <a:lnTo>
                  <a:pt x="205" y="591"/>
                </a:lnTo>
                <a:lnTo>
                  <a:pt x="208" y="589"/>
                </a:lnTo>
                <a:lnTo>
                  <a:pt x="211" y="590"/>
                </a:lnTo>
                <a:lnTo>
                  <a:pt x="215" y="591"/>
                </a:lnTo>
                <a:lnTo>
                  <a:pt x="223" y="598"/>
                </a:lnTo>
                <a:lnTo>
                  <a:pt x="227" y="604"/>
                </a:lnTo>
                <a:lnTo>
                  <a:pt x="227" y="604"/>
                </a:lnTo>
                <a:lnTo>
                  <a:pt x="227" y="605"/>
                </a:lnTo>
                <a:lnTo>
                  <a:pt x="227" y="605"/>
                </a:lnTo>
                <a:lnTo>
                  <a:pt x="228" y="606"/>
                </a:lnTo>
                <a:lnTo>
                  <a:pt x="228" y="606"/>
                </a:lnTo>
                <a:lnTo>
                  <a:pt x="231" y="610"/>
                </a:lnTo>
                <a:lnTo>
                  <a:pt x="231" y="610"/>
                </a:lnTo>
                <a:lnTo>
                  <a:pt x="238" y="625"/>
                </a:lnTo>
                <a:lnTo>
                  <a:pt x="238" y="625"/>
                </a:lnTo>
                <a:lnTo>
                  <a:pt x="238" y="627"/>
                </a:lnTo>
                <a:lnTo>
                  <a:pt x="238" y="627"/>
                </a:lnTo>
                <a:lnTo>
                  <a:pt x="238" y="627"/>
                </a:lnTo>
                <a:lnTo>
                  <a:pt x="238" y="627"/>
                </a:lnTo>
                <a:lnTo>
                  <a:pt x="238" y="628"/>
                </a:lnTo>
                <a:lnTo>
                  <a:pt x="238" y="628"/>
                </a:lnTo>
                <a:lnTo>
                  <a:pt x="239" y="629"/>
                </a:lnTo>
                <a:lnTo>
                  <a:pt x="242" y="631"/>
                </a:lnTo>
                <a:lnTo>
                  <a:pt x="244" y="629"/>
                </a:lnTo>
                <a:lnTo>
                  <a:pt x="248" y="627"/>
                </a:lnTo>
                <a:lnTo>
                  <a:pt x="248" y="624"/>
                </a:lnTo>
                <a:lnTo>
                  <a:pt x="248" y="623"/>
                </a:lnTo>
                <a:lnTo>
                  <a:pt x="248" y="623"/>
                </a:lnTo>
                <a:lnTo>
                  <a:pt x="246" y="613"/>
                </a:lnTo>
                <a:lnTo>
                  <a:pt x="243" y="602"/>
                </a:lnTo>
                <a:lnTo>
                  <a:pt x="243" y="591"/>
                </a:lnTo>
                <a:lnTo>
                  <a:pt x="244" y="587"/>
                </a:lnTo>
                <a:lnTo>
                  <a:pt x="246" y="582"/>
                </a:lnTo>
                <a:lnTo>
                  <a:pt x="246" y="582"/>
                </a:lnTo>
                <a:lnTo>
                  <a:pt x="248" y="578"/>
                </a:lnTo>
                <a:lnTo>
                  <a:pt x="252" y="577"/>
                </a:lnTo>
                <a:lnTo>
                  <a:pt x="256" y="578"/>
                </a:lnTo>
                <a:lnTo>
                  <a:pt x="261" y="581"/>
                </a:lnTo>
                <a:lnTo>
                  <a:pt x="267" y="590"/>
                </a:lnTo>
                <a:lnTo>
                  <a:pt x="271" y="596"/>
                </a:lnTo>
                <a:lnTo>
                  <a:pt x="271" y="596"/>
                </a:lnTo>
                <a:lnTo>
                  <a:pt x="281" y="616"/>
                </a:lnTo>
                <a:lnTo>
                  <a:pt x="281" y="616"/>
                </a:lnTo>
                <a:lnTo>
                  <a:pt x="282" y="618"/>
                </a:lnTo>
                <a:lnTo>
                  <a:pt x="283" y="618"/>
                </a:lnTo>
                <a:lnTo>
                  <a:pt x="288" y="618"/>
                </a:lnTo>
                <a:lnTo>
                  <a:pt x="292" y="616"/>
                </a:lnTo>
                <a:lnTo>
                  <a:pt x="292" y="613"/>
                </a:lnTo>
                <a:lnTo>
                  <a:pt x="292" y="610"/>
                </a:lnTo>
                <a:lnTo>
                  <a:pt x="292" y="610"/>
                </a:lnTo>
                <a:lnTo>
                  <a:pt x="289" y="602"/>
                </a:lnTo>
                <a:lnTo>
                  <a:pt x="286" y="593"/>
                </a:lnTo>
                <a:lnTo>
                  <a:pt x="286" y="593"/>
                </a:lnTo>
                <a:lnTo>
                  <a:pt x="288" y="585"/>
                </a:lnTo>
                <a:lnTo>
                  <a:pt x="290" y="577"/>
                </a:lnTo>
                <a:lnTo>
                  <a:pt x="292" y="574"/>
                </a:lnTo>
                <a:lnTo>
                  <a:pt x="294" y="573"/>
                </a:lnTo>
                <a:lnTo>
                  <a:pt x="297" y="573"/>
                </a:lnTo>
                <a:lnTo>
                  <a:pt x="301" y="577"/>
                </a:lnTo>
                <a:lnTo>
                  <a:pt x="301" y="577"/>
                </a:lnTo>
                <a:lnTo>
                  <a:pt x="300" y="604"/>
                </a:lnTo>
                <a:lnTo>
                  <a:pt x="300" y="631"/>
                </a:lnTo>
                <a:lnTo>
                  <a:pt x="302" y="683"/>
                </a:lnTo>
                <a:lnTo>
                  <a:pt x="302" y="683"/>
                </a:lnTo>
                <a:lnTo>
                  <a:pt x="301" y="685"/>
                </a:lnTo>
                <a:lnTo>
                  <a:pt x="301" y="685"/>
                </a:lnTo>
                <a:lnTo>
                  <a:pt x="285" y="690"/>
                </a:lnTo>
                <a:lnTo>
                  <a:pt x="270" y="697"/>
                </a:lnTo>
                <a:lnTo>
                  <a:pt x="270" y="697"/>
                </a:lnTo>
                <a:lnTo>
                  <a:pt x="254" y="674"/>
                </a:lnTo>
                <a:lnTo>
                  <a:pt x="254" y="674"/>
                </a:lnTo>
                <a:close/>
                <a:moveTo>
                  <a:pt x="300" y="736"/>
                </a:moveTo>
                <a:lnTo>
                  <a:pt x="300" y="736"/>
                </a:lnTo>
                <a:lnTo>
                  <a:pt x="288" y="721"/>
                </a:lnTo>
                <a:lnTo>
                  <a:pt x="277" y="706"/>
                </a:lnTo>
                <a:lnTo>
                  <a:pt x="277" y="706"/>
                </a:lnTo>
                <a:lnTo>
                  <a:pt x="290" y="701"/>
                </a:lnTo>
                <a:lnTo>
                  <a:pt x="302" y="695"/>
                </a:lnTo>
                <a:lnTo>
                  <a:pt x="302" y="695"/>
                </a:lnTo>
                <a:lnTo>
                  <a:pt x="302" y="716"/>
                </a:lnTo>
                <a:lnTo>
                  <a:pt x="300" y="736"/>
                </a:lnTo>
                <a:lnTo>
                  <a:pt x="300" y="7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同心圆 5"/>
          <p:cNvSpPr/>
          <p:nvPr/>
        </p:nvSpPr>
        <p:spPr>
          <a:xfrm>
            <a:off x="1724252" y="2365829"/>
            <a:ext cx="2413500" cy="2339033"/>
          </a:xfrm>
          <a:prstGeom prst="donut">
            <a:avLst>
              <a:gd name="adj" fmla="val 2336"/>
            </a:avLst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21126" y="3216185"/>
            <a:ext cx="521636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 smtClean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此处无</a:t>
            </a:r>
            <a:r>
              <a:rPr lang="en-US" altLang="zh-CN" sz="2800" b="1" dirty="0" smtClean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ppt,</a:t>
            </a:r>
            <a:r>
              <a:rPr lang="zh-CN" altLang="en-US" sz="2800" b="1" dirty="0" smtClean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全靠一张嘴</a:t>
            </a:r>
            <a:endParaRPr lang="zh-CN" altLang="en-US" sz="2800" b="1" dirty="0" smtClean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4560852" y="4004315"/>
            <a:ext cx="4946182" cy="111923"/>
            <a:chOff x="2667" y="3648"/>
            <a:chExt cx="959" cy="49"/>
          </a:xfrm>
          <a:solidFill>
            <a:schemeClr val="bg1"/>
          </a:solidFill>
        </p:grpSpPr>
        <p:sp>
          <p:nvSpPr>
            <p:cNvPr id="10" name="Freeform 5"/>
            <p:cNvSpPr/>
            <p:nvPr/>
          </p:nvSpPr>
          <p:spPr bwMode="auto">
            <a:xfrm>
              <a:off x="3262" y="3659"/>
              <a:ext cx="33" cy="38"/>
            </a:xfrm>
            <a:custGeom>
              <a:avLst/>
              <a:gdLst>
                <a:gd name="T0" fmla="*/ 14 w 14"/>
                <a:gd name="T1" fmla="*/ 3 h 13"/>
                <a:gd name="T2" fmla="*/ 8 w 14"/>
                <a:gd name="T3" fmla="*/ 3 h 13"/>
                <a:gd name="T4" fmla="*/ 6 w 14"/>
                <a:gd name="T5" fmla="*/ 0 h 13"/>
                <a:gd name="T6" fmla="*/ 4 w 14"/>
                <a:gd name="T7" fmla="*/ 0 h 13"/>
                <a:gd name="T8" fmla="*/ 4 w 14"/>
                <a:gd name="T9" fmla="*/ 0 h 13"/>
                <a:gd name="T10" fmla="*/ 3 w 14"/>
                <a:gd name="T11" fmla="*/ 3 h 13"/>
                <a:gd name="T12" fmla="*/ 0 w 14"/>
                <a:gd name="T13" fmla="*/ 2 h 13"/>
                <a:gd name="T14" fmla="*/ 3 w 14"/>
                <a:gd name="T15" fmla="*/ 7 h 13"/>
                <a:gd name="T16" fmla="*/ 1 w 14"/>
                <a:gd name="T17" fmla="*/ 7 h 13"/>
                <a:gd name="T18" fmla="*/ 3 w 14"/>
                <a:gd name="T19" fmla="*/ 11 h 13"/>
                <a:gd name="T20" fmla="*/ 5 w 14"/>
                <a:gd name="T21" fmla="*/ 7 h 13"/>
                <a:gd name="T22" fmla="*/ 5 w 14"/>
                <a:gd name="T23" fmla="*/ 9 h 13"/>
                <a:gd name="T24" fmla="*/ 7 w 14"/>
                <a:gd name="T25" fmla="*/ 10 h 13"/>
                <a:gd name="T26" fmla="*/ 7 w 14"/>
                <a:gd name="T27" fmla="*/ 8 h 13"/>
                <a:gd name="T28" fmla="*/ 11 w 14"/>
                <a:gd name="T29" fmla="*/ 11 h 13"/>
                <a:gd name="T30" fmla="*/ 10 w 14"/>
                <a:gd name="T31" fmla="*/ 8 h 13"/>
                <a:gd name="T32" fmla="*/ 6 w 14"/>
                <a:gd name="T33" fmla="*/ 6 h 13"/>
                <a:gd name="T34" fmla="*/ 7 w 14"/>
                <a:gd name="T35" fmla="*/ 3 h 13"/>
                <a:gd name="T36" fmla="*/ 11 w 14"/>
                <a:gd name="T37" fmla="*/ 7 h 13"/>
                <a:gd name="T38" fmla="*/ 13 w 14"/>
                <a:gd name="T39" fmla="*/ 8 h 13"/>
                <a:gd name="T40" fmla="*/ 13 w 14"/>
                <a:gd name="T41" fmla="*/ 6 h 13"/>
                <a:gd name="T42" fmla="*/ 14 w 14"/>
                <a:gd name="T4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13">
                  <a:moveTo>
                    <a:pt x="14" y="3"/>
                  </a:moveTo>
                  <a:cubicBezTo>
                    <a:pt x="11" y="4"/>
                    <a:pt x="10" y="2"/>
                    <a:pt x="8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0"/>
                    <a:pt x="5" y="3"/>
                    <a:pt x="4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1"/>
                    <a:pt x="2" y="1"/>
                    <a:pt x="3" y="3"/>
                  </a:cubicBezTo>
                  <a:cubicBezTo>
                    <a:pt x="2" y="2"/>
                    <a:pt x="2" y="0"/>
                    <a:pt x="0" y="2"/>
                  </a:cubicBezTo>
                  <a:cubicBezTo>
                    <a:pt x="0" y="5"/>
                    <a:pt x="3" y="5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9"/>
                    <a:pt x="2" y="10"/>
                    <a:pt x="3" y="11"/>
                  </a:cubicBezTo>
                  <a:cubicBezTo>
                    <a:pt x="3" y="8"/>
                    <a:pt x="3" y="6"/>
                    <a:pt x="5" y="7"/>
                  </a:cubicBezTo>
                  <a:cubicBezTo>
                    <a:pt x="5" y="8"/>
                    <a:pt x="4" y="9"/>
                    <a:pt x="5" y="9"/>
                  </a:cubicBezTo>
                  <a:cubicBezTo>
                    <a:pt x="5" y="7"/>
                    <a:pt x="6" y="10"/>
                    <a:pt x="7" y="10"/>
                  </a:cubicBezTo>
                  <a:cubicBezTo>
                    <a:pt x="7" y="10"/>
                    <a:pt x="6" y="8"/>
                    <a:pt x="7" y="8"/>
                  </a:cubicBezTo>
                  <a:cubicBezTo>
                    <a:pt x="8" y="10"/>
                    <a:pt x="10" y="13"/>
                    <a:pt x="11" y="11"/>
                  </a:cubicBezTo>
                  <a:cubicBezTo>
                    <a:pt x="10" y="10"/>
                    <a:pt x="10" y="10"/>
                    <a:pt x="10" y="8"/>
                  </a:cubicBezTo>
                  <a:cubicBezTo>
                    <a:pt x="8" y="8"/>
                    <a:pt x="7" y="7"/>
                    <a:pt x="6" y="6"/>
                  </a:cubicBezTo>
                  <a:cubicBezTo>
                    <a:pt x="6" y="5"/>
                    <a:pt x="6" y="4"/>
                    <a:pt x="7" y="3"/>
                  </a:cubicBezTo>
                  <a:cubicBezTo>
                    <a:pt x="8" y="5"/>
                    <a:pt x="10" y="5"/>
                    <a:pt x="11" y="7"/>
                  </a:cubicBezTo>
                  <a:cubicBezTo>
                    <a:pt x="14" y="4"/>
                    <a:pt x="10" y="10"/>
                    <a:pt x="13" y="8"/>
                  </a:cubicBezTo>
                  <a:cubicBezTo>
                    <a:pt x="14" y="8"/>
                    <a:pt x="13" y="7"/>
                    <a:pt x="13" y="6"/>
                  </a:cubicBezTo>
                  <a:cubicBezTo>
                    <a:pt x="14" y="6"/>
                    <a:pt x="14" y="5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3300" y="3674"/>
              <a:ext cx="17" cy="17"/>
            </a:xfrm>
            <a:custGeom>
              <a:avLst/>
              <a:gdLst>
                <a:gd name="T0" fmla="*/ 2 w 7"/>
                <a:gd name="T1" fmla="*/ 0 h 6"/>
                <a:gd name="T2" fmla="*/ 3 w 7"/>
                <a:gd name="T3" fmla="*/ 5 h 6"/>
                <a:gd name="T4" fmla="*/ 5 w 7"/>
                <a:gd name="T5" fmla="*/ 5 h 6"/>
                <a:gd name="T6" fmla="*/ 7 w 7"/>
                <a:gd name="T7" fmla="*/ 3 h 6"/>
                <a:gd name="T8" fmla="*/ 5 w 7"/>
                <a:gd name="T9" fmla="*/ 2 h 6"/>
                <a:gd name="T10" fmla="*/ 6 w 7"/>
                <a:gd name="T11" fmla="*/ 1 h 6"/>
                <a:gd name="T12" fmla="*/ 2 w 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cubicBezTo>
                    <a:pt x="1" y="1"/>
                    <a:pt x="0" y="6"/>
                    <a:pt x="3" y="5"/>
                  </a:cubicBezTo>
                  <a:cubicBezTo>
                    <a:pt x="3" y="2"/>
                    <a:pt x="4" y="5"/>
                    <a:pt x="5" y="5"/>
                  </a:cubicBezTo>
                  <a:cubicBezTo>
                    <a:pt x="5" y="4"/>
                    <a:pt x="6" y="4"/>
                    <a:pt x="7" y="3"/>
                  </a:cubicBezTo>
                  <a:cubicBezTo>
                    <a:pt x="6" y="3"/>
                    <a:pt x="5" y="3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7"/>
            <p:cNvSpPr/>
            <p:nvPr/>
          </p:nvSpPr>
          <p:spPr bwMode="auto">
            <a:xfrm>
              <a:off x="3321" y="3674"/>
              <a:ext cx="3" cy="14"/>
            </a:xfrm>
            <a:custGeom>
              <a:avLst/>
              <a:gdLst>
                <a:gd name="T0" fmla="*/ 0 w 1"/>
                <a:gd name="T1" fmla="*/ 3 h 5"/>
                <a:gd name="T2" fmla="*/ 1 w 1"/>
                <a:gd name="T3" fmla="*/ 5 h 5"/>
                <a:gd name="T4" fmla="*/ 0 w 1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">
                  <a:moveTo>
                    <a:pt x="0" y="3"/>
                  </a:move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" name="Freeform 8"/>
            <p:cNvSpPr/>
            <p:nvPr/>
          </p:nvSpPr>
          <p:spPr bwMode="auto">
            <a:xfrm>
              <a:off x="3388" y="3665"/>
              <a:ext cx="17" cy="32"/>
            </a:xfrm>
            <a:custGeom>
              <a:avLst/>
              <a:gdLst>
                <a:gd name="T0" fmla="*/ 0 w 7"/>
                <a:gd name="T1" fmla="*/ 3 h 11"/>
                <a:gd name="T2" fmla="*/ 2 w 7"/>
                <a:gd name="T3" fmla="*/ 6 h 11"/>
                <a:gd name="T4" fmla="*/ 3 w 7"/>
                <a:gd name="T5" fmla="*/ 7 h 11"/>
                <a:gd name="T6" fmla="*/ 2 w 7"/>
                <a:gd name="T7" fmla="*/ 9 h 11"/>
                <a:gd name="T8" fmla="*/ 5 w 7"/>
                <a:gd name="T9" fmla="*/ 9 h 11"/>
                <a:gd name="T10" fmla="*/ 4 w 7"/>
                <a:gd name="T11" fmla="*/ 9 h 11"/>
                <a:gd name="T12" fmla="*/ 4 w 7"/>
                <a:gd name="T13" fmla="*/ 5 h 11"/>
                <a:gd name="T14" fmla="*/ 6 w 7"/>
                <a:gd name="T15" fmla="*/ 8 h 11"/>
                <a:gd name="T16" fmla="*/ 5 w 7"/>
                <a:gd name="T17" fmla="*/ 4 h 11"/>
                <a:gd name="T18" fmla="*/ 4 w 7"/>
                <a:gd name="T19" fmla="*/ 3 h 11"/>
                <a:gd name="T20" fmla="*/ 6 w 7"/>
                <a:gd name="T21" fmla="*/ 1 h 11"/>
                <a:gd name="T22" fmla="*/ 3 w 7"/>
                <a:gd name="T23" fmla="*/ 1 h 11"/>
                <a:gd name="T24" fmla="*/ 1 w 7"/>
                <a:gd name="T25" fmla="*/ 0 h 11"/>
                <a:gd name="T26" fmla="*/ 0 w 7"/>
                <a:gd name="T2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1">
                  <a:moveTo>
                    <a:pt x="0" y="3"/>
                  </a:moveTo>
                  <a:cubicBezTo>
                    <a:pt x="3" y="2"/>
                    <a:pt x="2" y="6"/>
                    <a:pt x="2" y="6"/>
                  </a:cubicBezTo>
                  <a:cubicBezTo>
                    <a:pt x="2" y="7"/>
                    <a:pt x="3" y="6"/>
                    <a:pt x="3" y="7"/>
                  </a:cubicBezTo>
                  <a:cubicBezTo>
                    <a:pt x="3" y="8"/>
                    <a:pt x="2" y="8"/>
                    <a:pt x="2" y="9"/>
                  </a:cubicBezTo>
                  <a:cubicBezTo>
                    <a:pt x="4" y="8"/>
                    <a:pt x="5" y="11"/>
                    <a:pt x="5" y="9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5" y="7"/>
                    <a:pt x="2" y="6"/>
                    <a:pt x="4" y="5"/>
                  </a:cubicBezTo>
                  <a:cubicBezTo>
                    <a:pt x="5" y="6"/>
                    <a:pt x="4" y="8"/>
                    <a:pt x="6" y="8"/>
                  </a:cubicBezTo>
                  <a:cubicBezTo>
                    <a:pt x="7" y="5"/>
                    <a:pt x="7" y="5"/>
                    <a:pt x="5" y="4"/>
                  </a:cubicBezTo>
                  <a:cubicBezTo>
                    <a:pt x="6" y="5"/>
                    <a:pt x="1" y="3"/>
                    <a:pt x="4" y="3"/>
                  </a:cubicBezTo>
                  <a:cubicBezTo>
                    <a:pt x="5" y="5"/>
                    <a:pt x="6" y="2"/>
                    <a:pt x="6" y="1"/>
                  </a:cubicBezTo>
                  <a:cubicBezTo>
                    <a:pt x="5" y="0"/>
                    <a:pt x="4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2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" name="Freeform 9"/>
            <p:cNvSpPr/>
            <p:nvPr/>
          </p:nvSpPr>
          <p:spPr bwMode="auto">
            <a:xfrm>
              <a:off x="3369" y="3657"/>
              <a:ext cx="17" cy="11"/>
            </a:xfrm>
            <a:custGeom>
              <a:avLst/>
              <a:gdLst>
                <a:gd name="T0" fmla="*/ 5 w 7"/>
                <a:gd name="T1" fmla="*/ 1 h 4"/>
                <a:gd name="T2" fmla="*/ 6 w 7"/>
                <a:gd name="T3" fmla="*/ 4 h 4"/>
                <a:gd name="T4" fmla="*/ 7 w 7"/>
                <a:gd name="T5" fmla="*/ 1 h 4"/>
                <a:gd name="T6" fmla="*/ 2 w 7"/>
                <a:gd name="T7" fmla="*/ 2 h 4"/>
                <a:gd name="T8" fmla="*/ 5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5" y="1"/>
                  </a:moveTo>
                  <a:cubicBezTo>
                    <a:pt x="5" y="2"/>
                    <a:pt x="5" y="4"/>
                    <a:pt x="6" y="4"/>
                  </a:cubicBezTo>
                  <a:cubicBezTo>
                    <a:pt x="6" y="2"/>
                    <a:pt x="7" y="2"/>
                    <a:pt x="7" y="1"/>
                  </a:cubicBezTo>
                  <a:cubicBezTo>
                    <a:pt x="5" y="0"/>
                    <a:pt x="0" y="1"/>
                    <a:pt x="2" y="2"/>
                  </a:cubicBezTo>
                  <a:cubicBezTo>
                    <a:pt x="3" y="2"/>
                    <a:pt x="4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" name="Freeform 10"/>
            <p:cNvSpPr/>
            <p:nvPr/>
          </p:nvSpPr>
          <p:spPr bwMode="auto">
            <a:xfrm>
              <a:off x="3371" y="3668"/>
              <a:ext cx="22" cy="23"/>
            </a:xfrm>
            <a:custGeom>
              <a:avLst/>
              <a:gdLst>
                <a:gd name="T0" fmla="*/ 1 w 9"/>
                <a:gd name="T1" fmla="*/ 4 h 8"/>
                <a:gd name="T2" fmla="*/ 1 w 9"/>
                <a:gd name="T3" fmla="*/ 6 h 8"/>
                <a:gd name="T4" fmla="*/ 3 w 9"/>
                <a:gd name="T5" fmla="*/ 7 h 8"/>
                <a:gd name="T6" fmla="*/ 7 w 9"/>
                <a:gd name="T7" fmla="*/ 7 h 8"/>
                <a:gd name="T8" fmla="*/ 7 w 9"/>
                <a:gd name="T9" fmla="*/ 8 h 8"/>
                <a:gd name="T10" fmla="*/ 8 w 9"/>
                <a:gd name="T11" fmla="*/ 4 h 8"/>
                <a:gd name="T12" fmla="*/ 6 w 9"/>
                <a:gd name="T13" fmla="*/ 1 h 8"/>
                <a:gd name="T14" fmla="*/ 5 w 9"/>
                <a:gd name="T15" fmla="*/ 0 h 8"/>
                <a:gd name="T16" fmla="*/ 0 w 9"/>
                <a:gd name="T17" fmla="*/ 4 h 8"/>
                <a:gd name="T18" fmla="*/ 1 w 9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1" y="4"/>
                  </a:moveTo>
                  <a:cubicBezTo>
                    <a:pt x="1" y="5"/>
                    <a:pt x="0" y="6"/>
                    <a:pt x="1" y="6"/>
                  </a:cubicBezTo>
                  <a:cubicBezTo>
                    <a:pt x="2" y="4"/>
                    <a:pt x="2" y="7"/>
                    <a:pt x="3" y="7"/>
                  </a:cubicBezTo>
                  <a:cubicBezTo>
                    <a:pt x="3" y="5"/>
                    <a:pt x="7" y="5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8" y="7"/>
                    <a:pt x="9" y="6"/>
                    <a:pt x="8" y="4"/>
                  </a:cubicBezTo>
                  <a:cubicBezTo>
                    <a:pt x="5" y="6"/>
                    <a:pt x="8" y="1"/>
                    <a:pt x="6" y="1"/>
                  </a:cubicBezTo>
                  <a:cubicBezTo>
                    <a:pt x="6" y="2"/>
                    <a:pt x="5" y="2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" name="Freeform 11"/>
            <p:cNvSpPr/>
            <p:nvPr/>
          </p:nvSpPr>
          <p:spPr bwMode="auto">
            <a:xfrm>
              <a:off x="3305" y="3657"/>
              <a:ext cx="31" cy="23"/>
            </a:xfrm>
            <a:custGeom>
              <a:avLst/>
              <a:gdLst>
                <a:gd name="T0" fmla="*/ 13 w 13"/>
                <a:gd name="T1" fmla="*/ 3 h 8"/>
                <a:gd name="T2" fmla="*/ 8 w 13"/>
                <a:gd name="T3" fmla="*/ 1 h 8"/>
                <a:gd name="T4" fmla="*/ 6 w 13"/>
                <a:gd name="T5" fmla="*/ 4 h 8"/>
                <a:gd name="T6" fmla="*/ 5 w 13"/>
                <a:gd name="T7" fmla="*/ 3 h 8"/>
                <a:gd name="T8" fmla="*/ 1 w 13"/>
                <a:gd name="T9" fmla="*/ 2 h 8"/>
                <a:gd name="T10" fmla="*/ 1 w 13"/>
                <a:gd name="T11" fmla="*/ 4 h 8"/>
                <a:gd name="T12" fmla="*/ 2 w 13"/>
                <a:gd name="T13" fmla="*/ 3 h 8"/>
                <a:gd name="T14" fmla="*/ 3 w 13"/>
                <a:gd name="T15" fmla="*/ 6 h 8"/>
                <a:gd name="T16" fmla="*/ 12 w 13"/>
                <a:gd name="T17" fmla="*/ 6 h 8"/>
                <a:gd name="T18" fmla="*/ 13 w 13"/>
                <a:gd name="T1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13" y="3"/>
                  </a:moveTo>
                  <a:cubicBezTo>
                    <a:pt x="9" y="4"/>
                    <a:pt x="11" y="0"/>
                    <a:pt x="8" y="1"/>
                  </a:cubicBezTo>
                  <a:cubicBezTo>
                    <a:pt x="9" y="3"/>
                    <a:pt x="7" y="3"/>
                    <a:pt x="6" y="4"/>
                  </a:cubicBezTo>
                  <a:cubicBezTo>
                    <a:pt x="6" y="0"/>
                    <a:pt x="6" y="2"/>
                    <a:pt x="5" y="3"/>
                  </a:cubicBezTo>
                  <a:cubicBezTo>
                    <a:pt x="3" y="3"/>
                    <a:pt x="2" y="2"/>
                    <a:pt x="1" y="2"/>
                  </a:cubicBezTo>
                  <a:cubicBezTo>
                    <a:pt x="0" y="2"/>
                    <a:pt x="0" y="7"/>
                    <a:pt x="1" y="4"/>
                  </a:cubicBezTo>
                  <a:cubicBezTo>
                    <a:pt x="2" y="4"/>
                    <a:pt x="1" y="3"/>
                    <a:pt x="2" y="3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7" y="4"/>
                    <a:pt x="7" y="8"/>
                    <a:pt x="12" y="6"/>
                  </a:cubicBezTo>
                  <a:cubicBezTo>
                    <a:pt x="11" y="4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" name="Freeform 12"/>
            <p:cNvSpPr/>
            <p:nvPr/>
          </p:nvSpPr>
          <p:spPr bwMode="auto">
            <a:xfrm>
              <a:off x="3228" y="3662"/>
              <a:ext cx="34" cy="23"/>
            </a:xfrm>
            <a:custGeom>
              <a:avLst/>
              <a:gdLst>
                <a:gd name="T0" fmla="*/ 1 w 14"/>
                <a:gd name="T1" fmla="*/ 8 h 8"/>
                <a:gd name="T2" fmla="*/ 6 w 14"/>
                <a:gd name="T3" fmla="*/ 6 h 8"/>
                <a:gd name="T4" fmla="*/ 6 w 14"/>
                <a:gd name="T5" fmla="*/ 7 h 8"/>
                <a:gd name="T6" fmla="*/ 7 w 14"/>
                <a:gd name="T7" fmla="*/ 6 h 8"/>
                <a:gd name="T8" fmla="*/ 10 w 14"/>
                <a:gd name="T9" fmla="*/ 8 h 8"/>
                <a:gd name="T10" fmla="*/ 10 w 14"/>
                <a:gd name="T11" fmla="*/ 6 h 8"/>
                <a:gd name="T12" fmla="*/ 11 w 14"/>
                <a:gd name="T13" fmla="*/ 6 h 8"/>
                <a:gd name="T14" fmla="*/ 10 w 14"/>
                <a:gd name="T15" fmla="*/ 6 h 8"/>
                <a:gd name="T16" fmla="*/ 11 w 14"/>
                <a:gd name="T17" fmla="*/ 0 h 8"/>
                <a:gd name="T18" fmla="*/ 5 w 14"/>
                <a:gd name="T19" fmla="*/ 6 h 8"/>
                <a:gd name="T20" fmla="*/ 2 w 14"/>
                <a:gd name="T21" fmla="*/ 2 h 8"/>
                <a:gd name="T22" fmla="*/ 1 w 14"/>
                <a:gd name="T2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3" y="8"/>
                    <a:pt x="4" y="7"/>
                    <a:pt x="6" y="6"/>
                  </a:cubicBezTo>
                  <a:cubicBezTo>
                    <a:pt x="5" y="6"/>
                    <a:pt x="6" y="7"/>
                    <a:pt x="6" y="7"/>
                  </a:cubicBezTo>
                  <a:cubicBezTo>
                    <a:pt x="8" y="7"/>
                    <a:pt x="6" y="6"/>
                    <a:pt x="7" y="6"/>
                  </a:cubicBezTo>
                  <a:cubicBezTo>
                    <a:pt x="9" y="5"/>
                    <a:pt x="8" y="8"/>
                    <a:pt x="10" y="8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10" y="7"/>
                    <a:pt x="11" y="7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14" y="6"/>
                    <a:pt x="11" y="1"/>
                    <a:pt x="11" y="0"/>
                  </a:cubicBezTo>
                  <a:cubicBezTo>
                    <a:pt x="7" y="0"/>
                    <a:pt x="9" y="6"/>
                    <a:pt x="5" y="6"/>
                  </a:cubicBezTo>
                  <a:cubicBezTo>
                    <a:pt x="5" y="3"/>
                    <a:pt x="4" y="3"/>
                    <a:pt x="2" y="2"/>
                  </a:cubicBezTo>
                  <a:cubicBezTo>
                    <a:pt x="2" y="4"/>
                    <a:pt x="0" y="5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3336" y="3659"/>
              <a:ext cx="33" cy="32"/>
            </a:xfrm>
            <a:custGeom>
              <a:avLst/>
              <a:gdLst>
                <a:gd name="T0" fmla="*/ 14 w 14"/>
                <a:gd name="T1" fmla="*/ 4 h 11"/>
                <a:gd name="T2" fmla="*/ 13 w 14"/>
                <a:gd name="T3" fmla="*/ 3 h 11"/>
                <a:gd name="T4" fmla="*/ 12 w 14"/>
                <a:gd name="T5" fmla="*/ 0 h 11"/>
                <a:gd name="T6" fmla="*/ 6 w 14"/>
                <a:gd name="T7" fmla="*/ 3 h 11"/>
                <a:gd name="T8" fmla="*/ 4 w 14"/>
                <a:gd name="T9" fmla="*/ 3 h 11"/>
                <a:gd name="T10" fmla="*/ 6 w 14"/>
                <a:gd name="T11" fmla="*/ 4 h 11"/>
                <a:gd name="T12" fmla="*/ 0 w 14"/>
                <a:gd name="T13" fmla="*/ 6 h 11"/>
                <a:gd name="T14" fmla="*/ 3 w 14"/>
                <a:gd name="T15" fmla="*/ 9 h 11"/>
                <a:gd name="T16" fmla="*/ 4 w 14"/>
                <a:gd name="T17" fmla="*/ 7 h 11"/>
                <a:gd name="T18" fmla="*/ 6 w 14"/>
                <a:gd name="T19" fmla="*/ 8 h 11"/>
                <a:gd name="T20" fmla="*/ 6 w 14"/>
                <a:gd name="T21" fmla="*/ 5 h 11"/>
                <a:gd name="T22" fmla="*/ 7 w 14"/>
                <a:gd name="T23" fmla="*/ 6 h 11"/>
                <a:gd name="T24" fmla="*/ 10 w 14"/>
                <a:gd name="T25" fmla="*/ 5 h 11"/>
                <a:gd name="T26" fmla="*/ 7 w 14"/>
                <a:gd name="T27" fmla="*/ 7 h 11"/>
                <a:gd name="T28" fmla="*/ 8 w 14"/>
                <a:gd name="T29" fmla="*/ 9 h 11"/>
                <a:gd name="T30" fmla="*/ 12 w 14"/>
                <a:gd name="T31" fmla="*/ 11 h 11"/>
                <a:gd name="T32" fmla="*/ 14 w 14"/>
                <a:gd name="T33" fmla="*/ 4 h 11"/>
                <a:gd name="T34" fmla="*/ 7 w 14"/>
                <a:gd name="T35" fmla="*/ 3 h 11"/>
                <a:gd name="T36" fmla="*/ 11 w 14"/>
                <a:gd name="T37" fmla="*/ 3 h 11"/>
                <a:gd name="T38" fmla="*/ 7 w 14"/>
                <a:gd name="T39" fmla="*/ 3 h 11"/>
                <a:gd name="T40" fmla="*/ 11 w 14"/>
                <a:gd name="T41" fmla="*/ 7 h 11"/>
                <a:gd name="T42" fmla="*/ 11 w 14"/>
                <a:gd name="T43" fmla="*/ 5 h 11"/>
                <a:gd name="T44" fmla="*/ 11 w 14"/>
                <a:gd name="T4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11">
                  <a:moveTo>
                    <a:pt x="14" y="4"/>
                  </a:moveTo>
                  <a:cubicBezTo>
                    <a:pt x="14" y="5"/>
                    <a:pt x="13" y="3"/>
                    <a:pt x="13" y="3"/>
                  </a:cubicBezTo>
                  <a:cubicBezTo>
                    <a:pt x="12" y="2"/>
                    <a:pt x="11" y="1"/>
                    <a:pt x="12" y="0"/>
                  </a:cubicBezTo>
                  <a:cubicBezTo>
                    <a:pt x="10" y="0"/>
                    <a:pt x="8" y="1"/>
                    <a:pt x="6" y="3"/>
                  </a:cubicBezTo>
                  <a:cubicBezTo>
                    <a:pt x="6" y="2"/>
                    <a:pt x="4" y="2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3" y="5"/>
                    <a:pt x="3" y="5"/>
                    <a:pt x="0" y="6"/>
                  </a:cubicBezTo>
                  <a:cubicBezTo>
                    <a:pt x="0" y="8"/>
                    <a:pt x="1" y="8"/>
                    <a:pt x="3" y="9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8"/>
                    <a:pt x="4" y="9"/>
                    <a:pt x="6" y="8"/>
                  </a:cubicBezTo>
                  <a:cubicBezTo>
                    <a:pt x="7" y="6"/>
                    <a:pt x="4" y="5"/>
                    <a:pt x="6" y="5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5" y="4"/>
                    <a:pt x="10" y="4"/>
                    <a:pt x="10" y="5"/>
                  </a:cubicBezTo>
                  <a:cubicBezTo>
                    <a:pt x="9" y="6"/>
                    <a:pt x="8" y="6"/>
                    <a:pt x="7" y="7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11" y="7"/>
                    <a:pt x="10" y="10"/>
                    <a:pt x="12" y="11"/>
                  </a:cubicBezTo>
                  <a:cubicBezTo>
                    <a:pt x="13" y="8"/>
                    <a:pt x="14" y="7"/>
                    <a:pt x="14" y="4"/>
                  </a:cubicBezTo>
                  <a:close/>
                  <a:moveTo>
                    <a:pt x="7" y="3"/>
                  </a:moveTo>
                  <a:cubicBezTo>
                    <a:pt x="7" y="1"/>
                    <a:pt x="12" y="1"/>
                    <a:pt x="11" y="3"/>
                  </a:cubicBezTo>
                  <a:cubicBezTo>
                    <a:pt x="9" y="4"/>
                    <a:pt x="9" y="3"/>
                    <a:pt x="7" y="3"/>
                  </a:cubicBezTo>
                  <a:close/>
                  <a:moveTo>
                    <a:pt x="11" y="7"/>
                  </a:moveTo>
                  <a:cubicBezTo>
                    <a:pt x="9" y="7"/>
                    <a:pt x="10" y="6"/>
                    <a:pt x="11" y="5"/>
                  </a:cubicBezTo>
                  <a:cubicBezTo>
                    <a:pt x="12" y="6"/>
                    <a:pt x="11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" name="Freeform 14"/>
            <p:cNvSpPr/>
            <p:nvPr/>
          </p:nvSpPr>
          <p:spPr bwMode="auto">
            <a:xfrm>
              <a:off x="3543" y="3680"/>
              <a:ext cx="4" cy="8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2"/>
                    <a:pt x="1" y="2"/>
                    <a:pt x="2" y="3"/>
                  </a:cubicBezTo>
                  <a:cubicBezTo>
                    <a:pt x="2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" name="Freeform 15"/>
            <p:cNvSpPr/>
            <p:nvPr/>
          </p:nvSpPr>
          <p:spPr bwMode="auto">
            <a:xfrm>
              <a:off x="3547" y="3651"/>
              <a:ext cx="43" cy="40"/>
            </a:xfrm>
            <a:custGeom>
              <a:avLst/>
              <a:gdLst>
                <a:gd name="T0" fmla="*/ 11 w 18"/>
                <a:gd name="T1" fmla="*/ 10 h 14"/>
                <a:gd name="T2" fmla="*/ 14 w 18"/>
                <a:gd name="T3" fmla="*/ 10 h 14"/>
                <a:gd name="T4" fmla="*/ 14 w 18"/>
                <a:gd name="T5" fmla="*/ 3 h 14"/>
                <a:gd name="T6" fmla="*/ 10 w 18"/>
                <a:gd name="T7" fmla="*/ 4 h 14"/>
                <a:gd name="T8" fmla="*/ 9 w 18"/>
                <a:gd name="T9" fmla="*/ 6 h 14"/>
                <a:gd name="T10" fmla="*/ 9 w 18"/>
                <a:gd name="T11" fmla="*/ 4 h 14"/>
                <a:gd name="T12" fmla="*/ 7 w 18"/>
                <a:gd name="T13" fmla="*/ 6 h 14"/>
                <a:gd name="T14" fmla="*/ 6 w 18"/>
                <a:gd name="T15" fmla="*/ 9 h 14"/>
                <a:gd name="T16" fmla="*/ 4 w 18"/>
                <a:gd name="T17" fmla="*/ 4 h 14"/>
                <a:gd name="T18" fmla="*/ 3 w 18"/>
                <a:gd name="T19" fmla="*/ 5 h 14"/>
                <a:gd name="T20" fmla="*/ 3 w 18"/>
                <a:gd name="T21" fmla="*/ 7 h 14"/>
                <a:gd name="T22" fmla="*/ 0 w 18"/>
                <a:gd name="T23" fmla="*/ 9 h 14"/>
                <a:gd name="T24" fmla="*/ 2 w 18"/>
                <a:gd name="T25" fmla="*/ 12 h 14"/>
                <a:gd name="T26" fmla="*/ 4 w 18"/>
                <a:gd name="T27" fmla="*/ 10 h 14"/>
                <a:gd name="T28" fmla="*/ 5 w 18"/>
                <a:gd name="T29" fmla="*/ 14 h 14"/>
                <a:gd name="T30" fmla="*/ 6 w 18"/>
                <a:gd name="T31" fmla="*/ 11 h 14"/>
                <a:gd name="T32" fmla="*/ 7 w 18"/>
                <a:gd name="T33" fmla="*/ 13 h 14"/>
                <a:gd name="T34" fmla="*/ 9 w 18"/>
                <a:gd name="T35" fmla="*/ 8 h 14"/>
                <a:gd name="T36" fmla="*/ 11 w 18"/>
                <a:gd name="T3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14">
                  <a:moveTo>
                    <a:pt x="11" y="10"/>
                  </a:moveTo>
                  <a:cubicBezTo>
                    <a:pt x="11" y="8"/>
                    <a:pt x="13" y="9"/>
                    <a:pt x="14" y="10"/>
                  </a:cubicBezTo>
                  <a:cubicBezTo>
                    <a:pt x="13" y="6"/>
                    <a:pt x="18" y="4"/>
                    <a:pt x="14" y="3"/>
                  </a:cubicBezTo>
                  <a:cubicBezTo>
                    <a:pt x="15" y="7"/>
                    <a:pt x="13" y="4"/>
                    <a:pt x="10" y="4"/>
                  </a:cubicBezTo>
                  <a:cubicBezTo>
                    <a:pt x="10" y="5"/>
                    <a:pt x="11" y="7"/>
                    <a:pt x="9" y="6"/>
                  </a:cubicBezTo>
                  <a:cubicBezTo>
                    <a:pt x="9" y="6"/>
                    <a:pt x="10" y="5"/>
                    <a:pt x="9" y="4"/>
                  </a:cubicBezTo>
                  <a:cubicBezTo>
                    <a:pt x="9" y="8"/>
                    <a:pt x="7" y="3"/>
                    <a:pt x="7" y="6"/>
                  </a:cubicBezTo>
                  <a:cubicBezTo>
                    <a:pt x="9" y="6"/>
                    <a:pt x="8" y="9"/>
                    <a:pt x="6" y="9"/>
                  </a:cubicBezTo>
                  <a:cubicBezTo>
                    <a:pt x="5" y="8"/>
                    <a:pt x="5" y="5"/>
                    <a:pt x="4" y="4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0"/>
                    <a:pt x="3" y="5"/>
                    <a:pt x="3" y="7"/>
                  </a:cubicBezTo>
                  <a:cubicBezTo>
                    <a:pt x="2" y="7"/>
                    <a:pt x="2" y="9"/>
                    <a:pt x="0" y="9"/>
                  </a:cubicBezTo>
                  <a:cubicBezTo>
                    <a:pt x="0" y="11"/>
                    <a:pt x="1" y="11"/>
                    <a:pt x="2" y="12"/>
                  </a:cubicBezTo>
                  <a:cubicBezTo>
                    <a:pt x="2" y="11"/>
                    <a:pt x="3" y="10"/>
                    <a:pt x="4" y="10"/>
                  </a:cubicBezTo>
                  <a:cubicBezTo>
                    <a:pt x="5" y="11"/>
                    <a:pt x="3" y="14"/>
                    <a:pt x="5" y="14"/>
                  </a:cubicBezTo>
                  <a:cubicBezTo>
                    <a:pt x="7" y="12"/>
                    <a:pt x="4" y="12"/>
                    <a:pt x="6" y="11"/>
                  </a:cubicBezTo>
                  <a:cubicBezTo>
                    <a:pt x="6" y="12"/>
                    <a:pt x="7" y="12"/>
                    <a:pt x="7" y="13"/>
                  </a:cubicBezTo>
                  <a:cubicBezTo>
                    <a:pt x="7" y="11"/>
                    <a:pt x="8" y="9"/>
                    <a:pt x="9" y="8"/>
                  </a:cubicBezTo>
                  <a:cubicBezTo>
                    <a:pt x="9" y="9"/>
                    <a:pt x="10" y="10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3512" y="3654"/>
              <a:ext cx="38" cy="37"/>
            </a:xfrm>
            <a:custGeom>
              <a:avLst/>
              <a:gdLst>
                <a:gd name="T0" fmla="*/ 1 w 16"/>
                <a:gd name="T1" fmla="*/ 11 h 13"/>
                <a:gd name="T2" fmla="*/ 4 w 16"/>
                <a:gd name="T3" fmla="*/ 10 h 13"/>
                <a:gd name="T4" fmla="*/ 5 w 16"/>
                <a:gd name="T5" fmla="*/ 12 h 13"/>
                <a:gd name="T6" fmla="*/ 7 w 16"/>
                <a:gd name="T7" fmla="*/ 9 h 13"/>
                <a:gd name="T8" fmla="*/ 7 w 16"/>
                <a:gd name="T9" fmla="*/ 6 h 13"/>
                <a:gd name="T10" fmla="*/ 10 w 16"/>
                <a:gd name="T11" fmla="*/ 6 h 13"/>
                <a:gd name="T12" fmla="*/ 10 w 16"/>
                <a:gd name="T13" fmla="*/ 10 h 13"/>
                <a:gd name="T14" fmla="*/ 10 w 16"/>
                <a:gd name="T15" fmla="*/ 12 h 13"/>
                <a:gd name="T16" fmla="*/ 11 w 16"/>
                <a:gd name="T17" fmla="*/ 10 h 13"/>
                <a:gd name="T18" fmla="*/ 13 w 16"/>
                <a:gd name="T19" fmla="*/ 10 h 13"/>
                <a:gd name="T20" fmla="*/ 12 w 16"/>
                <a:gd name="T21" fmla="*/ 7 h 13"/>
                <a:gd name="T22" fmla="*/ 15 w 16"/>
                <a:gd name="T23" fmla="*/ 5 h 13"/>
                <a:gd name="T24" fmla="*/ 16 w 16"/>
                <a:gd name="T25" fmla="*/ 4 h 13"/>
                <a:gd name="T26" fmla="*/ 13 w 16"/>
                <a:gd name="T27" fmla="*/ 3 h 13"/>
                <a:gd name="T28" fmla="*/ 12 w 16"/>
                <a:gd name="T29" fmla="*/ 2 h 13"/>
                <a:gd name="T30" fmla="*/ 13 w 16"/>
                <a:gd name="T31" fmla="*/ 1 h 13"/>
                <a:gd name="T32" fmla="*/ 11 w 16"/>
                <a:gd name="T33" fmla="*/ 3 h 13"/>
                <a:gd name="T34" fmla="*/ 9 w 16"/>
                <a:gd name="T35" fmla="*/ 4 h 13"/>
                <a:gd name="T36" fmla="*/ 8 w 16"/>
                <a:gd name="T37" fmla="*/ 6 h 13"/>
                <a:gd name="T38" fmla="*/ 4 w 16"/>
                <a:gd name="T39" fmla="*/ 2 h 13"/>
                <a:gd name="T40" fmla="*/ 3 w 16"/>
                <a:gd name="T41" fmla="*/ 5 h 13"/>
                <a:gd name="T42" fmla="*/ 6 w 16"/>
                <a:gd name="T43" fmla="*/ 6 h 13"/>
                <a:gd name="T44" fmla="*/ 5 w 16"/>
                <a:gd name="T45" fmla="*/ 8 h 13"/>
                <a:gd name="T46" fmla="*/ 2 w 16"/>
                <a:gd name="T47" fmla="*/ 10 h 13"/>
                <a:gd name="T48" fmla="*/ 1 w 16"/>
                <a:gd name="T49" fmla="*/ 11 h 13"/>
                <a:gd name="T50" fmla="*/ 11 w 16"/>
                <a:gd name="T51" fmla="*/ 6 h 13"/>
                <a:gd name="T52" fmla="*/ 10 w 16"/>
                <a:gd name="T53" fmla="*/ 5 h 13"/>
                <a:gd name="T54" fmla="*/ 11 w 16"/>
                <a:gd name="T5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" h="13">
                  <a:moveTo>
                    <a:pt x="1" y="11"/>
                  </a:moveTo>
                  <a:cubicBezTo>
                    <a:pt x="2" y="13"/>
                    <a:pt x="2" y="10"/>
                    <a:pt x="4" y="10"/>
                  </a:cubicBezTo>
                  <a:cubicBezTo>
                    <a:pt x="4" y="10"/>
                    <a:pt x="4" y="12"/>
                    <a:pt x="5" y="12"/>
                  </a:cubicBezTo>
                  <a:cubicBezTo>
                    <a:pt x="4" y="9"/>
                    <a:pt x="7" y="11"/>
                    <a:pt x="7" y="9"/>
                  </a:cubicBezTo>
                  <a:cubicBezTo>
                    <a:pt x="6" y="10"/>
                    <a:pt x="6" y="6"/>
                    <a:pt x="7" y="6"/>
                  </a:cubicBezTo>
                  <a:cubicBezTo>
                    <a:pt x="8" y="7"/>
                    <a:pt x="9" y="7"/>
                    <a:pt x="10" y="6"/>
                  </a:cubicBezTo>
                  <a:cubicBezTo>
                    <a:pt x="9" y="9"/>
                    <a:pt x="11" y="8"/>
                    <a:pt x="10" y="10"/>
                  </a:cubicBezTo>
                  <a:cubicBezTo>
                    <a:pt x="10" y="10"/>
                    <a:pt x="9" y="12"/>
                    <a:pt x="10" y="12"/>
                  </a:cubicBezTo>
                  <a:cubicBezTo>
                    <a:pt x="11" y="11"/>
                    <a:pt x="10" y="10"/>
                    <a:pt x="11" y="10"/>
                  </a:cubicBezTo>
                  <a:cubicBezTo>
                    <a:pt x="11" y="11"/>
                    <a:pt x="13" y="11"/>
                    <a:pt x="13" y="10"/>
                  </a:cubicBezTo>
                  <a:cubicBezTo>
                    <a:pt x="12" y="10"/>
                    <a:pt x="12" y="8"/>
                    <a:pt x="12" y="7"/>
                  </a:cubicBezTo>
                  <a:cubicBezTo>
                    <a:pt x="14" y="8"/>
                    <a:pt x="14" y="5"/>
                    <a:pt x="15" y="5"/>
                  </a:cubicBezTo>
                  <a:cubicBezTo>
                    <a:pt x="16" y="5"/>
                    <a:pt x="16" y="5"/>
                    <a:pt x="16" y="4"/>
                  </a:cubicBezTo>
                  <a:cubicBezTo>
                    <a:pt x="15" y="4"/>
                    <a:pt x="13" y="4"/>
                    <a:pt x="13" y="3"/>
                  </a:cubicBezTo>
                  <a:cubicBezTo>
                    <a:pt x="14" y="3"/>
                    <a:pt x="12" y="2"/>
                    <a:pt x="12" y="2"/>
                  </a:cubicBezTo>
                  <a:cubicBezTo>
                    <a:pt x="12" y="1"/>
                    <a:pt x="13" y="1"/>
                    <a:pt x="13" y="1"/>
                  </a:cubicBezTo>
                  <a:cubicBezTo>
                    <a:pt x="11" y="0"/>
                    <a:pt x="12" y="2"/>
                    <a:pt x="11" y="3"/>
                  </a:cubicBezTo>
                  <a:cubicBezTo>
                    <a:pt x="11" y="4"/>
                    <a:pt x="9" y="3"/>
                    <a:pt x="9" y="4"/>
                  </a:cubicBezTo>
                  <a:cubicBezTo>
                    <a:pt x="8" y="5"/>
                    <a:pt x="9" y="6"/>
                    <a:pt x="8" y="6"/>
                  </a:cubicBezTo>
                  <a:cubicBezTo>
                    <a:pt x="7" y="4"/>
                    <a:pt x="7" y="1"/>
                    <a:pt x="4" y="2"/>
                  </a:cubicBezTo>
                  <a:cubicBezTo>
                    <a:pt x="4" y="3"/>
                    <a:pt x="4" y="5"/>
                    <a:pt x="3" y="5"/>
                  </a:cubicBezTo>
                  <a:cubicBezTo>
                    <a:pt x="4" y="6"/>
                    <a:pt x="6" y="5"/>
                    <a:pt x="6" y="6"/>
                  </a:cubicBezTo>
                  <a:cubicBezTo>
                    <a:pt x="5" y="6"/>
                    <a:pt x="6" y="8"/>
                    <a:pt x="5" y="8"/>
                  </a:cubicBezTo>
                  <a:cubicBezTo>
                    <a:pt x="4" y="4"/>
                    <a:pt x="0" y="8"/>
                    <a:pt x="2" y="10"/>
                  </a:cubicBezTo>
                  <a:cubicBezTo>
                    <a:pt x="1" y="10"/>
                    <a:pt x="1" y="9"/>
                    <a:pt x="1" y="11"/>
                  </a:cubicBezTo>
                  <a:close/>
                  <a:moveTo>
                    <a:pt x="11" y="6"/>
                  </a:moveTo>
                  <a:cubicBezTo>
                    <a:pt x="11" y="6"/>
                    <a:pt x="10" y="4"/>
                    <a:pt x="10" y="5"/>
                  </a:cubicBezTo>
                  <a:cubicBezTo>
                    <a:pt x="10" y="3"/>
                    <a:pt x="13" y="4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" name="Freeform 17"/>
            <p:cNvSpPr/>
            <p:nvPr/>
          </p:nvSpPr>
          <p:spPr bwMode="auto">
            <a:xfrm>
              <a:off x="3574" y="3680"/>
              <a:ext cx="9" cy="11"/>
            </a:xfrm>
            <a:custGeom>
              <a:avLst/>
              <a:gdLst>
                <a:gd name="T0" fmla="*/ 0 w 4"/>
                <a:gd name="T1" fmla="*/ 1 h 4"/>
                <a:gd name="T2" fmla="*/ 1 w 4"/>
                <a:gd name="T3" fmla="*/ 4 h 4"/>
                <a:gd name="T4" fmla="*/ 2 w 4"/>
                <a:gd name="T5" fmla="*/ 0 h 4"/>
                <a:gd name="T6" fmla="*/ 0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4" y="1"/>
                    <a:pt x="2" y="0"/>
                  </a:cubicBezTo>
                  <a:cubicBezTo>
                    <a:pt x="2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" name="Freeform 18"/>
            <p:cNvSpPr/>
            <p:nvPr/>
          </p:nvSpPr>
          <p:spPr bwMode="auto">
            <a:xfrm>
              <a:off x="3586" y="3648"/>
              <a:ext cx="40" cy="46"/>
            </a:xfrm>
            <a:custGeom>
              <a:avLst/>
              <a:gdLst>
                <a:gd name="T0" fmla="*/ 17 w 17"/>
                <a:gd name="T1" fmla="*/ 7 h 16"/>
                <a:gd name="T2" fmla="*/ 17 w 17"/>
                <a:gd name="T3" fmla="*/ 4 h 16"/>
                <a:gd name="T4" fmla="*/ 13 w 17"/>
                <a:gd name="T5" fmla="*/ 7 h 16"/>
                <a:gd name="T6" fmla="*/ 13 w 17"/>
                <a:gd name="T7" fmla="*/ 5 h 16"/>
                <a:gd name="T8" fmla="*/ 9 w 17"/>
                <a:gd name="T9" fmla="*/ 6 h 16"/>
                <a:gd name="T10" fmla="*/ 7 w 17"/>
                <a:gd name="T11" fmla="*/ 7 h 16"/>
                <a:gd name="T12" fmla="*/ 6 w 17"/>
                <a:gd name="T13" fmla="*/ 9 h 16"/>
                <a:gd name="T14" fmla="*/ 3 w 17"/>
                <a:gd name="T15" fmla="*/ 3 h 16"/>
                <a:gd name="T16" fmla="*/ 3 w 17"/>
                <a:gd name="T17" fmla="*/ 2 h 16"/>
                <a:gd name="T18" fmla="*/ 2 w 17"/>
                <a:gd name="T19" fmla="*/ 3 h 16"/>
                <a:gd name="T20" fmla="*/ 3 w 17"/>
                <a:gd name="T21" fmla="*/ 7 h 16"/>
                <a:gd name="T22" fmla="*/ 1 w 17"/>
                <a:gd name="T23" fmla="*/ 6 h 16"/>
                <a:gd name="T24" fmla="*/ 2 w 17"/>
                <a:gd name="T25" fmla="*/ 9 h 16"/>
                <a:gd name="T26" fmla="*/ 1 w 17"/>
                <a:gd name="T27" fmla="*/ 14 h 16"/>
                <a:gd name="T28" fmla="*/ 6 w 17"/>
                <a:gd name="T29" fmla="*/ 11 h 16"/>
                <a:gd name="T30" fmla="*/ 5 w 17"/>
                <a:gd name="T31" fmla="*/ 15 h 16"/>
                <a:gd name="T32" fmla="*/ 7 w 17"/>
                <a:gd name="T33" fmla="*/ 13 h 16"/>
                <a:gd name="T34" fmla="*/ 7 w 17"/>
                <a:gd name="T35" fmla="*/ 12 h 16"/>
                <a:gd name="T36" fmla="*/ 11 w 17"/>
                <a:gd name="T37" fmla="*/ 13 h 16"/>
                <a:gd name="T38" fmla="*/ 9 w 17"/>
                <a:gd name="T39" fmla="*/ 10 h 16"/>
                <a:gd name="T40" fmla="*/ 13 w 17"/>
                <a:gd name="T41" fmla="*/ 11 h 16"/>
                <a:gd name="T42" fmla="*/ 14 w 17"/>
                <a:gd name="T43" fmla="*/ 7 h 16"/>
                <a:gd name="T44" fmla="*/ 17 w 17"/>
                <a:gd name="T45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" h="16">
                  <a:moveTo>
                    <a:pt x="17" y="7"/>
                  </a:moveTo>
                  <a:cubicBezTo>
                    <a:pt x="17" y="6"/>
                    <a:pt x="17" y="4"/>
                    <a:pt x="17" y="4"/>
                  </a:cubicBezTo>
                  <a:cubicBezTo>
                    <a:pt x="16" y="6"/>
                    <a:pt x="15" y="7"/>
                    <a:pt x="13" y="7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0" y="4"/>
                    <a:pt x="11" y="8"/>
                    <a:pt x="9" y="6"/>
                  </a:cubicBezTo>
                  <a:cubicBezTo>
                    <a:pt x="9" y="7"/>
                    <a:pt x="8" y="8"/>
                    <a:pt x="7" y="7"/>
                  </a:cubicBezTo>
                  <a:cubicBezTo>
                    <a:pt x="7" y="8"/>
                    <a:pt x="7" y="9"/>
                    <a:pt x="6" y="9"/>
                  </a:cubicBezTo>
                  <a:cubicBezTo>
                    <a:pt x="5" y="7"/>
                    <a:pt x="3" y="6"/>
                    <a:pt x="3" y="3"/>
                  </a:cubicBezTo>
                  <a:cubicBezTo>
                    <a:pt x="4" y="3"/>
                    <a:pt x="4" y="0"/>
                    <a:pt x="3" y="2"/>
                  </a:cubicBezTo>
                  <a:cubicBezTo>
                    <a:pt x="3" y="3"/>
                    <a:pt x="2" y="1"/>
                    <a:pt x="2" y="3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2" y="7"/>
                    <a:pt x="1" y="6"/>
                    <a:pt x="1" y="6"/>
                  </a:cubicBezTo>
                  <a:cubicBezTo>
                    <a:pt x="0" y="8"/>
                    <a:pt x="2" y="7"/>
                    <a:pt x="2" y="9"/>
                  </a:cubicBezTo>
                  <a:cubicBezTo>
                    <a:pt x="0" y="11"/>
                    <a:pt x="2" y="12"/>
                    <a:pt x="1" y="14"/>
                  </a:cubicBezTo>
                  <a:cubicBezTo>
                    <a:pt x="4" y="14"/>
                    <a:pt x="3" y="11"/>
                    <a:pt x="6" y="11"/>
                  </a:cubicBezTo>
                  <a:cubicBezTo>
                    <a:pt x="6" y="13"/>
                    <a:pt x="3" y="14"/>
                    <a:pt x="5" y="15"/>
                  </a:cubicBezTo>
                  <a:cubicBezTo>
                    <a:pt x="5" y="13"/>
                    <a:pt x="7" y="14"/>
                    <a:pt x="7" y="13"/>
                  </a:cubicBezTo>
                  <a:cubicBezTo>
                    <a:pt x="7" y="13"/>
                    <a:pt x="6" y="12"/>
                    <a:pt x="7" y="12"/>
                  </a:cubicBezTo>
                  <a:cubicBezTo>
                    <a:pt x="9" y="11"/>
                    <a:pt x="10" y="16"/>
                    <a:pt x="11" y="13"/>
                  </a:cubicBezTo>
                  <a:cubicBezTo>
                    <a:pt x="10" y="13"/>
                    <a:pt x="11" y="10"/>
                    <a:pt x="9" y="10"/>
                  </a:cubicBezTo>
                  <a:cubicBezTo>
                    <a:pt x="11" y="10"/>
                    <a:pt x="11" y="11"/>
                    <a:pt x="13" y="11"/>
                  </a:cubicBezTo>
                  <a:cubicBezTo>
                    <a:pt x="14" y="10"/>
                    <a:pt x="13" y="9"/>
                    <a:pt x="14" y="7"/>
                  </a:cubicBezTo>
                  <a:cubicBezTo>
                    <a:pt x="15" y="7"/>
                    <a:pt x="16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" name="Freeform 19"/>
            <p:cNvSpPr/>
            <p:nvPr/>
          </p:nvSpPr>
          <p:spPr bwMode="auto">
            <a:xfrm>
              <a:off x="3609" y="3657"/>
              <a:ext cx="12" cy="5"/>
            </a:xfrm>
            <a:custGeom>
              <a:avLst/>
              <a:gdLst>
                <a:gd name="T0" fmla="*/ 2 w 5"/>
                <a:gd name="T1" fmla="*/ 0 h 2"/>
                <a:gd name="T2" fmla="*/ 0 w 5"/>
                <a:gd name="T3" fmla="*/ 1 h 2"/>
                <a:gd name="T4" fmla="*/ 2 w 5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2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" name="Freeform 20"/>
            <p:cNvSpPr/>
            <p:nvPr/>
          </p:nvSpPr>
          <p:spPr bwMode="auto">
            <a:xfrm>
              <a:off x="3597" y="3651"/>
              <a:ext cx="8" cy="11"/>
            </a:xfrm>
            <a:custGeom>
              <a:avLst/>
              <a:gdLst>
                <a:gd name="T0" fmla="*/ 1 w 3"/>
                <a:gd name="T1" fmla="*/ 3 h 4"/>
                <a:gd name="T2" fmla="*/ 3 w 3"/>
                <a:gd name="T3" fmla="*/ 1 h 4"/>
                <a:gd name="T4" fmla="*/ 1 w 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1" y="3"/>
                  </a:moveTo>
                  <a:cubicBezTo>
                    <a:pt x="1" y="2"/>
                    <a:pt x="3" y="3"/>
                    <a:pt x="3" y="1"/>
                  </a:cubicBezTo>
                  <a:cubicBezTo>
                    <a:pt x="1" y="0"/>
                    <a:pt x="0" y="4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" name="Freeform 21"/>
            <p:cNvSpPr/>
            <p:nvPr/>
          </p:nvSpPr>
          <p:spPr bwMode="auto">
            <a:xfrm>
              <a:off x="3209" y="3662"/>
              <a:ext cx="17" cy="15"/>
            </a:xfrm>
            <a:custGeom>
              <a:avLst/>
              <a:gdLst>
                <a:gd name="T0" fmla="*/ 1 w 7"/>
                <a:gd name="T1" fmla="*/ 0 h 5"/>
                <a:gd name="T2" fmla="*/ 0 w 7"/>
                <a:gd name="T3" fmla="*/ 3 h 5"/>
                <a:gd name="T4" fmla="*/ 4 w 7"/>
                <a:gd name="T5" fmla="*/ 5 h 5"/>
                <a:gd name="T6" fmla="*/ 6 w 7"/>
                <a:gd name="T7" fmla="*/ 2 h 5"/>
                <a:gd name="T8" fmla="*/ 7 w 7"/>
                <a:gd name="T9" fmla="*/ 2 h 5"/>
                <a:gd name="T10" fmla="*/ 1 w 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cubicBezTo>
                    <a:pt x="1" y="1"/>
                    <a:pt x="1" y="3"/>
                    <a:pt x="0" y="3"/>
                  </a:cubicBezTo>
                  <a:cubicBezTo>
                    <a:pt x="3" y="3"/>
                    <a:pt x="2" y="5"/>
                    <a:pt x="4" y="5"/>
                  </a:cubicBezTo>
                  <a:cubicBezTo>
                    <a:pt x="5" y="4"/>
                    <a:pt x="5" y="2"/>
                    <a:pt x="6" y="2"/>
                  </a:cubicBezTo>
                  <a:cubicBezTo>
                    <a:pt x="6" y="2"/>
                    <a:pt x="7" y="3"/>
                    <a:pt x="7" y="2"/>
                  </a:cubicBezTo>
                  <a:cubicBezTo>
                    <a:pt x="6" y="1"/>
                    <a:pt x="3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" name="Freeform 22"/>
            <p:cNvSpPr/>
            <p:nvPr/>
          </p:nvSpPr>
          <p:spPr bwMode="auto">
            <a:xfrm>
              <a:off x="3214" y="3680"/>
              <a:ext cx="12" cy="11"/>
            </a:xfrm>
            <a:custGeom>
              <a:avLst/>
              <a:gdLst>
                <a:gd name="T0" fmla="*/ 3 w 5"/>
                <a:gd name="T1" fmla="*/ 4 h 4"/>
                <a:gd name="T2" fmla="*/ 2 w 5"/>
                <a:gd name="T3" fmla="*/ 1 h 4"/>
                <a:gd name="T4" fmla="*/ 4 w 5"/>
                <a:gd name="T5" fmla="*/ 0 h 4"/>
                <a:gd name="T6" fmla="*/ 1 w 5"/>
                <a:gd name="T7" fmla="*/ 0 h 4"/>
                <a:gd name="T8" fmla="*/ 3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4"/>
                  </a:moveTo>
                  <a:cubicBezTo>
                    <a:pt x="3" y="3"/>
                    <a:pt x="2" y="2"/>
                    <a:pt x="2" y="1"/>
                  </a:cubicBezTo>
                  <a:cubicBezTo>
                    <a:pt x="3" y="1"/>
                    <a:pt x="5" y="1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2" y="1"/>
                    <a:pt x="0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" name="Freeform 23"/>
            <p:cNvSpPr/>
            <p:nvPr/>
          </p:nvSpPr>
          <p:spPr bwMode="auto">
            <a:xfrm>
              <a:off x="3174" y="3659"/>
              <a:ext cx="14" cy="15"/>
            </a:xfrm>
            <a:custGeom>
              <a:avLst/>
              <a:gdLst>
                <a:gd name="T0" fmla="*/ 2 w 6"/>
                <a:gd name="T1" fmla="*/ 3 h 5"/>
                <a:gd name="T2" fmla="*/ 1 w 6"/>
                <a:gd name="T3" fmla="*/ 2 h 5"/>
                <a:gd name="T4" fmla="*/ 4 w 6"/>
                <a:gd name="T5" fmla="*/ 3 h 5"/>
                <a:gd name="T6" fmla="*/ 5 w 6"/>
                <a:gd name="T7" fmla="*/ 5 h 5"/>
                <a:gd name="T8" fmla="*/ 6 w 6"/>
                <a:gd name="T9" fmla="*/ 1 h 5"/>
                <a:gd name="T10" fmla="*/ 2 w 6"/>
                <a:gd name="T11" fmla="*/ 0 h 5"/>
                <a:gd name="T12" fmla="*/ 2 w 6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0" y="5"/>
                    <a:pt x="3" y="3"/>
                    <a:pt x="4" y="3"/>
                  </a:cubicBezTo>
                  <a:cubicBezTo>
                    <a:pt x="4" y="4"/>
                    <a:pt x="4" y="5"/>
                    <a:pt x="5" y="5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3" y="2"/>
                    <a:pt x="4" y="2"/>
                    <a:pt x="2" y="0"/>
                  </a:cubicBezTo>
                  <a:cubicBezTo>
                    <a:pt x="1" y="1"/>
                    <a:pt x="3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" name="Freeform 24"/>
            <p:cNvSpPr/>
            <p:nvPr/>
          </p:nvSpPr>
          <p:spPr bwMode="auto">
            <a:xfrm>
              <a:off x="3188" y="3662"/>
              <a:ext cx="17" cy="26"/>
            </a:xfrm>
            <a:custGeom>
              <a:avLst/>
              <a:gdLst>
                <a:gd name="T0" fmla="*/ 2 w 7"/>
                <a:gd name="T1" fmla="*/ 6 h 9"/>
                <a:gd name="T2" fmla="*/ 0 w 7"/>
                <a:gd name="T3" fmla="*/ 7 h 9"/>
                <a:gd name="T4" fmla="*/ 2 w 7"/>
                <a:gd name="T5" fmla="*/ 9 h 9"/>
                <a:gd name="T6" fmla="*/ 5 w 7"/>
                <a:gd name="T7" fmla="*/ 8 h 9"/>
                <a:gd name="T8" fmla="*/ 7 w 7"/>
                <a:gd name="T9" fmla="*/ 6 h 9"/>
                <a:gd name="T10" fmla="*/ 7 w 7"/>
                <a:gd name="T11" fmla="*/ 2 h 9"/>
                <a:gd name="T12" fmla="*/ 4 w 7"/>
                <a:gd name="T13" fmla="*/ 1 h 9"/>
                <a:gd name="T14" fmla="*/ 4 w 7"/>
                <a:gd name="T15" fmla="*/ 6 h 9"/>
                <a:gd name="T16" fmla="*/ 2 w 7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2" y="6"/>
                  </a:moveTo>
                  <a:cubicBezTo>
                    <a:pt x="2" y="8"/>
                    <a:pt x="0" y="4"/>
                    <a:pt x="0" y="7"/>
                  </a:cubicBezTo>
                  <a:cubicBezTo>
                    <a:pt x="1" y="7"/>
                    <a:pt x="1" y="9"/>
                    <a:pt x="2" y="9"/>
                  </a:cubicBezTo>
                  <a:cubicBezTo>
                    <a:pt x="3" y="5"/>
                    <a:pt x="4" y="8"/>
                    <a:pt x="5" y="8"/>
                  </a:cubicBezTo>
                  <a:cubicBezTo>
                    <a:pt x="5" y="8"/>
                    <a:pt x="6" y="6"/>
                    <a:pt x="7" y="6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3"/>
                    <a:pt x="6" y="0"/>
                    <a:pt x="4" y="1"/>
                  </a:cubicBezTo>
                  <a:cubicBezTo>
                    <a:pt x="3" y="3"/>
                    <a:pt x="5" y="6"/>
                    <a:pt x="4" y="6"/>
                  </a:cubicBezTo>
                  <a:cubicBezTo>
                    <a:pt x="3" y="6"/>
                    <a:pt x="2" y="4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" name="Freeform 25"/>
            <p:cNvSpPr/>
            <p:nvPr/>
          </p:nvSpPr>
          <p:spPr bwMode="auto">
            <a:xfrm>
              <a:off x="3181" y="3671"/>
              <a:ext cx="7" cy="14"/>
            </a:xfrm>
            <a:custGeom>
              <a:avLst/>
              <a:gdLst>
                <a:gd name="T0" fmla="*/ 0 w 3"/>
                <a:gd name="T1" fmla="*/ 3 h 5"/>
                <a:gd name="T2" fmla="*/ 2 w 3"/>
                <a:gd name="T3" fmla="*/ 5 h 5"/>
                <a:gd name="T4" fmla="*/ 0 w 3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2"/>
                    <a:pt x="2" y="5"/>
                    <a:pt x="2" y="5"/>
                  </a:cubicBezTo>
                  <a:cubicBezTo>
                    <a:pt x="3" y="4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" name="Freeform 26"/>
            <p:cNvSpPr/>
            <p:nvPr/>
          </p:nvSpPr>
          <p:spPr bwMode="auto">
            <a:xfrm>
              <a:off x="3009" y="3668"/>
              <a:ext cx="24" cy="23"/>
            </a:xfrm>
            <a:custGeom>
              <a:avLst/>
              <a:gdLst>
                <a:gd name="T0" fmla="*/ 10 w 10"/>
                <a:gd name="T1" fmla="*/ 2 h 8"/>
                <a:gd name="T2" fmla="*/ 6 w 10"/>
                <a:gd name="T3" fmla="*/ 3 h 8"/>
                <a:gd name="T4" fmla="*/ 7 w 10"/>
                <a:gd name="T5" fmla="*/ 0 h 8"/>
                <a:gd name="T6" fmla="*/ 3 w 10"/>
                <a:gd name="T7" fmla="*/ 0 h 8"/>
                <a:gd name="T8" fmla="*/ 2 w 10"/>
                <a:gd name="T9" fmla="*/ 2 h 8"/>
                <a:gd name="T10" fmla="*/ 4 w 10"/>
                <a:gd name="T11" fmla="*/ 5 h 8"/>
                <a:gd name="T12" fmla="*/ 0 w 10"/>
                <a:gd name="T13" fmla="*/ 5 h 8"/>
                <a:gd name="T14" fmla="*/ 4 w 10"/>
                <a:gd name="T15" fmla="*/ 7 h 8"/>
                <a:gd name="T16" fmla="*/ 6 w 10"/>
                <a:gd name="T17" fmla="*/ 8 h 8"/>
                <a:gd name="T18" fmla="*/ 10 w 10"/>
                <a:gd name="T1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8">
                  <a:moveTo>
                    <a:pt x="10" y="2"/>
                  </a:moveTo>
                  <a:cubicBezTo>
                    <a:pt x="8" y="0"/>
                    <a:pt x="9" y="3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5" y="1"/>
                    <a:pt x="5" y="2"/>
                    <a:pt x="3" y="0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4"/>
                    <a:pt x="4" y="4"/>
                    <a:pt x="4" y="5"/>
                  </a:cubicBezTo>
                  <a:cubicBezTo>
                    <a:pt x="2" y="4"/>
                    <a:pt x="1" y="3"/>
                    <a:pt x="0" y="5"/>
                  </a:cubicBezTo>
                  <a:cubicBezTo>
                    <a:pt x="2" y="6"/>
                    <a:pt x="2" y="6"/>
                    <a:pt x="4" y="7"/>
                  </a:cubicBezTo>
                  <a:cubicBezTo>
                    <a:pt x="5" y="7"/>
                    <a:pt x="5" y="8"/>
                    <a:pt x="6" y="8"/>
                  </a:cubicBezTo>
                  <a:cubicBezTo>
                    <a:pt x="8" y="6"/>
                    <a:pt x="10" y="5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" name="Freeform 27"/>
            <p:cNvSpPr>
              <a:spLocks noEditPoints="1"/>
            </p:cNvSpPr>
            <p:nvPr/>
          </p:nvSpPr>
          <p:spPr bwMode="auto">
            <a:xfrm>
              <a:off x="3102" y="3662"/>
              <a:ext cx="36" cy="29"/>
            </a:xfrm>
            <a:custGeom>
              <a:avLst/>
              <a:gdLst>
                <a:gd name="T0" fmla="*/ 0 w 15"/>
                <a:gd name="T1" fmla="*/ 2 h 10"/>
                <a:gd name="T2" fmla="*/ 1 w 15"/>
                <a:gd name="T3" fmla="*/ 4 h 10"/>
                <a:gd name="T4" fmla="*/ 3 w 15"/>
                <a:gd name="T5" fmla="*/ 5 h 10"/>
                <a:gd name="T6" fmla="*/ 5 w 15"/>
                <a:gd name="T7" fmla="*/ 7 h 10"/>
                <a:gd name="T8" fmla="*/ 8 w 15"/>
                <a:gd name="T9" fmla="*/ 6 h 10"/>
                <a:gd name="T10" fmla="*/ 9 w 15"/>
                <a:gd name="T11" fmla="*/ 6 h 10"/>
                <a:gd name="T12" fmla="*/ 7 w 15"/>
                <a:gd name="T13" fmla="*/ 9 h 10"/>
                <a:gd name="T14" fmla="*/ 11 w 15"/>
                <a:gd name="T15" fmla="*/ 7 h 10"/>
                <a:gd name="T16" fmla="*/ 10 w 15"/>
                <a:gd name="T17" fmla="*/ 10 h 10"/>
                <a:gd name="T18" fmla="*/ 13 w 15"/>
                <a:gd name="T19" fmla="*/ 6 h 10"/>
                <a:gd name="T20" fmla="*/ 14 w 15"/>
                <a:gd name="T21" fmla="*/ 8 h 10"/>
                <a:gd name="T22" fmla="*/ 15 w 15"/>
                <a:gd name="T23" fmla="*/ 6 h 10"/>
                <a:gd name="T24" fmla="*/ 11 w 15"/>
                <a:gd name="T25" fmla="*/ 2 h 10"/>
                <a:gd name="T26" fmla="*/ 9 w 15"/>
                <a:gd name="T27" fmla="*/ 5 h 10"/>
                <a:gd name="T28" fmla="*/ 7 w 15"/>
                <a:gd name="T29" fmla="*/ 2 h 10"/>
                <a:gd name="T30" fmla="*/ 0 w 15"/>
                <a:gd name="T31" fmla="*/ 2 h 10"/>
                <a:gd name="T32" fmla="*/ 5 w 15"/>
                <a:gd name="T33" fmla="*/ 6 h 10"/>
                <a:gd name="T34" fmla="*/ 5 w 15"/>
                <a:gd name="T35" fmla="*/ 4 h 10"/>
                <a:gd name="T36" fmla="*/ 5 w 15"/>
                <a:gd name="T37" fmla="*/ 3 h 10"/>
                <a:gd name="T38" fmla="*/ 5 w 15"/>
                <a:gd name="T3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cubicBezTo>
                    <a:pt x="1" y="2"/>
                    <a:pt x="1" y="4"/>
                    <a:pt x="1" y="4"/>
                  </a:cubicBezTo>
                  <a:cubicBezTo>
                    <a:pt x="2" y="5"/>
                    <a:pt x="3" y="4"/>
                    <a:pt x="3" y="5"/>
                  </a:cubicBezTo>
                  <a:cubicBezTo>
                    <a:pt x="3" y="6"/>
                    <a:pt x="4" y="6"/>
                    <a:pt x="5" y="7"/>
                  </a:cubicBezTo>
                  <a:cubicBezTo>
                    <a:pt x="7" y="8"/>
                    <a:pt x="6" y="6"/>
                    <a:pt x="8" y="6"/>
                  </a:cubicBezTo>
                  <a:cubicBezTo>
                    <a:pt x="8" y="7"/>
                    <a:pt x="9" y="6"/>
                    <a:pt x="9" y="6"/>
                  </a:cubicBezTo>
                  <a:cubicBezTo>
                    <a:pt x="9" y="7"/>
                    <a:pt x="7" y="7"/>
                    <a:pt x="7" y="9"/>
                  </a:cubicBezTo>
                  <a:cubicBezTo>
                    <a:pt x="9" y="9"/>
                    <a:pt x="9" y="7"/>
                    <a:pt x="11" y="7"/>
                  </a:cubicBezTo>
                  <a:cubicBezTo>
                    <a:pt x="11" y="8"/>
                    <a:pt x="10" y="8"/>
                    <a:pt x="10" y="10"/>
                  </a:cubicBezTo>
                  <a:cubicBezTo>
                    <a:pt x="13" y="10"/>
                    <a:pt x="11" y="7"/>
                    <a:pt x="13" y="6"/>
                  </a:cubicBezTo>
                  <a:cubicBezTo>
                    <a:pt x="13" y="7"/>
                    <a:pt x="13" y="8"/>
                    <a:pt x="14" y="8"/>
                  </a:cubicBezTo>
                  <a:cubicBezTo>
                    <a:pt x="14" y="7"/>
                    <a:pt x="15" y="6"/>
                    <a:pt x="15" y="6"/>
                  </a:cubicBezTo>
                  <a:cubicBezTo>
                    <a:pt x="11" y="7"/>
                    <a:pt x="14" y="1"/>
                    <a:pt x="11" y="2"/>
                  </a:cubicBezTo>
                  <a:cubicBezTo>
                    <a:pt x="9" y="1"/>
                    <a:pt x="12" y="5"/>
                    <a:pt x="9" y="5"/>
                  </a:cubicBezTo>
                  <a:cubicBezTo>
                    <a:pt x="8" y="4"/>
                    <a:pt x="6" y="4"/>
                    <a:pt x="7" y="2"/>
                  </a:cubicBezTo>
                  <a:cubicBezTo>
                    <a:pt x="5" y="1"/>
                    <a:pt x="1" y="0"/>
                    <a:pt x="0" y="2"/>
                  </a:cubicBezTo>
                  <a:close/>
                  <a:moveTo>
                    <a:pt x="5" y="6"/>
                  </a:moveTo>
                  <a:cubicBezTo>
                    <a:pt x="5" y="6"/>
                    <a:pt x="5" y="4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8" y="3"/>
                    <a:pt x="5" y="7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" name="Freeform 28"/>
            <p:cNvSpPr/>
            <p:nvPr/>
          </p:nvSpPr>
          <p:spPr bwMode="auto">
            <a:xfrm>
              <a:off x="3064" y="3662"/>
              <a:ext cx="41" cy="35"/>
            </a:xfrm>
            <a:custGeom>
              <a:avLst/>
              <a:gdLst>
                <a:gd name="T0" fmla="*/ 0 w 17"/>
                <a:gd name="T1" fmla="*/ 7 h 12"/>
                <a:gd name="T2" fmla="*/ 3 w 17"/>
                <a:gd name="T3" fmla="*/ 8 h 12"/>
                <a:gd name="T4" fmla="*/ 4 w 17"/>
                <a:gd name="T5" fmla="*/ 6 h 12"/>
                <a:gd name="T6" fmla="*/ 3 w 17"/>
                <a:gd name="T7" fmla="*/ 9 h 12"/>
                <a:gd name="T8" fmla="*/ 7 w 17"/>
                <a:gd name="T9" fmla="*/ 7 h 12"/>
                <a:gd name="T10" fmla="*/ 12 w 17"/>
                <a:gd name="T11" fmla="*/ 10 h 12"/>
                <a:gd name="T12" fmla="*/ 15 w 17"/>
                <a:gd name="T13" fmla="*/ 8 h 12"/>
                <a:gd name="T14" fmla="*/ 16 w 17"/>
                <a:gd name="T15" fmla="*/ 10 h 12"/>
                <a:gd name="T16" fmla="*/ 16 w 17"/>
                <a:gd name="T17" fmla="*/ 3 h 12"/>
                <a:gd name="T18" fmla="*/ 13 w 17"/>
                <a:gd name="T19" fmla="*/ 6 h 12"/>
                <a:gd name="T20" fmla="*/ 13 w 17"/>
                <a:gd name="T21" fmla="*/ 2 h 12"/>
                <a:gd name="T22" fmla="*/ 10 w 17"/>
                <a:gd name="T23" fmla="*/ 2 h 12"/>
                <a:gd name="T24" fmla="*/ 10 w 17"/>
                <a:gd name="T25" fmla="*/ 7 h 12"/>
                <a:gd name="T26" fmla="*/ 6 w 17"/>
                <a:gd name="T27" fmla="*/ 6 h 12"/>
                <a:gd name="T28" fmla="*/ 5 w 17"/>
                <a:gd name="T29" fmla="*/ 4 h 12"/>
                <a:gd name="T30" fmla="*/ 7 w 17"/>
                <a:gd name="T31" fmla="*/ 0 h 12"/>
                <a:gd name="T32" fmla="*/ 2 w 17"/>
                <a:gd name="T33" fmla="*/ 3 h 12"/>
                <a:gd name="T34" fmla="*/ 4 w 17"/>
                <a:gd name="T35" fmla="*/ 2 h 12"/>
                <a:gd name="T36" fmla="*/ 3 w 17"/>
                <a:gd name="T37" fmla="*/ 6 h 12"/>
                <a:gd name="T38" fmla="*/ 2 w 17"/>
                <a:gd name="T39" fmla="*/ 5 h 12"/>
                <a:gd name="T40" fmla="*/ 0 w 17"/>
                <a:gd name="T4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2">
                  <a:moveTo>
                    <a:pt x="0" y="7"/>
                  </a:moveTo>
                  <a:cubicBezTo>
                    <a:pt x="1" y="7"/>
                    <a:pt x="2" y="8"/>
                    <a:pt x="3" y="8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8"/>
                    <a:pt x="4" y="8"/>
                    <a:pt x="3" y="9"/>
                  </a:cubicBezTo>
                  <a:cubicBezTo>
                    <a:pt x="6" y="7"/>
                    <a:pt x="9" y="12"/>
                    <a:pt x="7" y="7"/>
                  </a:cubicBezTo>
                  <a:cubicBezTo>
                    <a:pt x="10" y="7"/>
                    <a:pt x="10" y="9"/>
                    <a:pt x="12" y="10"/>
                  </a:cubicBezTo>
                  <a:cubicBezTo>
                    <a:pt x="12" y="8"/>
                    <a:pt x="15" y="9"/>
                    <a:pt x="15" y="8"/>
                  </a:cubicBezTo>
                  <a:cubicBezTo>
                    <a:pt x="15" y="9"/>
                    <a:pt x="15" y="10"/>
                    <a:pt x="16" y="10"/>
                  </a:cubicBezTo>
                  <a:cubicBezTo>
                    <a:pt x="16" y="6"/>
                    <a:pt x="17" y="7"/>
                    <a:pt x="16" y="3"/>
                  </a:cubicBezTo>
                  <a:cubicBezTo>
                    <a:pt x="13" y="2"/>
                    <a:pt x="16" y="7"/>
                    <a:pt x="13" y="6"/>
                  </a:cubicBezTo>
                  <a:cubicBezTo>
                    <a:pt x="13" y="5"/>
                    <a:pt x="14" y="4"/>
                    <a:pt x="13" y="2"/>
                  </a:cubicBezTo>
                  <a:cubicBezTo>
                    <a:pt x="12" y="2"/>
                    <a:pt x="11" y="2"/>
                    <a:pt x="10" y="2"/>
                  </a:cubicBezTo>
                  <a:cubicBezTo>
                    <a:pt x="9" y="5"/>
                    <a:pt x="8" y="5"/>
                    <a:pt x="10" y="7"/>
                  </a:cubicBezTo>
                  <a:cubicBezTo>
                    <a:pt x="8" y="6"/>
                    <a:pt x="8" y="6"/>
                    <a:pt x="6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7" y="3"/>
                    <a:pt x="5" y="2"/>
                    <a:pt x="7" y="0"/>
                  </a:cubicBezTo>
                  <a:cubicBezTo>
                    <a:pt x="5" y="1"/>
                    <a:pt x="1" y="0"/>
                    <a:pt x="2" y="3"/>
                  </a:cubicBezTo>
                  <a:cubicBezTo>
                    <a:pt x="3" y="4"/>
                    <a:pt x="3" y="2"/>
                    <a:pt x="4" y="2"/>
                  </a:cubicBezTo>
                  <a:cubicBezTo>
                    <a:pt x="4" y="3"/>
                    <a:pt x="5" y="6"/>
                    <a:pt x="3" y="6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4" y="8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" name="Freeform 29"/>
            <p:cNvSpPr/>
            <p:nvPr/>
          </p:nvSpPr>
          <p:spPr bwMode="auto">
            <a:xfrm>
              <a:off x="3107" y="3682"/>
              <a:ext cx="12" cy="6"/>
            </a:xfrm>
            <a:custGeom>
              <a:avLst/>
              <a:gdLst>
                <a:gd name="T0" fmla="*/ 0 w 5"/>
                <a:gd name="T1" fmla="*/ 1 h 2"/>
                <a:gd name="T2" fmla="*/ 3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2"/>
                    <a:pt x="5" y="2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" name="Freeform 30"/>
            <p:cNvSpPr/>
            <p:nvPr/>
          </p:nvSpPr>
          <p:spPr bwMode="auto">
            <a:xfrm>
              <a:off x="3138" y="3665"/>
              <a:ext cx="19" cy="26"/>
            </a:xfrm>
            <a:custGeom>
              <a:avLst/>
              <a:gdLst>
                <a:gd name="T0" fmla="*/ 0 w 8"/>
                <a:gd name="T1" fmla="*/ 8 h 9"/>
                <a:gd name="T2" fmla="*/ 3 w 8"/>
                <a:gd name="T3" fmla="*/ 9 h 9"/>
                <a:gd name="T4" fmla="*/ 5 w 8"/>
                <a:gd name="T5" fmla="*/ 6 h 9"/>
                <a:gd name="T6" fmla="*/ 7 w 8"/>
                <a:gd name="T7" fmla="*/ 5 h 9"/>
                <a:gd name="T8" fmla="*/ 2 w 8"/>
                <a:gd name="T9" fmla="*/ 5 h 9"/>
                <a:gd name="T10" fmla="*/ 7 w 8"/>
                <a:gd name="T11" fmla="*/ 2 h 9"/>
                <a:gd name="T12" fmla="*/ 7 w 8"/>
                <a:gd name="T13" fmla="*/ 0 h 9"/>
                <a:gd name="T14" fmla="*/ 3 w 8"/>
                <a:gd name="T15" fmla="*/ 1 h 9"/>
                <a:gd name="T16" fmla="*/ 2 w 8"/>
                <a:gd name="T17" fmla="*/ 0 h 9"/>
                <a:gd name="T18" fmla="*/ 2 w 8"/>
                <a:gd name="T19" fmla="*/ 4 h 9"/>
                <a:gd name="T20" fmla="*/ 0 w 8"/>
                <a:gd name="T2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9">
                  <a:moveTo>
                    <a:pt x="0" y="8"/>
                  </a:moveTo>
                  <a:cubicBezTo>
                    <a:pt x="2" y="7"/>
                    <a:pt x="2" y="7"/>
                    <a:pt x="3" y="9"/>
                  </a:cubicBezTo>
                  <a:cubicBezTo>
                    <a:pt x="3" y="8"/>
                    <a:pt x="4" y="7"/>
                    <a:pt x="5" y="6"/>
                  </a:cubicBezTo>
                  <a:cubicBezTo>
                    <a:pt x="6" y="7"/>
                    <a:pt x="7" y="7"/>
                    <a:pt x="7" y="5"/>
                  </a:cubicBezTo>
                  <a:cubicBezTo>
                    <a:pt x="4" y="3"/>
                    <a:pt x="4" y="8"/>
                    <a:pt x="2" y="5"/>
                  </a:cubicBezTo>
                  <a:cubicBezTo>
                    <a:pt x="6" y="5"/>
                    <a:pt x="2" y="1"/>
                    <a:pt x="7" y="2"/>
                  </a:cubicBezTo>
                  <a:cubicBezTo>
                    <a:pt x="7" y="1"/>
                    <a:pt x="8" y="0"/>
                    <a:pt x="7" y="0"/>
                  </a:cubicBezTo>
                  <a:cubicBezTo>
                    <a:pt x="6" y="3"/>
                    <a:pt x="4" y="0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" name="Freeform 31"/>
            <p:cNvSpPr/>
            <p:nvPr/>
          </p:nvSpPr>
          <p:spPr bwMode="auto">
            <a:xfrm>
              <a:off x="3133" y="3665"/>
              <a:ext cx="7" cy="9"/>
            </a:xfrm>
            <a:custGeom>
              <a:avLst/>
              <a:gdLst>
                <a:gd name="T0" fmla="*/ 0 w 3"/>
                <a:gd name="T1" fmla="*/ 1 h 3"/>
                <a:gd name="T2" fmla="*/ 3 w 3"/>
                <a:gd name="T3" fmla="*/ 1 h 3"/>
                <a:gd name="T4" fmla="*/ 0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0" y="3"/>
                    <a:pt x="3" y="2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" name="Freeform 32"/>
            <p:cNvSpPr/>
            <p:nvPr/>
          </p:nvSpPr>
          <p:spPr bwMode="auto">
            <a:xfrm>
              <a:off x="3028" y="3677"/>
              <a:ext cx="15" cy="14"/>
            </a:xfrm>
            <a:custGeom>
              <a:avLst/>
              <a:gdLst>
                <a:gd name="T0" fmla="*/ 2 w 6"/>
                <a:gd name="T1" fmla="*/ 3 h 5"/>
                <a:gd name="T2" fmla="*/ 6 w 6"/>
                <a:gd name="T3" fmla="*/ 2 h 5"/>
                <a:gd name="T4" fmla="*/ 6 w 6"/>
                <a:gd name="T5" fmla="*/ 0 h 5"/>
                <a:gd name="T6" fmla="*/ 2 w 6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1"/>
                    <a:pt x="6" y="5"/>
                    <a:pt x="6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5" y="0"/>
                    <a:pt x="0" y="1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" name="Freeform 33"/>
            <p:cNvSpPr/>
            <p:nvPr/>
          </p:nvSpPr>
          <p:spPr bwMode="auto">
            <a:xfrm>
              <a:off x="3155" y="3662"/>
              <a:ext cx="21" cy="26"/>
            </a:xfrm>
            <a:custGeom>
              <a:avLst/>
              <a:gdLst>
                <a:gd name="T0" fmla="*/ 6 w 9"/>
                <a:gd name="T1" fmla="*/ 9 h 9"/>
                <a:gd name="T2" fmla="*/ 7 w 9"/>
                <a:gd name="T3" fmla="*/ 6 h 9"/>
                <a:gd name="T4" fmla="*/ 6 w 9"/>
                <a:gd name="T5" fmla="*/ 5 h 9"/>
                <a:gd name="T6" fmla="*/ 9 w 9"/>
                <a:gd name="T7" fmla="*/ 6 h 9"/>
                <a:gd name="T8" fmla="*/ 6 w 9"/>
                <a:gd name="T9" fmla="*/ 3 h 9"/>
                <a:gd name="T10" fmla="*/ 4 w 9"/>
                <a:gd name="T11" fmla="*/ 0 h 9"/>
                <a:gd name="T12" fmla="*/ 4 w 9"/>
                <a:gd name="T13" fmla="*/ 3 h 9"/>
                <a:gd name="T14" fmla="*/ 2 w 9"/>
                <a:gd name="T15" fmla="*/ 8 h 9"/>
                <a:gd name="T16" fmla="*/ 6 w 9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6" y="9"/>
                  </a:moveTo>
                  <a:cubicBezTo>
                    <a:pt x="6" y="8"/>
                    <a:pt x="7" y="7"/>
                    <a:pt x="7" y="6"/>
                  </a:cubicBezTo>
                  <a:cubicBezTo>
                    <a:pt x="6" y="6"/>
                    <a:pt x="5" y="6"/>
                    <a:pt x="6" y="5"/>
                  </a:cubicBezTo>
                  <a:cubicBezTo>
                    <a:pt x="8" y="4"/>
                    <a:pt x="7" y="6"/>
                    <a:pt x="9" y="6"/>
                  </a:cubicBezTo>
                  <a:cubicBezTo>
                    <a:pt x="9" y="4"/>
                    <a:pt x="7" y="5"/>
                    <a:pt x="6" y="3"/>
                  </a:cubicBezTo>
                  <a:cubicBezTo>
                    <a:pt x="6" y="2"/>
                    <a:pt x="6" y="0"/>
                    <a:pt x="4" y="0"/>
                  </a:cubicBezTo>
                  <a:cubicBezTo>
                    <a:pt x="3" y="2"/>
                    <a:pt x="4" y="1"/>
                    <a:pt x="4" y="3"/>
                  </a:cubicBezTo>
                  <a:cubicBezTo>
                    <a:pt x="0" y="3"/>
                    <a:pt x="3" y="7"/>
                    <a:pt x="2" y="8"/>
                  </a:cubicBezTo>
                  <a:cubicBezTo>
                    <a:pt x="4" y="7"/>
                    <a:pt x="4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" name="Freeform 34"/>
            <p:cNvSpPr/>
            <p:nvPr/>
          </p:nvSpPr>
          <p:spPr bwMode="auto">
            <a:xfrm>
              <a:off x="3033" y="3665"/>
              <a:ext cx="14" cy="15"/>
            </a:xfrm>
            <a:custGeom>
              <a:avLst/>
              <a:gdLst>
                <a:gd name="T0" fmla="*/ 3 w 6"/>
                <a:gd name="T1" fmla="*/ 0 h 5"/>
                <a:gd name="T2" fmla="*/ 3 w 6"/>
                <a:gd name="T3" fmla="*/ 1 h 5"/>
                <a:gd name="T4" fmla="*/ 0 w 6"/>
                <a:gd name="T5" fmla="*/ 1 h 5"/>
                <a:gd name="T6" fmla="*/ 3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cubicBezTo>
                    <a:pt x="3" y="0"/>
                    <a:pt x="3" y="1"/>
                    <a:pt x="3" y="1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0" y="5"/>
                    <a:pt x="6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" name="Freeform 35"/>
            <p:cNvSpPr/>
            <p:nvPr/>
          </p:nvSpPr>
          <p:spPr bwMode="auto">
            <a:xfrm>
              <a:off x="2978" y="3665"/>
              <a:ext cx="36" cy="26"/>
            </a:xfrm>
            <a:custGeom>
              <a:avLst/>
              <a:gdLst>
                <a:gd name="T0" fmla="*/ 10 w 15"/>
                <a:gd name="T1" fmla="*/ 5 h 9"/>
                <a:gd name="T2" fmla="*/ 11 w 15"/>
                <a:gd name="T3" fmla="*/ 7 h 9"/>
                <a:gd name="T4" fmla="*/ 7 w 15"/>
                <a:gd name="T5" fmla="*/ 2 h 9"/>
                <a:gd name="T6" fmla="*/ 7 w 15"/>
                <a:gd name="T7" fmla="*/ 2 h 9"/>
                <a:gd name="T8" fmla="*/ 3 w 15"/>
                <a:gd name="T9" fmla="*/ 1 h 9"/>
                <a:gd name="T10" fmla="*/ 0 w 15"/>
                <a:gd name="T11" fmla="*/ 4 h 9"/>
                <a:gd name="T12" fmla="*/ 3 w 15"/>
                <a:gd name="T13" fmla="*/ 6 h 9"/>
                <a:gd name="T14" fmla="*/ 2 w 15"/>
                <a:gd name="T15" fmla="*/ 8 h 9"/>
                <a:gd name="T16" fmla="*/ 3 w 15"/>
                <a:gd name="T17" fmla="*/ 8 h 9"/>
                <a:gd name="T18" fmla="*/ 6 w 15"/>
                <a:gd name="T19" fmla="*/ 7 h 9"/>
                <a:gd name="T20" fmla="*/ 6 w 15"/>
                <a:gd name="T21" fmla="*/ 8 h 9"/>
                <a:gd name="T22" fmla="*/ 8 w 15"/>
                <a:gd name="T23" fmla="*/ 9 h 9"/>
                <a:gd name="T24" fmla="*/ 10 w 15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9">
                  <a:moveTo>
                    <a:pt x="10" y="5"/>
                  </a:moveTo>
                  <a:cubicBezTo>
                    <a:pt x="10" y="6"/>
                    <a:pt x="11" y="6"/>
                    <a:pt x="11" y="7"/>
                  </a:cubicBezTo>
                  <a:cubicBezTo>
                    <a:pt x="15" y="2"/>
                    <a:pt x="4" y="4"/>
                    <a:pt x="7" y="2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0"/>
                    <a:pt x="4" y="3"/>
                    <a:pt x="3" y="1"/>
                  </a:cubicBezTo>
                  <a:cubicBezTo>
                    <a:pt x="4" y="4"/>
                    <a:pt x="0" y="2"/>
                    <a:pt x="0" y="4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1" y="6"/>
                    <a:pt x="1" y="7"/>
                    <a:pt x="2" y="8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6" y="9"/>
                    <a:pt x="4" y="7"/>
                    <a:pt x="6" y="7"/>
                  </a:cubicBezTo>
                  <a:cubicBezTo>
                    <a:pt x="6" y="7"/>
                    <a:pt x="6" y="8"/>
                    <a:pt x="6" y="8"/>
                  </a:cubicBezTo>
                  <a:cubicBezTo>
                    <a:pt x="6" y="8"/>
                    <a:pt x="7" y="8"/>
                    <a:pt x="8" y="9"/>
                  </a:cubicBezTo>
                  <a:cubicBezTo>
                    <a:pt x="10" y="8"/>
                    <a:pt x="8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" name="Freeform 36"/>
            <p:cNvSpPr/>
            <p:nvPr/>
          </p:nvSpPr>
          <p:spPr bwMode="auto">
            <a:xfrm>
              <a:off x="2938" y="3668"/>
              <a:ext cx="43" cy="26"/>
            </a:xfrm>
            <a:custGeom>
              <a:avLst/>
              <a:gdLst>
                <a:gd name="T0" fmla="*/ 17 w 18"/>
                <a:gd name="T1" fmla="*/ 6 h 9"/>
                <a:gd name="T2" fmla="*/ 15 w 18"/>
                <a:gd name="T3" fmla="*/ 2 h 9"/>
                <a:gd name="T4" fmla="*/ 14 w 18"/>
                <a:gd name="T5" fmla="*/ 1 h 9"/>
                <a:gd name="T6" fmla="*/ 13 w 18"/>
                <a:gd name="T7" fmla="*/ 3 h 9"/>
                <a:gd name="T8" fmla="*/ 9 w 18"/>
                <a:gd name="T9" fmla="*/ 3 h 9"/>
                <a:gd name="T10" fmla="*/ 9 w 18"/>
                <a:gd name="T11" fmla="*/ 4 h 9"/>
                <a:gd name="T12" fmla="*/ 8 w 18"/>
                <a:gd name="T13" fmla="*/ 1 h 9"/>
                <a:gd name="T14" fmla="*/ 5 w 18"/>
                <a:gd name="T15" fmla="*/ 0 h 9"/>
                <a:gd name="T16" fmla="*/ 2 w 18"/>
                <a:gd name="T17" fmla="*/ 2 h 9"/>
                <a:gd name="T18" fmla="*/ 5 w 18"/>
                <a:gd name="T19" fmla="*/ 4 h 9"/>
                <a:gd name="T20" fmla="*/ 4 w 18"/>
                <a:gd name="T21" fmla="*/ 6 h 9"/>
                <a:gd name="T22" fmla="*/ 0 w 18"/>
                <a:gd name="T23" fmla="*/ 4 h 9"/>
                <a:gd name="T24" fmla="*/ 1 w 18"/>
                <a:gd name="T25" fmla="*/ 7 h 9"/>
                <a:gd name="T26" fmla="*/ 3 w 18"/>
                <a:gd name="T27" fmla="*/ 8 h 9"/>
                <a:gd name="T28" fmla="*/ 6 w 18"/>
                <a:gd name="T29" fmla="*/ 8 h 9"/>
                <a:gd name="T30" fmla="*/ 9 w 18"/>
                <a:gd name="T31" fmla="*/ 5 h 9"/>
                <a:gd name="T32" fmla="*/ 10 w 18"/>
                <a:gd name="T33" fmla="*/ 8 h 9"/>
                <a:gd name="T34" fmla="*/ 13 w 18"/>
                <a:gd name="T35" fmla="*/ 5 h 9"/>
                <a:gd name="T36" fmla="*/ 17 w 18"/>
                <a:gd name="T3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9">
                  <a:moveTo>
                    <a:pt x="17" y="6"/>
                  </a:moveTo>
                  <a:cubicBezTo>
                    <a:pt x="18" y="3"/>
                    <a:pt x="16" y="3"/>
                    <a:pt x="15" y="2"/>
                  </a:cubicBezTo>
                  <a:cubicBezTo>
                    <a:pt x="15" y="2"/>
                    <a:pt x="15" y="1"/>
                    <a:pt x="14" y="1"/>
                  </a:cubicBezTo>
                  <a:cubicBezTo>
                    <a:pt x="15" y="2"/>
                    <a:pt x="13" y="4"/>
                    <a:pt x="13" y="3"/>
                  </a:cubicBezTo>
                  <a:cubicBezTo>
                    <a:pt x="13" y="1"/>
                    <a:pt x="10" y="2"/>
                    <a:pt x="9" y="3"/>
                  </a:cubicBezTo>
                  <a:cubicBezTo>
                    <a:pt x="10" y="3"/>
                    <a:pt x="10" y="4"/>
                    <a:pt x="9" y="4"/>
                  </a:cubicBezTo>
                  <a:cubicBezTo>
                    <a:pt x="8" y="3"/>
                    <a:pt x="8" y="2"/>
                    <a:pt x="8" y="1"/>
                  </a:cubicBezTo>
                  <a:cubicBezTo>
                    <a:pt x="5" y="2"/>
                    <a:pt x="6" y="2"/>
                    <a:pt x="5" y="0"/>
                  </a:cubicBezTo>
                  <a:cubicBezTo>
                    <a:pt x="5" y="2"/>
                    <a:pt x="2" y="1"/>
                    <a:pt x="2" y="2"/>
                  </a:cubicBezTo>
                  <a:cubicBezTo>
                    <a:pt x="3" y="3"/>
                    <a:pt x="5" y="2"/>
                    <a:pt x="5" y="4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5"/>
                    <a:pt x="1" y="1"/>
                    <a:pt x="0" y="4"/>
                  </a:cubicBezTo>
                  <a:cubicBezTo>
                    <a:pt x="2" y="3"/>
                    <a:pt x="1" y="5"/>
                    <a:pt x="1" y="7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5" y="8"/>
                    <a:pt x="8" y="4"/>
                    <a:pt x="6" y="8"/>
                  </a:cubicBezTo>
                  <a:cubicBezTo>
                    <a:pt x="9" y="9"/>
                    <a:pt x="7" y="5"/>
                    <a:pt x="9" y="5"/>
                  </a:cubicBezTo>
                  <a:cubicBezTo>
                    <a:pt x="9" y="7"/>
                    <a:pt x="9" y="7"/>
                    <a:pt x="10" y="8"/>
                  </a:cubicBezTo>
                  <a:cubicBezTo>
                    <a:pt x="11" y="6"/>
                    <a:pt x="11" y="5"/>
                    <a:pt x="13" y="5"/>
                  </a:cubicBezTo>
                  <a:cubicBezTo>
                    <a:pt x="12" y="9"/>
                    <a:pt x="15" y="4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" name="Freeform 37"/>
            <p:cNvSpPr/>
            <p:nvPr/>
          </p:nvSpPr>
          <p:spPr bwMode="auto">
            <a:xfrm>
              <a:off x="2997" y="3662"/>
              <a:ext cx="8" cy="15"/>
            </a:xfrm>
            <a:custGeom>
              <a:avLst/>
              <a:gdLst>
                <a:gd name="T0" fmla="*/ 3 w 3"/>
                <a:gd name="T1" fmla="*/ 2 h 5"/>
                <a:gd name="T2" fmla="*/ 3 w 3"/>
                <a:gd name="T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cubicBezTo>
                    <a:pt x="0" y="0"/>
                    <a:pt x="2" y="5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3" name="Freeform 38"/>
            <p:cNvSpPr/>
            <p:nvPr/>
          </p:nvSpPr>
          <p:spPr bwMode="auto">
            <a:xfrm>
              <a:off x="3045" y="3668"/>
              <a:ext cx="19" cy="29"/>
            </a:xfrm>
            <a:custGeom>
              <a:avLst/>
              <a:gdLst>
                <a:gd name="T0" fmla="*/ 1 w 8"/>
                <a:gd name="T1" fmla="*/ 7 h 10"/>
                <a:gd name="T2" fmla="*/ 5 w 8"/>
                <a:gd name="T3" fmla="*/ 6 h 10"/>
                <a:gd name="T4" fmla="*/ 7 w 8"/>
                <a:gd name="T5" fmla="*/ 6 h 10"/>
                <a:gd name="T6" fmla="*/ 8 w 8"/>
                <a:gd name="T7" fmla="*/ 7 h 10"/>
                <a:gd name="T8" fmla="*/ 8 w 8"/>
                <a:gd name="T9" fmla="*/ 2 h 10"/>
                <a:gd name="T10" fmla="*/ 4 w 8"/>
                <a:gd name="T11" fmla="*/ 0 h 10"/>
                <a:gd name="T12" fmla="*/ 1 w 8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1" y="7"/>
                  </a:moveTo>
                  <a:cubicBezTo>
                    <a:pt x="3" y="8"/>
                    <a:pt x="3" y="7"/>
                    <a:pt x="5" y="6"/>
                  </a:cubicBezTo>
                  <a:cubicBezTo>
                    <a:pt x="5" y="10"/>
                    <a:pt x="6" y="6"/>
                    <a:pt x="7" y="6"/>
                  </a:cubicBezTo>
                  <a:cubicBezTo>
                    <a:pt x="7" y="6"/>
                    <a:pt x="7" y="7"/>
                    <a:pt x="8" y="7"/>
                  </a:cubicBezTo>
                  <a:cubicBezTo>
                    <a:pt x="7" y="4"/>
                    <a:pt x="8" y="5"/>
                    <a:pt x="8" y="2"/>
                  </a:cubicBezTo>
                  <a:cubicBezTo>
                    <a:pt x="6" y="2"/>
                    <a:pt x="6" y="1"/>
                    <a:pt x="4" y="0"/>
                  </a:cubicBezTo>
                  <a:cubicBezTo>
                    <a:pt x="3" y="2"/>
                    <a:pt x="0" y="3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" name="Freeform 39"/>
            <p:cNvSpPr/>
            <p:nvPr/>
          </p:nvSpPr>
          <p:spPr bwMode="auto">
            <a:xfrm>
              <a:off x="3424" y="3648"/>
              <a:ext cx="52" cy="43"/>
            </a:xfrm>
            <a:custGeom>
              <a:avLst/>
              <a:gdLst>
                <a:gd name="T0" fmla="*/ 21 w 22"/>
                <a:gd name="T1" fmla="*/ 5 h 15"/>
                <a:gd name="T2" fmla="*/ 19 w 22"/>
                <a:gd name="T3" fmla="*/ 5 h 15"/>
                <a:gd name="T4" fmla="*/ 20 w 22"/>
                <a:gd name="T5" fmla="*/ 3 h 15"/>
                <a:gd name="T6" fmla="*/ 20 w 22"/>
                <a:gd name="T7" fmla="*/ 4 h 15"/>
                <a:gd name="T8" fmla="*/ 17 w 22"/>
                <a:gd name="T9" fmla="*/ 7 h 15"/>
                <a:gd name="T10" fmla="*/ 14 w 22"/>
                <a:gd name="T11" fmla="*/ 6 h 15"/>
                <a:gd name="T12" fmla="*/ 12 w 22"/>
                <a:gd name="T13" fmla="*/ 4 h 15"/>
                <a:gd name="T14" fmla="*/ 12 w 22"/>
                <a:gd name="T15" fmla="*/ 7 h 15"/>
                <a:gd name="T16" fmla="*/ 13 w 22"/>
                <a:gd name="T17" fmla="*/ 7 h 15"/>
                <a:gd name="T18" fmla="*/ 9 w 22"/>
                <a:gd name="T19" fmla="*/ 9 h 15"/>
                <a:gd name="T20" fmla="*/ 8 w 22"/>
                <a:gd name="T21" fmla="*/ 11 h 15"/>
                <a:gd name="T22" fmla="*/ 5 w 22"/>
                <a:gd name="T23" fmla="*/ 8 h 15"/>
                <a:gd name="T24" fmla="*/ 4 w 22"/>
                <a:gd name="T25" fmla="*/ 6 h 15"/>
                <a:gd name="T26" fmla="*/ 0 w 22"/>
                <a:gd name="T27" fmla="*/ 8 h 15"/>
                <a:gd name="T28" fmla="*/ 1 w 22"/>
                <a:gd name="T29" fmla="*/ 14 h 15"/>
                <a:gd name="T30" fmla="*/ 4 w 22"/>
                <a:gd name="T31" fmla="*/ 13 h 15"/>
                <a:gd name="T32" fmla="*/ 6 w 22"/>
                <a:gd name="T33" fmla="*/ 11 h 15"/>
                <a:gd name="T34" fmla="*/ 8 w 22"/>
                <a:gd name="T35" fmla="*/ 14 h 15"/>
                <a:gd name="T36" fmla="*/ 9 w 22"/>
                <a:gd name="T37" fmla="*/ 12 h 15"/>
                <a:gd name="T38" fmla="*/ 13 w 22"/>
                <a:gd name="T39" fmla="*/ 14 h 15"/>
                <a:gd name="T40" fmla="*/ 13 w 22"/>
                <a:gd name="T41" fmla="*/ 10 h 15"/>
                <a:gd name="T42" fmla="*/ 15 w 22"/>
                <a:gd name="T43" fmla="*/ 10 h 15"/>
                <a:gd name="T44" fmla="*/ 15 w 22"/>
                <a:gd name="T45" fmla="*/ 9 h 15"/>
                <a:gd name="T46" fmla="*/ 20 w 22"/>
                <a:gd name="T47" fmla="*/ 11 h 15"/>
                <a:gd name="T48" fmla="*/ 20 w 22"/>
                <a:gd name="T49" fmla="*/ 7 h 15"/>
                <a:gd name="T50" fmla="*/ 22 w 22"/>
                <a:gd name="T51" fmla="*/ 7 h 15"/>
                <a:gd name="T52" fmla="*/ 21 w 22"/>
                <a:gd name="T5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15">
                  <a:moveTo>
                    <a:pt x="21" y="5"/>
                  </a:moveTo>
                  <a:cubicBezTo>
                    <a:pt x="21" y="6"/>
                    <a:pt x="19" y="6"/>
                    <a:pt x="19" y="5"/>
                  </a:cubicBezTo>
                  <a:cubicBezTo>
                    <a:pt x="21" y="6"/>
                    <a:pt x="21" y="0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17" y="4"/>
                    <a:pt x="19" y="7"/>
                    <a:pt x="17" y="7"/>
                  </a:cubicBezTo>
                  <a:cubicBezTo>
                    <a:pt x="16" y="7"/>
                    <a:pt x="16" y="5"/>
                    <a:pt x="14" y="6"/>
                  </a:cubicBezTo>
                  <a:cubicBezTo>
                    <a:pt x="14" y="4"/>
                    <a:pt x="13" y="3"/>
                    <a:pt x="12" y="4"/>
                  </a:cubicBezTo>
                  <a:cubicBezTo>
                    <a:pt x="11" y="6"/>
                    <a:pt x="10" y="7"/>
                    <a:pt x="12" y="7"/>
                  </a:cubicBezTo>
                  <a:cubicBezTo>
                    <a:pt x="12" y="7"/>
                    <a:pt x="13" y="5"/>
                    <a:pt x="13" y="7"/>
                  </a:cubicBezTo>
                  <a:cubicBezTo>
                    <a:pt x="12" y="7"/>
                    <a:pt x="11" y="9"/>
                    <a:pt x="9" y="9"/>
                  </a:cubicBezTo>
                  <a:cubicBezTo>
                    <a:pt x="9" y="10"/>
                    <a:pt x="8" y="11"/>
                    <a:pt x="8" y="11"/>
                  </a:cubicBezTo>
                  <a:cubicBezTo>
                    <a:pt x="7" y="11"/>
                    <a:pt x="6" y="9"/>
                    <a:pt x="5" y="8"/>
                  </a:cubicBezTo>
                  <a:cubicBezTo>
                    <a:pt x="5" y="8"/>
                    <a:pt x="7" y="5"/>
                    <a:pt x="4" y="6"/>
                  </a:cubicBezTo>
                  <a:cubicBezTo>
                    <a:pt x="4" y="9"/>
                    <a:pt x="1" y="7"/>
                    <a:pt x="0" y="8"/>
                  </a:cubicBezTo>
                  <a:cubicBezTo>
                    <a:pt x="3" y="9"/>
                    <a:pt x="0" y="11"/>
                    <a:pt x="1" y="14"/>
                  </a:cubicBezTo>
                  <a:cubicBezTo>
                    <a:pt x="2" y="13"/>
                    <a:pt x="5" y="15"/>
                    <a:pt x="4" y="13"/>
                  </a:cubicBezTo>
                  <a:cubicBezTo>
                    <a:pt x="2" y="13"/>
                    <a:pt x="6" y="12"/>
                    <a:pt x="6" y="11"/>
                  </a:cubicBezTo>
                  <a:cubicBezTo>
                    <a:pt x="7" y="12"/>
                    <a:pt x="6" y="14"/>
                    <a:pt x="8" y="14"/>
                  </a:cubicBezTo>
                  <a:cubicBezTo>
                    <a:pt x="9" y="13"/>
                    <a:pt x="8" y="12"/>
                    <a:pt x="9" y="12"/>
                  </a:cubicBezTo>
                  <a:cubicBezTo>
                    <a:pt x="12" y="11"/>
                    <a:pt x="11" y="14"/>
                    <a:pt x="13" y="14"/>
                  </a:cubicBezTo>
                  <a:cubicBezTo>
                    <a:pt x="14" y="12"/>
                    <a:pt x="11" y="10"/>
                    <a:pt x="13" y="10"/>
                  </a:cubicBezTo>
                  <a:cubicBezTo>
                    <a:pt x="13" y="11"/>
                    <a:pt x="15" y="11"/>
                    <a:pt x="15" y="10"/>
                  </a:cubicBezTo>
                  <a:cubicBezTo>
                    <a:pt x="14" y="10"/>
                    <a:pt x="14" y="9"/>
                    <a:pt x="15" y="9"/>
                  </a:cubicBezTo>
                  <a:cubicBezTo>
                    <a:pt x="17" y="10"/>
                    <a:pt x="16" y="12"/>
                    <a:pt x="20" y="11"/>
                  </a:cubicBezTo>
                  <a:cubicBezTo>
                    <a:pt x="20" y="10"/>
                    <a:pt x="20" y="9"/>
                    <a:pt x="20" y="7"/>
                  </a:cubicBezTo>
                  <a:cubicBezTo>
                    <a:pt x="21" y="7"/>
                    <a:pt x="22" y="8"/>
                    <a:pt x="22" y="7"/>
                  </a:cubicBezTo>
                  <a:cubicBezTo>
                    <a:pt x="22" y="6"/>
                    <a:pt x="22" y="5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" name="Freeform 40"/>
            <p:cNvSpPr/>
            <p:nvPr/>
          </p:nvSpPr>
          <p:spPr bwMode="auto">
            <a:xfrm>
              <a:off x="3495" y="3654"/>
              <a:ext cx="14" cy="14"/>
            </a:xfrm>
            <a:custGeom>
              <a:avLst/>
              <a:gdLst>
                <a:gd name="T0" fmla="*/ 3 w 6"/>
                <a:gd name="T1" fmla="*/ 2 h 5"/>
                <a:gd name="T2" fmla="*/ 6 w 6"/>
                <a:gd name="T3" fmla="*/ 2 h 5"/>
                <a:gd name="T4" fmla="*/ 2 w 6"/>
                <a:gd name="T5" fmla="*/ 1 h 5"/>
                <a:gd name="T6" fmla="*/ 2 w 6"/>
                <a:gd name="T7" fmla="*/ 4 h 5"/>
                <a:gd name="T8" fmla="*/ 3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cubicBezTo>
                    <a:pt x="5" y="0"/>
                    <a:pt x="5" y="5"/>
                    <a:pt x="6" y="2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2" y="1"/>
                    <a:pt x="0" y="3"/>
                    <a:pt x="2" y="4"/>
                  </a:cubicBezTo>
                  <a:cubicBezTo>
                    <a:pt x="2" y="3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" name="Freeform 41"/>
            <p:cNvSpPr/>
            <p:nvPr/>
          </p:nvSpPr>
          <p:spPr bwMode="auto">
            <a:xfrm>
              <a:off x="3493" y="3665"/>
              <a:ext cx="19" cy="26"/>
            </a:xfrm>
            <a:custGeom>
              <a:avLst/>
              <a:gdLst>
                <a:gd name="T0" fmla="*/ 6 w 8"/>
                <a:gd name="T1" fmla="*/ 7 h 9"/>
                <a:gd name="T2" fmla="*/ 5 w 8"/>
                <a:gd name="T3" fmla="*/ 6 h 9"/>
                <a:gd name="T4" fmla="*/ 4 w 8"/>
                <a:gd name="T5" fmla="*/ 3 h 9"/>
                <a:gd name="T6" fmla="*/ 6 w 8"/>
                <a:gd name="T7" fmla="*/ 3 h 9"/>
                <a:gd name="T8" fmla="*/ 6 w 8"/>
                <a:gd name="T9" fmla="*/ 0 h 9"/>
                <a:gd name="T10" fmla="*/ 1 w 8"/>
                <a:gd name="T11" fmla="*/ 4 h 9"/>
                <a:gd name="T12" fmla="*/ 4 w 8"/>
                <a:gd name="T13" fmla="*/ 9 h 9"/>
                <a:gd name="T14" fmla="*/ 8 w 8"/>
                <a:gd name="T15" fmla="*/ 5 h 9"/>
                <a:gd name="T16" fmla="*/ 6 w 8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9">
                  <a:moveTo>
                    <a:pt x="6" y="7"/>
                  </a:moveTo>
                  <a:cubicBezTo>
                    <a:pt x="5" y="7"/>
                    <a:pt x="5" y="6"/>
                    <a:pt x="5" y="6"/>
                  </a:cubicBezTo>
                  <a:cubicBezTo>
                    <a:pt x="6" y="7"/>
                    <a:pt x="4" y="4"/>
                    <a:pt x="4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3"/>
                    <a:pt x="0" y="0"/>
                    <a:pt x="1" y="4"/>
                  </a:cubicBezTo>
                  <a:cubicBezTo>
                    <a:pt x="3" y="4"/>
                    <a:pt x="4" y="6"/>
                    <a:pt x="4" y="9"/>
                  </a:cubicBezTo>
                  <a:cubicBezTo>
                    <a:pt x="6" y="9"/>
                    <a:pt x="7" y="7"/>
                    <a:pt x="8" y="5"/>
                  </a:cubicBezTo>
                  <a:cubicBezTo>
                    <a:pt x="7" y="5"/>
                    <a:pt x="6" y="7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" name="Freeform 42"/>
            <p:cNvSpPr/>
            <p:nvPr/>
          </p:nvSpPr>
          <p:spPr bwMode="auto">
            <a:xfrm>
              <a:off x="3407" y="3659"/>
              <a:ext cx="17" cy="29"/>
            </a:xfrm>
            <a:custGeom>
              <a:avLst/>
              <a:gdLst>
                <a:gd name="T0" fmla="*/ 6 w 7"/>
                <a:gd name="T1" fmla="*/ 2 h 10"/>
                <a:gd name="T2" fmla="*/ 5 w 7"/>
                <a:gd name="T3" fmla="*/ 0 h 10"/>
                <a:gd name="T4" fmla="*/ 3 w 7"/>
                <a:gd name="T5" fmla="*/ 0 h 10"/>
                <a:gd name="T6" fmla="*/ 4 w 7"/>
                <a:gd name="T7" fmla="*/ 3 h 10"/>
                <a:gd name="T8" fmla="*/ 0 w 7"/>
                <a:gd name="T9" fmla="*/ 3 h 10"/>
                <a:gd name="T10" fmla="*/ 0 w 7"/>
                <a:gd name="T11" fmla="*/ 7 h 10"/>
                <a:gd name="T12" fmla="*/ 4 w 7"/>
                <a:gd name="T13" fmla="*/ 5 h 10"/>
                <a:gd name="T14" fmla="*/ 2 w 7"/>
                <a:gd name="T15" fmla="*/ 7 h 10"/>
                <a:gd name="T16" fmla="*/ 4 w 7"/>
                <a:gd name="T17" fmla="*/ 7 h 10"/>
                <a:gd name="T18" fmla="*/ 4 w 7"/>
                <a:gd name="T19" fmla="*/ 10 h 10"/>
                <a:gd name="T20" fmla="*/ 6 w 7"/>
                <a:gd name="T21" fmla="*/ 7 h 10"/>
                <a:gd name="T22" fmla="*/ 4 w 7"/>
                <a:gd name="T23" fmla="*/ 3 h 10"/>
                <a:gd name="T24" fmla="*/ 6 w 7"/>
                <a:gd name="T25" fmla="*/ 4 h 10"/>
                <a:gd name="T26" fmla="*/ 6 w 7"/>
                <a:gd name="T2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0">
                  <a:moveTo>
                    <a:pt x="6" y="2"/>
                  </a:moveTo>
                  <a:cubicBezTo>
                    <a:pt x="6" y="3"/>
                    <a:pt x="5" y="2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1"/>
                    <a:pt x="4" y="2"/>
                    <a:pt x="4" y="3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4"/>
                    <a:pt x="1" y="6"/>
                    <a:pt x="0" y="7"/>
                  </a:cubicBezTo>
                  <a:cubicBezTo>
                    <a:pt x="2" y="7"/>
                    <a:pt x="2" y="5"/>
                    <a:pt x="4" y="5"/>
                  </a:cubicBezTo>
                  <a:cubicBezTo>
                    <a:pt x="4" y="6"/>
                    <a:pt x="2" y="7"/>
                    <a:pt x="2" y="7"/>
                  </a:cubicBezTo>
                  <a:cubicBezTo>
                    <a:pt x="2" y="8"/>
                    <a:pt x="5" y="6"/>
                    <a:pt x="4" y="7"/>
                  </a:cubicBezTo>
                  <a:cubicBezTo>
                    <a:pt x="4" y="8"/>
                    <a:pt x="1" y="9"/>
                    <a:pt x="4" y="10"/>
                  </a:cubicBezTo>
                  <a:cubicBezTo>
                    <a:pt x="4" y="8"/>
                    <a:pt x="6" y="9"/>
                    <a:pt x="6" y="7"/>
                  </a:cubicBezTo>
                  <a:cubicBezTo>
                    <a:pt x="5" y="7"/>
                    <a:pt x="4" y="5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6" y="3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" name="Freeform 43"/>
            <p:cNvSpPr/>
            <p:nvPr/>
          </p:nvSpPr>
          <p:spPr bwMode="auto">
            <a:xfrm>
              <a:off x="3402" y="3680"/>
              <a:ext cx="10" cy="8"/>
            </a:xfrm>
            <a:custGeom>
              <a:avLst/>
              <a:gdLst>
                <a:gd name="T0" fmla="*/ 4 w 4"/>
                <a:gd name="T1" fmla="*/ 1 h 3"/>
                <a:gd name="T2" fmla="*/ 2 w 4"/>
                <a:gd name="T3" fmla="*/ 0 h 3"/>
                <a:gd name="T4" fmla="*/ 4 w 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1"/>
                    <a:pt x="3" y="0"/>
                    <a:pt x="2" y="0"/>
                  </a:cubicBezTo>
                  <a:cubicBezTo>
                    <a:pt x="0" y="2"/>
                    <a:pt x="4" y="3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" name="Freeform 44"/>
            <p:cNvSpPr/>
            <p:nvPr/>
          </p:nvSpPr>
          <p:spPr bwMode="auto">
            <a:xfrm>
              <a:off x="3469" y="3680"/>
              <a:ext cx="7" cy="11"/>
            </a:xfrm>
            <a:custGeom>
              <a:avLst/>
              <a:gdLst>
                <a:gd name="T0" fmla="*/ 2 w 3"/>
                <a:gd name="T1" fmla="*/ 0 h 4"/>
                <a:gd name="T2" fmla="*/ 1 w 3"/>
                <a:gd name="T3" fmla="*/ 2 h 4"/>
                <a:gd name="T4" fmla="*/ 0 w 3"/>
                <a:gd name="T5" fmla="*/ 1 h 4"/>
                <a:gd name="T6" fmla="*/ 1 w 3"/>
                <a:gd name="T7" fmla="*/ 4 h 4"/>
                <a:gd name="T8" fmla="*/ 2 w 3"/>
                <a:gd name="T9" fmla="*/ 2 h 4"/>
                <a:gd name="T10" fmla="*/ 3 w 3"/>
                <a:gd name="T11" fmla="*/ 2 h 4"/>
                <a:gd name="T12" fmla="*/ 2 w 3"/>
                <a:gd name="T13" fmla="*/ 1 h 4"/>
                <a:gd name="T14" fmla="*/ 2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2"/>
                    <a:pt x="3" y="3"/>
                    <a:pt x="3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" name="Freeform 45"/>
            <p:cNvSpPr/>
            <p:nvPr/>
          </p:nvSpPr>
          <p:spPr bwMode="auto">
            <a:xfrm>
              <a:off x="3481" y="3657"/>
              <a:ext cx="14" cy="34"/>
            </a:xfrm>
            <a:custGeom>
              <a:avLst/>
              <a:gdLst>
                <a:gd name="T0" fmla="*/ 2 w 6"/>
                <a:gd name="T1" fmla="*/ 5 h 12"/>
                <a:gd name="T2" fmla="*/ 1 w 6"/>
                <a:gd name="T3" fmla="*/ 3 h 12"/>
                <a:gd name="T4" fmla="*/ 2 w 6"/>
                <a:gd name="T5" fmla="*/ 0 h 12"/>
                <a:gd name="T6" fmla="*/ 0 w 6"/>
                <a:gd name="T7" fmla="*/ 1 h 12"/>
                <a:gd name="T8" fmla="*/ 1 w 6"/>
                <a:gd name="T9" fmla="*/ 8 h 12"/>
                <a:gd name="T10" fmla="*/ 2 w 6"/>
                <a:gd name="T11" fmla="*/ 11 h 12"/>
                <a:gd name="T12" fmla="*/ 6 w 6"/>
                <a:gd name="T13" fmla="*/ 12 h 12"/>
                <a:gd name="T14" fmla="*/ 2 w 6"/>
                <a:gd name="T1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2">
                  <a:moveTo>
                    <a:pt x="2" y="5"/>
                  </a:moveTo>
                  <a:cubicBezTo>
                    <a:pt x="2" y="3"/>
                    <a:pt x="4" y="1"/>
                    <a:pt x="1" y="3"/>
                  </a:cubicBezTo>
                  <a:cubicBezTo>
                    <a:pt x="0" y="1"/>
                    <a:pt x="5" y="1"/>
                    <a:pt x="2" y="0"/>
                  </a:cubicBezTo>
                  <a:cubicBezTo>
                    <a:pt x="2" y="1"/>
                    <a:pt x="0" y="1"/>
                    <a:pt x="0" y="1"/>
                  </a:cubicBezTo>
                  <a:cubicBezTo>
                    <a:pt x="0" y="3"/>
                    <a:pt x="0" y="6"/>
                    <a:pt x="1" y="8"/>
                  </a:cubicBezTo>
                  <a:cubicBezTo>
                    <a:pt x="1" y="9"/>
                    <a:pt x="1" y="11"/>
                    <a:pt x="2" y="11"/>
                  </a:cubicBezTo>
                  <a:cubicBezTo>
                    <a:pt x="3" y="10"/>
                    <a:pt x="4" y="10"/>
                    <a:pt x="6" y="12"/>
                  </a:cubicBezTo>
                  <a:cubicBezTo>
                    <a:pt x="6" y="8"/>
                    <a:pt x="3" y="8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" name="Freeform 46"/>
            <p:cNvSpPr>
              <a:spLocks noEditPoints="1"/>
            </p:cNvSpPr>
            <p:nvPr/>
          </p:nvSpPr>
          <p:spPr bwMode="auto">
            <a:xfrm>
              <a:off x="2862" y="3665"/>
              <a:ext cx="74" cy="26"/>
            </a:xfrm>
            <a:custGeom>
              <a:avLst/>
              <a:gdLst>
                <a:gd name="T0" fmla="*/ 8 w 31"/>
                <a:gd name="T1" fmla="*/ 1 h 9"/>
                <a:gd name="T2" fmla="*/ 4 w 31"/>
                <a:gd name="T3" fmla="*/ 1 h 9"/>
                <a:gd name="T4" fmla="*/ 2 w 31"/>
                <a:gd name="T5" fmla="*/ 6 h 9"/>
                <a:gd name="T6" fmla="*/ 4 w 31"/>
                <a:gd name="T7" fmla="*/ 5 h 9"/>
                <a:gd name="T8" fmla="*/ 9 w 31"/>
                <a:gd name="T9" fmla="*/ 7 h 9"/>
                <a:gd name="T10" fmla="*/ 10 w 31"/>
                <a:gd name="T11" fmla="*/ 5 h 9"/>
                <a:gd name="T12" fmla="*/ 15 w 31"/>
                <a:gd name="T13" fmla="*/ 5 h 9"/>
                <a:gd name="T14" fmla="*/ 15 w 31"/>
                <a:gd name="T15" fmla="*/ 7 h 9"/>
                <a:gd name="T16" fmla="*/ 18 w 31"/>
                <a:gd name="T17" fmla="*/ 6 h 9"/>
                <a:gd name="T18" fmla="*/ 18 w 31"/>
                <a:gd name="T19" fmla="*/ 4 h 9"/>
                <a:gd name="T20" fmla="*/ 20 w 31"/>
                <a:gd name="T21" fmla="*/ 5 h 9"/>
                <a:gd name="T22" fmla="*/ 23 w 31"/>
                <a:gd name="T23" fmla="*/ 3 h 9"/>
                <a:gd name="T24" fmla="*/ 21 w 31"/>
                <a:gd name="T25" fmla="*/ 7 h 9"/>
                <a:gd name="T26" fmla="*/ 19 w 31"/>
                <a:gd name="T27" fmla="*/ 8 h 9"/>
                <a:gd name="T28" fmla="*/ 22 w 31"/>
                <a:gd name="T29" fmla="*/ 9 h 9"/>
                <a:gd name="T30" fmla="*/ 30 w 31"/>
                <a:gd name="T31" fmla="*/ 6 h 9"/>
                <a:gd name="T32" fmla="*/ 28 w 31"/>
                <a:gd name="T33" fmla="*/ 1 h 9"/>
                <a:gd name="T34" fmla="*/ 26 w 31"/>
                <a:gd name="T35" fmla="*/ 5 h 9"/>
                <a:gd name="T36" fmla="*/ 27 w 31"/>
                <a:gd name="T37" fmla="*/ 1 h 9"/>
                <a:gd name="T38" fmla="*/ 25 w 31"/>
                <a:gd name="T39" fmla="*/ 5 h 9"/>
                <a:gd name="T40" fmla="*/ 24 w 31"/>
                <a:gd name="T41" fmla="*/ 1 h 9"/>
                <a:gd name="T42" fmla="*/ 20 w 31"/>
                <a:gd name="T43" fmla="*/ 3 h 9"/>
                <a:gd name="T44" fmla="*/ 18 w 31"/>
                <a:gd name="T45" fmla="*/ 1 h 9"/>
                <a:gd name="T46" fmla="*/ 19 w 31"/>
                <a:gd name="T47" fmla="*/ 3 h 9"/>
                <a:gd name="T48" fmla="*/ 18 w 31"/>
                <a:gd name="T49" fmla="*/ 1 h 9"/>
                <a:gd name="T50" fmla="*/ 14 w 31"/>
                <a:gd name="T51" fmla="*/ 5 h 9"/>
                <a:gd name="T52" fmla="*/ 8 w 31"/>
                <a:gd name="T53" fmla="*/ 3 h 9"/>
                <a:gd name="T54" fmla="*/ 8 w 31"/>
                <a:gd name="T55" fmla="*/ 1 h 9"/>
                <a:gd name="T56" fmla="*/ 8 w 31"/>
                <a:gd name="T57" fmla="*/ 6 h 9"/>
                <a:gd name="T58" fmla="*/ 7 w 31"/>
                <a:gd name="T59" fmla="*/ 2 h 9"/>
                <a:gd name="T60" fmla="*/ 8 w 31"/>
                <a:gd name="T6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" h="9">
                  <a:moveTo>
                    <a:pt x="8" y="1"/>
                  </a:moveTo>
                  <a:cubicBezTo>
                    <a:pt x="7" y="1"/>
                    <a:pt x="5" y="2"/>
                    <a:pt x="4" y="1"/>
                  </a:cubicBezTo>
                  <a:cubicBezTo>
                    <a:pt x="6" y="5"/>
                    <a:pt x="0" y="4"/>
                    <a:pt x="2" y="6"/>
                  </a:cubicBezTo>
                  <a:cubicBezTo>
                    <a:pt x="2" y="5"/>
                    <a:pt x="4" y="5"/>
                    <a:pt x="4" y="5"/>
                  </a:cubicBezTo>
                  <a:cubicBezTo>
                    <a:pt x="2" y="8"/>
                    <a:pt x="8" y="8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ubicBezTo>
                    <a:pt x="12" y="9"/>
                    <a:pt x="12" y="5"/>
                    <a:pt x="15" y="5"/>
                  </a:cubicBezTo>
                  <a:cubicBezTo>
                    <a:pt x="15" y="6"/>
                    <a:pt x="14" y="7"/>
                    <a:pt x="15" y="7"/>
                  </a:cubicBezTo>
                  <a:cubicBezTo>
                    <a:pt x="15" y="4"/>
                    <a:pt x="19" y="8"/>
                    <a:pt x="18" y="6"/>
                  </a:cubicBezTo>
                  <a:cubicBezTo>
                    <a:pt x="18" y="6"/>
                    <a:pt x="16" y="4"/>
                    <a:pt x="18" y="4"/>
                  </a:cubicBezTo>
                  <a:cubicBezTo>
                    <a:pt x="19" y="4"/>
                    <a:pt x="18" y="6"/>
                    <a:pt x="20" y="5"/>
                  </a:cubicBezTo>
                  <a:cubicBezTo>
                    <a:pt x="22" y="5"/>
                    <a:pt x="21" y="3"/>
                    <a:pt x="23" y="3"/>
                  </a:cubicBezTo>
                  <a:cubicBezTo>
                    <a:pt x="22" y="4"/>
                    <a:pt x="22" y="6"/>
                    <a:pt x="21" y="7"/>
                  </a:cubicBezTo>
                  <a:cubicBezTo>
                    <a:pt x="21" y="6"/>
                    <a:pt x="19" y="7"/>
                    <a:pt x="19" y="8"/>
                  </a:cubicBezTo>
                  <a:cubicBezTo>
                    <a:pt x="21" y="8"/>
                    <a:pt x="21" y="9"/>
                    <a:pt x="22" y="9"/>
                  </a:cubicBezTo>
                  <a:cubicBezTo>
                    <a:pt x="23" y="7"/>
                    <a:pt x="27" y="5"/>
                    <a:pt x="30" y="6"/>
                  </a:cubicBezTo>
                  <a:cubicBezTo>
                    <a:pt x="31" y="3"/>
                    <a:pt x="30" y="1"/>
                    <a:pt x="28" y="1"/>
                  </a:cubicBezTo>
                  <a:cubicBezTo>
                    <a:pt x="27" y="2"/>
                    <a:pt x="28" y="5"/>
                    <a:pt x="26" y="5"/>
                  </a:cubicBezTo>
                  <a:cubicBezTo>
                    <a:pt x="26" y="4"/>
                    <a:pt x="26" y="2"/>
                    <a:pt x="27" y="1"/>
                  </a:cubicBezTo>
                  <a:cubicBezTo>
                    <a:pt x="24" y="0"/>
                    <a:pt x="27" y="5"/>
                    <a:pt x="25" y="5"/>
                  </a:cubicBezTo>
                  <a:cubicBezTo>
                    <a:pt x="24" y="4"/>
                    <a:pt x="26" y="1"/>
                    <a:pt x="24" y="1"/>
                  </a:cubicBezTo>
                  <a:cubicBezTo>
                    <a:pt x="24" y="3"/>
                    <a:pt x="21" y="2"/>
                    <a:pt x="20" y="3"/>
                  </a:cubicBezTo>
                  <a:cubicBezTo>
                    <a:pt x="22" y="1"/>
                    <a:pt x="20" y="1"/>
                    <a:pt x="18" y="1"/>
                  </a:cubicBezTo>
                  <a:cubicBezTo>
                    <a:pt x="18" y="2"/>
                    <a:pt x="19" y="2"/>
                    <a:pt x="19" y="3"/>
                  </a:cubicBezTo>
                  <a:cubicBezTo>
                    <a:pt x="18" y="2"/>
                    <a:pt x="15" y="4"/>
                    <a:pt x="18" y="1"/>
                  </a:cubicBezTo>
                  <a:cubicBezTo>
                    <a:pt x="15" y="1"/>
                    <a:pt x="16" y="5"/>
                    <a:pt x="14" y="5"/>
                  </a:cubicBezTo>
                  <a:cubicBezTo>
                    <a:pt x="16" y="0"/>
                    <a:pt x="11" y="4"/>
                    <a:pt x="8" y="3"/>
                  </a:cubicBezTo>
                  <a:cubicBezTo>
                    <a:pt x="8" y="3"/>
                    <a:pt x="8" y="2"/>
                    <a:pt x="8" y="1"/>
                  </a:cubicBezTo>
                  <a:close/>
                  <a:moveTo>
                    <a:pt x="8" y="6"/>
                  </a:moveTo>
                  <a:cubicBezTo>
                    <a:pt x="7" y="7"/>
                    <a:pt x="3" y="2"/>
                    <a:pt x="7" y="2"/>
                  </a:cubicBezTo>
                  <a:cubicBezTo>
                    <a:pt x="4" y="4"/>
                    <a:pt x="9" y="5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2" name="Freeform 47"/>
            <p:cNvSpPr/>
            <p:nvPr/>
          </p:nvSpPr>
          <p:spPr bwMode="auto">
            <a:xfrm>
              <a:off x="2667" y="3665"/>
              <a:ext cx="54" cy="32"/>
            </a:xfrm>
            <a:custGeom>
              <a:avLst/>
              <a:gdLst>
                <a:gd name="T0" fmla="*/ 19 w 23"/>
                <a:gd name="T1" fmla="*/ 6 h 11"/>
                <a:gd name="T2" fmla="*/ 23 w 23"/>
                <a:gd name="T3" fmla="*/ 2 h 11"/>
                <a:gd name="T4" fmla="*/ 17 w 23"/>
                <a:gd name="T5" fmla="*/ 3 h 11"/>
                <a:gd name="T6" fmla="*/ 15 w 23"/>
                <a:gd name="T7" fmla="*/ 2 h 11"/>
                <a:gd name="T8" fmla="*/ 15 w 23"/>
                <a:gd name="T9" fmla="*/ 1 h 11"/>
                <a:gd name="T10" fmla="*/ 12 w 23"/>
                <a:gd name="T11" fmla="*/ 2 h 11"/>
                <a:gd name="T12" fmla="*/ 10 w 23"/>
                <a:gd name="T13" fmla="*/ 1 h 11"/>
                <a:gd name="T14" fmla="*/ 8 w 23"/>
                <a:gd name="T15" fmla="*/ 2 h 11"/>
                <a:gd name="T16" fmla="*/ 8 w 23"/>
                <a:gd name="T17" fmla="*/ 4 h 11"/>
                <a:gd name="T18" fmla="*/ 1 w 23"/>
                <a:gd name="T19" fmla="*/ 3 h 11"/>
                <a:gd name="T20" fmla="*/ 2 w 23"/>
                <a:gd name="T21" fmla="*/ 1 h 11"/>
                <a:gd name="T22" fmla="*/ 0 w 23"/>
                <a:gd name="T23" fmla="*/ 1 h 11"/>
                <a:gd name="T24" fmla="*/ 0 w 23"/>
                <a:gd name="T25" fmla="*/ 5 h 11"/>
                <a:gd name="T26" fmla="*/ 0 w 23"/>
                <a:gd name="T27" fmla="*/ 5 h 11"/>
                <a:gd name="T28" fmla="*/ 3 w 23"/>
                <a:gd name="T29" fmla="*/ 6 h 11"/>
                <a:gd name="T30" fmla="*/ 5 w 23"/>
                <a:gd name="T31" fmla="*/ 5 h 11"/>
                <a:gd name="T32" fmla="*/ 6 w 23"/>
                <a:gd name="T33" fmla="*/ 3 h 11"/>
                <a:gd name="T34" fmla="*/ 6 w 23"/>
                <a:gd name="T35" fmla="*/ 5 h 11"/>
                <a:gd name="T36" fmla="*/ 15 w 23"/>
                <a:gd name="T37" fmla="*/ 7 h 11"/>
                <a:gd name="T38" fmla="*/ 18 w 23"/>
                <a:gd name="T39" fmla="*/ 5 h 11"/>
                <a:gd name="T40" fmla="*/ 23 w 23"/>
                <a:gd name="T41" fmla="*/ 9 h 11"/>
                <a:gd name="T42" fmla="*/ 19 w 23"/>
                <a:gd name="T43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1">
                  <a:moveTo>
                    <a:pt x="19" y="6"/>
                  </a:moveTo>
                  <a:cubicBezTo>
                    <a:pt x="22" y="6"/>
                    <a:pt x="22" y="4"/>
                    <a:pt x="23" y="2"/>
                  </a:cubicBezTo>
                  <a:cubicBezTo>
                    <a:pt x="19" y="2"/>
                    <a:pt x="20" y="2"/>
                    <a:pt x="17" y="3"/>
                  </a:cubicBezTo>
                  <a:cubicBezTo>
                    <a:pt x="17" y="2"/>
                    <a:pt x="16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4" y="1"/>
                    <a:pt x="13" y="2"/>
                    <a:pt x="12" y="2"/>
                  </a:cubicBezTo>
                  <a:cubicBezTo>
                    <a:pt x="12" y="2"/>
                    <a:pt x="11" y="0"/>
                    <a:pt x="10" y="1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9" y="2"/>
                    <a:pt x="9" y="4"/>
                    <a:pt x="8" y="4"/>
                  </a:cubicBezTo>
                  <a:cubicBezTo>
                    <a:pt x="8" y="0"/>
                    <a:pt x="3" y="3"/>
                    <a:pt x="1" y="3"/>
                  </a:cubicBezTo>
                  <a:cubicBezTo>
                    <a:pt x="1" y="3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1" y="7"/>
                    <a:pt x="3" y="6"/>
                  </a:cubicBezTo>
                  <a:cubicBezTo>
                    <a:pt x="4" y="6"/>
                    <a:pt x="4" y="5"/>
                    <a:pt x="5" y="5"/>
                  </a:cubicBezTo>
                  <a:cubicBezTo>
                    <a:pt x="5" y="5"/>
                    <a:pt x="5" y="3"/>
                    <a:pt x="6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10" y="5"/>
                    <a:pt x="12" y="6"/>
                    <a:pt x="15" y="7"/>
                  </a:cubicBezTo>
                  <a:cubicBezTo>
                    <a:pt x="15" y="6"/>
                    <a:pt x="17" y="5"/>
                    <a:pt x="18" y="5"/>
                  </a:cubicBezTo>
                  <a:cubicBezTo>
                    <a:pt x="19" y="6"/>
                    <a:pt x="21" y="11"/>
                    <a:pt x="23" y="9"/>
                  </a:cubicBezTo>
                  <a:cubicBezTo>
                    <a:pt x="22" y="8"/>
                    <a:pt x="20" y="8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3" name="Freeform 48"/>
            <p:cNvSpPr/>
            <p:nvPr/>
          </p:nvSpPr>
          <p:spPr bwMode="auto">
            <a:xfrm>
              <a:off x="2926" y="3685"/>
              <a:ext cx="7" cy="12"/>
            </a:xfrm>
            <a:custGeom>
              <a:avLst/>
              <a:gdLst>
                <a:gd name="T0" fmla="*/ 2 w 3"/>
                <a:gd name="T1" fmla="*/ 2 h 4"/>
                <a:gd name="T2" fmla="*/ 2 w 3"/>
                <a:gd name="T3" fmla="*/ 3 h 4"/>
                <a:gd name="T4" fmla="*/ 0 w 3"/>
                <a:gd name="T5" fmla="*/ 1 h 4"/>
                <a:gd name="T6" fmla="*/ 0 w 3"/>
                <a:gd name="T7" fmla="*/ 3 h 4"/>
                <a:gd name="T8" fmla="*/ 2 w 3"/>
                <a:gd name="T9" fmla="*/ 4 h 4"/>
                <a:gd name="T10" fmla="*/ 2 w 3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2" y="2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" name="Freeform 49"/>
            <p:cNvSpPr/>
            <p:nvPr/>
          </p:nvSpPr>
          <p:spPr bwMode="auto">
            <a:xfrm>
              <a:off x="2795" y="3668"/>
              <a:ext cx="26" cy="20"/>
            </a:xfrm>
            <a:custGeom>
              <a:avLst/>
              <a:gdLst>
                <a:gd name="T0" fmla="*/ 11 w 11"/>
                <a:gd name="T1" fmla="*/ 5 h 7"/>
                <a:gd name="T2" fmla="*/ 11 w 11"/>
                <a:gd name="T3" fmla="*/ 3 h 7"/>
                <a:gd name="T4" fmla="*/ 4 w 11"/>
                <a:gd name="T5" fmla="*/ 0 h 7"/>
                <a:gd name="T6" fmla="*/ 3 w 11"/>
                <a:gd name="T7" fmla="*/ 2 h 7"/>
                <a:gd name="T8" fmla="*/ 1 w 11"/>
                <a:gd name="T9" fmla="*/ 4 h 7"/>
                <a:gd name="T10" fmla="*/ 3 w 11"/>
                <a:gd name="T11" fmla="*/ 4 h 7"/>
                <a:gd name="T12" fmla="*/ 3 w 11"/>
                <a:gd name="T13" fmla="*/ 6 h 7"/>
                <a:gd name="T14" fmla="*/ 11 w 1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11" y="5"/>
                  </a:moveTo>
                  <a:cubicBezTo>
                    <a:pt x="11" y="4"/>
                    <a:pt x="11" y="4"/>
                    <a:pt x="11" y="3"/>
                  </a:cubicBezTo>
                  <a:cubicBezTo>
                    <a:pt x="7" y="3"/>
                    <a:pt x="7" y="3"/>
                    <a:pt x="4" y="0"/>
                  </a:cubicBezTo>
                  <a:cubicBezTo>
                    <a:pt x="4" y="2"/>
                    <a:pt x="2" y="1"/>
                    <a:pt x="3" y="2"/>
                  </a:cubicBezTo>
                  <a:cubicBezTo>
                    <a:pt x="5" y="3"/>
                    <a:pt x="1" y="1"/>
                    <a:pt x="1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0" y="6"/>
                    <a:pt x="5" y="3"/>
                    <a:pt x="3" y="6"/>
                  </a:cubicBezTo>
                  <a:cubicBezTo>
                    <a:pt x="7" y="7"/>
                    <a:pt x="8" y="5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" name="Freeform 50"/>
            <p:cNvSpPr/>
            <p:nvPr/>
          </p:nvSpPr>
          <p:spPr bwMode="auto">
            <a:xfrm>
              <a:off x="2852" y="3671"/>
              <a:ext cx="7" cy="9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0 w 3"/>
                <a:gd name="T5" fmla="*/ 3 h 3"/>
                <a:gd name="T6" fmla="*/ 2 w 3"/>
                <a:gd name="T7" fmla="*/ 3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3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" name="Freeform 51"/>
            <p:cNvSpPr/>
            <p:nvPr/>
          </p:nvSpPr>
          <p:spPr bwMode="auto">
            <a:xfrm>
              <a:off x="2821" y="3668"/>
              <a:ext cx="46" cy="26"/>
            </a:xfrm>
            <a:custGeom>
              <a:avLst/>
              <a:gdLst>
                <a:gd name="T0" fmla="*/ 16 w 19"/>
                <a:gd name="T1" fmla="*/ 6 h 9"/>
                <a:gd name="T2" fmla="*/ 18 w 19"/>
                <a:gd name="T3" fmla="*/ 2 h 9"/>
                <a:gd name="T4" fmla="*/ 16 w 19"/>
                <a:gd name="T5" fmla="*/ 4 h 9"/>
                <a:gd name="T6" fmla="*/ 10 w 19"/>
                <a:gd name="T7" fmla="*/ 0 h 9"/>
                <a:gd name="T8" fmla="*/ 6 w 19"/>
                <a:gd name="T9" fmla="*/ 1 h 9"/>
                <a:gd name="T10" fmla="*/ 3 w 19"/>
                <a:gd name="T11" fmla="*/ 2 h 9"/>
                <a:gd name="T12" fmla="*/ 0 w 19"/>
                <a:gd name="T13" fmla="*/ 1 h 9"/>
                <a:gd name="T14" fmla="*/ 0 w 19"/>
                <a:gd name="T15" fmla="*/ 5 h 9"/>
                <a:gd name="T16" fmla="*/ 5 w 19"/>
                <a:gd name="T17" fmla="*/ 4 h 9"/>
                <a:gd name="T18" fmla="*/ 7 w 19"/>
                <a:gd name="T19" fmla="*/ 8 h 9"/>
                <a:gd name="T20" fmla="*/ 10 w 19"/>
                <a:gd name="T21" fmla="*/ 8 h 9"/>
                <a:gd name="T22" fmla="*/ 11 w 19"/>
                <a:gd name="T23" fmla="*/ 4 h 9"/>
                <a:gd name="T24" fmla="*/ 14 w 19"/>
                <a:gd name="T25" fmla="*/ 8 h 9"/>
                <a:gd name="T26" fmla="*/ 15 w 19"/>
                <a:gd name="T27" fmla="*/ 9 h 9"/>
                <a:gd name="T28" fmla="*/ 16 w 19"/>
                <a:gd name="T2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9">
                  <a:moveTo>
                    <a:pt x="16" y="6"/>
                  </a:moveTo>
                  <a:cubicBezTo>
                    <a:pt x="19" y="6"/>
                    <a:pt x="17" y="3"/>
                    <a:pt x="18" y="2"/>
                  </a:cubicBezTo>
                  <a:cubicBezTo>
                    <a:pt x="15" y="1"/>
                    <a:pt x="17" y="5"/>
                    <a:pt x="16" y="4"/>
                  </a:cubicBezTo>
                  <a:cubicBezTo>
                    <a:pt x="13" y="6"/>
                    <a:pt x="11" y="2"/>
                    <a:pt x="10" y="0"/>
                  </a:cubicBezTo>
                  <a:cubicBezTo>
                    <a:pt x="7" y="1"/>
                    <a:pt x="7" y="0"/>
                    <a:pt x="6" y="1"/>
                  </a:cubicBezTo>
                  <a:cubicBezTo>
                    <a:pt x="6" y="2"/>
                    <a:pt x="3" y="2"/>
                    <a:pt x="3" y="2"/>
                  </a:cubicBezTo>
                  <a:cubicBezTo>
                    <a:pt x="2" y="2"/>
                    <a:pt x="1" y="2"/>
                    <a:pt x="0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3" y="6"/>
                    <a:pt x="4" y="4"/>
                    <a:pt x="5" y="4"/>
                  </a:cubicBezTo>
                  <a:cubicBezTo>
                    <a:pt x="6" y="6"/>
                    <a:pt x="5" y="6"/>
                    <a:pt x="7" y="8"/>
                  </a:cubicBezTo>
                  <a:cubicBezTo>
                    <a:pt x="9" y="8"/>
                    <a:pt x="8" y="6"/>
                    <a:pt x="10" y="8"/>
                  </a:cubicBezTo>
                  <a:cubicBezTo>
                    <a:pt x="10" y="5"/>
                    <a:pt x="10" y="4"/>
                    <a:pt x="11" y="4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5" y="8"/>
                    <a:pt x="14" y="6"/>
                    <a:pt x="1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" name="Freeform 52"/>
            <p:cNvSpPr/>
            <p:nvPr/>
          </p:nvSpPr>
          <p:spPr bwMode="auto">
            <a:xfrm>
              <a:off x="2762" y="3665"/>
              <a:ext cx="33" cy="26"/>
            </a:xfrm>
            <a:custGeom>
              <a:avLst/>
              <a:gdLst>
                <a:gd name="T0" fmla="*/ 14 w 14"/>
                <a:gd name="T1" fmla="*/ 5 h 9"/>
                <a:gd name="T2" fmla="*/ 11 w 14"/>
                <a:gd name="T3" fmla="*/ 3 h 9"/>
                <a:gd name="T4" fmla="*/ 10 w 14"/>
                <a:gd name="T5" fmla="*/ 5 h 9"/>
                <a:gd name="T6" fmla="*/ 8 w 14"/>
                <a:gd name="T7" fmla="*/ 2 h 9"/>
                <a:gd name="T8" fmla="*/ 5 w 14"/>
                <a:gd name="T9" fmla="*/ 5 h 9"/>
                <a:gd name="T10" fmla="*/ 5 w 14"/>
                <a:gd name="T11" fmla="*/ 5 h 9"/>
                <a:gd name="T12" fmla="*/ 6 w 14"/>
                <a:gd name="T13" fmla="*/ 2 h 9"/>
                <a:gd name="T14" fmla="*/ 2 w 14"/>
                <a:gd name="T15" fmla="*/ 5 h 9"/>
                <a:gd name="T16" fmla="*/ 0 w 14"/>
                <a:gd name="T17" fmla="*/ 3 h 9"/>
                <a:gd name="T18" fmla="*/ 1 w 14"/>
                <a:gd name="T19" fmla="*/ 7 h 9"/>
                <a:gd name="T20" fmla="*/ 5 w 14"/>
                <a:gd name="T21" fmla="*/ 8 h 9"/>
                <a:gd name="T22" fmla="*/ 9 w 14"/>
                <a:gd name="T23" fmla="*/ 6 h 9"/>
                <a:gd name="T24" fmla="*/ 10 w 14"/>
                <a:gd name="T25" fmla="*/ 8 h 9"/>
                <a:gd name="T26" fmla="*/ 14 w 14"/>
                <a:gd name="T27" fmla="*/ 6 h 9"/>
                <a:gd name="T28" fmla="*/ 14 w 14"/>
                <a:gd name="T2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9">
                  <a:moveTo>
                    <a:pt x="14" y="5"/>
                  </a:moveTo>
                  <a:cubicBezTo>
                    <a:pt x="13" y="4"/>
                    <a:pt x="12" y="0"/>
                    <a:pt x="11" y="3"/>
                  </a:cubicBezTo>
                  <a:cubicBezTo>
                    <a:pt x="13" y="3"/>
                    <a:pt x="11" y="6"/>
                    <a:pt x="10" y="5"/>
                  </a:cubicBezTo>
                  <a:cubicBezTo>
                    <a:pt x="11" y="3"/>
                    <a:pt x="9" y="3"/>
                    <a:pt x="8" y="2"/>
                  </a:cubicBezTo>
                  <a:cubicBezTo>
                    <a:pt x="8" y="4"/>
                    <a:pt x="5" y="3"/>
                    <a:pt x="5" y="5"/>
                  </a:cubicBezTo>
                  <a:cubicBezTo>
                    <a:pt x="5" y="5"/>
                    <a:pt x="6" y="5"/>
                    <a:pt x="5" y="5"/>
                  </a:cubicBezTo>
                  <a:cubicBezTo>
                    <a:pt x="2" y="5"/>
                    <a:pt x="6" y="3"/>
                    <a:pt x="6" y="2"/>
                  </a:cubicBezTo>
                  <a:cubicBezTo>
                    <a:pt x="3" y="1"/>
                    <a:pt x="4" y="5"/>
                    <a:pt x="2" y="5"/>
                  </a:cubicBezTo>
                  <a:cubicBezTo>
                    <a:pt x="3" y="3"/>
                    <a:pt x="0" y="1"/>
                    <a:pt x="0" y="3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3" y="7"/>
                    <a:pt x="4" y="7"/>
                    <a:pt x="5" y="8"/>
                  </a:cubicBezTo>
                  <a:cubicBezTo>
                    <a:pt x="4" y="5"/>
                    <a:pt x="7" y="7"/>
                    <a:pt x="9" y="6"/>
                  </a:cubicBezTo>
                  <a:cubicBezTo>
                    <a:pt x="9" y="7"/>
                    <a:pt x="9" y="8"/>
                    <a:pt x="10" y="8"/>
                  </a:cubicBezTo>
                  <a:cubicBezTo>
                    <a:pt x="9" y="4"/>
                    <a:pt x="13" y="9"/>
                    <a:pt x="14" y="6"/>
                  </a:cubicBezTo>
                  <a:cubicBezTo>
                    <a:pt x="12" y="6"/>
                    <a:pt x="14" y="5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" name="Freeform 53"/>
            <p:cNvSpPr/>
            <p:nvPr/>
          </p:nvSpPr>
          <p:spPr bwMode="auto">
            <a:xfrm>
              <a:off x="2890" y="3688"/>
              <a:ext cx="7" cy="6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1 h 2"/>
                <a:gd name="T4" fmla="*/ 0 w 3"/>
                <a:gd name="T5" fmla="*/ 1 h 2"/>
                <a:gd name="T6" fmla="*/ 2 w 3"/>
                <a:gd name="T7" fmla="*/ 2 h 2"/>
                <a:gd name="T8" fmla="*/ 3 w 3"/>
                <a:gd name="T9" fmla="*/ 1 h 2"/>
                <a:gd name="T10" fmla="*/ 2 w 3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0"/>
                    <a:pt x="2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3" y="2"/>
                    <a:pt x="2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" name="Freeform 54"/>
            <p:cNvSpPr/>
            <p:nvPr/>
          </p:nvSpPr>
          <p:spPr bwMode="auto">
            <a:xfrm>
              <a:off x="2817" y="3682"/>
              <a:ext cx="4" cy="12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2 h 4"/>
                <a:gd name="T4" fmla="*/ 0 w 2"/>
                <a:gd name="T5" fmla="*/ 2 h 4"/>
                <a:gd name="T6" fmla="*/ 2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0"/>
                    <a:pt x="0" y="2"/>
                  </a:cubicBezTo>
                  <a:cubicBezTo>
                    <a:pt x="1" y="2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" name="Freeform 55"/>
            <p:cNvSpPr/>
            <p:nvPr/>
          </p:nvSpPr>
          <p:spPr bwMode="auto">
            <a:xfrm>
              <a:off x="2738" y="3685"/>
              <a:ext cx="14" cy="12"/>
            </a:xfrm>
            <a:custGeom>
              <a:avLst/>
              <a:gdLst>
                <a:gd name="T0" fmla="*/ 4 w 6"/>
                <a:gd name="T1" fmla="*/ 1 h 4"/>
                <a:gd name="T2" fmla="*/ 3 w 6"/>
                <a:gd name="T3" fmla="*/ 3 h 4"/>
                <a:gd name="T4" fmla="*/ 6 w 6"/>
                <a:gd name="T5" fmla="*/ 1 h 4"/>
                <a:gd name="T6" fmla="*/ 4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4" y="1"/>
                  </a:moveTo>
                  <a:cubicBezTo>
                    <a:pt x="3" y="0"/>
                    <a:pt x="0" y="4"/>
                    <a:pt x="3" y="3"/>
                  </a:cubicBezTo>
                  <a:cubicBezTo>
                    <a:pt x="3" y="2"/>
                    <a:pt x="6" y="2"/>
                    <a:pt x="6" y="1"/>
                  </a:cubicBezTo>
                  <a:cubicBezTo>
                    <a:pt x="4" y="1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" name="Freeform 56"/>
            <p:cNvSpPr/>
            <p:nvPr/>
          </p:nvSpPr>
          <p:spPr bwMode="auto">
            <a:xfrm>
              <a:off x="2721" y="3668"/>
              <a:ext cx="41" cy="23"/>
            </a:xfrm>
            <a:custGeom>
              <a:avLst/>
              <a:gdLst>
                <a:gd name="T0" fmla="*/ 17 w 17"/>
                <a:gd name="T1" fmla="*/ 4 h 8"/>
                <a:gd name="T2" fmla="*/ 15 w 17"/>
                <a:gd name="T3" fmla="*/ 1 h 8"/>
                <a:gd name="T4" fmla="*/ 10 w 17"/>
                <a:gd name="T5" fmla="*/ 3 h 8"/>
                <a:gd name="T6" fmla="*/ 7 w 17"/>
                <a:gd name="T7" fmla="*/ 2 h 8"/>
                <a:gd name="T8" fmla="*/ 4 w 17"/>
                <a:gd name="T9" fmla="*/ 4 h 8"/>
                <a:gd name="T10" fmla="*/ 5 w 17"/>
                <a:gd name="T11" fmla="*/ 0 h 8"/>
                <a:gd name="T12" fmla="*/ 1 w 17"/>
                <a:gd name="T13" fmla="*/ 1 h 8"/>
                <a:gd name="T14" fmla="*/ 0 w 17"/>
                <a:gd name="T15" fmla="*/ 4 h 8"/>
                <a:gd name="T16" fmla="*/ 4 w 17"/>
                <a:gd name="T17" fmla="*/ 5 h 8"/>
                <a:gd name="T18" fmla="*/ 6 w 17"/>
                <a:gd name="T19" fmla="*/ 5 h 8"/>
                <a:gd name="T20" fmla="*/ 8 w 17"/>
                <a:gd name="T21" fmla="*/ 4 h 8"/>
                <a:gd name="T22" fmla="*/ 11 w 17"/>
                <a:gd name="T23" fmla="*/ 4 h 8"/>
                <a:gd name="T24" fmla="*/ 17 w 17"/>
                <a:gd name="T2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8">
                  <a:moveTo>
                    <a:pt x="17" y="4"/>
                  </a:moveTo>
                  <a:cubicBezTo>
                    <a:pt x="16" y="4"/>
                    <a:pt x="14" y="4"/>
                    <a:pt x="15" y="1"/>
                  </a:cubicBezTo>
                  <a:cubicBezTo>
                    <a:pt x="12" y="2"/>
                    <a:pt x="12" y="3"/>
                    <a:pt x="10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5" y="2"/>
                    <a:pt x="8" y="5"/>
                    <a:pt x="4" y="4"/>
                  </a:cubicBezTo>
                  <a:cubicBezTo>
                    <a:pt x="4" y="3"/>
                    <a:pt x="8" y="1"/>
                    <a:pt x="5" y="0"/>
                  </a:cubicBezTo>
                  <a:cubicBezTo>
                    <a:pt x="5" y="2"/>
                    <a:pt x="2" y="1"/>
                    <a:pt x="1" y="1"/>
                  </a:cubicBezTo>
                  <a:cubicBezTo>
                    <a:pt x="1" y="3"/>
                    <a:pt x="0" y="3"/>
                    <a:pt x="0" y="4"/>
                  </a:cubicBezTo>
                  <a:cubicBezTo>
                    <a:pt x="3" y="2"/>
                    <a:pt x="3" y="8"/>
                    <a:pt x="4" y="5"/>
                  </a:cubicBezTo>
                  <a:cubicBezTo>
                    <a:pt x="2" y="4"/>
                    <a:pt x="5" y="5"/>
                    <a:pt x="6" y="5"/>
                  </a:cubicBezTo>
                  <a:cubicBezTo>
                    <a:pt x="7" y="5"/>
                    <a:pt x="7" y="4"/>
                    <a:pt x="8" y="4"/>
                  </a:cubicBezTo>
                  <a:cubicBezTo>
                    <a:pt x="10" y="4"/>
                    <a:pt x="10" y="5"/>
                    <a:pt x="11" y="4"/>
                  </a:cubicBezTo>
                  <a:cubicBezTo>
                    <a:pt x="13" y="2"/>
                    <a:pt x="17" y="8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62" name="组合 42"/>
          <p:cNvGrpSpPr/>
          <p:nvPr/>
        </p:nvGrpSpPr>
        <p:grpSpPr>
          <a:xfrm rot="5400000">
            <a:off x="9733955" y="3372850"/>
            <a:ext cx="695274" cy="733444"/>
            <a:chOff x="4197350" y="2182813"/>
            <a:chExt cx="608013" cy="641350"/>
          </a:xfrm>
          <a:solidFill>
            <a:schemeClr val="bg1"/>
          </a:solidFill>
        </p:grpSpPr>
        <p:sp>
          <p:nvSpPr>
            <p:cNvPr id="63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4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5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6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7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8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9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0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1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2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3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4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5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7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8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1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2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3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4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5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6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7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8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0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1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2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3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4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5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6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7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8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9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1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2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5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6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7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8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839970" y="1010920"/>
            <a:ext cx="52476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solidFill>
                  <a:schemeClr val="bg1"/>
                </a:solidFill>
              </a:rPr>
              <a:t>二、</a:t>
            </a:r>
            <a:r>
              <a:rPr lang="en-US" altLang="zh-CN" sz="4800">
                <a:solidFill>
                  <a:schemeClr val="bg1"/>
                </a:solidFill>
              </a:rPr>
              <a:t>Mysql</a:t>
            </a:r>
            <a:endParaRPr lang="en-US" altLang="zh-CN" sz="4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78990" y="5311140"/>
            <a:ext cx="89611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https://kit4y.github.io/2019/01/23/mysql必知必会/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7"/>
          <p:cNvSpPr>
            <a:spLocks noEditPoints="1"/>
          </p:cNvSpPr>
          <p:nvPr/>
        </p:nvSpPr>
        <p:spPr bwMode="auto">
          <a:xfrm>
            <a:off x="2278567" y="2780440"/>
            <a:ext cx="1304872" cy="1509809"/>
          </a:xfrm>
          <a:custGeom>
            <a:avLst/>
            <a:gdLst>
              <a:gd name="T0" fmla="*/ 449 w 478"/>
              <a:gd name="T1" fmla="*/ 426 h 449"/>
              <a:gd name="T2" fmla="*/ 347 w 478"/>
              <a:gd name="T3" fmla="*/ 204 h 449"/>
              <a:gd name="T4" fmla="*/ 283 w 478"/>
              <a:gd name="T5" fmla="*/ 9 h 449"/>
              <a:gd name="T6" fmla="*/ 124 w 478"/>
              <a:gd name="T7" fmla="*/ 16 h 449"/>
              <a:gd name="T8" fmla="*/ 29 w 478"/>
              <a:gd name="T9" fmla="*/ 309 h 449"/>
              <a:gd name="T10" fmla="*/ 97 w 478"/>
              <a:gd name="T11" fmla="*/ 441 h 449"/>
              <a:gd name="T12" fmla="*/ 89 w 478"/>
              <a:gd name="T13" fmla="*/ 264 h 449"/>
              <a:gd name="T14" fmla="*/ 71 w 478"/>
              <a:gd name="T15" fmla="*/ 297 h 449"/>
              <a:gd name="T16" fmla="*/ 345 w 478"/>
              <a:gd name="T17" fmla="*/ 270 h 449"/>
              <a:gd name="T18" fmla="*/ 302 w 478"/>
              <a:gd name="T19" fmla="*/ 305 h 449"/>
              <a:gd name="T20" fmla="*/ 314 w 478"/>
              <a:gd name="T21" fmla="*/ 270 h 449"/>
              <a:gd name="T22" fmla="*/ 154 w 478"/>
              <a:gd name="T23" fmla="*/ 411 h 449"/>
              <a:gd name="T24" fmla="*/ 243 w 478"/>
              <a:gd name="T25" fmla="*/ 302 h 449"/>
              <a:gd name="T26" fmla="*/ 98 w 478"/>
              <a:gd name="T27" fmla="*/ 378 h 449"/>
              <a:gd name="T28" fmla="*/ 197 w 478"/>
              <a:gd name="T29" fmla="*/ 289 h 449"/>
              <a:gd name="T30" fmla="*/ 104 w 478"/>
              <a:gd name="T31" fmla="*/ 401 h 449"/>
              <a:gd name="T32" fmla="*/ 194 w 478"/>
              <a:gd name="T33" fmla="*/ 287 h 449"/>
              <a:gd name="T34" fmla="*/ 140 w 478"/>
              <a:gd name="T35" fmla="*/ 309 h 449"/>
              <a:gd name="T36" fmla="*/ 65 w 478"/>
              <a:gd name="T37" fmla="*/ 349 h 449"/>
              <a:gd name="T38" fmla="*/ 48 w 478"/>
              <a:gd name="T39" fmla="*/ 345 h 449"/>
              <a:gd name="T40" fmla="*/ 20 w 478"/>
              <a:gd name="T41" fmla="*/ 347 h 449"/>
              <a:gd name="T42" fmla="*/ 29 w 478"/>
              <a:gd name="T43" fmla="*/ 352 h 449"/>
              <a:gd name="T44" fmla="*/ 151 w 478"/>
              <a:gd name="T45" fmla="*/ 271 h 449"/>
              <a:gd name="T46" fmla="*/ 56 w 478"/>
              <a:gd name="T47" fmla="*/ 367 h 449"/>
              <a:gd name="T48" fmla="*/ 28 w 478"/>
              <a:gd name="T49" fmla="*/ 416 h 449"/>
              <a:gd name="T50" fmla="*/ 44 w 478"/>
              <a:gd name="T51" fmla="*/ 422 h 449"/>
              <a:gd name="T52" fmla="*/ 189 w 478"/>
              <a:gd name="T53" fmla="*/ 309 h 449"/>
              <a:gd name="T54" fmla="*/ 81 w 478"/>
              <a:gd name="T55" fmla="*/ 426 h 449"/>
              <a:gd name="T56" fmla="*/ 102 w 478"/>
              <a:gd name="T57" fmla="*/ 426 h 449"/>
              <a:gd name="T58" fmla="*/ 266 w 478"/>
              <a:gd name="T59" fmla="*/ 287 h 449"/>
              <a:gd name="T60" fmla="*/ 158 w 478"/>
              <a:gd name="T61" fmla="*/ 379 h 449"/>
              <a:gd name="T62" fmla="*/ 166 w 478"/>
              <a:gd name="T63" fmla="*/ 401 h 449"/>
              <a:gd name="T64" fmla="*/ 256 w 478"/>
              <a:gd name="T65" fmla="*/ 335 h 449"/>
              <a:gd name="T66" fmla="*/ 183 w 478"/>
              <a:gd name="T67" fmla="*/ 420 h 449"/>
              <a:gd name="T68" fmla="*/ 239 w 478"/>
              <a:gd name="T69" fmla="*/ 386 h 449"/>
              <a:gd name="T70" fmla="*/ 339 w 478"/>
              <a:gd name="T71" fmla="*/ 301 h 449"/>
              <a:gd name="T72" fmla="*/ 200 w 478"/>
              <a:gd name="T73" fmla="*/ 428 h 449"/>
              <a:gd name="T74" fmla="*/ 372 w 478"/>
              <a:gd name="T75" fmla="*/ 308 h 449"/>
              <a:gd name="T76" fmla="*/ 344 w 478"/>
              <a:gd name="T77" fmla="*/ 368 h 449"/>
              <a:gd name="T78" fmla="*/ 424 w 478"/>
              <a:gd name="T79" fmla="*/ 301 h 449"/>
              <a:gd name="T80" fmla="*/ 317 w 478"/>
              <a:gd name="T81" fmla="*/ 376 h 449"/>
              <a:gd name="T82" fmla="*/ 411 w 478"/>
              <a:gd name="T83" fmla="*/ 341 h 449"/>
              <a:gd name="T84" fmla="*/ 430 w 478"/>
              <a:gd name="T85" fmla="*/ 349 h 449"/>
              <a:gd name="T86" fmla="*/ 332 w 478"/>
              <a:gd name="T87" fmla="*/ 436 h 449"/>
              <a:gd name="T88" fmla="*/ 453 w 478"/>
              <a:gd name="T89" fmla="*/ 371 h 449"/>
              <a:gd name="T90" fmla="*/ 366 w 478"/>
              <a:gd name="T91" fmla="*/ 434 h 449"/>
              <a:gd name="T92" fmla="*/ 403 w 478"/>
              <a:gd name="T93" fmla="*/ 410 h 449"/>
              <a:gd name="T94" fmla="*/ 430 w 478"/>
              <a:gd name="T95" fmla="*/ 414 h 449"/>
              <a:gd name="T96" fmla="*/ 461 w 478"/>
              <a:gd name="T97" fmla="*/ 387 h 449"/>
              <a:gd name="T98" fmla="*/ 463 w 478"/>
              <a:gd name="T99" fmla="*/ 382 h 449"/>
              <a:gd name="T100" fmla="*/ 420 w 478"/>
              <a:gd name="T101" fmla="*/ 402 h 449"/>
              <a:gd name="T102" fmla="*/ 399 w 478"/>
              <a:gd name="T103" fmla="*/ 398 h 449"/>
              <a:gd name="T104" fmla="*/ 397 w 478"/>
              <a:gd name="T105" fmla="*/ 372 h 449"/>
              <a:gd name="T106" fmla="*/ 430 w 478"/>
              <a:gd name="T107" fmla="*/ 297 h 449"/>
              <a:gd name="T108" fmla="*/ 414 w 478"/>
              <a:gd name="T109" fmla="*/ 306 h 449"/>
              <a:gd name="T110" fmla="*/ 339 w 478"/>
              <a:gd name="T111" fmla="*/ 351 h 449"/>
              <a:gd name="T112" fmla="*/ 276 w 478"/>
              <a:gd name="T113" fmla="*/ 386 h 449"/>
              <a:gd name="T114" fmla="*/ 154 w 478"/>
              <a:gd name="T115" fmla="*/ 154 h 449"/>
              <a:gd name="T116" fmla="*/ 254 w 478"/>
              <a:gd name="T117" fmla="*/ 40 h 449"/>
              <a:gd name="T118" fmla="*/ 366 w 478"/>
              <a:gd name="T119" fmla="*/ 254 h 449"/>
              <a:gd name="T120" fmla="*/ 218 w 478"/>
              <a:gd name="T121" fmla="*/ 287 h 449"/>
              <a:gd name="T122" fmla="*/ 148 w 478"/>
              <a:gd name="T123" fmla="*/ 163 h 449"/>
              <a:gd name="T124" fmla="*/ 50 w 478"/>
              <a:gd name="T125" fmla="*/ 309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78" h="449">
                <a:moveTo>
                  <a:pt x="97" y="441"/>
                </a:moveTo>
                <a:lnTo>
                  <a:pt x="97" y="441"/>
                </a:lnTo>
                <a:lnTo>
                  <a:pt x="127" y="440"/>
                </a:lnTo>
                <a:lnTo>
                  <a:pt x="155" y="438"/>
                </a:lnTo>
                <a:lnTo>
                  <a:pt x="155" y="438"/>
                </a:lnTo>
                <a:lnTo>
                  <a:pt x="179" y="438"/>
                </a:lnTo>
                <a:lnTo>
                  <a:pt x="204" y="438"/>
                </a:lnTo>
                <a:lnTo>
                  <a:pt x="251" y="441"/>
                </a:lnTo>
                <a:lnTo>
                  <a:pt x="251" y="441"/>
                </a:lnTo>
                <a:lnTo>
                  <a:pt x="290" y="445"/>
                </a:lnTo>
                <a:lnTo>
                  <a:pt x="330" y="448"/>
                </a:lnTo>
                <a:lnTo>
                  <a:pt x="351" y="449"/>
                </a:lnTo>
                <a:lnTo>
                  <a:pt x="370" y="448"/>
                </a:lnTo>
                <a:lnTo>
                  <a:pt x="390" y="447"/>
                </a:lnTo>
                <a:lnTo>
                  <a:pt x="409" y="444"/>
                </a:lnTo>
                <a:lnTo>
                  <a:pt x="409" y="444"/>
                </a:lnTo>
                <a:lnTo>
                  <a:pt x="424" y="440"/>
                </a:lnTo>
                <a:lnTo>
                  <a:pt x="437" y="434"/>
                </a:lnTo>
                <a:lnTo>
                  <a:pt x="449" y="426"/>
                </a:lnTo>
                <a:lnTo>
                  <a:pt x="460" y="417"/>
                </a:lnTo>
                <a:lnTo>
                  <a:pt x="468" y="406"/>
                </a:lnTo>
                <a:lnTo>
                  <a:pt x="472" y="401"/>
                </a:lnTo>
                <a:lnTo>
                  <a:pt x="475" y="394"/>
                </a:lnTo>
                <a:lnTo>
                  <a:pt x="476" y="387"/>
                </a:lnTo>
                <a:lnTo>
                  <a:pt x="478" y="380"/>
                </a:lnTo>
                <a:lnTo>
                  <a:pt x="478" y="372"/>
                </a:lnTo>
                <a:lnTo>
                  <a:pt x="478" y="364"/>
                </a:lnTo>
                <a:lnTo>
                  <a:pt x="478" y="364"/>
                </a:lnTo>
                <a:lnTo>
                  <a:pt x="474" y="348"/>
                </a:lnTo>
                <a:lnTo>
                  <a:pt x="467" y="332"/>
                </a:lnTo>
                <a:lnTo>
                  <a:pt x="459" y="317"/>
                </a:lnTo>
                <a:lnTo>
                  <a:pt x="449" y="303"/>
                </a:lnTo>
                <a:lnTo>
                  <a:pt x="438" y="289"/>
                </a:lnTo>
                <a:lnTo>
                  <a:pt x="426" y="276"/>
                </a:lnTo>
                <a:lnTo>
                  <a:pt x="402" y="252"/>
                </a:lnTo>
                <a:lnTo>
                  <a:pt x="402" y="252"/>
                </a:lnTo>
                <a:lnTo>
                  <a:pt x="375" y="228"/>
                </a:lnTo>
                <a:lnTo>
                  <a:pt x="347" y="204"/>
                </a:lnTo>
                <a:lnTo>
                  <a:pt x="320" y="181"/>
                </a:lnTo>
                <a:lnTo>
                  <a:pt x="293" y="155"/>
                </a:lnTo>
                <a:lnTo>
                  <a:pt x="293" y="155"/>
                </a:lnTo>
                <a:lnTo>
                  <a:pt x="279" y="139"/>
                </a:lnTo>
                <a:lnTo>
                  <a:pt x="272" y="131"/>
                </a:lnTo>
                <a:lnTo>
                  <a:pt x="267" y="121"/>
                </a:lnTo>
                <a:lnTo>
                  <a:pt x="263" y="112"/>
                </a:lnTo>
                <a:lnTo>
                  <a:pt x="260" y="102"/>
                </a:lnTo>
                <a:lnTo>
                  <a:pt x="258" y="92"/>
                </a:lnTo>
                <a:lnTo>
                  <a:pt x="256" y="81"/>
                </a:lnTo>
                <a:lnTo>
                  <a:pt x="256" y="81"/>
                </a:lnTo>
                <a:lnTo>
                  <a:pt x="256" y="71"/>
                </a:lnTo>
                <a:lnTo>
                  <a:pt x="259" y="63"/>
                </a:lnTo>
                <a:lnTo>
                  <a:pt x="260" y="54"/>
                </a:lnTo>
                <a:lnTo>
                  <a:pt x="264" y="44"/>
                </a:lnTo>
                <a:lnTo>
                  <a:pt x="272" y="27"/>
                </a:lnTo>
                <a:lnTo>
                  <a:pt x="282" y="11"/>
                </a:lnTo>
                <a:lnTo>
                  <a:pt x="282" y="11"/>
                </a:lnTo>
                <a:lnTo>
                  <a:pt x="283" y="9"/>
                </a:lnTo>
                <a:lnTo>
                  <a:pt x="282" y="6"/>
                </a:lnTo>
                <a:lnTo>
                  <a:pt x="282" y="4"/>
                </a:lnTo>
                <a:lnTo>
                  <a:pt x="279" y="2"/>
                </a:lnTo>
                <a:lnTo>
                  <a:pt x="279" y="2"/>
                </a:lnTo>
                <a:lnTo>
                  <a:pt x="278" y="1"/>
                </a:lnTo>
                <a:lnTo>
                  <a:pt x="274" y="0"/>
                </a:lnTo>
                <a:lnTo>
                  <a:pt x="274" y="0"/>
                </a:lnTo>
                <a:lnTo>
                  <a:pt x="237" y="0"/>
                </a:lnTo>
                <a:lnTo>
                  <a:pt x="201" y="0"/>
                </a:lnTo>
                <a:lnTo>
                  <a:pt x="164" y="1"/>
                </a:lnTo>
                <a:lnTo>
                  <a:pt x="147" y="2"/>
                </a:lnTo>
                <a:lnTo>
                  <a:pt x="129" y="5"/>
                </a:lnTo>
                <a:lnTo>
                  <a:pt x="129" y="5"/>
                </a:lnTo>
                <a:lnTo>
                  <a:pt x="127" y="6"/>
                </a:lnTo>
                <a:lnTo>
                  <a:pt x="125" y="8"/>
                </a:lnTo>
                <a:lnTo>
                  <a:pt x="125" y="11"/>
                </a:lnTo>
                <a:lnTo>
                  <a:pt x="125" y="13"/>
                </a:lnTo>
                <a:lnTo>
                  <a:pt x="125" y="13"/>
                </a:lnTo>
                <a:lnTo>
                  <a:pt x="124" y="16"/>
                </a:lnTo>
                <a:lnTo>
                  <a:pt x="125" y="19"/>
                </a:lnTo>
                <a:lnTo>
                  <a:pt x="125" y="19"/>
                </a:lnTo>
                <a:lnTo>
                  <a:pt x="136" y="38"/>
                </a:lnTo>
                <a:lnTo>
                  <a:pt x="146" y="56"/>
                </a:lnTo>
                <a:lnTo>
                  <a:pt x="151" y="77"/>
                </a:lnTo>
                <a:lnTo>
                  <a:pt x="154" y="87"/>
                </a:lnTo>
                <a:lnTo>
                  <a:pt x="155" y="97"/>
                </a:lnTo>
                <a:lnTo>
                  <a:pt x="155" y="97"/>
                </a:lnTo>
                <a:lnTo>
                  <a:pt x="155" y="110"/>
                </a:lnTo>
                <a:lnTo>
                  <a:pt x="152" y="123"/>
                </a:lnTo>
                <a:lnTo>
                  <a:pt x="150" y="133"/>
                </a:lnTo>
                <a:lnTo>
                  <a:pt x="144" y="144"/>
                </a:lnTo>
                <a:lnTo>
                  <a:pt x="139" y="155"/>
                </a:lnTo>
                <a:lnTo>
                  <a:pt x="132" y="166"/>
                </a:lnTo>
                <a:lnTo>
                  <a:pt x="119" y="186"/>
                </a:lnTo>
                <a:lnTo>
                  <a:pt x="119" y="186"/>
                </a:lnTo>
                <a:lnTo>
                  <a:pt x="73" y="247"/>
                </a:lnTo>
                <a:lnTo>
                  <a:pt x="51" y="278"/>
                </a:lnTo>
                <a:lnTo>
                  <a:pt x="29" y="309"/>
                </a:lnTo>
                <a:lnTo>
                  <a:pt x="29" y="309"/>
                </a:lnTo>
                <a:lnTo>
                  <a:pt x="15" y="332"/>
                </a:lnTo>
                <a:lnTo>
                  <a:pt x="8" y="345"/>
                </a:lnTo>
                <a:lnTo>
                  <a:pt x="4" y="359"/>
                </a:lnTo>
                <a:lnTo>
                  <a:pt x="1" y="372"/>
                </a:lnTo>
                <a:lnTo>
                  <a:pt x="0" y="386"/>
                </a:lnTo>
                <a:lnTo>
                  <a:pt x="1" y="393"/>
                </a:lnTo>
                <a:lnTo>
                  <a:pt x="2" y="398"/>
                </a:lnTo>
                <a:lnTo>
                  <a:pt x="5" y="405"/>
                </a:lnTo>
                <a:lnTo>
                  <a:pt x="8" y="411"/>
                </a:lnTo>
                <a:lnTo>
                  <a:pt x="8" y="411"/>
                </a:lnTo>
                <a:lnTo>
                  <a:pt x="16" y="421"/>
                </a:lnTo>
                <a:lnTo>
                  <a:pt x="25" y="428"/>
                </a:lnTo>
                <a:lnTo>
                  <a:pt x="36" y="433"/>
                </a:lnTo>
                <a:lnTo>
                  <a:pt x="48" y="437"/>
                </a:lnTo>
                <a:lnTo>
                  <a:pt x="60" y="438"/>
                </a:lnTo>
                <a:lnTo>
                  <a:pt x="73" y="440"/>
                </a:lnTo>
                <a:lnTo>
                  <a:pt x="97" y="441"/>
                </a:lnTo>
                <a:lnTo>
                  <a:pt x="97" y="441"/>
                </a:lnTo>
                <a:close/>
                <a:moveTo>
                  <a:pt x="78" y="260"/>
                </a:moveTo>
                <a:lnTo>
                  <a:pt x="78" y="260"/>
                </a:lnTo>
                <a:lnTo>
                  <a:pt x="83" y="256"/>
                </a:lnTo>
                <a:lnTo>
                  <a:pt x="83" y="256"/>
                </a:lnTo>
                <a:lnTo>
                  <a:pt x="105" y="247"/>
                </a:lnTo>
                <a:lnTo>
                  <a:pt x="105" y="247"/>
                </a:lnTo>
                <a:lnTo>
                  <a:pt x="66" y="278"/>
                </a:lnTo>
                <a:lnTo>
                  <a:pt x="66" y="278"/>
                </a:lnTo>
                <a:lnTo>
                  <a:pt x="78" y="260"/>
                </a:lnTo>
                <a:lnTo>
                  <a:pt x="78" y="260"/>
                </a:lnTo>
                <a:close/>
                <a:moveTo>
                  <a:pt x="114" y="243"/>
                </a:moveTo>
                <a:lnTo>
                  <a:pt x="114" y="243"/>
                </a:lnTo>
                <a:lnTo>
                  <a:pt x="121" y="241"/>
                </a:lnTo>
                <a:lnTo>
                  <a:pt x="128" y="240"/>
                </a:lnTo>
                <a:lnTo>
                  <a:pt x="128" y="240"/>
                </a:lnTo>
                <a:lnTo>
                  <a:pt x="119" y="245"/>
                </a:lnTo>
                <a:lnTo>
                  <a:pt x="108" y="251"/>
                </a:lnTo>
                <a:lnTo>
                  <a:pt x="89" y="264"/>
                </a:lnTo>
                <a:lnTo>
                  <a:pt x="89" y="264"/>
                </a:lnTo>
                <a:lnTo>
                  <a:pt x="101" y="254"/>
                </a:lnTo>
                <a:lnTo>
                  <a:pt x="114" y="243"/>
                </a:lnTo>
                <a:lnTo>
                  <a:pt x="114" y="243"/>
                </a:lnTo>
                <a:close/>
                <a:moveTo>
                  <a:pt x="140" y="241"/>
                </a:moveTo>
                <a:lnTo>
                  <a:pt x="140" y="241"/>
                </a:lnTo>
                <a:lnTo>
                  <a:pt x="148" y="243"/>
                </a:lnTo>
                <a:lnTo>
                  <a:pt x="148" y="243"/>
                </a:lnTo>
                <a:lnTo>
                  <a:pt x="136" y="249"/>
                </a:lnTo>
                <a:lnTo>
                  <a:pt x="125" y="258"/>
                </a:lnTo>
                <a:lnTo>
                  <a:pt x="104" y="274"/>
                </a:lnTo>
                <a:lnTo>
                  <a:pt x="104" y="274"/>
                </a:lnTo>
                <a:lnTo>
                  <a:pt x="67" y="303"/>
                </a:lnTo>
                <a:lnTo>
                  <a:pt x="31" y="333"/>
                </a:lnTo>
                <a:lnTo>
                  <a:pt x="31" y="333"/>
                </a:lnTo>
                <a:lnTo>
                  <a:pt x="33" y="330"/>
                </a:lnTo>
                <a:lnTo>
                  <a:pt x="33" y="330"/>
                </a:lnTo>
                <a:lnTo>
                  <a:pt x="42" y="321"/>
                </a:lnTo>
                <a:lnTo>
                  <a:pt x="51" y="312"/>
                </a:lnTo>
                <a:lnTo>
                  <a:pt x="71" y="297"/>
                </a:lnTo>
                <a:lnTo>
                  <a:pt x="71" y="297"/>
                </a:lnTo>
                <a:lnTo>
                  <a:pt x="89" y="285"/>
                </a:lnTo>
                <a:lnTo>
                  <a:pt x="106" y="271"/>
                </a:lnTo>
                <a:lnTo>
                  <a:pt x="124" y="256"/>
                </a:lnTo>
                <a:lnTo>
                  <a:pt x="140" y="241"/>
                </a:lnTo>
                <a:lnTo>
                  <a:pt x="140" y="241"/>
                </a:lnTo>
                <a:close/>
                <a:moveTo>
                  <a:pt x="383" y="259"/>
                </a:moveTo>
                <a:lnTo>
                  <a:pt x="383" y="259"/>
                </a:lnTo>
                <a:lnTo>
                  <a:pt x="340" y="297"/>
                </a:lnTo>
                <a:lnTo>
                  <a:pt x="297" y="336"/>
                </a:lnTo>
                <a:lnTo>
                  <a:pt x="297" y="336"/>
                </a:lnTo>
                <a:lnTo>
                  <a:pt x="249" y="378"/>
                </a:lnTo>
                <a:lnTo>
                  <a:pt x="249" y="378"/>
                </a:lnTo>
                <a:lnTo>
                  <a:pt x="285" y="344"/>
                </a:lnTo>
                <a:lnTo>
                  <a:pt x="285" y="344"/>
                </a:lnTo>
                <a:lnTo>
                  <a:pt x="301" y="326"/>
                </a:lnTo>
                <a:lnTo>
                  <a:pt x="317" y="309"/>
                </a:lnTo>
                <a:lnTo>
                  <a:pt x="332" y="290"/>
                </a:lnTo>
                <a:lnTo>
                  <a:pt x="345" y="270"/>
                </a:lnTo>
                <a:lnTo>
                  <a:pt x="345" y="270"/>
                </a:lnTo>
                <a:lnTo>
                  <a:pt x="349" y="271"/>
                </a:lnTo>
                <a:lnTo>
                  <a:pt x="349" y="271"/>
                </a:lnTo>
                <a:lnTo>
                  <a:pt x="356" y="271"/>
                </a:lnTo>
                <a:lnTo>
                  <a:pt x="363" y="270"/>
                </a:lnTo>
                <a:lnTo>
                  <a:pt x="363" y="270"/>
                </a:lnTo>
                <a:lnTo>
                  <a:pt x="372" y="263"/>
                </a:lnTo>
                <a:lnTo>
                  <a:pt x="378" y="259"/>
                </a:lnTo>
                <a:lnTo>
                  <a:pt x="380" y="259"/>
                </a:lnTo>
                <a:lnTo>
                  <a:pt x="383" y="259"/>
                </a:lnTo>
                <a:lnTo>
                  <a:pt x="383" y="259"/>
                </a:lnTo>
                <a:close/>
                <a:moveTo>
                  <a:pt x="321" y="259"/>
                </a:moveTo>
                <a:lnTo>
                  <a:pt x="321" y="259"/>
                </a:lnTo>
                <a:lnTo>
                  <a:pt x="330" y="263"/>
                </a:lnTo>
                <a:lnTo>
                  <a:pt x="340" y="268"/>
                </a:lnTo>
                <a:lnTo>
                  <a:pt x="340" y="268"/>
                </a:lnTo>
                <a:lnTo>
                  <a:pt x="322" y="287"/>
                </a:lnTo>
                <a:lnTo>
                  <a:pt x="313" y="295"/>
                </a:lnTo>
                <a:lnTo>
                  <a:pt x="302" y="305"/>
                </a:lnTo>
                <a:lnTo>
                  <a:pt x="302" y="305"/>
                </a:lnTo>
                <a:lnTo>
                  <a:pt x="278" y="325"/>
                </a:lnTo>
                <a:lnTo>
                  <a:pt x="255" y="347"/>
                </a:lnTo>
                <a:lnTo>
                  <a:pt x="255" y="347"/>
                </a:lnTo>
                <a:lnTo>
                  <a:pt x="235" y="367"/>
                </a:lnTo>
                <a:lnTo>
                  <a:pt x="213" y="386"/>
                </a:lnTo>
                <a:lnTo>
                  <a:pt x="213" y="386"/>
                </a:lnTo>
                <a:lnTo>
                  <a:pt x="216" y="383"/>
                </a:lnTo>
                <a:lnTo>
                  <a:pt x="216" y="383"/>
                </a:lnTo>
                <a:lnTo>
                  <a:pt x="236" y="362"/>
                </a:lnTo>
                <a:lnTo>
                  <a:pt x="255" y="341"/>
                </a:lnTo>
                <a:lnTo>
                  <a:pt x="255" y="341"/>
                </a:lnTo>
                <a:lnTo>
                  <a:pt x="264" y="330"/>
                </a:lnTo>
                <a:lnTo>
                  <a:pt x="272" y="320"/>
                </a:lnTo>
                <a:lnTo>
                  <a:pt x="281" y="309"/>
                </a:lnTo>
                <a:lnTo>
                  <a:pt x="290" y="298"/>
                </a:lnTo>
                <a:lnTo>
                  <a:pt x="290" y="298"/>
                </a:lnTo>
                <a:lnTo>
                  <a:pt x="306" y="279"/>
                </a:lnTo>
                <a:lnTo>
                  <a:pt x="314" y="270"/>
                </a:lnTo>
                <a:lnTo>
                  <a:pt x="320" y="259"/>
                </a:lnTo>
                <a:lnTo>
                  <a:pt x="320" y="259"/>
                </a:lnTo>
                <a:lnTo>
                  <a:pt x="321" y="259"/>
                </a:lnTo>
                <a:lnTo>
                  <a:pt x="321" y="259"/>
                </a:lnTo>
                <a:close/>
                <a:moveTo>
                  <a:pt x="294" y="259"/>
                </a:moveTo>
                <a:lnTo>
                  <a:pt x="294" y="259"/>
                </a:lnTo>
                <a:lnTo>
                  <a:pt x="302" y="256"/>
                </a:lnTo>
                <a:lnTo>
                  <a:pt x="313" y="258"/>
                </a:lnTo>
                <a:lnTo>
                  <a:pt x="313" y="258"/>
                </a:lnTo>
                <a:lnTo>
                  <a:pt x="317" y="258"/>
                </a:lnTo>
                <a:lnTo>
                  <a:pt x="317" y="258"/>
                </a:lnTo>
                <a:lnTo>
                  <a:pt x="297" y="275"/>
                </a:lnTo>
                <a:lnTo>
                  <a:pt x="276" y="293"/>
                </a:lnTo>
                <a:lnTo>
                  <a:pt x="239" y="332"/>
                </a:lnTo>
                <a:lnTo>
                  <a:pt x="239" y="332"/>
                </a:lnTo>
                <a:lnTo>
                  <a:pt x="217" y="351"/>
                </a:lnTo>
                <a:lnTo>
                  <a:pt x="195" y="371"/>
                </a:lnTo>
                <a:lnTo>
                  <a:pt x="174" y="390"/>
                </a:lnTo>
                <a:lnTo>
                  <a:pt x="154" y="411"/>
                </a:lnTo>
                <a:lnTo>
                  <a:pt x="154" y="411"/>
                </a:lnTo>
                <a:lnTo>
                  <a:pt x="141" y="421"/>
                </a:lnTo>
                <a:lnTo>
                  <a:pt x="141" y="421"/>
                </a:lnTo>
                <a:lnTo>
                  <a:pt x="140" y="422"/>
                </a:lnTo>
                <a:lnTo>
                  <a:pt x="140" y="422"/>
                </a:lnTo>
                <a:lnTo>
                  <a:pt x="164" y="399"/>
                </a:lnTo>
                <a:lnTo>
                  <a:pt x="164" y="399"/>
                </a:lnTo>
                <a:lnTo>
                  <a:pt x="212" y="355"/>
                </a:lnTo>
                <a:lnTo>
                  <a:pt x="212" y="355"/>
                </a:lnTo>
                <a:lnTo>
                  <a:pt x="233" y="332"/>
                </a:lnTo>
                <a:lnTo>
                  <a:pt x="254" y="308"/>
                </a:lnTo>
                <a:lnTo>
                  <a:pt x="294" y="259"/>
                </a:lnTo>
                <a:lnTo>
                  <a:pt x="294" y="259"/>
                </a:lnTo>
                <a:close/>
                <a:moveTo>
                  <a:pt x="283" y="264"/>
                </a:moveTo>
                <a:lnTo>
                  <a:pt x="283" y="264"/>
                </a:lnTo>
                <a:lnTo>
                  <a:pt x="272" y="275"/>
                </a:lnTo>
                <a:lnTo>
                  <a:pt x="263" y="285"/>
                </a:lnTo>
                <a:lnTo>
                  <a:pt x="263" y="285"/>
                </a:lnTo>
                <a:lnTo>
                  <a:pt x="243" y="302"/>
                </a:lnTo>
                <a:lnTo>
                  <a:pt x="222" y="318"/>
                </a:lnTo>
                <a:lnTo>
                  <a:pt x="222" y="318"/>
                </a:lnTo>
                <a:lnTo>
                  <a:pt x="216" y="325"/>
                </a:lnTo>
                <a:lnTo>
                  <a:pt x="216" y="325"/>
                </a:lnTo>
                <a:lnTo>
                  <a:pt x="245" y="294"/>
                </a:lnTo>
                <a:lnTo>
                  <a:pt x="245" y="294"/>
                </a:lnTo>
                <a:lnTo>
                  <a:pt x="255" y="287"/>
                </a:lnTo>
                <a:lnTo>
                  <a:pt x="264" y="281"/>
                </a:lnTo>
                <a:lnTo>
                  <a:pt x="274" y="272"/>
                </a:lnTo>
                <a:lnTo>
                  <a:pt x="283" y="264"/>
                </a:lnTo>
                <a:lnTo>
                  <a:pt x="283" y="264"/>
                </a:lnTo>
                <a:close/>
                <a:moveTo>
                  <a:pt x="205" y="295"/>
                </a:moveTo>
                <a:lnTo>
                  <a:pt x="205" y="295"/>
                </a:lnTo>
                <a:lnTo>
                  <a:pt x="186" y="308"/>
                </a:lnTo>
                <a:lnTo>
                  <a:pt x="168" y="321"/>
                </a:lnTo>
                <a:lnTo>
                  <a:pt x="135" y="351"/>
                </a:lnTo>
                <a:lnTo>
                  <a:pt x="135" y="351"/>
                </a:lnTo>
                <a:lnTo>
                  <a:pt x="117" y="364"/>
                </a:lnTo>
                <a:lnTo>
                  <a:pt x="98" y="378"/>
                </a:lnTo>
                <a:lnTo>
                  <a:pt x="98" y="378"/>
                </a:lnTo>
                <a:lnTo>
                  <a:pt x="87" y="387"/>
                </a:lnTo>
                <a:lnTo>
                  <a:pt x="77" y="398"/>
                </a:lnTo>
                <a:lnTo>
                  <a:pt x="66" y="407"/>
                </a:lnTo>
                <a:lnTo>
                  <a:pt x="55" y="417"/>
                </a:lnTo>
                <a:lnTo>
                  <a:pt x="55" y="417"/>
                </a:lnTo>
                <a:lnTo>
                  <a:pt x="50" y="420"/>
                </a:lnTo>
                <a:lnTo>
                  <a:pt x="50" y="420"/>
                </a:lnTo>
                <a:lnTo>
                  <a:pt x="50" y="420"/>
                </a:lnTo>
                <a:lnTo>
                  <a:pt x="55" y="414"/>
                </a:lnTo>
                <a:lnTo>
                  <a:pt x="55" y="414"/>
                </a:lnTo>
                <a:lnTo>
                  <a:pt x="75" y="395"/>
                </a:lnTo>
                <a:lnTo>
                  <a:pt x="75" y="395"/>
                </a:lnTo>
                <a:lnTo>
                  <a:pt x="97" y="376"/>
                </a:lnTo>
                <a:lnTo>
                  <a:pt x="120" y="360"/>
                </a:lnTo>
                <a:lnTo>
                  <a:pt x="120" y="360"/>
                </a:lnTo>
                <a:lnTo>
                  <a:pt x="140" y="343"/>
                </a:lnTo>
                <a:lnTo>
                  <a:pt x="159" y="325"/>
                </a:lnTo>
                <a:lnTo>
                  <a:pt x="197" y="289"/>
                </a:lnTo>
                <a:lnTo>
                  <a:pt x="197" y="289"/>
                </a:lnTo>
                <a:lnTo>
                  <a:pt x="197" y="289"/>
                </a:lnTo>
                <a:lnTo>
                  <a:pt x="197" y="289"/>
                </a:lnTo>
                <a:lnTo>
                  <a:pt x="205" y="293"/>
                </a:lnTo>
                <a:lnTo>
                  <a:pt x="213" y="297"/>
                </a:lnTo>
                <a:lnTo>
                  <a:pt x="221" y="298"/>
                </a:lnTo>
                <a:lnTo>
                  <a:pt x="232" y="298"/>
                </a:lnTo>
                <a:lnTo>
                  <a:pt x="232" y="298"/>
                </a:lnTo>
                <a:lnTo>
                  <a:pt x="204" y="318"/>
                </a:lnTo>
                <a:lnTo>
                  <a:pt x="177" y="341"/>
                </a:lnTo>
                <a:lnTo>
                  <a:pt x="177" y="341"/>
                </a:lnTo>
                <a:lnTo>
                  <a:pt x="137" y="375"/>
                </a:lnTo>
                <a:lnTo>
                  <a:pt x="98" y="410"/>
                </a:lnTo>
                <a:lnTo>
                  <a:pt x="98" y="410"/>
                </a:lnTo>
                <a:lnTo>
                  <a:pt x="90" y="417"/>
                </a:lnTo>
                <a:lnTo>
                  <a:pt x="85" y="421"/>
                </a:lnTo>
                <a:lnTo>
                  <a:pt x="85" y="421"/>
                </a:lnTo>
                <a:lnTo>
                  <a:pt x="94" y="410"/>
                </a:lnTo>
                <a:lnTo>
                  <a:pt x="104" y="401"/>
                </a:lnTo>
                <a:lnTo>
                  <a:pt x="104" y="401"/>
                </a:lnTo>
                <a:lnTo>
                  <a:pt x="124" y="382"/>
                </a:lnTo>
                <a:lnTo>
                  <a:pt x="144" y="364"/>
                </a:lnTo>
                <a:lnTo>
                  <a:pt x="144" y="364"/>
                </a:lnTo>
                <a:lnTo>
                  <a:pt x="160" y="347"/>
                </a:lnTo>
                <a:lnTo>
                  <a:pt x="178" y="330"/>
                </a:lnTo>
                <a:lnTo>
                  <a:pt x="178" y="330"/>
                </a:lnTo>
                <a:lnTo>
                  <a:pt x="194" y="314"/>
                </a:lnTo>
                <a:lnTo>
                  <a:pt x="201" y="306"/>
                </a:lnTo>
                <a:lnTo>
                  <a:pt x="206" y="297"/>
                </a:lnTo>
                <a:lnTo>
                  <a:pt x="206" y="297"/>
                </a:lnTo>
                <a:lnTo>
                  <a:pt x="206" y="295"/>
                </a:lnTo>
                <a:lnTo>
                  <a:pt x="205" y="295"/>
                </a:lnTo>
                <a:lnTo>
                  <a:pt x="205" y="295"/>
                </a:lnTo>
                <a:close/>
                <a:moveTo>
                  <a:pt x="178" y="271"/>
                </a:moveTo>
                <a:lnTo>
                  <a:pt x="178" y="271"/>
                </a:lnTo>
                <a:lnTo>
                  <a:pt x="186" y="279"/>
                </a:lnTo>
                <a:lnTo>
                  <a:pt x="194" y="287"/>
                </a:lnTo>
                <a:lnTo>
                  <a:pt x="194" y="287"/>
                </a:lnTo>
                <a:lnTo>
                  <a:pt x="173" y="299"/>
                </a:lnTo>
                <a:lnTo>
                  <a:pt x="152" y="313"/>
                </a:lnTo>
                <a:lnTo>
                  <a:pt x="132" y="328"/>
                </a:lnTo>
                <a:lnTo>
                  <a:pt x="113" y="344"/>
                </a:lnTo>
                <a:lnTo>
                  <a:pt x="74" y="376"/>
                </a:lnTo>
                <a:lnTo>
                  <a:pt x="55" y="393"/>
                </a:lnTo>
                <a:lnTo>
                  <a:pt x="35" y="407"/>
                </a:lnTo>
                <a:lnTo>
                  <a:pt x="35" y="407"/>
                </a:lnTo>
                <a:lnTo>
                  <a:pt x="29" y="410"/>
                </a:lnTo>
                <a:lnTo>
                  <a:pt x="33" y="406"/>
                </a:lnTo>
                <a:lnTo>
                  <a:pt x="43" y="397"/>
                </a:lnTo>
                <a:lnTo>
                  <a:pt x="43" y="397"/>
                </a:lnTo>
                <a:lnTo>
                  <a:pt x="52" y="389"/>
                </a:lnTo>
                <a:lnTo>
                  <a:pt x="62" y="380"/>
                </a:lnTo>
                <a:lnTo>
                  <a:pt x="62" y="380"/>
                </a:lnTo>
                <a:lnTo>
                  <a:pt x="101" y="347"/>
                </a:lnTo>
                <a:lnTo>
                  <a:pt x="101" y="347"/>
                </a:lnTo>
                <a:lnTo>
                  <a:pt x="120" y="328"/>
                </a:lnTo>
                <a:lnTo>
                  <a:pt x="140" y="309"/>
                </a:lnTo>
                <a:lnTo>
                  <a:pt x="178" y="271"/>
                </a:lnTo>
                <a:lnTo>
                  <a:pt x="178" y="271"/>
                </a:lnTo>
                <a:close/>
                <a:moveTo>
                  <a:pt x="171" y="272"/>
                </a:moveTo>
                <a:lnTo>
                  <a:pt x="171" y="272"/>
                </a:lnTo>
                <a:lnTo>
                  <a:pt x="170" y="272"/>
                </a:lnTo>
                <a:lnTo>
                  <a:pt x="168" y="275"/>
                </a:lnTo>
                <a:lnTo>
                  <a:pt x="168" y="275"/>
                </a:lnTo>
                <a:lnTo>
                  <a:pt x="124" y="312"/>
                </a:lnTo>
                <a:lnTo>
                  <a:pt x="81" y="345"/>
                </a:lnTo>
                <a:lnTo>
                  <a:pt x="81" y="345"/>
                </a:lnTo>
                <a:lnTo>
                  <a:pt x="39" y="378"/>
                </a:lnTo>
                <a:lnTo>
                  <a:pt x="39" y="378"/>
                </a:lnTo>
                <a:lnTo>
                  <a:pt x="16" y="397"/>
                </a:lnTo>
                <a:lnTo>
                  <a:pt x="16" y="397"/>
                </a:lnTo>
                <a:lnTo>
                  <a:pt x="24" y="389"/>
                </a:lnTo>
                <a:lnTo>
                  <a:pt x="31" y="380"/>
                </a:lnTo>
                <a:lnTo>
                  <a:pt x="31" y="380"/>
                </a:lnTo>
                <a:lnTo>
                  <a:pt x="47" y="364"/>
                </a:lnTo>
                <a:lnTo>
                  <a:pt x="65" y="349"/>
                </a:lnTo>
                <a:lnTo>
                  <a:pt x="101" y="321"/>
                </a:lnTo>
                <a:lnTo>
                  <a:pt x="119" y="306"/>
                </a:lnTo>
                <a:lnTo>
                  <a:pt x="135" y="291"/>
                </a:lnTo>
                <a:lnTo>
                  <a:pt x="151" y="275"/>
                </a:lnTo>
                <a:lnTo>
                  <a:pt x="166" y="256"/>
                </a:lnTo>
                <a:lnTo>
                  <a:pt x="166" y="256"/>
                </a:lnTo>
                <a:lnTo>
                  <a:pt x="175" y="267"/>
                </a:lnTo>
                <a:lnTo>
                  <a:pt x="175" y="267"/>
                </a:lnTo>
                <a:lnTo>
                  <a:pt x="177" y="268"/>
                </a:lnTo>
                <a:lnTo>
                  <a:pt x="177" y="268"/>
                </a:lnTo>
                <a:lnTo>
                  <a:pt x="171" y="272"/>
                </a:lnTo>
                <a:lnTo>
                  <a:pt x="171" y="272"/>
                </a:lnTo>
                <a:close/>
                <a:moveTo>
                  <a:pt x="163" y="254"/>
                </a:moveTo>
                <a:lnTo>
                  <a:pt x="163" y="254"/>
                </a:lnTo>
                <a:lnTo>
                  <a:pt x="124" y="282"/>
                </a:lnTo>
                <a:lnTo>
                  <a:pt x="85" y="312"/>
                </a:lnTo>
                <a:lnTo>
                  <a:pt x="85" y="312"/>
                </a:lnTo>
                <a:lnTo>
                  <a:pt x="66" y="328"/>
                </a:lnTo>
                <a:lnTo>
                  <a:pt x="48" y="345"/>
                </a:lnTo>
                <a:lnTo>
                  <a:pt x="48" y="345"/>
                </a:lnTo>
                <a:lnTo>
                  <a:pt x="39" y="352"/>
                </a:lnTo>
                <a:lnTo>
                  <a:pt x="29" y="359"/>
                </a:lnTo>
                <a:lnTo>
                  <a:pt x="19" y="366"/>
                </a:lnTo>
                <a:lnTo>
                  <a:pt x="12" y="372"/>
                </a:lnTo>
                <a:lnTo>
                  <a:pt x="12" y="372"/>
                </a:lnTo>
                <a:lnTo>
                  <a:pt x="12" y="372"/>
                </a:lnTo>
                <a:lnTo>
                  <a:pt x="12" y="372"/>
                </a:lnTo>
                <a:lnTo>
                  <a:pt x="29" y="356"/>
                </a:lnTo>
                <a:lnTo>
                  <a:pt x="47" y="340"/>
                </a:lnTo>
                <a:lnTo>
                  <a:pt x="83" y="310"/>
                </a:lnTo>
                <a:lnTo>
                  <a:pt x="121" y="281"/>
                </a:lnTo>
                <a:lnTo>
                  <a:pt x="139" y="264"/>
                </a:lnTo>
                <a:lnTo>
                  <a:pt x="155" y="247"/>
                </a:lnTo>
                <a:lnTo>
                  <a:pt x="155" y="247"/>
                </a:lnTo>
                <a:lnTo>
                  <a:pt x="163" y="254"/>
                </a:lnTo>
                <a:lnTo>
                  <a:pt x="163" y="254"/>
                </a:lnTo>
                <a:close/>
                <a:moveTo>
                  <a:pt x="20" y="347"/>
                </a:moveTo>
                <a:lnTo>
                  <a:pt x="20" y="347"/>
                </a:lnTo>
                <a:lnTo>
                  <a:pt x="55" y="317"/>
                </a:lnTo>
                <a:lnTo>
                  <a:pt x="92" y="289"/>
                </a:lnTo>
                <a:lnTo>
                  <a:pt x="92" y="289"/>
                </a:lnTo>
                <a:lnTo>
                  <a:pt x="110" y="272"/>
                </a:lnTo>
                <a:lnTo>
                  <a:pt x="129" y="258"/>
                </a:lnTo>
                <a:lnTo>
                  <a:pt x="129" y="258"/>
                </a:lnTo>
                <a:lnTo>
                  <a:pt x="146" y="248"/>
                </a:lnTo>
                <a:lnTo>
                  <a:pt x="146" y="248"/>
                </a:lnTo>
                <a:lnTo>
                  <a:pt x="151" y="245"/>
                </a:lnTo>
                <a:lnTo>
                  <a:pt x="151" y="245"/>
                </a:lnTo>
                <a:lnTo>
                  <a:pt x="152" y="245"/>
                </a:lnTo>
                <a:lnTo>
                  <a:pt x="152" y="245"/>
                </a:lnTo>
                <a:lnTo>
                  <a:pt x="147" y="252"/>
                </a:lnTo>
                <a:lnTo>
                  <a:pt x="147" y="252"/>
                </a:lnTo>
                <a:lnTo>
                  <a:pt x="131" y="268"/>
                </a:lnTo>
                <a:lnTo>
                  <a:pt x="114" y="283"/>
                </a:lnTo>
                <a:lnTo>
                  <a:pt x="81" y="310"/>
                </a:lnTo>
                <a:lnTo>
                  <a:pt x="46" y="339"/>
                </a:lnTo>
                <a:lnTo>
                  <a:pt x="29" y="352"/>
                </a:lnTo>
                <a:lnTo>
                  <a:pt x="13" y="367"/>
                </a:lnTo>
                <a:lnTo>
                  <a:pt x="13" y="367"/>
                </a:lnTo>
                <a:lnTo>
                  <a:pt x="16" y="357"/>
                </a:lnTo>
                <a:lnTo>
                  <a:pt x="20" y="347"/>
                </a:lnTo>
                <a:lnTo>
                  <a:pt x="20" y="347"/>
                </a:lnTo>
                <a:close/>
                <a:moveTo>
                  <a:pt x="78" y="322"/>
                </a:moveTo>
                <a:lnTo>
                  <a:pt x="78" y="322"/>
                </a:lnTo>
                <a:lnTo>
                  <a:pt x="101" y="303"/>
                </a:lnTo>
                <a:lnTo>
                  <a:pt x="125" y="285"/>
                </a:lnTo>
                <a:lnTo>
                  <a:pt x="125" y="285"/>
                </a:lnTo>
                <a:lnTo>
                  <a:pt x="150" y="267"/>
                </a:lnTo>
                <a:lnTo>
                  <a:pt x="150" y="267"/>
                </a:lnTo>
                <a:lnTo>
                  <a:pt x="162" y="259"/>
                </a:lnTo>
                <a:lnTo>
                  <a:pt x="162" y="259"/>
                </a:lnTo>
                <a:lnTo>
                  <a:pt x="162" y="258"/>
                </a:lnTo>
                <a:lnTo>
                  <a:pt x="162" y="259"/>
                </a:lnTo>
                <a:lnTo>
                  <a:pt x="156" y="264"/>
                </a:lnTo>
                <a:lnTo>
                  <a:pt x="151" y="271"/>
                </a:lnTo>
                <a:lnTo>
                  <a:pt x="151" y="271"/>
                </a:lnTo>
                <a:lnTo>
                  <a:pt x="136" y="287"/>
                </a:lnTo>
                <a:lnTo>
                  <a:pt x="119" y="303"/>
                </a:lnTo>
                <a:lnTo>
                  <a:pt x="100" y="318"/>
                </a:lnTo>
                <a:lnTo>
                  <a:pt x="82" y="333"/>
                </a:lnTo>
                <a:lnTo>
                  <a:pt x="63" y="348"/>
                </a:lnTo>
                <a:lnTo>
                  <a:pt x="46" y="363"/>
                </a:lnTo>
                <a:lnTo>
                  <a:pt x="28" y="379"/>
                </a:lnTo>
                <a:lnTo>
                  <a:pt x="13" y="397"/>
                </a:lnTo>
                <a:lnTo>
                  <a:pt x="13" y="397"/>
                </a:lnTo>
                <a:lnTo>
                  <a:pt x="11" y="386"/>
                </a:lnTo>
                <a:lnTo>
                  <a:pt x="12" y="375"/>
                </a:lnTo>
                <a:lnTo>
                  <a:pt x="12" y="375"/>
                </a:lnTo>
                <a:lnTo>
                  <a:pt x="29" y="364"/>
                </a:lnTo>
                <a:lnTo>
                  <a:pt x="46" y="351"/>
                </a:lnTo>
                <a:lnTo>
                  <a:pt x="78" y="322"/>
                </a:lnTo>
                <a:lnTo>
                  <a:pt x="78" y="322"/>
                </a:lnTo>
                <a:close/>
                <a:moveTo>
                  <a:pt x="15" y="401"/>
                </a:moveTo>
                <a:lnTo>
                  <a:pt x="15" y="401"/>
                </a:lnTo>
                <a:lnTo>
                  <a:pt x="56" y="367"/>
                </a:lnTo>
                <a:lnTo>
                  <a:pt x="100" y="335"/>
                </a:lnTo>
                <a:lnTo>
                  <a:pt x="100" y="335"/>
                </a:lnTo>
                <a:lnTo>
                  <a:pt x="140" y="302"/>
                </a:lnTo>
                <a:lnTo>
                  <a:pt x="140" y="302"/>
                </a:lnTo>
                <a:lnTo>
                  <a:pt x="147" y="297"/>
                </a:lnTo>
                <a:lnTo>
                  <a:pt x="147" y="297"/>
                </a:lnTo>
                <a:lnTo>
                  <a:pt x="120" y="324"/>
                </a:lnTo>
                <a:lnTo>
                  <a:pt x="93" y="349"/>
                </a:lnTo>
                <a:lnTo>
                  <a:pt x="93" y="349"/>
                </a:lnTo>
                <a:lnTo>
                  <a:pt x="58" y="379"/>
                </a:lnTo>
                <a:lnTo>
                  <a:pt x="40" y="395"/>
                </a:lnTo>
                <a:lnTo>
                  <a:pt x="32" y="403"/>
                </a:lnTo>
                <a:lnTo>
                  <a:pt x="25" y="413"/>
                </a:lnTo>
                <a:lnTo>
                  <a:pt x="25" y="413"/>
                </a:lnTo>
                <a:lnTo>
                  <a:pt x="20" y="407"/>
                </a:lnTo>
                <a:lnTo>
                  <a:pt x="15" y="401"/>
                </a:lnTo>
                <a:lnTo>
                  <a:pt x="15" y="401"/>
                </a:lnTo>
                <a:close/>
                <a:moveTo>
                  <a:pt x="28" y="416"/>
                </a:moveTo>
                <a:lnTo>
                  <a:pt x="28" y="416"/>
                </a:lnTo>
                <a:lnTo>
                  <a:pt x="48" y="401"/>
                </a:lnTo>
                <a:lnTo>
                  <a:pt x="67" y="387"/>
                </a:lnTo>
                <a:lnTo>
                  <a:pt x="104" y="356"/>
                </a:lnTo>
                <a:lnTo>
                  <a:pt x="140" y="325"/>
                </a:lnTo>
                <a:lnTo>
                  <a:pt x="159" y="312"/>
                </a:lnTo>
                <a:lnTo>
                  <a:pt x="179" y="298"/>
                </a:lnTo>
                <a:lnTo>
                  <a:pt x="179" y="298"/>
                </a:lnTo>
                <a:lnTo>
                  <a:pt x="186" y="294"/>
                </a:lnTo>
                <a:lnTo>
                  <a:pt x="190" y="291"/>
                </a:lnTo>
                <a:lnTo>
                  <a:pt x="190" y="291"/>
                </a:lnTo>
                <a:lnTo>
                  <a:pt x="170" y="312"/>
                </a:lnTo>
                <a:lnTo>
                  <a:pt x="170" y="312"/>
                </a:lnTo>
                <a:lnTo>
                  <a:pt x="150" y="330"/>
                </a:lnTo>
                <a:lnTo>
                  <a:pt x="128" y="349"/>
                </a:lnTo>
                <a:lnTo>
                  <a:pt x="128" y="349"/>
                </a:lnTo>
                <a:lnTo>
                  <a:pt x="85" y="384"/>
                </a:lnTo>
                <a:lnTo>
                  <a:pt x="63" y="402"/>
                </a:lnTo>
                <a:lnTo>
                  <a:pt x="44" y="422"/>
                </a:lnTo>
                <a:lnTo>
                  <a:pt x="44" y="422"/>
                </a:lnTo>
                <a:lnTo>
                  <a:pt x="44" y="422"/>
                </a:lnTo>
                <a:lnTo>
                  <a:pt x="44" y="422"/>
                </a:lnTo>
                <a:lnTo>
                  <a:pt x="31" y="417"/>
                </a:lnTo>
                <a:lnTo>
                  <a:pt x="31" y="417"/>
                </a:lnTo>
                <a:lnTo>
                  <a:pt x="28" y="416"/>
                </a:lnTo>
                <a:lnTo>
                  <a:pt x="28" y="416"/>
                </a:lnTo>
                <a:close/>
                <a:moveTo>
                  <a:pt x="47" y="424"/>
                </a:moveTo>
                <a:lnTo>
                  <a:pt x="47" y="424"/>
                </a:lnTo>
                <a:lnTo>
                  <a:pt x="56" y="418"/>
                </a:lnTo>
                <a:lnTo>
                  <a:pt x="66" y="411"/>
                </a:lnTo>
                <a:lnTo>
                  <a:pt x="82" y="398"/>
                </a:lnTo>
                <a:lnTo>
                  <a:pt x="98" y="382"/>
                </a:lnTo>
                <a:lnTo>
                  <a:pt x="116" y="368"/>
                </a:lnTo>
                <a:lnTo>
                  <a:pt x="116" y="368"/>
                </a:lnTo>
                <a:lnTo>
                  <a:pt x="135" y="353"/>
                </a:lnTo>
                <a:lnTo>
                  <a:pt x="152" y="339"/>
                </a:lnTo>
                <a:lnTo>
                  <a:pt x="171" y="324"/>
                </a:lnTo>
                <a:lnTo>
                  <a:pt x="189" y="309"/>
                </a:lnTo>
                <a:lnTo>
                  <a:pt x="189" y="309"/>
                </a:lnTo>
                <a:lnTo>
                  <a:pt x="195" y="305"/>
                </a:lnTo>
                <a:lnTo>
                  <a:pt x="201" y="301"/>
                </a:lnTo>
                <a:lnTo>
                  <a:pt x="201" y="301"/>
                </a:lnTo>
                <a:lnTo>
                  <a:pt x="197" y="306"/>
                </a:lnTo>
                <a:lnTo>
                  <a:pt x="191" y="313"/>
                </a:lnTo>
                <a:lnTo>
                  <a:pt x="181" y="324"/>
                </a:lnTo>
                <a:lnTo>
                  <a:pt x="181" y="324"/>
                </a:lnTo>
                <a:lnTo>
                  <a:pt x="163" y="340"/>
                </a:lnTo>
                <a:lnTo>
                  <a:pt x="147" y="357"/>
                </a:lnTo>
                <a:lnTo>
                  <a:pt x="147" y="357"/>
                </a:lnTo>
                <a:lnTo>
                  <a:pt x="129" y="374"/>
                </a:lnTo>
                <a:lnTo>
                  <a:pt x="112" y="390"/>
                </a:lnTo>
                <a:lnTo>
                  <a:pt x="96" y="406"/>
                </a:lnTo>
                <a:lnTo>
                  <a:pt x="79" y="424"/>
                </a:lnTo>
                <a:lnTo>
                  <a:pt x="79" y="424"/>
                </a:lnTo>
                <a:lnTo>
                  <a:pt x="79" y="426"/>
                </a:lnTo>
                <a:lnTo>
                  <a:pt x="79" y="426"/>
                </a:lnTo>
                <a:lnTo>
                  <a:pt x="81" y="426"/>
                </a:lnTo>
                <a:lnTo>
                  <a:pt x="81" y="426"/>
                </a:lnTo>
                <a:lnTo>
                  <a:pt x="100" y="414"/>
                </a:lnTo>
                <a:lnTo>
                  <a:pt x="117" y="398"/>
                </a:lnTo>
                <a:lnTo>
                  <a:pt x="150" y="367"/>
                </a:lnTo>
                <a:lnTo>
                  <a:pt x="150" y="367"/>
                </a:lnTo>
                <a:lnTo>
                  <a:pt x="194" y="332"/>
                </a:lnTo>
                <a:lnTo>
                  <a:pt x="239" y="297"/>
                </a:lnTo>
                <a:lnTo>
                  <a:pt x="239" y="297"/>
                </a:lnTo>
                <a:lnTo>
                  <a:pt x="239" y="297"/>
                </a:lnTo>
                <a:lnTo>
                  <a:pt x="239" y="297"/>
                </a:lnTo>
                <a:lnTo>
                  <a:pt x="225" y="310"/>
                </a:lnTo>
                <a:lnTo>
                  <a:pt x="225" y="310"/>
                </a:lnTo>
                <a:lnTo>
                  <a:pt x="183" y="351"/>
                </a:lnTo>
                <a:lnTo>
                  <a:pt x="183" y="351"/>
                </a:lnTo>
                <a:lnTo>
                  <a:pt x="143" y="387"/>
                </a:lnTo>
                <a:lnTo>
                  <a:pt x="123" y="406"/>
                </a:lnTo>
                <a:lnTo>
                  <a:pt x="102" y="424"/>
                </a:lnTo>
                <a:lnTo>
                  <a:pt x="102" y="424"/>
                </a:lnTo>
                <a:lnTo>
                  <a:pt x="102" y="425"/>
                </a:lnTo>
                <a:lnTo>
                  <a:pt x="102" y="426"/>
                </a:lnTo>
                <a:lnTo>
                  <a:pt x="104" y="426"/>
                </a:lnTo>
                <a:lnTo>
                  <a:pt x="104" y="426"/>
                </a:lnTo>
                <a:lnTo>
                  <a:pt x="104" y="426"/>
                </a:lnTo>
                <a:lnTo>
                  <a:pt x="110" y="422"/>
                </a:lnTo>
                <a:lnTo>
                  <a:pt x="110" y="422"/>
                </a:lnTo>
                <a:lnTo>
                  <a:pt x="112" y="421"/>
                </a:lnTo>
                <a:lnTo>
                  <a:pt x="112" y="421"/>
                </a:lnTo>
                <a:lnTo>
                  <a:pt x="132" y="406"/>
                </a:lnTo>
                <a:lnTo>
                  <a:pt x="152" y="389"/>
                </a:lnTo>
                <a:lnTo>
                  <a:pt x="190" y="355"/>
                </a:lnTo>
                <a:lnTo>
                  <a:pt x="190" y="355"/>
                </a:lnTo>
                <a:lnTo>
                  <a:pt x="214" y="330"/>
                </a:lnTo>
                <a:lnTo>
                  <a:pt x="227" y="318"/>
                </a:lnTo>
                <a:lnTo>
                  <a:pt x="240" y="308"/>
                </a:lnTo>
                <a:lnTo>
                  <a:pt x="240" y="308"/>
                </a:lnTo>
                <a:lnTo>
                  <a:pt x="256" y="295"/>
                </a:lnTo>
                <a:lnTo>
                  <a:pt x="271" y="282"/>
                </a:lnTo>
                <a:lnTo>
                  <a:pt x="271" y="282"/>
                </a:lnTo>
                <a:lnTo>
                  <a:pt x="266" y="287"/>
                </a:lnTo>
                <a:lnTo>
                  <a:pt x="266" y="287"/>
                </a:lnTo>
                <a:lnTo>
                  <a:pt x="224" y="337"/>
                </a:lnTo>
                <a:lnTo>
                  <a:pt x="224" y="337"/>
                </a:lnTo>
                <a:lnTo>
                  <a:pt x="202" y="360"/>
                </a:lnTo>
                <a:lnTo>
                  <a:pt x="178" y="382"/>
                </a:lnTo>
                <a:lnTo>
                  <a:pt x="155" y="403"/>
                </a:lnTo>
                <a:lnTo>
                  <a:pt x="132" y="426"/>
                </a:lnTo>
                <a:lnTo>
                  <a:pt x="132" y="426"/>
                </a:lnTo>
                <a:lnTo>
                  <a:pt x="132" y="428"/>
                </a:lnTo>
                <a:lnTo>
                  <a:pt x="132" y="428"/>
                </a:lnTo>
                <a:lnTo>
                  <a:pt x="110" y="429"/>
                </a:lnTo>
                <a:lnTo>
                  <a:pt x="89" y="430"/>
                </a:lnTo>
                <a:lnTo>
                  <a:pt x="67" y="428"/>
                </a:lnTo>
                <a:lnTo>
                  <a:pt x="58" y="426"/>
                </a:lnTo>
                <a:lnTo>
                  <a:pt x="47" y="424"/>
                </a:lnTo>
                <a:lnTo>
                  <a:pt x="47" y="424"/>
                </a:lnTo>
                <a:close/>
                <a:moveTo>
                  <a:pt x="179" y="359"/>
                </a:moveTo>
                <a:lnTo>
                  <a:pt x="179" y="359"/>
                </a:lnTo>
                <a:lnTo>
                  <a:pt x="158" y="379"/>
                </a:lnTo>
                <a:lnTo>
                  <a:pt x="136" y="399"/>
                </a:lnTo>
                <a:lnTo>
                  <a:pt x="136" y="399"/>
                </a:lnTo>
                <a:lnTo>
                  <a:pt x="120" y="411"/>
                </a:lnTo>
                <a:lnTo>
                  <a:pt x="120" y="411"/>
                </a:lnTo>
                <a:lnTo>
                  <a:pt x="124" y="407"/>
                </a:lnTo>
                <a:lnTo>
                  <a:pt x="124" y="407"/>
                </a:lnTo>
                <a:lnTo>
                  <a:pt x="146" y="387"/>
                </a:lnTo>
                <a:lnTo>
                  <a:pt x="170" y="367"/>
                </a:lnTo>
                <a:lnTo>
                  <a:pt x="170" y="367"/>
                </a:lnTo>
                <a:lnTo>
                  <a:pt x="179" y="359"/>
                </a:lnTo>
                <a:lnTo>
                  <a:pt x="179" y="359"/>
                </a:lnTo>
                <a:close/>
                <a:moveTo>
                  <a:pt x="148" y="428"/>
                </a:moveTo>
                <a:lnTo>
                  <a:pt x="148" y="428"/>
                </a:lnTo>
                <a:lnTo>
                  <a:pt x="135" y="428"/>
                </a:lnTo>
                <a:lnTo>
                  <a:pt x="135" y="428"/>
                </a:lnTo>
                <a:lnTo>
                  <a:pt x="144" y="422"/>
                </a:lnTo>
                <a:lnTo>
                  <a:pt x="152" y="416"/>
                </a:lnTo>
                <a:lnTo>
                  <a:pt x="166" y="401"/>
                </a:lnTo>
                <a:lnTo>
                  <a:pt x="166" y="401"/>
                </a:lnTo>
                <a:lnTo>
                  <a:pt x="177" y="391"/>
                </a:lnTo>
                <a:lnTo>
                  <a:pt x="187" y="380"/>
                </a:lnTo>
                <a:lnTo>
                  <a:pt x="209" y="362"/>
                </a:lnTo>
                <a:lnTo>
                  <a:pt x="209" y="362"/>
                </a:lnTo>
                <a:lnTo>
                  <a:pt x="232" y="341"/>
                </a:lnTo>
                <a:lnTo>
                  <a:pt x="254" y="321"/>
                </a:lnTo>
                <a:lnTo>
                  <a:pt x="295" y="279"/>
                </a:lnTo>
                <a:lnTo>
                  <a:pt x="295" y="279"/>
                </a:lnTo>
                <a:lnTo>
                  <a:pt x="306" y="271"/>
                </a:lnTo>
                <a:lnTo>
                  <a:pt x="312" y="267"/>
                </a:lnTo>
                <a:lnTo>
                  <a:pt x="316" y="263"/>
                </a:lnTo>
                <a:lnTo>
                  <a:pt x="316" y="263"/>
                </a:lnTo>
                <a:lnTo>
                  <a:pt x="310" y="271"/>
                </a:lnTo>
                <a:lnTo>
                  <a:pt x="305" y="278"/>
                </a:lnTo>
                <a:lnTo>
                  <a:pt x="291" y="291"/>
                </a:lnTo>
                <a:lnTo>
                  <a:pt x="291" y="291"/>
                </a:lnTo>
                <a:lnTo>
                  <a:pt x="282" y="302"/>
                </a:lnTo>
                <a:lnTo>
                  <a:pt x="274" y="313"/>
                </a:lnTo>
                <a:lnTo>
                  <a:pt x="256" y="335"/>
                </a:lnTo>
                <a:lnTo>
                  <a:pt x="256" y="335"/>
                </a:lnTo>
                <a:lnTo>
                  <a:pt x="248" y="345"/>
                </a:lnTo>
                <a:lnTo>
                  <a:pt x="237" y="356"/>
                </a:lnTo>
                <a:lnTo>
                  <a:pt x="218" y="376"/>
                </a:lnTo>
                <a:lnTo>
                  <a:pt x="218" y="376"/>
                </a:lnTo>
                <a:lnTo>
                  <a:pt x="195" y="401"/>
                </a:lnTo>
                <a:lnTo>
                  <a:pt x="185" y="413"/>
                </a:lnTo>
                <a:lnTo>
                  <a:pt x="171" y="424"/>
                </a:lnTo>
                <a:lnTo>
                  <a:pt x="171" y="424"/>
                </a:lnTo>
                <a:lnTo>
                  <a:pt x="171" y="425"/>
                </a:lnTo>
                <a:lnTo>
                  <a:pt x="171" y="426"/>
                </a:lnTo>
                <a:lnTo>
                  <a:pt x="171" y="426"/>
                </a:lnTo>
                <a:lnTo>
                  <a:pt x="148" y="428"/>
                </a:lnTo>
                <a:lnTo>
                  <a:pt x="148" y="428"/>
                </a:lnTo>
                <a:close/>
                <a:moveTo>
                  <a:pt x="173" y="426"/>
                </a:moveTo>
                <a:lnTo>
                  <a:pt x="173" y="426"/>
                </a:lnTo>
                <a:lnTo>
                  <a:pt x="173" y="426"/>
                </a:lnTo>
                <a:lnTo>
                  <a:pt x="173" y="426"/>
                </a:lnTo>
                <a:lnTo>
                  <a:pt x="183" y="420"/>
                </a:lnTo>
                <a:lnTo>
                  <a:pt x="191" y="413"/>
                </a:lnTo>
                <a:lnTo>
                  <a:pt x="208" y="395"/>
                </a:lnTo>
                <a:lnTo>
                  <a:pt x="208" y="395"/>
                </a:lnTo>
                <a:lnTo>
                  <a:pt x="229" y="375"/>
                </a:lnTo>
                <a:lnTo>
                  <a:pt x="252" y="353"/>
                </a:lnTo>
                <a:lnTo>
                  <a:pt x="252" y="353"/>
                </a:lnTo>
                <a:lnTo>
                  <a:pt x="298" y="313"/>
                </a:lnTo>
                <a:lnTo>
                  <a:pt x="321" y="291"/>
                </a:lnTo>
                <a:lnTo>
                  <a:pt x="343" y="270"/>
                </a:lnTo>
                <a:lnTo>
                  <a:pt x="343" y="270"/>
                </a:lnTo>
                <a:lnTo>
                  <a:pt x="335" y="279"/>
                </a:lnTo>
                <a:lnTo>
                  <a:pt x="328" y="290"/>
                </a:lnTo>
                <a:lnTo>
                  <a:pt x="320" y="301"/>
                </a:lnTo>
                <a:lnTo>
                  <a:pt x="312" y="312"/>
                </a:lnTo>
                <a:lnTo>
                  <a:pt x="312" y="312"/>
                </a:lnTo>
                <a:lnTo>
                  <a:pt x="293" y="332"/>
                </a:lnTo>
                <a:lnTo>
                  <a:pt x="274" y="351"/>
                </a:lnTo>
                <a:lnTo>
                  <a:pt x="274" y="351"/>
                </a:lnTo>
                <a:lnTo>
                  <a:pt x="239" y="386"/>
                </a:lnTo>
                <a:lnTo>
                  <a:pt x="221" y="405"/>
                </a:lnTo>
                <a:lnTo>
                  <a:pt x="206" y="425"/>
                </a:lnTo>
                <a:lnTo>
                  <a:pt x="206" y="425"/>
                </a:lnTo>
                <a:lnTo>
                  <a:pt x="206" y="425"/>
                </a:lnTo>
                <a:lnTo>
                  <a:pt x="206" y="426"/>
                </a:lnTo>
                <a:lnTo>
                  <a:pt x="208" y="426"/>
                </a:lnTo>
                <a:lnTo>
                  <a:pt x="209" y="426"/>
                </a:lnTo>
                <a:lnTo>
                  <a:pt x="209" y="426"/>
                </a:lnTo>
                <a:lnTo>
                  <a:pt x="213" y="421"/>
                </a:lnTo>
                <a:lnTo>
                  <a:pt x="213" y="421"/>
                </a:lnTo>
                <a:lnTo>
                  <a:pt x="214" y="422"/>
                </a:lnTo>
                <a:lnTo>
                  <a:pt x="216" y="421"/>
                </a:lnTo>
                <a:lnTo>
                  <a:pt x="218" y="416"/>
                </a:lnTo>
                <a:lnTo>
                  <a:pt x="218" y="416"/>
                </a:lnTo>
                <a:lnTo>
                  <a:pt x="236" y="395"/>
                </a:lnTo>
                <a:lnTo>
                  <a:pt x="255" y="378"/>
                </a:lnTo>
                <a:lnTo>
                  <a:pt x="294" y="343"/>
                </a:lnTo>
                <a:lnTo>
                  <a:pt x="294" y="343"/>
                </a:lnTo>
                <a:lnTo>
                  <a:pt x="339" y="301"/>
                </a:lnTo>
                <a:lnTo>
                  <a:pt x="362" y="281"/>
                </a:lnTo>
                <a:lnTo>
                  <a:pt x="386" y="260"/>
                </a:lnTo>
                <a:lnTo>
                  <a:pt x="386" y="260"/>
                </a:lnTo>
                <a:lnTo>
                  <a:pt x="376" y="268"/>
                </a:lnTo>
                <a:lnTo>
                  <a:pt x="367" y="279"/>
                </a:lnTo>
                <a:lnTo>
                  <a:pt x="348" y="301"/>
                </a:lnTo>
                <a:lnTo>
                  <a:pt x="348" y="301"/>
                </a:lnTo>
                <a:lnTo>
                  <a:pt x="308" y="345"/>
                </a:lnTo>
                <a:lnTo>
                  <a:pt x="308" y="345"/>
                </a:lnTo>
                <a:lnTo>
                  <a:pt x="287" y="368"/>
                </a:lnTo>
                <a:lnTo>
                  <a:pt x="267" y="391"/>
                </a:lnTo>
                <a:lnTo>
                  <a:pt x="267" y="391"/>
                </a:lnTo>
                <a:lnTo>
                  <a:pt x="258" y="402"/>
                </a:lnTo>
                <a:lnTo>
                  <a:pt x="248" y="410"/>
                </a:lnTo>
                <a:lnTo>
                  <a:pt x="228" y="428"/>
                </a:lnTo>
                <a:lnTo>
                  <a:pt x="228" y="428"/>
                </a:lnTo>
                <a:lnTo>
                  <a:pt x="228" y="429"/>
                </a:lnTo>
                <a:lnTo>
                  <a:pt x="228" y="429"/>
                </a:lnTo>
                <a:lnTo>
                  <a:pt x="200" y="428"/>
                </a:lnTo>
                <a:lnTo>
                  <a:pt x="173" y="426"/>
                </a:lnTo>
                <a:lnTo>
                  <a:pt x="173" y="426"/>
                </a:lnTo>
                <a:close/>
                <a:moveTo>
                  <a:pt x="232" y="429"/>
                </a:moveTo>
                <a:lnTo>
                  <a:pt x="232" y="429"/>
                </a:lnTo>
                <a:lnTo>
                  <a:pt x="249" y="416"/>
                </a:lnTo>
                <a:lnTo>
                  <a:pt x="266" y="401"/>
                </a:lnTo>
                <a:lnTo>
                  <a:pt x="282" y="384"/>
                </a:lnTo>
                <a:lnTo>
                  <a:pt x="298" y="370"/>
                </a:lnTo>
                <a:lnTo>
                  <a:pt x="298" y="370"/>
                </a:lnTo>
                <a:lnTo>
                  <a:pt x="336" y="336"/>
                </a:lnTo>
                <a:lnTo>
                  <a:pt x="374" y="301"/>
                </a:lnTo>
                <a:lnTo>
                  <a:pt x="374" y="301"/>
                </a:lnTo>
                <a:lnTo>
                  <a:pt x="389" y="287"/>
                </a:lnTo>
                <a:lnTo>
                  <a:pt x="389" y="287"/>
                </a:lnTo>
                <a:lnTo>
                  <a:pt x="398" y="278"/>
                </a:lnTo>
                <a:lnTo>
                  <a:pt x="398" y="278"/>
                </a:lnTo>
                <a:lnTo>
                  <a:pt x="389" y="290"/>
                </a:lnTo>
                <a:lnTo>
                  <a:pt x="389" y="290"/>
                </a:lnTo>
                <a:lnTo>
                  <a:pt x="372" y="308"/>
                </a:lnTo>
                <a:lnTo>
                  <a:pt x="356" y="324"/>
                </a:lnTo>
                <a:lnTo>
                  <a:pt x="356" y="324"/>
                </a:lnTo>
                <a:lnTo>
                  <a:pt x="301" y="389"/>
                </a:lnTo>
                <a:lnTo>
                  <a:pt x="301" y="389"/>
                </a:lnTo>
                <a:lnTo>
                  <a:pt x="262" y="430"/>
                </a:lnTo>
                <a:lnTo>
                  <a:pt x="262" y="430"/>
                </a:lnTo>
                <a:lnTo>
                  <a:pt x="232" y="429"/>
                </a:lnTo>
                <a:lnTo>
                  <a:pt x="232" y="429"/>
                </a:lnTo>
                <a:close/>
                <a:moveTo>
                  <a:pt x="389" y="312"/>
                </a:moveTo>
                <a:lnTo>
                  <a:pt x="389" y="312"/>
                </a:lnTo>
                <a:lnTo>
                  <a:pt x="405" y="301"/>
                </a:lnTo>
                <a:lnTo>
                  <a:pt x="405" y="301"/>
                </a:lnTo>
                <a:lnTo>
                  <a:pt x="410" y="297"/>
                </a:lnTo>
                <a:lnTo>
                  <a:pt x="407" y="299"/>
                </a:lnTo>
                <a:lnTo>
                  <a:pt x="399" y="308"/>
                </a:lnTo>
                <a:lnTo>
                  <a:pt x="399" y="308"/>
                </a:lnTo>
                <a:lnTo>
                  <a:pt x="359" y="351"/>
                </a:lnTo>
                <a:lnTo>
                  <a:pt x="359" y="351"/>
                </a:lnTo>
                <a:lnTo>
                  <a:pt x="344" y="368"/>
                </a:lnTo>
                <a:lnTo>
                  <a:pt x="330" y="386"/>
                </a:lnTo>
                <a:lnTo>
                  <a:pt x="330" y="386"/>
                </a:lnTo>
                <a:lnTo>
                  <a:pt x="321" y="397"/>
                </a:lnTo>
                <a:lnTo>
                  <a:pt x="312" y="407"/>
                </a:lnTo>
                <a:lnTo>
                  <a:pt x="301" y="417"/>
                </a:lnTo>
                <a:lnTo>
                  <a:pt x="290" y="428"/>
                </a:lnTo>
                <a:lnTo>
                  <a:pt x="290" y="428"/>
                </a:lnTo>
                <a:lnTo>
                  <a:pt x="290" y="430"/>
                </a:lnTo>
                <a:lnTo>
                  <a:pt x="291" y="430"/>
                </a:lnTo>
                <a:lnTo>
                  <a:pt x="293" y="430"/>
                </a:lnTo>
                <a:lnTo>
                  <a:pt x="293" y="430"/>
                </a:lnTo>
                <a:lnTo>
                  <a:pt x="306" y="420"/>
                </a:lnTo>
                <a:lnTo>
                  <a:pt x="321" y="407"/>
                </a:lnTo>
                <a:lnTo>
                  <a:pt x="347" y="380"/>
                </a:lnTo>
                <a:lnTo>
                  <a:pt x="372" y="353"/>
                </a:lnTo>
                <a:lnTo>
                  <a:pt x="397" y="326"/>
                </a:lnTo>
                <a:lnTo>
                  <a:pt x="397" y="326"/>
                </a:lnTo>
                <a:lnTo>
                  <a:pt x="410" y="313"/>
                </a:lnTo>
                <a:lnTo>
                  <a:pt x="424" y="301"/>
                </a:lnTo>
                <a:lnTo>
                  <a:pt x="424" y="301"/>
                </a:lnTo>
                <a:lnTo>
                  <a:pt x="395" y="332"/>
                </a:lnTo>
                <a:lnTo>
                  <a:pt x="395" y="332"/>
                </a:lnTo>
                <a:lnTo>
                  <a:pt x="340" y="403"/>
                </a:lnTo>
                <a:lnTo>
                  <a:pt x="340" y="403"/>
                </a:lnTo>
                <a:lnTo>
                  <a:pt x="326" y="420"/>
                </a:lnTo>
                <a:lnTo>
                  <a:pt x="326" y="420"/>
                </a:lnTo>
                <a:lnTo>
                  <a:pt x="321" y="425"/>
                </a:lnTo>
                <a:lnTo>
                  <a:pt x="321" y="425"/>
                </a:lnTo>
                <a:lnTo>
                  <a:pt x="317" y="428"/>
                </a:lnTo>
                <a:lnTo>
                  <a:pt x="317" y="429"/>
                </a:lnTo>
                <a:lnTo>
                  <a:pt x="317" y="430"/>
                </a:lnTo>
                <a:lnTo>
                  <a:pt x="317" y="430"/>
                </a:lnTo>
                <a:lnTo>
                  <a:pt x="313" y="434"/>
                </a:lnTo>
                <a:lnTo>
                  <a:pt x="313" y="434"/>
                </a:lnTo>
                <a:lnTo>
                  <a:pt x="266" y="432"/>
                </a:lnTo>
                <a:lnTo>
                  <a:pt x="266" y="432"/>
                </a:lnTo>
                <a:lnTo>
                  <a:pt x="317" y="376"/>
                </a:lnTo>
                <a:lnTo>
                  <a:pt x="317" y="376"/>
                </a:lnTo>
                <a:lnTo>
                  <a:pt x="352" y="343"/>
                </a:lnTo>
                <a:lnTo>
                  <a:pt x="370" y="326"/>
                </a:lnTo>
                <a:lnTo>
                  <a:pt x="389" y="312"/>
                </a:lnTo>
                <a:lnTo>
                  <a:pt x="389" y="312"/>
                </a:lnTo>
                <a:close/>
                <a:moveTo>
                  <a:pt x="332" y="436"/>
                </a:moveTo>
                <a:lnTo>
                  <a:pt x="332" y="436"/>
                </a:lnTo>
                <a:lnTo>
                  <a:pt x="317" y="434"/>
                </a:lnTo>
                <a:lnTo>
                  <a:pt x="317" y="434"/>
                </a:lnTo>
                <a:lnTo>
                  <a:pt x="320" y="433"/>
                </a:lnTo>
                <a:lnTo>
                  <a:pt x="320" y="433"/>
                </a:lnTo>
                <a:lnTo>
                  <a:pt x="320" y="433"/>
                </a:lnTo>
                <a:lnTo>
                  <a:pt x="320" y="433"/>
                </a:lnTo>
                <a:lnTo>
                  <a:pt x="335" y="417"/>
                </a:lnTo>
                <a:lnTo>
                  <a:pt x="349" y="401"/>
                </a:lnTo>
                <a:lnTo>
                  <a:pt x="349" y="401"/>
                </a:lnTo>
                <a:lnTo>
                  <a:pt x="380" y="371"/>
                </a:lnTo>
                <a:lnTo>
                  <a:pt x="397" y="357"/>
                </a:lnTo>
                <a:lnTo>
                  <a:pt x="411" y="341"/>
                </a:lnTo>
                <a:lnTo>
                  <a:pt x="411" y="341"/>
                </a:lnTo>
                <a:lnTo>
                  <a:pt x="425" y="328"/>
                </a:lnTo>
                <a:lnTo>
                  <a:pt x="425" y="328"/>
                </a:lnTo>
                <a:lnTo>
                  <a:pt x="432" y="321"/>
                </a:lnTo>
                <a:lnTo>
                  <a:pt x="433" y="320"/>
                </a:lnTo>
                <a:lnTo>
                  <a:pt x="430" y="326"/>
                </a:lnTo>
                <a:lnTo>
                  <a:pt x="430" y="326"/>
                </a:lnTo>
                <a:lnTo>
                  <a:pt x="417" y="345"/>
                </a:lnTo>
                <a:lnTo>
                  <a:pt x="402" y="363"/>
                </a:lnTo>
                <a:lnTo>
                  <a:pt x="402" y="363"/>
                </a:lnTo>
                <a:lnTo>
                  <a:pt x="372" y="395"/>
                </a:lnTo>
                <a:lnTo>
                  <a:pt x="344" y="428"/>
                </a:lnTo>
                <a:lnTo>
                  <a:pt x="344" y="428"/>
                </a:lnTo>
                <a:lnTo>
                  <a:pt x="344" y="430"/>
                </a:lnTo>
                <a:lnTo>
                  <a:pt x="344" y="430"/>
                </a:lnTo>
                <a:lnTo>
                  <a:pt x="345" y="430"/>
                </a:lnTo>
                <a:lnTo>
                  <a:pt x="345" y="430"/>
                </a:lnTo>
                <a:lnTo>
                  <a:pt x="368" y="411"/>
                </a:lnTo>
                <a:lnTo>
                  <a:pt x="389" y="391"/>
                </a:lnTo>
                <a:lnTo>
                  <a:pt x="430" y="349"/>
                </a:lnTo>
                <a:lnTo>
                  <a:pt x="430" y="349"/>
                </a:lnTo>
                <a:lnTo>
                  <a:pt x="438" y="343"/>
                </a:lnTo>
                <a:lnTo>
                  <a:pt x="441" y="339"/>
                </a:lnTo>
                <a:lnTo>
                  <a:pt x="444" y="336"/>
                </a:lnTo>
                <a:lnTo>
                  <a:pt x="444" y="336"/>
                </a:lnTo>
                <a:lnTo>
                  <a:pt x="440" y="344"/>
                </a:lnTo>
                <a:lnTo>
                  <a:pt x="433" y="352"/>
                </a:lnTo>
                <a:lnTo>
                  <a:pt x="421" y="366"/>
                </a:lnTo>
                <a:lnTo>
                  <a:pt x="421" y="366"/>
                </a:lnTo>
                <a:lnTo>
                  <a:pt x="401" y="391"/>
                </a:lnTo>
                <a:lnTo>
                  <a:pt x="382" y="416"/>
                </a:lnTo>
                <a:lnTo>
                  <a:pt x="382" y="416"/>
                </a:lnTo>
                <a:lnTo>
                  <a:pt x="376" y="421"/>
                </a:lnTo>
                <a:lnTo>
                  <a:pt x="376" y="421"/>
                </a:lnTo>
                <a:lnTo>
                  <a:pt x="359" y="436"/>
                </a:lnTo>
                <a:lnTo>
                  <a:pt x="359" y="436"/>
                </a:lnTo>
                <a:lnTo>
                  <a:pt x="359" y="436"/>
                </a:lnTo>
                <a:lnTo>
                  <a:pt x="359" y="436"/>
                </a:lnTo>
                <a:lnTo>
                  <a:pt x="332" y="436"/>
                </a:lnTo>
                <a:lnTo>
                  <a:pt x="332" y="436"/>
                </a:lnTo>
                <a:close/>
                <a:moveTo>
                  <a:pt x="453" y="372"/>
                </a:moveTo>
                <a:lnTo>
                  <a:pt x="453" y="372"/>
                </a:lnTo>
                <a:lnTo>
                  <a:pt x="448" y="383"/>
                </a:lnTo>
                <a:lnTo>
                  <a:pt x="448" y="383"/>
                </a:lnTo>
                <a:lnTo>
                  <a:pt x="424" y="406"/>
                </a:lnTo>
                <a:lnTo>
                  <a:pt x="401" y="432"/>
                </a:lnTo>
                <a:lnTo>
                  <a:pt x="401" y="432"/>
                </a:lnTo>
                <a:lnTo>
                  <a:pt x="399" y="433"/>
                </a:lnTo>
                <a:lnTo>
                  <a:pt x="399" y="433"/>
                </a:lnTo>
                <a:lnTo>
                  <a:pt x="391" y="434"/>
                </a:lnTo>
                <a:lnTo>
                  <a:pt x="391" y="434"/>
                </a:lnTo>
                <a:lnTo>
                  <a:pt x="405" y="421"/>
                </a:lnTo>
                <a:lnTo>
                  <a:pt x="418" y="407"/>
                </a:lnTo>
                <a:lnTo>
                  <a:pt x="445" y="379"/>
                </a:lnTo>
                <a:lnTo>
                  <a:pt x="445" y="379"/>
                </a:lnTo>
                <a:lnTo>
                  <a:pt x="451" y="372"/>
                </a:lnTo>
                <a:lnTo>
                  <a:pt x="453" y="370"/>
                </a:lnTo>
                <a:lnTo>
                  <a:pt x="453" y="371"/>
                </a:lnTo>
                <a:lnTo>
                  <a:pt x="453" y="372"/>
                </a:lnTo>
                <a:lnTo>
                  <a:pt x="453" y="372"/>
                </a:lnTo>
                <a:close/>
                <a:moveTo>
                  <a:pt x="440" y="395"/>
                </a:moveTo>
                <a:lnTo>
                  <a:pt x="440" y="395"/>
                </a:lnTo>
                <a:lnTo>
                  <a:pt x="426" y="409"/>
                </a:lnTo>
                <a:lnTo>
                  <a:pt x="413" y="422"/>
                </a:lnTo>
                <a:lnTo>
                  <a:pt x="413" y="422"/>
                </a:lnTo>
                <a:lnTo>
                  <a:pt x="406" y="429"/>
                </a:lnTo>
                <a:lnTo>
                  <a:pt x="410" y="424"/>
                </a:lnTo>
                <a:lnTo>
                  <a:pt x="425" y="409"/>
                </a:lnTo>
                <a:lnTo>
                  <a:pt x="425" y="409"/>
                </a:lnTo>
                <a:lnTo>
                  <a:pt x="440" y="395"/>
                </a:lnTo>
                <a:lnTo>
                  <a:pt x="440" y="395"/>
                </a:lnTo>
                <a:close/>
                <a:moveTo>
                  <a:pt x="386" y="434"/>
                </a:moveTo>
                <a:lnTo>
                  <a:pt x="386" y="434"/>
                </a:lnTo>
                <a:lnTo>
                  <a:pt x="364" y="436"/>
                </a:lnTo>
                <a:lnTo>
                  <a:pt x="364" y="436"/>
                </a:lnTo>
                <a:lnTo>
                  <a:pt x="366" y="434"/>
                </a:lnTo>
                <a:lnTo>
                  <a:pt x="366" y="434"/>
                </a:lnTo>
                <a:lnTo>
                  <a:pt x="368" y="433"/>
                </a:lnTo>
                <a:lnTo>
                  <a:pt x="371" y="430"/>
                </a:lnTo>
                <a:lnTo>
                  <a:pt x="371" y="430"/>
                </a:lnTo>
                <a:lnTo>
                  <a:pt x="384" y="417"/>
                </a:lnTo>
                <a:lnTo>
                  <a:pt x="384" y="417"/>
                </a:lnTo>
                <a:lnTo>
                  <a:pt x="406" y="394"/>
                </a:lnTo>
                <a:lnTo>
                  <a:pt x="429" y="372"/>
                </a:lnTo>
                <a:lnTo>
                  <a:pt x="429" y="372"/>
                </a:lnTo>
                <a:lnTo>
                  <a:pt x="441" y="359"/>
                </a:lnTo>
                <a:lnTo>
                  <a:pt x="447" y="355"/>
                </a:lnTo>
                <a:lnTo>
                  <a:pt x="448" y="356"/>
                </a:lnTo>
                <a:lnTo>
                  <a:pt x="445" y="360"/>
                </a:lnTo>
                <a:lnTo>
                  <a:pt x="445" y="360"/>
                </a:lnTo>
                <a:lnTo>
                  <a:pt x="441" y="367"/>
                </a:lnTo>
                <a:lnTo>
                  <a:pt x="434" y="374"/>
                </a:lnTo>
                <a:lnTo>
                  <a:pt x="424" y="386"/>
                </a:lnTo>
                <a:lnTo>
                  <a:pt x="424" y="386"/>
                </a:lnTo>
                <a:lnTo>
                  <a:pt x="413" y="398"/>
                </a:lnTo>
                <a:lnTo>
                  <a:pt x="403" y="410"/>
                </a:lnTo>
                <a:lnTo>
                  <a:pt x="386" y="434"/>
                </a:lnTo>
                <a:lnTo>
                  <a:pt x="386" y="434"/>
                </a:lnTo>
                <a:close/>
                <a:moveTo>
                  <a:pt x="406" y="432"/>
                </a:moveTo>
                <a:lnTo>
                  <a:pt x="406" y="432"/>
                </a:lnTo>
                <a:lnTo>
                  <a:pt x="418" y="422"/>
                </a:lnTo>
                <a:lnTo>
                  <a:pt x="430" y="410"/>
                </a:lnTo>
                <a:lnTo>
                  <a:pt x="441" y="398"/>
                </a:lnTo>
                <a:lnTo>
                  <a:pt x="451" y="384"/>
                </a:lnTo>
                <a:lnTo>
                  <a:pt x="451" y="384"/>
                </a:lnTo>
                <a:lnTo>
                  <a:pt x="453" y="380"/>
                </a:lnTo>
                <a:lnTo>
                  <a:pt x="453" y="380"/>
                </a:lnTo>
                <a:lnTo>
                  <a:pt x="457" y="376"/>
                </a:lnTo>
                <a:lnTo>
                  <a:pt x="457" y="376"/>
                </a:lnTo>
                <a:lnTo>
                  <a:pt x="455" y="380"/>
                </a:lnTo>
                <a:lnTo>
                  <a:pt x="455" y="380"/>
                </a:lnTo>
                <a:lnTo>
                  <a:pt x="445" y="397"/>
                </a:lnTo>
                <a:lnTo>
                  <a:pt x="445" y="397"/>
                </a:lnTo>
                <a:lnTo>
                  <a:pt x="438" y="406"/>
                </a:lnTo>
                <a:lnTo>
                  <a:pt x="430" y="414"/>
                </a:lnTo>
                <a:lnTo>
                  <a:pt x="414" y="430"/>
                </a:lnTo>
                <a:lnTo>
                  <a:pt x="414" y="430"/>
                </a:lnTo>
                <a:lnTo>
                  <a:pt x="406" y="432"/>
                </a:lnTo>
                <a:lnTo>
                  <a:pt x="406" y="432"/>
                </a:lnTo>
                <a:close/>
                <a:moveTo>
                  <a:pt x="432" y="425"/>
                </a:moveTo>
                <a:lnTo>
                  <a:pt x="432" y="425"/>
                </a:lnTo>
                <a:lnTo>
                  <a:pt x="421" y="429"/>
                </a:lnTo>
                <a:lnTo>
                  <a:pt x="421" y="429"/>
                </a:lnTo>
                <a:lnTo>
                  <a:pt x="421" y="428"/>
                </a:lnTo>
                <a:lnTo>
                  <a:pt x="421" y="428"/>
                </a:lnTo>
                <a:lnTo>
                  <a:pt x="422" y="428"/>
                </a:lnTo>
                <a:lnTo>
                  <a:pt x="422" y="428"/>
                </a:lnTo>
                <a:lnTo>
                  <a:pt x="422" y="426"/>
                </a:lnTo>
                <a:lnTo>
                  <a:pt x="422" y="426"/>
                </a:lnTo>
                <a:lnTo>
                  <a:pt x="451" y="398"/>
                </a:lnTo>
                <a:lnTo>
                  <a:pt x="451" y="398"/>
                </a:lnTo>
                <a:lnTo>
                  <a:pt x="460" y="387"/>
                </a:lnTo>
                <a:lnTo>
                  <a:pt x="461" y="387"/>
                </a:lnTo>
                <a:lnTo>
                  <a:pt x="461" y="387"/>
                </a:lnTo>
                <a:lnTo>
                  <a:pt x="457" y="397"/>
                </a:lnTo>
                <a:lnTo>
                  <a:pt x="457" y="397"/>
                </a:lnTo>
                <a:lnTo>
                  <a:pt x="453" y="405"/>
                </a:lnTo>
                <a:lnTo>
                  <a:pt x="447" y="411"/>
                </a:lnTo>
                <a:lnTo>
                  <a:pt x="440" y="418"/>
                </a:lnTo>
                <a:lnTo>
                  <a:pt x="432" y="424"/>
                </a:lnTo>
                <a:lnTo>
                  <a:pt x="432" y="424"/>
                </a:lnTo>
                <a:lnTo>
                  <a:pt x="432" y="425"/>
                </a:lnTo>
                <a:lnTo>
                  <a:pt x="432" y="425"/>
                </a:lnTo>
                <a:close/>
                <a:moveTo>
                  <a:pt x="447" y="417"/>
                </a:moveTo>
                <a:lnTo>
                  <a:pt x="447" y="417"/>
                </a:lnTo>
                <a:lnTo>
                  <a:pt x="453" y="409"/>
                </a:lnTo>
                <a:lnTo>
                  <a:pt x="459" y="401"/>
                </a:lnTo>
                <a:lnTo>
                  <a:pt x="463" y="393"/>
                </a:lnTo>
                <a:lnTo>
                  <a:pt x="465" y="383"/>
                </a:lnTo>
                <a:lnTo>
                  <a:pt x="465" y="383"/>
                </a:lnTo>
                <a:lnTo>
                  <a:pt x="464" y="380"/>
                </a:lnTo>
                <a:lnTo>
                  <a:pt x="463" y="382"/>
                </a:lnTo>
                <a:lnTo>
                  <a:pt x="463" y="382"/>
                </a:lnTo>
                <a:lnTo>
                  <a:pt x="449" y="395"/>
                </a:lnTo>
                <a:lnTo>
                  <a:pt x="449" y="395"/>
                </a:lnTo>
                <a:lnTo>
                  <a:pt x="456" y="383"/>
                </a:lnTo>
                <a:lnTo>
                  <a:pt x="463" y="371"/>
                </a:lnTo>
                <a:lnTo>
                  <a:pt x="463" y="371"/>
                </a:lnTo>
                <a:lnTo>
                  <a:pt x="463" y="370"/>
                </a:lnTo>
                <a:lnTo>
                  <a:pt x="461" y="368"/>
                </a:lnTo>
                <a:lnTo>
                  <a:pt x="461" y="370"/>
                </a:lnTo>
                <a:lnTo>
                  <a:pt x="461" y="370"/>
                </a:lnTo>
                <a:lnTo>
                  <a:pt x="455" y="375"/>
                </a:lnTo>
                <a:lnTo>
                  <a:pt x="455" y="375"/>
                </a:lnTo>
                <a:lnTo>
                  <a:pt x="460" y="366"/>
                </a:lnTo>
                <a:lnTo>
                  <a:pt x="460" y="366"/>
                </a:lnTo>
                <a:lnTo>
                  <a:pt x="459" y="363"/>
                </a:lnTo>
                <a:lnTo>
                  <a:pt x="457" y="363"/>
                </a:lnTo>
                <a:lnTo>
                  <a:pt x="457" y="363"/>
                </a:lnTo>
                <a:lnTo>
                  <a:pt x="438" y="383"/>
                </a:lnTo>
                <a:lnTo>
                  <a:pt x="420" y="402"/>
                </a:lnTo>
                <a:lnTo>
                  <a:pt x="420" y="402"/>
                </a:lnTo>
                <a:lnTo>
                  <a:pt x="399" y="422"/>
                </a:lnTo>
                <a:lnTo>
                  <a:pt x="399" y="422"/>
                </a:lnTo>
                <a:lnTo>
                  <a:pt x="395" y="428"/>
                </a:lnTo>
                <a:lnTo>
                  <a:pt x="395" y="428"/>
                </a:lnTo>
                <a:lnTo>
                  <a:pt x="410" y="407"/>
                </a:lnTo>
                <a:lnTo>
                  <a:pt x="417" y="398"/>
                </a:lnTo>
                <a:lnTo>
                  <a:pt x="425" y="389"/>
                </a:lnTo>
                <a:lnTo>
                  <a:pt x="425" y="389"/>
                </a:lnTo>
                <a:lnTo>
                  <a:pt x="441" y="371"/>
                </a:lnTo>
                <a:lnTo>
                  <a:pt x="448" y="362"/>
                </a:lnTo>
                <a:lnTo>
                  <a:pt x="453" y="352"/>
                </a:lnTo>
                <a:lnTo>
                  <a:pt x="453" y="352"/>
                </a:lnTo>
                <a:lnTo>
                  <a:pt x="453" y="349"/>
                </a:lnTo>
                <a:lnTo>
                  <a:pt x="452" y="349"/>
                </a:lnTo>
                <a:lnTo>
                  <a:pt x="452" y="349"/>
                </a:lnTo>
                <a:lnTo>
                  <a:pt x="437" y="360"/>
                </a:lnTo>
                <a:lnTo>
                  <a:pt x="424" y="372"/>
                </a:lnTo>
                <a:lnTo>
                  <a:pt x="399" y="398"/>
                </a:lnTo>
                <a:lnTo>
                  <a:pt x="399" y="398"/>
                </a:lnTo>
                <a:lnTo>
                  <a:pt x="402" y="393"/>
                </a:lnTo>
                <a:lnTo>
                  <a:pt x="402" y="393"/>
                </a:lnTo>
                <a:lnTo>
                  <a:pt x="414" y="378"/>
                </a:lnTo>
                <a:lnTo>
                  <a:pt x="426" y="363"/>
                </a:lnTo>
                <a:lnTo>
                  <a:pt x="438" y="348"/>
                </a:lnTo>
                <a:lnTo>
                  <a:pt x="449" y="332"/>
                </a:lnTo>
                <a:lnTo>
                  <a:pt x="449" y="332"/>
                </a:lnTo>
                <a:lnTo>
                  <a:pt x="449" y="330"/>
                </a:lnTo>
                <a:lnTo>
                  <a:pt x="449" y="330"/>
                </a:lnTo>
                <a:lnTo>
                  <a:pt x="448" y="330"/>
                </a:lnTo>
                <a:lnTo>
                  <a:pt x="448" y="330"/>
                </a:lnTo>
                <a:lnTo>
                  <a:pt x="424" y="352"/>
                </a:lnTo>
                <a:lnTo>
                  <a:pt x="401" y="375"/>
                </a:lnTo>
                <a:lnTo>
                  <a:pt x="401" y="375"/>
                </a:lnTo>
                <a:lnTo>
                  <a:pt x="375" y="401"/>
                </a:lnTo>
                <a:lnTo>
                  <a:pt x="362" y="413"/>
                </a:lnTo>
                <a:lnTo>
                  <a:pt x="349" y="425"/>
                </a:lnTo>
                <a:lnTo>
                  <a:pt x="349" y="425"/>
                </a:lnTo>
                <a:lnTo>
                  <a:pt x="397" y="372"/>
                </a:lnTo>
                <a:lnTo>
                  <a:pt x="420" y="345"/>
                </a:lnTo>
                <a:lnTo>
                  <a:pt x="430" y="330"/>
                </a:lnTo>
                <a:lnTo>
                  <a:pt x="440" y="317"/>
                </a:lnTo>
                <a:lnTo>
                  <a:pt x="440" y="317"/>
                </a:lnTo>
                <a:lnTo>
                  <a:pt x="440" y="314"/>
                </a:lnTo>
                <a:lnTo>
                  <a:pt x="438" y="314"/>
                </a:lnTo>
                <a:lnTo>
                  <a:pt x="438" y="314"/>
                </a:lnTo>
                <a:lnTo>
                  <a:pt x="422" y="326"/>
                </a:lnTo>
                <a:lnTo>
                  <a:pt x="407" y="340"/>
                </a:lnTo>
                <a:lnTo>
                  <a:pt x="394" y="355"/>
                </a:lnTo>
                <a:lnTo>
                  <a:pt x="380" y="368"/>
                </a:lnTo>
                <a:lnTo>
                  <a:pt x="380" y="368"/>
                </a:lnTo>
                <a:lnTo>
                  <a:pt x="348" y="399"/>
                </a:lnTo>
                <a:lnTo>
                  <a:pt x="348" y="399"/>
                </a:lnTo>
                <a:lnTo>
                  <a:pt x="389" y="347"/>
                </a:lnTo>
                <a:lnTo>
                  <a:pt x="409" y="322"/>
                </a:lnTo>
                <a:lnTo>
                  <a:pt x="430" y="297"/>
                </a:lnTo>
                <a:lnTo>
                  <a:pt x="430" y="297"/>
                </a:lnTo>
                <a:lnTo>
                  <a:pt x="430" y="297"/>
                </a:lnTo>
                <a:lnTo>
                  <a:pt x="430" y="297"/>
                </a:lnTo>
                <a:lnTo>
                  <a:pt x="444" y="314"/>
                </a:lnTo>
                <a:lnTo>
                  <a:pt x="455" y="332"/>
                </a:lnTo>
                <a:lnTo>
                  <a:pt x="459" y="341"/>
                </a:lnTo>
                <a:lnTo>
                  <a:pt x="461" y="352"/>
                </a:lnTo>
                <a:lnTo>
                  <a:pt x="464" y="362"/>
                </a:lnTo>
                <a:lnTo>
                  <a:pt x="465" y="372"/>
                </a:lnTo>
                <a:lnTo>
                  <a:pt x="465" y="372"/>
                </a:lnTo>
                <a:lnTo>
                  <a:pt x="465" y="379"/>
                </a:lnTo>
                <a:lnTo>
                  <a:pt x="465" y="386"/>
                </a:lnTo>
                <a:lnTo>
                  <a:pt x="464" y="393"/>
                </a:lnTo>
                <a:lnTo>
                  <a:pt x="461" y="398"/>
                </a:lnTo>
                <a:lnTo>
                  <a:pt x="459" y="403"/>
                </a:lnTo>
                <a:lnTo>
                  <a:pt x="455" y="409"/>
                </a:lnTo>
                <a:lnTo>
                  <a:pt x="447" y="417"/>
                </a:lnTo>
                <a:lnTo>
                  <a:pt x="447" y="417"/>
                </a:lnTo>
                <a:close/>
                <a:moveTo>
                  <a:pt x="428" y="295"/>
                </a:moveTo>
                <a:lnTo>
                  <a:pt x="428" y="295"/>
                </a:lnTo>
                <a:lnTo>
                  <a:pt x="414" y="306"/>
                </a:lnTo>
                <a:lnTo>
                  <a:pt x="401" y="317"/>
                </a:lnTo>
                <a:lnTo>
                  <a:pt x="376" y="343"/>
                </a:lnTo>
                <a:lnTo>
                  <a:pt x="352" y="368"/>
                </a:lnTo>
                <a:lnTo>
                  <a:pt x="329" y="394"/>
                </a:lnTo>
                <a:lnTo>
                  <a:pt x="329" y="394"/>
                </a:lnTo>
                <a:lnTo>
                  <a:pt x="337" y="382"/>
                </a:lnTo>
                <a:lnTo>
                  <a:pt x="347" y="370"/>
                </a:lnTo>
                <a:lnTo>
                  <a:pt x="347" y="370"/>
                </a:lnTo>
                <a:lnTo>
                  <a:pt x="380" y="332"/>
                </a:lnTo>
                <a:lnTo>
                  <a:pt x="416" y="293"/>
                </a:lnTo>
                <a:lnTo>
                  <a:pt x="416" y="293"/>
                </a:lnTo>
                <a:lnTo>
                  <a:pt x="416" y="291"/>
                </a:lnTo>
                <a:lnTo>
                  <a:pt x="416" y="290"/>
                </a:lnTo>
                <a:lnTo>
                  <a:pt x="414" y="291"/>
                </a:lnTo>
                <a:lnTo>
                  <a:pt x="414" y="291"/>
                </a:lnTo>
                <a:lnTo>
                  <a:pt x="394" y="305"/>
                </a:lnTo>
                <a:lnTo>
                  <a:pt x="375" y="318"/>
                </a:lnTo>
                <a:lnTo>
                  <a:pt x="356" y="335"/>
                </a:lnTo>
                <a:lnTo>
                  <a:pt x="339" y="351"/>
                </a:lnTo>
                <a:lnTo>
                  <a:pt x="339" y="351"/>
                </a:lnTo>
                <a:lnTo>
                  <a:pt x="345" y="343"/>
                </a:lnTo>
                <a:lnTo>
                  <a:pt x="345" y="343"/>
                </a:lnTo>
                <a:lnTo>
                  <a:pt x="360" y="325"/>
                </a:lnTo>
                <a:lnTo>
                  <a:pt x="376" y="309"/>
                </a:lnTo>
                <a:lnTo>
                  <a:pt x="384" y="301"/>
                </a:lnTo>
                <a:lnTo>
                  <a:pt x="391" y="291"/>
                </a:lnTo>
                <a:lnTo>
                  <a:pt x="398" y="283"/>
                </a:lnTo>
                <a:lnTo>
                  <a:pt x="403" y="272"/>
                </a:lnTo>
                <a:lnTo>
                  <a:pt x="403" y="272"/>
                </a:lnTo>
                <a:lnTo>
                  <a:pt x="402" y="271"/>
                </a:lnTo>
                <a:lnTo>
                  <a:pt x="401" y="271"/>
                </a:lnTo>
                <a:lnTo>
                  <a:pt x="401" y="271"/>
                </a:lnTo>
                <a:lnTo>
                  <a:pt x="359" y="312"/>
                </a:lnTo>
                <a:lnTo>
                  <a:pt x="317" y="351"/>
                </a:lnTo>
                <a:lnTo>
                  <a:pt x="317" y="351"/>
                </a:lnTo>
                <a:lnTo>
                  <a:pt x="297" y="367"/>
                </a:lnTo>
                <a:lnTo>
                  <a:pt x="276" y="386"/>
                </a:lnTo>
                <a:lnTo>
                  <a:pt x="276" y="386"/>
                </a:lnTo>
                <a:lnTo>
                  <a:pt x="278" y="383"/>
                </a:lnTo>
                <a:lnTo>
                  <a:pt x="278" y="383"/>
                </a:lnTo>
                <a:lnTo>
                  <a:pt x="298" y="360"/>
                </a:lnTo>
                <a:lnTo>
                  <a:pt x="318" y="339"/>
                </a:lnTo>
                <a:lnTo>
                  <a:pt x="318" y="339"/>
                </a:lnTo>
                <a:lnTo>
                  <a:pt x="336" y="318"/>
                </a:lnTo>
                <a:lnTo>
                  <a:pt x="355" y="299"/>
                </a:lnTo>
                <a:lnTo>
                  <a:pt x="374" y="279"/>
                </a:lnTo>
                <a:lnTo>
                  <a:pt x="382" y="270"/>
                </a:lnTo>
                <a:lnTo>
                  <a:pt x="389" y="259"/>
                </a:lnTo>
                <a:lnTo>
                  <a:pt x="389" y="259"/>
                </a:lnTo>
                <a:lnTo>
                  <a:pt x="390" y="258"/>
                </a:lnTo>
                <a:lnTo>
                  <a:pt x="390" y="258"/>
                </a:lnTo>
                <a:lnTo>
                  <a:pt x="410" y="275"/>
                </a:lnTo>
                <a:lnTo>
                  <a:pt x="428" y="295"/>
                </a:lnTo>
                <a:lnTo>
                  <a:pt x="428" y="295"/>
                </a:lnTo>
                <a:close/>
                <a:moveTo>
                  <a:pt x="148" y="163"/>
                </a:moveTo>
                <a:lnTo>
                  <a:pt x="148" y="163"/>
                </a:lnTo>
                <a:lnTo>
                  <a:pt x="154" y="154"/>
                </a:lnTo>
                <a:lnTo>
                  <a:pt x="158" y="144"/>
                </a:lnTo>
                <a:lnTo>
                  <a:pt x="162" y="135"/>
                </a:lnTo>
                <a:lnTo>
                  <a:pt x="164" y="125"/>
                </a:lnTo>
                <a:lnTo>
                  <a:pt x="166" y="116"/>
                </a:lnTo>
                <a:lnTo>
                  <a:pt x="166" y="106"/>
                </a:lnTo>
                <a:lnTo>
                  <a:pt x="164" y="87"/>
                </a:lnTo>
                <a:lnTo>
                  <a:pt x="160" y="69"/>
                </a:lnTo>
                <a:lnTo>
                  <a:pt x="155" y="51"/>
                </a:lnTo>
                <a:lnTo>
                  <a:pt x="147" y="33"/>
                </a:lnTo>
                <a:lnTo>
                  <a:pt x="137" y="16"/>
                </a:lnTo>
                <a:lnTo>
                  <a:pt x="137" y="16"/>
                </a:lnTo>
                <a:lnTo>
                  <a:pt x="154" y="13"/>
                </a:lnTo>
                <a:lnTo>
                  <a:pt x="170" y="12"/>
                </a:lnTo>
                <a:lnTo>
                  <a:pt x="202" y="11"/>
                </a:lnTo>
                <a:lnTo>
                  <a:pt x="235" y="12"/>
                </a:lnTo>
                <a:lnTo>
                  <a:pt x="268" y="12"/>
                </a:lnTo>
                <a:lnTo>
                  <a:pt x="268" y="12"/>
                </a:lnTo>
                <a:lnTo>
                  <a:pt x="260" y="25"/>
                </a:lnTo>
                <a:lnTo>
                  <a:pt x="254" y="40"/>
                </a:lnTo>
                <a:lnTo>
                  <a:pt x="249" y="54"/>
                </a:lnTo>
                <a:lnTo>
                  <a:pt x="247" y="69"/>
                </a:lnTo>
                <a:lnTo>
                  <a:pt x="245" y="83"/>
                </a:lnTo>
                <a:lnTo>
                  <a:pt x="247" y="98"/>
                </a:lnTo>
                <a:lnTo>
                  <a:pt x="251" y="113"/>
                </a:lnTo>
                <a:lnTo>
                  <a:pt x="258" y="129"/>
                </a:lnTo>
                <a:lnTo>
                  <a:pt x="258" y="129"/>
                </a:lnTo>
                <a:lnTo>
                  <a:pt x="268" y="146"/>
                </a:lnTo>
                <a:lnTo>
                  <a:pt x="281" y="162"/>
                </a:lnTo>
                <a:lnTo>
                  <a:pt x="295" y="177"/>
                </a:lnTo>
                <a:lnTo>
                  <a:pt x="310" y="190"/>
                </a:lnTo>
                <a:lnTo>
                  <a:pt x="343" y="217"/>
                </a:lnTo>
                <a:lnTo>
                  <a:pt x="374" y="243"/>
                </a:lnTo>
                <a:lnTo>
                  <a:pt x="374" y="243"/>
                </a:lnTo>
                <a:lnTo>
                  <a:pt x="378" y="247"/>
                </a:lnTo>
                <a:lnTo>
                  <a:pt x="378" y="247"/>
                </a:lnTo>
                <a:lnTo>
                  <a:pt x="372" y="248"/>
                </a:lnTo>
                <a:lnTo>
                  <a:pt x="366" y="254"/>
                </a:lnTo>
                <a:lnTo>
                  <a:pt x="366" y="254"/>
                </a:lnTo>
                <a:lnTo>
                  <a:pt x="360" y="256"/>
                </a:lnTo>
                <a:lnTo>
                  <a:pt x="355" y="258"/>
                </a:lnTo>
                <a:lnTo>
                  <a:pt x="348" y="258"/>
                </a:lnTo>
                <a:lnTo>
                  <a:pt x="341" y="255"/>
                </a:lnTo>
                <a:lnTo>
                  <a:pt x="328" y="249"/>
                </a:lnTo>
                <a:lnTo>
                  <a:pt x="316" y="245"/>
                </a:lnTo>
                <a:lnTo>
                  <a:pt x="316" y="245"/>
                </a:lnTo>
                <a:lnTo>
                  <a:pt x="305" y="244"/>
                </a:lnTo>
                <a:lnTo>
                  <a:pt x="294" y="245"/>
                </a:lnTo>
                <a:lnTo>
                  <a:pt x="285" y="249"/>
                </a:lnTo>
                <a:lnTo>
                  <a:pt x="276" y="255"/>
                </a:lnTo>
                <a:lnTo>
                  <a:pt x="260" y="268"/>
                </a:lnTo>
                <a:lnTo>
                  <a:pt x="251" y="275"/>
                </a:lnTo>
                <a:lnTo>
                  <a:pt x="243" y="282"/>
                </a:lnTo>
                <a:lnTo>
                  <a:pt x="243" y="282"/>
                </a:lnTo>
                <a:lnTo>
                  <a:pt x="236" y="285"/>
                </a:lnTo>
                <a:lnTo>
                  <a:pt x="231" y="287"/>
                </a:lnTo>
                <a:lnTo>
                  <a:pt x="224" y="287"/>
                </a:lnTo>
                <a:lnTo>
                  <a:pt x="218" y="287"/>
                </a:lnTo>
                <a:lnTo>
                  <a:pt x="213" y="285"/>
                </a:lnTo>
                <a:lnTo>
                  <a:pt x="209" y="282"/>
                </a:lnTo>
                <a:lnTo>
                  <a:pt x="200" y="275"/>
                </a:lnTo>
                <a:lnTo>
                  <a:pt x="190" y="266"/>
                </a:lnTo>
                <a:lnTo>
                  <a:pt x="182" y="256"/>
                </a:lnTo>
                <a:lnTo>
                  <a:pt x="173" y="247"/>
                </a:lnTo>
                <a:lnTo>
                  <a:pt x="164" y="240"/>
                </a:lnTo>
                <a:lnTo>
                  <a:pt x="164" y="240"/>
                </a:lnTo>
                <a:lnTo>
                  <a:pt x="155" y="235"/>
                </a:lnTo>
                <a:lnTo>
                  <a:pt x="147" y="231"/>
                </a:lnTo>
                <a:lnTo>
                  <a:pt x="137" y="229"/>
                </a:lnTo>
                <a:lnTo>
                  <a:pt x="129" y="229"/>
                </a:lnTo>
                <a:lnTo>
                  <a:pt x="120" y="231"/>
                </a:lnTo>
                <a:lnTo>
                  <a:pt x="112" y="232"/>
                </a:lnTo>
                <a:lnTo>
                  <a:pt x="94" y="239"/>
                </a:lnTo>
                <a:lnTo>
                  <a:pt x="94" y="239"/>
                </a:lnTo>
                <a:lnTo>
                  <a:pt x="123" y="201"/>
                </a:lnTo>
                <a:lnTo>
                  <a:pt x="148" y="163"/>
                </a:lnTo>
                <a:lnTo>
                  <a:pt x="148" y="163"/>
                </a:lnTo>
                <a:close/>
                <a:moveTo>
                  <a:pt x="51" y="298"/>
                </a:moveTo>
                <a:lnTo>
                  <a:pt x="51" y="298"/>
                </a:lnTo>
                <a:lnTo>
                  <a:pt x="90" y="266"/>
                </a:lnTo>
                <a:lnTo>
                  <a:pt x="90" y="266"/>
                </a:lnTo>
                <a:lnTo>
                  <a:pt x="104" y="258"/>
                </a:lnTo>
                <a:lnTo>
                  <a:pt x="116" y="249"/>
                </a:lnTo>
                <a:lnTo>
                  <a:pt x="116" y="249"/>
                </a:lnTo>
                <a:lnTo>
                  <a:pt x="125" y="244"/>
                </a:lnTo>
                <a:lnTo>
                  <a:pt x="136" y="240"/>
                </a:lnTo>
                <a:lnTo>
                  <a:pt x="136" y="240"/>
                </a:lnTo>
                <a:lnTo>
                  <a:pt x="136" y="240"/>
                </a:lnTo>
                <a:lnTo>
                  <a:pt x="136" y="240"/>
                </a:lnTo>
                <a:lnTo>
                  <a:pt x="127" y="251"/>
                </a:lnTo>
                <a:lnTo>
                  <a:pt x="127" y="251"/>
                </a:lnTo>
                <a:lnTo>
                  <a:pt x="110" y="264"/>
                </a:lnTo>
                <a:lnTo>
                  <a:pt x="93" y="278"/>
                </a:lnTo>
                <a:lnTo>
                  <a:pt x="58" y="302"/>
                </a:lnTo>
                <a:lnTo>
                  <a:pt x="58" y="302"/>
                </a:lnTo>
                <a:lnTo>
                  <a:pt x="50" y="309"/>
                </a:lnTo>
                <a:lnTo>
                  <a:pt x="42" y="316"/>
                </a:lnTo>
                <a:lnTo>
                  <a:pt x="28" y="332"/>
                </a:lnTo>
                <a:lnTo>
                  <a:pt x="28" y="332"/>
                </a:lnTo>
                <a:lnTo>
                  <a:pt x="40" y="313"/>
                </a:lnTo>
                <a:lnTo>
                  <a:pt x="51" y="298"/>
                </a:lnTo>
                <a:lnTo>
                  <a:pt x="51" y="2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同心圆 5"/>
          <p:cNvSpPr/>
          <p:nvPr/>
        </p:nvSpPr>
        <p:spPr>
          <a:xfrm>
            <a:off x="1724253" y="2365829"/>
            <a:ext cx="2413500" cy="2339033"/>
          </a:xfrm>
          <a:prstGeom prst="donut">
            <a:avLst>
              <a:gd name="adj" fmla="val 2336"/>
            </a:avLst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21127" y="3216185"/>
            <a:ext cx="521636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前端和后端？？</a:t>
            </a:r>
            <a:endParaRPr lang="zh-CN" altLang="en-US" sz="4800" b="1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115" name="Group 4"/>
          <p:cNvGrpSpPr>
            <a:grpSpLocks noChangeAspect="1"/>
          </p:cNvGrpSpPr>
          <p:nvPr/>
        </p:nvGrpSpPr>
        <p:grpSpPr bwMode="auto">
          <a:xfrm>
            <a:off x="4560853" y="4004315"/>
            <a:ext cx="4946182" cy="111923"/>
            <a:chOff x="2667" y="3648"/>
            <a:chExt cx="959" cy="49"/>
          </a:xfrm>
          <a:solidFill>
            <a:schemeClr val="bg1"/>
          </a:solidFill>
        </p:grpSpPr>
        <p:sp>
          <p:nvSpPr>
            <p:cNvPr id="116" name="Freeform 5"/>
            <p:cNvSpPr/>
            <p:nvPr/>
          </p:nvSpPr>
          <p:spPr bwMode="auto">
            <a:xfrm>
              <a:off x="3262" y="3659"/>
              <a:ext cx="33" cy="38"/>
            </a:xfrm>
            <a:custGeom>
              <a:avLst/>
              <a:gdLst>
                <a:gd name="T0" fmla="*/ 14 w 14"/>
                <a:gd name="T1" fmla="*/ 3 h 13"/>
                <a:gd name="T2" fmla="*/ 8 w 14"/>
                <a:gd name="T3" fmla="*/ 3 h 13"/>
                <a:gd name="T4" fmla="*/ 6 w 14"/>
                <a:gd name="T5" fmla="*/ 0 h 13"/>
                <a:gd name="T6" fmla="*/ 4 w 14"/>
                <a:gd name="T7" fmla="*/ 0 h 13"/>
                <a:gd name="T8" fmla="*/ 4 w 14"/>
                <a:gd name="T9" fmla="*/ 0 h 13"/>
                <a:gd name="T10" fmla="*/ 3 w 14"/>
                <a:gd name="T11" fmla="*/ 3 h 13"/>
                <a:gd name="T12" fmla="*/ 0 w 14"/>
                <a:gd name="T13" fmla="*/ 2 h 13"/>
                <a:gd name="T14" fmla="*/ 3 w 14"/>
                <a:gd name="T15" fmla="*/ 7 h 13"/>
                <a:gd name="T16" fmla="*/ 1 w 14"/>
                <a:gd name="T17" fmla="*/ 7 h 13"/>
                <a:gd name="T18" fmla="*/ 3 w 14"/>
                <a:gd name="T19" fmla="*/ 11 h 13"/>
                <a:gd name="T20" fmla="*/ 5 w 14"/>
                <a:gd name="T21" fmla="*/ 7 h 13"/>
                <a:gd name="T22" fmla="*/ 5 w 14"/>
                <a:gd name="T23" fmla="*/ 9 h 13"/>
                <a:gd name="T24" fmla="*/ 7 w 14"/>
                <a:gd name="T25" fmla="*/ 10 h 13"/>
                <a:gd name="T26" fmla="*/ 7 w 14"/>
                <a:gd name="T27" fmla="*/ 8 h 13"/>
                <a:gd name="T28" fmla="*/ 11 w 14"/>
                <a:gd name="T29" fmla="*/ 11 h 13"/>
                <a:gd name="T30" fmla="*/ 10 w 14"/>
                <a:gd name="T31" fmla="*/ 8 h 13"/>
                <a:gd name="T32" fmla="*/ 6 w 14"/>
                <a:gd name="T33" fmla="*/ 6 h 13"/>
                <a:gd name="T34" fmla="*/ 7 w 14"/>
                <a:gd name="T35" fmla="*/ 3 h 13"/>
                <a:gd name="T36" fmla="*/ 11 w 14"/>
                <a:gd name="T37" fmla="*/ 7 h 13"/>
                <a:gd name="T38" fmla="*/ 13 w 14"/>
                <a:gd name="T39" fmla="*/ 8 h 13"/>
                <a:gd name="T40" fmla="*/ 13 w 14"/>
                <a:gd name="T41" fmla="*/ 6 h 13"/>
                <a:gd name="T42" fmla="*/ 14 w 14"/>
                <a:gd name="T4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13">
                  <a:moveTo>
                    <a:pt x="14" y="3"/>
                  </a:moveTo>
                  <a:cubicBezTo>
                    <a:pt x="11" y="4"/>
                    <a:pt x="10" y="2"/>
                    <a:pt x="8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0"/>
                    <a:pt x="5" y="3"/>
                    <a:pt x="4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1"/>
                    <a:pt x="2" y="1"/>
                    <a:pt x="3" y="3"/>
                  </a:cubicBezTo>
                  <a:cubicBezTo>
                    <a:pt x="2" y="2"/>
                    <a:pt x="2" y="0"/>
                    <a:pt x="0" y="2"/>
                  </a:cubicBezTo>
                  <a:cubicBezTo>
                    <a:pt x="0" y="5"/>
                    <a:pt x="3" y="5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9"/>
                    <a:pt x="2" y="10"/>
                    <a:pt x="3" y="11"/>
                  </a:cubicBezTo>
                  <a:cubicBezTo>
                    <a:pt x="3" y="8"/>
                    <a:pt x="3" y="6"/>
                    <a:pt x="5" y="7"/>
                  </a:cubicBezTo>
                  <a:cubicBezTo>
                    <a:pt x="5" y="8"/>
                    <a:pt x="4" y="9"/>
                    <a:pt x="5" y="9"/>
                  </a:cubicBezTo>
                  <a:cubicBezTo>
                    <a:pt x="5" y="7"/>
                    <a:pt x="6" y="10"/>
                    <a:pt x="7" y="10"/>
                  </a:cubicBezTo>
                  <a:cubicBezTo>
                    <a:pt x="7" y="10"/>
                    <a:pt x="6" y="8"/>
                    <a:pt x="7" y="8"/>
                  </a:cubicBezTo>
                  <a:cubicBezTo>
                    <a:pt x="8" y="10"/>
                    <a:pt x="10" y="13"/>
                    <a:pt x="11" y="11"/>
                  </a:cubicBezTo>
                  <a:cubicBezTo>
                    <a:pt x="10" y="10"/>
                    <a:pt x="10" y="10"/>
                    <a:pt x="10" y="8"/>
                  </a:cubicBezTo>
                  <a:cubicBezTo>
                    <a:pt x="8" y="8"/>
                    <a:pt x="7" y="7"/>
                    <a:pt x="6" y="6"/>
                  </a:cubicBezTo>
                  <a:cubicBezTo>
                    <a:pt x="6" y="5"/>
                    <a:pt x="6" y="4"/>
                    <a:pt x="7" y="3"/>
                  </a:cubicBezTo>
                  <a:cubicBezTo>
                    <a:pt x="8" y="5"/>
                    <a:pt x="10" y="5"/>
                    <a:pt x="11" y="7"/>
                  </a:cubicBezTo>
                  <a:cubicBezTo>
                    <a:pt x="14" y="4"/>
                    <a:pt x="10" y="10"/>
                    <a:pt x="13" y="8"/>
                  </a:cubicBezTo>
                  <a:cubicBezTo>
                    <a:pt x="14" y="8"/>
                    <a:pt x="13" y="7"/>
                    <a:pt x="13" y="6"/>
                  </a:cubicBezTo>
                  <a:cubicBezTo>
                    <a:pt x="14" y="6"/>
                    <a:pt x="14" y="5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7" name="Freeform 6"/>
            <p:cNvSpPr/>
            <p:nvPr/>
          </p:nvSpPr>
          <p:spPr bwMode="auto">
            <a:xfrm>
              <a:off x="3300" y="3674"/>
              <a:ext cx="17" cy="17"/>
            </a:xfrm>
            <a:custGeom>
              <a:avLst/>
              <a:gdLst>
                <a:gd name="T0" fmla="*/ 2 w 7"/>
                <a:gd name="T1" fmla="*/ 0 h 6"/>
                <a:gd name="T2" fmla="*/ 3 w 7"/>
                <a:gd name="T3" fmla="*/ 5 h 6"/>
                <a:gd name="T4" fmla="*/ 5 w 7"/>
                <a:gd name="T5" fmla="*/ 5 h 6"/>
                <a:gd name="T6" fmla="*/ 7 w 7"/>
                <a:gd name="T7" fmla="*/ 3 h 6"/>
                <a:gd name="T8" fmla="*/ 5 w 7"/>
                <a:gd name="T9" fmla="*/ 2 h 6"/>
                <a:gd name="T10" fmla="*/ 6 w 7"/>
                <a:gd name="T11" fmla="*/ 1 h 6"/>
                <a:gd name="T12" fmla="*/ 2 w 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cubicBezTo>
                    <a:pt x="1" y="1"/>
                    <a:pt x="0" y="6"/>
                    <a:pt x="3" y="5"/>
                  </a:cubicBezTo>
                  <a:cubicBezTo>
                    <a:pt x="3" y="2"/>
                    <a:pt x="4" y="5"/>
                    <a:pt x="5" y="5"/>
                  </a:cubicBezTo>
                  <a:cubicBezTo>
                    <a:pt x="5" y="4"/>
                    <a:pt x="6" y="4"/>
                    <a:pt x="7" y="3"/>
                  </a:cubicBezTo>
                  <a:cubicBezTo>
                    <a:pt x="6" y="3"/>
                    <a:pt x="5" y="3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8" name="Freeform 7"/>
            <p:cNvSpPr/>
            <p:nvPr/>
          </p:nvSpPr>
          <p:spPr bwMode="auto">
            <a:xfrm>
              <a:off x="3321" y="3674"/>
              <a:ext cx="3" cy="14"/>
            </a:xfrm>
            <a:custGeom>
              <a:avLst/>
              <a:gdLst>
                <a:gd name="T0" fmla="*/ 0 w 1"/>
                <a:gd name="T1" fmla="*/ 3 h 5"/>
                <a:gd name="T2" fmla="*/ 1 w 1"/>
                <a:gd name="T3" fmla="*/ 5 h 5"/>
                <a:gd name="T4" fmla="*/ 0 w 1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">
                  <a:moveTo>
                    <a:pt x="0" y="3"/>
                  </a:move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9" name="Freeform 8"/>
            <p:cNvSpPr/>
            <p:nvPr/>
          </p:nvSpPr>
          <p:spPr bwMode="auto">
            <a:xfrm>
              <a:off x="3388" y="3665"/>
              <a:ext cx="17" cy="32"/>
            </a:xfrm>
            <a:custGeom>
              <a:avLst/>
              <a:gdLst>
                <a:gd name="T0" fmla="*/ 0 w 7"/>
                <a:gd name="T1" fmla="*/ 3 h 11"/>
                <a:gd name="T2" fmla="*/ 2 w 7"/>
                <a:gd name="T3" fmla="*/ 6 h 11"/>
                <a:gd name="T4" fmla="*/ 3 w 7"/>
                <a:gd name="T5" fmla="*/ 7 h 11"/>
                <a:gd name="T6" fmla="*/ 2 w 7"/>
                <a:gd name="T7" fmla="*/ 9 h 11"/>
                <a:gd name="T8" fmla="*/ 5 w 7"/>
                <a:gd name="T9" fmla="*/ 9 h 11"/>
                <a:gd name="T10" fmla="*/ 4 w 7"/>
                <a:gd name="T11" fmla="*/ 9 h 11"/>
                <a:gd name="T12" fmla="*/ 4 w 7"/>
                <a:gd name="T13" fmla="*/ 5 h 11"/>
                <a:gd name="T14" fmla="*/ 6 w 7"/>
                <a:gd name="T15" fmla="*/ 8 h 11"/>
                <a:gd name="T16" fmla="*/ 5 w 7"/>
                <a:gd name="T17" fmla="*/ 4 h 11"/>
                <a:gd name="T18" fmla="*/ 4 w 7"/>
                <a:gd name="T19" fmla="*/ 3 h 11"/>
                <a:gd name="T20" fmla="*/ 6 w 7"/>
                <a:gd name="T21" fmla="*/ 1 h 11"/>
                <a:gd name="T22" fmla="*/ 3 w 7"/>
                <a:gd name="T23" fmla="*/ 1 h 11"/>
                <a:gd name="T24" fmla="*/ 1 w 7"/>
                <a:gd name="T25" fmla="*/ 0 h 11"/>
                <a:gd name="T26" fmla="*/ 0 w 7"/>
                <a:gd name="T2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1">
                  <a:moveTo>
                    <a:pt x="0" y="3"/>
                  </a:moveTo>
                  <a:cubicBezTo>
                    <a:pt x="3" y="2"/>
                    <a:pt x="2" y="6"/>
                    <a:pt x="2" y="6"/>
                  </a:cubicBezTo>
                  <a:cubicBezTo>
                    <a:pt x="2" y="7"/>
                    <a:pt x="3" y="6"/>
                    <a:pt x="3" y="7"/>
                  </a:cubicBezTo>
                  <a:cubicBezTo>
                    <a:pt x="3" y="8"/>
                    <a:pt x="2" y="8"/>
                    <a:pt x="2" y="9"/>
                  </a:cubicBezTo>
                  <a:cubicBezTo>
                    <a:pt x="4" y="8"/>
                    <a:pt x="5" y="11"/>
                    <a:pt x="5" y="9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5" y="7"/>
                    <a:pt x="2" y="6"/>
                    <a:pt x="4" y="5"/>
                  </a:cubicBezTo>
                  <a:cubicBezTo>
                    <a:pt x="5" y="6"/>
                    <a:pt x="4" y="8"/>
                    <a:pt x="6" y="8"/>
                  </a:cubicBezTo>
                  <a:cubicBezTo>
                    <a:pt x="7" y="5"/>
                    <a:pt x="7" y="5"/>
                    <a:pt x="5" y="4"/>
                  </a:cubicBezTo>
                  <a:cubicBezTo>
                    <a:pt x="6" y="5"/>
                    <a:pt x="1" y="3"/>
                    <a:pt x="4" y="3"/>
                  </a:cubicBezTo>
                  <a:cubicBezTo>
                    <a:pt x="5" y="5"/>
                    <a:pt x="6" y="2"/>
                    <a:pt x="6" y="1"/>
                  </a:cubicBezTo>
                  <a:cubicBezTo>
                    <a:pt x="5" y="0"/>
                    <a:pt x="4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2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0" name="Freeform 9"/>
            <p:cNvSpPr/>
            <p:nvPr/>
          </p:nvSpPr>
          <p:spPr bwMode="auto">
            <a:xfrm>
              <a:off x="3369" y="3657"/>
              <a:ext cx="17" cy="11"/>
            </a:xfrm>
            <a:custGeom>
              <a:avLst/>
              <a:gdLst>
                <a:gd name="T0" fmla="*/ 5 w 7"/>
                <a:gd name="T1" fmla="*/ 1 h 4"/>
                <a:gd name="T2" fmla="*/ 6 w 7"/>
                <a:gd name="T3" fmla="*/ 4 h 4"/>
                <a:gd name="T4" fmla="*/ 7 w 7"/>
                <a:gd name="T5" fmla="*/ 1 h 4"/>
                <a:gd name="T6" fmla="*/ 2 w 7"/>
                <a:gd name="T7" fmla="*/ 2 h 4"/>
                <a:gd name="T8" fmla="*/ 5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5" y="1"/>
                  </a:moveTo>
                  <a:cubicBezTo>
                    <a:pt x="5" y="2"/>
                    <a:pt x="5" y="4"/>
                    <a:pt x="6" y="4"/>
                  </a:cubicBezTo>
                  <a:cubicBezTo>
                    <a:pt x="6" y="2"/>
                    <a:pt x="7" y="2"/>
                    <a:pt x="7" y="1"/>
                  </a:cubicBezTo>
                  <a:cubicBezTo>
                    <a:pt x="5" y="0"/>
                    <a:pt x="0" y="1"/>
                    <a:pt x="2" y="2"/>
                  </a:cubicBezTo>
                  <a:cubicBezTo>
                    <a:pt x="3" y="2"/>
                    <a:pt x="4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1" name="Freeform 10"/>
            <p:cNvSpPr/>
            <p:nvPr/>
          </p:nvSpPr>
          <p:spPr bwMode="auto">
            <a:xfrm>
              <a:off x="3371" y="3668"/>
              <a:ext cx="22" cy="23"/>
            </a:xfrm>
            <a:custGeom>
              <a:avLst/>
              <a:gdLst>
                <a:gd name="T0" fmla="*/ 1 w 9"/>
                <a:gd name="T1" fmla="*/ 4 h 8"/>
                <a:gd name="T2" fmla="*/ 1 w 9"/>
                <a:gd name="T3" fmla="*/ 6 h 8"/>
                <a:gd name="T4" fmla="*/ 3 w 9"/>
                <a:gd name="T5" fmla="*/ 7 h 8"/>
                <a:gd name="T6" fmla="*/ 7 w 9"/>
                <a:gd name="T7" fmla="*/ 7 h 8"/>
                <a:gd name="T8" fmla="*/ 7 w 9"/>
                <a:gd name="T9" fmla="*/ 8 h 8"/>
                <a:gd name="T10" fmla="*/ 8 w 9"/>
                <a:gd name="T11" fmla="*/ 4 h 8"/>
                <a:gd name="T12" fmla="*/ 6 w 9"/>
                <a:gd name="T13" fmla="*/ 1 h 8"/>
                <a:gd name="T14" fmla="*/ 5 w 9"/>
                <a:gd name="T15" fmla="*/ 0 h 8"/>
                <a:gd name="T16" fmla="*/ 0 w 9"/>
                <a:gd name="T17" fmla="*/ 4 h 8"/>
                <a:gd name="T18" fmla="*/ 1 w 9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1" y="4"/>
                  </a:moveTo>
                  <a:cubicBezTo>
                    <a:pt x="1" y="5"/>
                    <a:pt x="0" y="6"/>
                    <a:pt x="1" y="6"/>
                  </a:cubicBezTo>
                  <a:cubicBezTo>
                    <a:pt x="2" y="4"/>
                    <a:pt x="2" y="7"/>
                    <a:pt x="3" y="7"/>
                  </a:cubicBezTo>
                  <a:cubicBezTo>
                    <a:pt x="3" y="5"/>
                    <a:pt x="7" y="5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8" y="7"/>
                    <a:pt x="9" y="6"/>
                    <a:pt x="8" y="4"/>
                  </a:cubicBezTo>
                  <a:cubicBezTo>
                    <a:pt x="5" y="6"/>
                    <a:pt x="8" y="1"/>
                    <a:pt x="6" y="1"/>
                  </a:cubicBezTo>
                  <a:cubicBezTo>
                    <a:pt x="6" y="2"/>
                    <a:pt x="5" y="2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2" name="Freeform 11"/>
            <p:cNvSpPr/>
            <p:nvPr/>
          </p:nvSpPr>
          <p:spPr bwMode="auto">
            <a:xfrm>
              <a:off x="3305" y="3657"/>
              <a:ext cx="31" cy="23"/>
            </a:xfrm>
            <a:custGeom>
              <a:avLst/>
              <a:gdLst>
                <a:gd name="T0" fmla="*/ 13 w 13"/>
                <a:gd name="T1" fmla="*/ 3 h 8"/>
                <a:gd name="T2" fmla="*/ 8 w 13"/>
                <a:gd name="T3" fmla="*/ 1 h 8"/>
                <a:gd name="T4" fmla="*/ 6 w 13"/>
                <a:gd name="T5" fmla="*/ 4 h 8"/>
                <a:gd name="T6" fmla="*/ 5 w 13"/>
                <a:gd name="T7" fmla="*/ 3 h 8"/>
                <a:gd name="T8" fmla="*/ 1 w 13"/>
                <a:gd name="T9" fmla="*/ 2 h 8"/>
                <a:gd name="T10" fmla="*/ 1 w 13"/>
                <a:gd name="T11" fmla="*/ 4 h 8"/>
                <a:gd name="T12" fmla="*/ 2 w 13"/>
                <a:gd name="T13" fmla="*/ 3 h 8"/>
                <a:gd name="T14" fmla="*/ 3 w 13"/>
                <a:gd name="T15" fmla="*/ 6 h 8"/>
                <a:gd name="T16" fmla="*/ 12 w 13"/>
                <a:gd name="T17" fmla="*/ 6 h 8"/>
                <a:gd name="T18" fmla="*/ 13 w 13"/>
                <a:gd name="T1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13" y="3"/>
                  </a:moveTo>
                  <a:cubicBezTo>
                    <a:pt x="9" y="4"/>
                    <a:pt x="11" y="0"/>
                    <a:pt x="8" y="1"/>
                  </a:cubicBezTo>
                  <a:cubicBezTo>
                    <a:pt x="9" y="3"/>
                    <a:pt x="7" y="3"/>
                    <a:pt x="6" y="4"/>
                  </a:cubicBezTo>
                  <a:cubicBezTo>
                    <a:pt x="6" y="0"/>
                    <a:pt x="6" y="2"/>
                    <a:pt x="5" y="3"/>
                  </a:cubicBezTo>
                  <a:cubicBezTo>
                    <a:pt x="3" y="3"/>
                    <a:pt x="2" y="2"/>
                    <a:pt x="1" y="2"/>
                  </a:cubicBezTo>
                  <a:cubicBezTo>
                    <a:pt x="0" y="2"/>
                    <a:pt x="0" y="7"/>
                    <a:pt x="1" y="4"/>
                  </a:cubicBezTo>
                  <a:cubicBezTo>
                    <a:pt x="2" y="4"/>
                    <a:pt x="1" y="3"/>
                    <a:pt x="2" y="3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7" y="4"/>
                    <a:pt x="7" y="8"/>
                    <a:pt x="12" y="6"/>
                  </a:cubicBezTo>
                  <a:cubicBezTo>
                    <a:pt x="11" y="4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3" name="Freeform 12"/>
            <p:cNvSpPr/>
            <p:nvPr/>
          </p:nvSpPr>
          <p:spPr bwMode="auto">
            <a:xfrm>
              <a:off x="3228" y="3662"/>
              <a:ext cx="34" cy="23"/>
            </a:xfrm>
            <a:custGeom>
              <a:avLst/>
              <a:gdLst>
                <a:gd name="T0" fmla="*/ 1 w 14"/>
                <a:gd name="T1" fmla="*/ 8 h 8"/>
                <a:gd name="T2" fmla="*/ 6 w 14"/>
                <a:gd name="T3" fmla="*/ 6 h 8"/>
                <a:gd name="T4" fmla="*/ 6 w 14"/>
                <a:gd name="T5" fmla="*/ 7 h 8"/>
                <a:gd name="T6" fmla="*/ 7 w 14"/>
                <a:gd name="T7" fmla="*/ 6 h 8"/>
                <a:gd name="T8" fmla="*/ 10 w 14"/>
                <a:gd name="T9" fmla="*/ 8 h 8"/>
                <a:gd name="T10" fmla="*/ 10 w 14"/>
                <a:gd name="T11" fmla="*/ 6 h 8"/>
                <a:gd name="T12" fmla="*/ 11 w 14"/>
                <a:gd name="T13" fmla="*/ 6 h 8"/>
                <a:gd name="T14" fmla="*/ 10 w 14"/>
                <a:gd name="T15" fmla="*/ 6 h 8"/>
                <a:gd name="T16" fmla="*/ 11 w 14"/>
                <a:gd name="T17" fmla="*/ 0 h 8"/>
                <a:gd name="T18" fmla="*/ 5 w 14"/>
                <a:gd name="T19" fmla="*/ 6 h 8"/>
                <a:gd name="T20" fmla="*/ 2 w 14"/>
                <a:gd name="T21" fmla="*/ 2 h 8"/>
                <a:gd name="T22" fmla="*/ 1 w 14"/>
                <a:gd name="T2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3" y="8"/>
                    <a:pt x="4" y="7"/>
                    <a:pt x="6" y="6"/>
                  </a:cubicBezTo>
                  <a:cubicBezTo>
                    <a:pt x="5" y="6"/>
                    <a:pt x="6" y="7"/>
                    <a:pt x="6" y="7"/>
                  </a:cubicBezTo>
                  <a:cubicBezTo>
                    <a:pt x="8" y="7"/>
                    <a:pt x="6" y="6"/>
                    <a:pt x="7" y="6"/>
                  </a:cubicBezTo>
                  <a:cubicBezTo>
                    <a:pt x="9" y="5"/>
                    <a:pt x="8" y="8"/>
                    <a:pt x="10" y="8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10" y="7"/>
                    <a:pt x="11" y="7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14" y="6"/>
                    <a:pt x="11" y="1"/>
                    <a:pt x="11" y="0"/>
                  </a:cubicBezTo>
                  <a:cubicBezTo>
                    <a:pt x="7" y="0"/>
                    <a:pt x="9" y="6"/>
                    <a:pt x="5" y="6"/>
                  </a:cubicBezTo>
                  <a:cubicBezTo>
                    <a:pt x="5" y="3"/>
                    <a:pt x="4" y="3"/>
                    <a:pt x="2" y="2"/>
                  </a:cubicBezTo>
                  <a:cubicBezTo>
                    <a:pt x="2" y="4"/>
                    <a:pt x="0" y="5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4" name="Freeform 13"/>
            <p:cNvSpPr>
              <a:spLocks noEditPoints="1"/>
            </p:cNvSpPr>
            <p:nvPr/>
          </p:nvSpPr>
          <p:spPr bwMode="auto">
            <a:xfrm>
              <a:off x="3336" y="3659"/>
              <a:ext cx="33" cy="32"/>
            </a:xfrm>
            <a:custGeom>
              <a:avLst/>
              <a:gdLst>
                <a:gd name="T0" fmla="*/ 14 w 14"/>
                <a:gd name="T1" fmla="*/ 4 h 11"/>
                <a:gd name="T2" fmla="*/ 13 w 14"/>
                <a:gd name="T3" fmla="*/ 3 h 11"/>
                <a:gd name="T4" fmla="*/ 12 w 14"/>
                <a:gd name="T5" fmla="*/ 0 h 11"/>
                <a:gd name="T6" fmla="*/ 6 w 14"/>
                <a:gd name="T7" fmla="*/ 3 h 11"/>
                <a:gd name="T8" fmla="*/ 4 w 14"/>
                <a:gd name="T9" fmla="*/ 3 h 11"/>
                <a:gd name="T10" fmla="*/ 6 w 14"/>
                <a:gd name="T11" fmla="*/ 4 h 11"/>
                <a:gd name="T12" fmla="*/ 0 w 14"/>
                <a:gd name="T13" fmla="*/ 6 h 11"/>
                <a:gd name="T14" fmla="*/ 3 w 14"/>
                <a:gd name="T15" fmla="*/ 9 h 11"/>
                <a:gd name="T16" fmla="*/ 4 w 14"/>
                <a:gd name="T17" fmla="*/ 7 h 11"/>
                <a:gd name="T18" fmla="*/ 6 w 14"/>
                <a:gd name="T19" fmla="*/ 8 h 11"/>
                <a:gd name="T20" fmla="*/ 6 w 14"/>
                <a:gd name="T21" fmla="*/ 5 h 11"/>
                <a:gd name="T22" fmla="*/ 7 w 14"/>
                <a:gd name="T23" fmla="*/ 6 h 11"/>
                <a:gd name="T24" fmla="*/ 10 w 14"/>
                <a:gd name="T25" fmla="*/ 5 h 11"/>
                <a:gd name="T26" fmla="*/ 7 w 14"/>
                <a:gd name="T27" fmla="*/ 7 h 11"/>
                <a:gd name="T28" fmla="*/ 8 w 14"/>
                <a:gd name="T29" fmla="*/ 9 h 11"/>
                <a:gd name="T30" fmla="*/ 12 w 14"/>
                <a:gd name="T31" fmla="*/ 11 h 11"/>
                <a:gd name="T32" fmla="*/ 14 w 14"/>
                <a:gd name="T33" fmla="*/ 4 h 11"/>
                <a:gd name="T34" fmla="*/ 7 w 14"/>
                <a:gd name="T35" fmla="*/ 3 h 11"/>
                <a:gd name="T36" fmla="*/ 11 w 14"/>
                <a:gd name="T37" fmla="*/ 3 h 11"/>
                <a:gd name="T38" fmla="*/ 7 w 14"/>
                <a:gd name="T39" fmla="*/ 3 h 11"/>
                <a:gd name="T40" fmla="*/ 11 w 14"/>
                <a:gd name="T41" fmla="*/ 7 h 11"/>
                <a:gd name="T42" fmla="*/ 11 w 14"/>
                <a:gd name="T43" fmla="*/ 5 h 11"/>
                <a:gd name="T44" fmla="*/ 11 w 14"/>
                <a:gd name="T4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11">
                  <a:moveTo>
                    <a:pt x="14" y="4"/>
                  </a:moveTo>
                  <a:cubicBezTo>
                    <a:pt x="14" y="5"/>
                    <a:pt x="13" y="3"/>
                    <a:pt x="13" y="3"/>
                  </a:cubicBezTo>
                  <a:cubicBezTo>
                    <a:pt x="12" y="2"/>
                    <a:pt x="11" y="1"/>
                    <a:pt x="12" y="0"/>
                  </a:cubicBezTo>
                  <a:cubicBezTo>
                    <a:pt x="10" y="0"/>
                    <a:pt x="8" y="1"/>
                    <a:pt x="6" y="3"/>
                  </a:cubicBezTo>
                  <a:cubicBezTo>
                    <a:pt x="6" y="2"/>
                    <a:pt x="4" y="2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3" y="5"/>
                    <a:pt x="3" y="5"/>
                    <a:pt x="0" y="6"/>
                  </a:cubicBezTo>
                  <a:cubicBezTo>
                    <a:pt x="0" y="8"/>
                    <a:pt x="1" y="8"/>
                    <a:pt x="3" y="9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8"/>
                    <a:pt x="4" y="9"/>
                    <a:pt x="6" y="8"/>
                  </a:cubicBezTo>
                  <a:cubicBezTo>
                    <a:pt x="7" y="6"/>
                    <a:pt x="4" y="5"/>
                    <a:pt x="6" y="5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5" y="4"/>
                    <a:pt x="10" y="4"/>
                    <a:pt x="10" y="5"/>
                  </a:cubicBezTo>
                  <a:cubicBezTo>
                    <a:pt x="9" y="6"/>
                    <a:pt x="8" y="6"/>
                    <a:pt x="7" y="7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11" y="7"/>
                    <a:pt x="10" y="10"/>
                    <a:pt x="12" y="11"/>
                  </a:cubicBezTo>
                  <a:cubicBezTo>
                    <a:pt x="13" y="8"/>
                    <a:pt x="14" y="7"/>
                    <a:pt x="14" y="4"/>
                  </a:cubicBezTo>
                  <a:close/>
                  <a:moveTo>
                    <a:pt x="7" y="3"/>
                  </a:moveTo>
                  <a:cubicBezTo>
                    <a:pt x="7" y="1"/>
                    <a:pt x="12" y="1"/>
                    <a:pt x="11" y="3"/>
                  </a:cubicBezTo>
                  <a:cubicBezTo>
                    <a:pt x="9" y="4"/>
                    <a:pt x="9" y="3"/>
                    <a:pt x="7" y="3"/>
                  </a:cubicBezTo>
                  <a:close/>
                  <a:moveTo>
                    <a:pt x="11" y="7"/>
                  </a:moveTo>
                  <a:cubicBezTo>
                    <a:pt x="9" y="7"/>
                    <a:pt x="10" y="6"/>
                    <a:pt x="11" y="5"/>
                  </a:cubicBezTo>
                  <a:cubicBezTo>
                    <a:pt x="12" y="6"/>
                    <a:pt x="11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5" name="Freeform 14"/>
            <p:cNvSpPr/>
            <p:nvPr/>
          </p:nvSpPr>
          <p:spPr bwMode="auto">
            <a:xfrm>
              <a:off x="3543" y="3680"/>
              <a:ext cx="4" cy="8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2"/>
                    <a:pt x="1" y="2"/>
                    <a:pt x="2" y="3"/>
                  </a:cubicBezTo>
                  <a:cubicBezTo>
                    <a:pt x="2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6" name="Freeform 15"/>
            <p:cNvSpPr/>
            <p:nvPr/>
          </p:nvSpPr>
          <p:spPr bwMode="auto">
            <a:xfrm>
              <a:off x="3547" y="3651"/>
              <a:ext cx="43" cy="40"/>
            </a:xfrm>
            <a:custGeom>
              <a:avLst/>
              <a:gdLst>
                <a:gd name="T0" fmla="*/ 11 w 18"/>
                <a:gd name="T1" fmla="*/ 10 h 14"/>
                <a:gd name="T2" fmla="*/ 14 w 18"/>
                <a:gd name="T3" fmla="*/ 10 h 14"/>
                <a:gd name="T4" fmla="*/ 14 w 18"/>
                <a:gd name="T5" fmla="*/ 3 h 14"/>
                <a:gd name="T6" fmla="*/ 10 w 18"/>
                <a:gd name="T7" fmla="*/ 4 h 14"/>
                <a:gd name="T8" fmla="*/ 9 w 18"/>
                <a:gd name="T9" fmla="*/ 6 h 14"/>
                <a:gd name="T10" fmla="*/ 9 w 18"/>
                <a:gd name="T11" fmla="*/ 4 h 14"/>
                <a:gd name="T12" fmla="*/ 7 w 18"/>
                <a:gd name="T13" fmla="*/ 6 h 14"/>
                <a:gd name="T14" fmla="*/ 6 w 18"/>
                <a:gd name="T15" fmla="*/ 9 h 14"/>
                <a:gd name="T16" fmla="*/ 4 w 18"/>
                <a:gd name="T17" fmla="*/ 4 h 14"/>
                <a:gd name="T18" fmla="*/ 3 w 18"/>
                <a:gd name="T19" fmla="*/ 5 h 14"/>
                <a:gd name="T20" fmla="*/ 3 w 18"/>
                <a:gd name="T21" fmla="*/ 7 h 14"/>
                <a:gd name="T22" fmla="*/ 0 w 18"/>
                <a:gd name="T23" fmla="*/ 9 h 14"/>
                <a:gd name="T24" fmla="*/ 2 w 18"/>
                <a:gd name="T25" fmla="*/ 12 h 14"/>
                <a:gd name="T26" fmla="*/ 4 w 18"/>
                <a:gd name="T27" fmla="*/ 10 h 14"/>
                <a:gd name="T28" fmla="*/ 5 w 18"/>
                <a:gd name="T29" fmla="*/ 14 h 14"/>
                <a:gd name="T30" fmla="*/ 6 w 18"/>
                <a:gd name="T31" fmla="*/ 11 h 14"/>
                <a:gd name="T32" fmla="*/ 7 w 18"/>
                <a:gd name="T33" fmla="*/ 13 h 14"/>
                <a:gd name="T34" fmla="*/ 9 w 18"/>
                <a:gd name="T35" fmla="*/ 8 h 14"/>
                <a:gd name="T36" fmla="*/ 11 w 18"/>
                <a:gd name="T3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14">
                  <a:moveTo>
                    <a:pt x="11" y="10"/>
                  </a:moveTo>
                  <a:cubicBezTo>
                    <a:pt x="11" y="8"/>
                    <a:pt x="13" y="9"/>
                    <a:pt x="14" y="10"/>
                  </a:cubicBezTo>
                  <a:cubicBezTo>
                    <a:pt x="13" y="6"/>
                    <a:pt x="18" y="4"/>
                    <a:pt x="14" y="3"/>
                  </a:cubicBezTo>
                  <a:cubicBezTo>
                    <a:pt x="15" y="7"/>
                    <a:pt x="13" y="4"/>
                    <a:pt x="10" y="4"/>
                  </a:cubicBezTo>
                  <a:cubicBezTo>
                    <a:pt x="10" y="5"/>
                    <a:pt x="11" y="7"/>
                    <a:pt x="9" y="6"/>
                  </a:cubicBezTo>
                  <a:cubicBezTo>
                    <a:pt x="9" y="6"/>
                    <a:pt x="10" y="5"/>
                    <a:pt x="9" y="4"/>
                  </a:cubicBezTo>
                  <a:cubicBezTo>
                    <a:pt x="9" y="8"/>
                    <a:pt x="7" y="3"/>
                    <a:pt x="7" y="6"/>
                  </a:cubicBezTo>
                  <a:cubicBezTo>
                    <a:pt x="9" y="6"/>
                    <a:pt x="8" y="9"/>
                    <a:pt x="6" y="9"/>
                  </a:cubicBezTo>
                  <a:cubicBezTo>
                    <a:pt x="5" y="8"/>
                    <a:pt x="5" y="5"/>
                    <a:pt x="4" y="4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0"/>
                    <a:pt x="3" y="5"/>
                    <a:pt x="3" y="7"/>
                  </a:cubicBezTo>
                  <a:cubicBezTo>
                    <a:pt x="2" y="7"/>
                    <a:pt x="2" y="9"/>
                    <a:pt x="0" y="9"/>
                  </a:cubicBezTo>
                  <a:cubicBezTo>
                    <a:pt x="0" y="11"/>
                    <a:pt x="1" y="11"/>
                    <a:pt x="2" y="12"/>
                  </a:cubicBezTo>
                  <a:cubicBezTo>
                    <a:pt x="2" y="11"/>
                    <a:pt x="3" y="10"/>
                    <a:pt x="4" y="10"/>
                  </a:cubicBezTo>
                  <a:cubicBezTo>
                    <a:pt x="5" y="11"/>
                    <a:pt x="3" y="14"/>
                    <a:pt x="5" y="14"/>
                  </a:cubicBezTo>
                  <a:cubicBezTo>
                    <a:pt x="7" y="12"/>
                    <a:pt x="4" y="12"/>
                    <a:pt x="6" y="11"/>
                  </a:cubicBezTo>
                  <a:cubicBezTo>
                    <a:pt x="6" y="12"/>
                    <a:pt x="7" y="12"/>
                    <a:pt x="7" y="13"/>
                  </a:cubicBezTo>
                  <a:cubicBezTo>
                    <a:pt x="7" y="11"/>
                    <a:pt x="8" y="9"/>
                    <a:pt x="9" y="8"/>
                  </a:cubicBezTo>
                  <a:cubicBezTo>
                    <a:pt x="9" y="9"/>
                    <a:pt x="10" y="10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" name="Freeform 16"/>
            <p:cNvSpPr>
              <a:spLocks noEditPoints="1"/>
            </p:cNvSpPr>
            <p:nvPr/>
          </p:nvSpPr>
          <p:spPr bwMode="auto">
            <a:xfrm>
              <a:off x="3512" y="3654"/>
              <a:ext cx="38" cy="37"/>
            </a:xfrm>
            <a:custGeom>
              <a:avLst/>
              <a:gdLst>
                <a:gd name="T0" fmla="*/ 1 w 16"/>
                <a:gd name="T1" fmla="*/ 11 h 13"/>
                <a:gd name="T2" fmla="*/ 4 w 16"/>
                <a:gd name="T3" fmla="*/ 10 h 13"/>
                <a:gd name="T4" fmla="*/ 5 w 16"/>
                <a:gd name="T5" fmla="*/ 12 h 13"/>
                <a:gd name="T6" fmla="*/ 7 w 16"/>
                <a:gd name="T7" fmla="*/ 9 h 13"/>
                <a:gd name="T8" fmla="*/ 7 w 16"/>
                <a:gd name="T9" fmla="*/ 6 h 13"/>
                <a:gd name="T10" fmla="*/ 10 w 16"/>
                <a:gd name="T11" fmla="*/ 6 h 13"/>
                <a:gd name="T12" fmla="*/ 10 w 16"/>
                <a:gd name="T13" fmla="*/ 10 h 13"/>
                <a:gd name="T14" fmla="*/ 10 w 16"/>
                <a:gd name="T15" fmla="*/ 12 h 13"/>
                <a:gd name="T16" fmla="*/ 11 w 16"/>
                <a:gd name="T17" fmla="*/ 10 h 13"/>
                <a:gd name="T18" fmla="*/ 13 w 16"/>
                <a:gd name="T19" fmla="*/ 10 h 13"/>
                <a:gd name="T20" fmla="*/ 12 w 16"/>
                <a:gd name="T21" fmla="*/ 7 h 13"/>
                <a:gd name="T22" fmla="*/ 15 w 16"/>
                <a:gd name="T23" fmla="*/ 5 h 13"/>
                <a:gd name="T24" fmla="*/ 16 w 16"/>
                <a:gd name="T25" fmla="*/ 4 h 13"/>
                <a:gd name="T26" fmla="*/ 13 w 16"/>
                <a:gd name="T27" fmla="*/ 3 h 13"/>
                <a:gd name="T28" fmla="*/ 12 w 16"/>
                <a:gd name="T29" fmla="*/ 2 h 13"/>
                <a:gd name="T30" fmla="*/ 13 w 16"/>
                <a:gd name="T31" fmla="*/ 1 h 13"/>
                <a:gd name="T32" fmla="*/ 11 w 16"/>
                <a:gd name="T33" fmla="*/ 3 h 13"/>
                <a:gd name="T34" fmla="*/ 9 w 16"/>
                <a:gd name="T35" fmla="*/ 4 h 13"/>
                <a:gd name="T36" fmla="*/ 8 w 16"/>
                <a:gd name="T37" fmla="*/ 6 h 13"/>
                <a:gd name="T38" fmla="*/ 4 w 16"/>
                <a:gd name="T39" fmla="*/ 2 h 13"/>
                <a:gd name="T40" fmla="*/ 3 w 16"/>
                <a:gd name="T41" fmla="*/ 5 h 13"/>
                <a:gd name="T42" fmla="*/ 6 w 16"/>
                <a:gd name="T43" fmla="*/ 6 h 13"/>
                <a:gd name="T44" fmla="*/ 5 w 16"/>
                <a:gd name="T45" fmla="*/ 8 h 13"/>
                <a:gd name="T46" fmla="*/ 2 w 16"/>
                <a:gd name="T47" fmla="*/ 10 h 13"/>
                <a:gd name="T48" fmla="*/ 1 w 16"/>
                <a:gd name="T49" fmla="*/ 11 h 13"/>
                <a:gd name="T50" fmla="*/ 11 w 16"/>
                <a:gd name="T51" fmla="*/ 6 h 13"/>
                <a:gd name="T52" fmla="*/ 10 w 16"/>
                <a:gd name="T53" fmla="*/ 5 h 13"/>
                <a:gd name="T54" fmla="*/ 11 w 16"/>
                <a:gd name="T5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" h="13">
                  <a:moveTo>
                    <a:pt x="1" y="11"/>
                  </a:moveTo>
                  <a:cubicBezTo>
                    <a:pt x="2" y="13"/>
                    <a:pt x="2" y="10"/>
                    <a:pt x="4" y="10"/>
                  </a:cubicBezTo>
                  <a:cubicBezTo>
                    <a:pt x="4" y="10"/>
                    <a:pt x="4" y="12"/>
                    <a:pt x="5" y="12"/>
                  </a:cubicBezTo>
                  <a:cubicBezTo>
                    <a:pt x="4" y="9"/>
                    <a:pt x="7" y="11"/>
                    <a:pt x="7" y="9"/>
                  </a:cubicBezTo>
                  <a:cubicBezTo>
                    <a:pt x="6" y="10"/>
                    <a:pt x="6" y="6"/>
                    <a:pt x="7" y="6"/>
                  </a:cubicBezTo>
                  <a:cubicBezTo>
                    <a:pt x="8" y="7"/>
                    <a:pt x="9" y="7"/>
                    <a:pt x="10" y="6"/>
                  </a:cubicBezTo>
                  <a:cubicBezTo>
                    <a:pt x="9" y="9"/>
                    <a:pt x="11" y="8"/>
                    <a:pt x="10" y="10"/>
                  </a:cubicBezTo>
                  <a:cubicBezTo>
                    <a:pt x="10" y="10"/>
                    <a:pt x="9" y="12"/>
                    <a:pt x="10" y="12"/>
                  </a:cubicBezTo>
                  <a:cubicBezTo>
                    <a:pt x="11" y="11"/>
                    <a:pt x="10" y="10"/>
                    <a:pt x="11" y="10"/>
                  </a:cubicBezTo>
                  <a:cubicBezTo>
                    <a:pt x="11" y="11"/>
                    <a:pt x="13" y="11"/>
                    <a:pt x="13" y="10"/>
                  </a:cubicBezTo>
                  <a:cubicBezTo>
                    <a:pt x="12" y="10"/>
                    <a:pt x="12" y="8"/>
                    <a:pt x="12" y="7"/>
                  </a:cubicBezTo>
                  <a:cubicBezTo>
                    <a:pt x="14" y="8"/>
                    <a:pt x="14" y="5"/>
                    <a:pt x="15" y="5"/>
                  </a:cubicBezTo>
                  <a:cubicBezTo>
                    <a:pt x="16" y="5"/>
                    <a:pt x="16" y="5"/>
                    <a:pt x="16" y="4"/>
                  </a:cubicBezTo>
                  <a:cubicBezTo>
                    <a:pt x="15" y="4"/>
                    <a:pt x="13" y="4"/>
                    <a:pt x="13" y="3"/>
                  </a:cubicBezTo>
                  <a:cubicBezTo>
                    <a:pt x="14" y="3"/>
                    <a:pt x="12" y="2"/>
                    <a:pt x="12" y="2"/>
                  </a:cubicBezTo>
                  <a:cubicBezTo>
                    <a:pt x="12" y="1"/>
                    <a:pt x="13" y="1"/>
                    <a:pt x="13" y="1"/>
                  </a:cubicBezTo>
                  <a:cubicBezTo>
                    <a:pt x="11" y="0"/>
                    <a:pt x="12" y="2"/>
                    <a:pt x="11" y="3"/>
                  </a:cubicBezTo>
                  <a:cubicBezTo>
                    <a:pt x="11" y="4"/>
                    <a:pt x="9" y="3"/>
                    <a:pt x="9" y="4"/>
                  </a:cubicBezTo>
                  <a:cubicBezTo>
                    <a:pt x="8" y="5"/>
                    <a:pt x="9" y="6"/>
                    <a:pt x="8" y="6"/>
                  </a:cubicBezTo>
                  <a:cubicBezTo>
                    <a:pt x="7" y="4"/>
                    <a:pt x="7" y="1"/>
                    <a:pt x="4" y="2"/>
                  </a:cubicBezTo>
                  <a:cubicBezTo>
                    <a:pt x="4" y="3"/>
                    <a:pt x="4" y="5"/>
                    <a:pt x="3" y="5"/>
                  </a:cubicBezTo>
                  <a:cubicBezTo>
                    <a:pt x="4" y="6"/>
                    <a:pt x="6" y="5"/>
                    <a:pt x="6" y="6"/>
                  </a:cubicBezTo>
                  <a:cubicBezTo>
                    <a:pt x="5" y="6"/>
                    <a:pt x="6" y="8"/>
                    <a:pt x="5" y="8"/>
                  </a:cubicBezTo>
                  <a:cubicBezTo>
                    <a:pt x="4" y="4"/>
                    <a:pt x="0" y="8"/>
                    <a:pt x="2" y="10"/>
                  </a:cubicBezTo>
                  <a:cubicBezTo>
                    <a:pt x="1" y="10"/>
                    <a:pt x="1" y="9"/>
                    <a:pt x="1" y="11"/>
                  </a:cubicBezTo>
                  <a:close/>
                  <a:moveTo>
                    <a:pt x="11" y="6"/>
                  </a:moveTo>
                  <a:cubicBezTo>
                    <a:pt x="11" y="6"/>
                    <a:pt x="10" y="4"/>
                    <a:pt x="10" y="5"/>
                  </a:cubicBezTo>
                  <a:cubicBezTo>
                    <a:pt x="10" y="3"/>
                    <a:pt x="13" y="4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" name="Freeform 17"/>
            <p:cNvSpPr/>
            <p:nvPr/>
          </p:nvSpPr>
          <p:spPr bwMode="auto">
            <a:xfrm>
              <a:off x="3574" y="3680"/>
              <a:ext cx="9" cy="11"/>
            </a:xfrm>
            <a:custGeom>
              <a:avLst/>
              <a:gdLst>
                <a:gd name="T0" fmla="*/ 0 w 4"/>
                <a:gd name="T1" fmla="*/ 1 h 4"/>
                <a:gd name="T2" fmla="*/ 1 w 4"/>
                <a:gd name="T3" fmla="*/ 4 h 4"/>
                <a:gd name="T4" fmla="*/ 2 w 4"/>
                <a:gd name="T5" fmla="*/ 0 h 4"/>
                <a:gd name="T6" fmla="*/ 0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4" y="1"/>
                    <a:pt x="2" y="0"/>
                  </a:cubicBezTo>
                  <a:cubicBezTo>
                    <a:pt x="2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9" name="Freeform 18"/>
            <p:cNvSpPr/>
            <p:nvPr/>
          </p:nvSpPr>
          <p:spPr bwMode="auto">
            <a:xfrm>
              <a:off x="3586" y="3648"/>
              <a:ext cx="40" cy="46"/>
            </a:xfrm>
            <a:custGeom>
              <a:avLst/>
              <a:gdLst>
                <a:gd name="T0" fmla="*/ 17 w 17"/>
                <a:gd name="T1" fmla="*/ 7 h 16"/>
                <a:gd name="T2" fmla="*/ 17 w 17"/>
                <a:gd name="T3" fmla="*/ 4 h 16"/>
                <a:gd name="T4" fmla="*/ 13 w 17"/>
                <a:gd name="T5" fmla="*/ 7 h 16"/>
                <a:gd name="T6" fmla="*/ 13 w 17"/>
                <a:gd name="T7" fmla="*/ 5 h 16"/>
                <a:gd name="T8" fmla="*/ 9 w 17"/>
                <a:gd name="T9" fmla="*/ 6 h 16"/>
                <a:gd name="T10" fmla="*/ 7 w 17"/>
                <a:gd name="T11" fmla="*/ 7 h 16"/>
                <a:gd name="T12" fmla="*/ 6 w 17"/>
                <a:gd name="T13" fmla="*/ 9 h 16"/>
                <a:gd name="T14" fmla="*/ 3 w 17"/>
                <a:gd name="T15" fmla="*/ 3 h 16"/>
                <a:gd name="T16" fmla="*/ 3 w 17"/>
                <a:gd name="T17" fmla="*/ 2 h 16"/>
                <a:gd name="T18" fmla="*/ 2 w 17"/>
                <a:gd name="T19" fmla="*/ 3 h 16"/>
                <a:gd name="T20" fmla="*/ 3 w 17"/>
                <a:gd name="T21" fmla="*/ 7 h 16"/>
                <a:gd name="T22" fmla="*/ 1 w 17"/>
                <a:gd name="T23" fmla="*/ 6 h 16"/>
                <a:gd name="T24" fmla="*/ 2 w 17"/>
                <a:gd name="T25" fmla="*/ 9 h 16"/>
                <a:gd name="T26" fmla="*/ 1 w 17"/>
                <a:gd name="T27" fmla="*/ 14 h 16"/>
                <a:gd name="T28" fmla="*/ 6 w 17"/>
                <a:gd name="T29" fmla="*/ 11 h 16"/>
                <a:gd name="T30" fmla="*/ 5 w 17"/>
                <a:gd name="T31" fmla="*/ 15 h 16"/>
                <a:gd name="T32" fmla="*/ 7 w 17"/>
                <a:gd name="T33" fmla="*/ 13 h 16"/>
                <a:gd name="T34" fmla="*/ 7 w 17"/>
                <a:gd name="T35" fmla="*/ 12 h 16"/>
                <a:gd name="T36" fmla="*/ 11 w 17"/>
                <a:gd name="T37" fmla="*/ 13 h 16"/>
                <a:gd name="T38" fmla="*/ 9 w 17"/>
                <a:gd name="T39" fmla="*/ 10 h 16"/>
                <a:gd name="T40" fmla="*/ 13 w 17"/>
                <a:gd name="T41" fmla="*/ 11 h 16"/>
                <a:gd name="T42" fmla="*/ 14 w 17"/>
                <a:gd name="T43" fmla="*/ 7 h 16"/>
                <a:gd name="T44" fmla="*/ 17 w 17"/>
                <a:gd name="T45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" h="16">
                  <a:moveTo>
                    <a:pt x="17" y="7"/>
                  </a:moveTo>
                  <a:cubicBezTo>
                    <a:pt x="17" y="6"/>
                    <a:pt x="17" y="4"/>
                    <a:pt x="17" y="4"/>
                  </a:cubicBezTo>
                  <a:cubicBezTo>
                    <a:pt x="16" y="6"/>
                    <a:pt x="15" y="7"/>
                    <a:pt x="13" y="7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0" y="4"/>
                    <a:pt x="11" y="8"/>
                    <a:pt x="9" y="6"/>
                  </a:cubicBezTo>
                  <a:cubicBezTo>
                    <a:pt x="9" y="7"/>
                    <a:pt x="8" y="8"/>
                    <a:pt x="7" y="7"/>
                  </a:cubicBezTo>
                  <a:cubicBezTo>
                    <a:pt x="7" y="8"/>
                    <a:pt x="7" y="9"/>
                    <a:pt x="6" y="9"/>
                  </a:cubicBezTo>
                  <a:cubicBezTo>
                    <a:pt x="5" y="7"/>
                    <a:pt x="3" y="6"/>
                    <a:pt x="3" y="3"/>
                  </a:cubicBezTo>
                  <a:cubicBezTo>
                    <a:pt x="4" y="3"/>
                    <a:pt x="4" y="0"/>
                    <a:pt x="3" y="2"/>
                  </a:cubicBezTo>
                  <a:cubicBezTo>
                    <a:pt x="3" y="3"/>
                    <a:pt x="2" y="1"/>
                    <a:pt x="2" y="3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2" y="7"/>
                    <a:pt x="1" y="6"/>
                    <a:pt x="1" y="6"/>
                  </a:cubicBezTo>
                  <a:cubicBezTo>
                    <a:pt x="0" y="8"/>
                    <a:pt x="2" y="7"/>
                    <a:pt x="2" y="9"/>
                  </a:cubicBezTo>
                  <a:cubicBezTo>
                    <a:pt x="0" y="11"/>
                    <a:pt x="2" y="12"/>
                    <a:pt x="1" y="14"/>
                  </a:cubicBezTo>
                  <a:cubicBezTo>
                    <a:pt x="4" y="14"/>
                    <a:pt x="3" y="11"/>
                    <a:pt x="6" y="11"/>
                  </a:cubicBezTo>
                  <a:cubicBezTo>
                    <a:pt x="6" y="13"/>
                    <a:pt x="3" y="14"/>
                    <a:pt x="5" y="15"/>
                  </a:cubicBezTo>
                  <a:cubicBezTo>
                    <a:pt x="5" y="13"/>
                    <a:pt x="7" y="14"/>
                    <a:pt x="7" y="13"/>
                  </a:cubicBezTo>
                  <a:cubicBezTo>
                    <a:pt x="7" y="13"/>
                    <a:pt x="6" y="12"/>
                    <a:pt x="7" y="12"/>
                  </a:cubicBezTo>
                  <a:cubicBezTo>
                    <a:pt x="9" y="11"/>
                    <a:pt x="10" y="16"/>
                    <a:pt x="11" y="13"/>
                  </a:cubicBezTo>
                  <a:cubicBezTo>
                    <a:pt x="10" y="13"/>
                    <a:pt x="11" y="10"/>
                    <a:pt x="9" y="10"/>
                  </a:cubicBezTo>
                  <a:cubicBezTo>
                    <a:pt x="11" y="10"/>
                    <a:pt x="11" y="11"/>
                    <a:pt x="13" y="11"/>
                  </a:cubicBezTo>
                  <a:cubicBezTo>
                    <a:pt x="14" y="10"/>
                    <a:pt x="13" y="9"/>
                    <a:pt x="14" y="7"/>
                  </a:cubicBezTo>
                  <a:cubicBezTo>
                    <a:pt x="15" y="7"/>
                    <a:pt x="16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0" name="Freeform 19"/>
            <p:cNvSpPr/>
            <p:nvPr/>
          </p:nvSpPr>
          <p:spPr bwMode="auto">
            <a:xfrm>
              <a:off x="3609" y="3657"/>
              <a:ext cx="12" cy="5"/>
            </a:xfrm>
            <a:custGeom>
              <a:avLst/>
              <a:gdLst>
                <a:gd name="T0" fmla="*/ 2 w 5"/>
                <a:gd name="T1" fmla="*/ 0 h 2"/>
                <a:gd name="T2" fmla="*/ 0 w 5"/>
                <a:gd name="T3" fmla="*/ 1 h 2"/>
                <a:gd name="T4" fmla="*/ 2 w 5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2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1" name="Freeform 20"/>
            <p:cNvSpPr/>
            <p:nvPr/>
          </p:nvSpPr>
          <p:spPr bwMode="auto">
            <a:xfrm>
              <a:off x="3597" y="3651"/>
              <a:ext cx="8" cy="11"/>
            </a:xfrm>
            <a:custGeom>
              <a:avLst/>
              <a:gdLst>
                <a:gd name="T0" fmla="*/ 1 w 3"/>
                <a:gd name="T1" fmla="*/ 3 h 4"/>
                <a:gd name="T2" fmla="*/ 3 w 3"/>
                <a:gd name="T3" fmla="*/ 1 h 4"/>
                <a:gd name="T4" fmla="*/ 1 w 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1" y="3"/>
                  </a:moveTo>
                  <a:cubicBezTo>
                    <a:pt x="1" y="2"/>
                    <a:pt x="3" y="3"/>
                    <a:pt x="3" y="1"/>
                  </a:cubicBezTo>
                  <a:cubicBezTo>
                    <a:pt x="1" y="0"/>
                    <a:pt x="0" y="4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2" name="Freeform 21"/>
            <p:cNvSpPr/>
            <p:nvPr/>
          </p:nvSpPr>
          <p:spPr bwMode="auto">
            <a:xfrm>
              <a:off x="3209" y="3662"/>
              <a:ext cx="17" cy="15"/>
            </a:xfrm>
            <a:custGeom>
              <a:avLst/>
              <a:gdLst>
                <a:gd name="T0" fmla="*/ 1 w 7"/>
                <a:gd name="T1" fmla="*/ 0 h 5"/>
                <a:gd name="T2" fmla="*/ 0 w 7"/>
                <a:gd name="T3" fmla="*/ 3 h 5"/>
                <a:gd name="T4" fmla="*/ 4 w 7"/>
                <a:gd name="T5" fmla="*/ 5 h 5"/>
                <a:gd name="T6" fmla="*/ 6 w 7"/>
                <a:gd name="T7" fmla="*/ 2 h 5"/>
                <a:gd name="T8" fmla="*/ 7 w 7"/>
                <a:gd name="T9" fmla="*/ 2 h 5"/>
                <a:gd name="T10" fmla="*/ 1 w 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cubicBezTo>
                    <a:pt x="1" y="1"/>
                    <a:pt x="1" y="3"/>
                    <a:pt x="0" y="3"/>
                  </a:cubicBezTo>
                  <a:cubicBezTo>
                    <a:pt x="3" y="3"/>
                    <a:pt x="2" y="5"/>
                    <a:pt x="4" y="5"/>
                  </a:cubicBezTo>
                  <a:cubicBezTo>
                    <a:pt x="5" y="4"/>
                    <a:pt x="5" y="2"/>
                    <a:pt x="6" y="2"/>
                  </a:cubicBezTo>
                  <a:cubicBezTo>
                    <a:pt x="6" y="2"/>
                    <a:pt x="7" y="3"/>
                    <a:pt x="7" y="2"/>
                  </a:cubicBezTo>
                  <a:cubicBezTo>
                    <a:pt x="6" y="1"/>
                    <a:pt x="3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3" name="Freeform 22"/>
            <p:cNvSpPr/>
            <p:nvPr/>
          </p:nvSpPr>
          <p:spPr bwMode="auto">
            <a:xfrm>
              <a:off x="3214" y="3680"/>
              <a:ext cx="12" cy="11"/>
            </a:xfrm>
            <a:custGeom>
              <a:avLst/>
              <a:gdLst>
                <a:gd name="T0" fmla="*/ 3 w 5"/>
                <a:gd name="T1" fmla="*/ 4 h 4"/>
                <a:gd name="T2" fmla="*/ 2 w 5"/>
                <a:gd name="T3" fmla="*/ 1 h 4"/>
                <a:gd name="T4" fmla="*/ 4 w 5"/>
                <a:gd name="T5" fmla="*/ 0 h 4"/>
                <a:gd name="T6" fmla="*/ 1 w 5"/>
                <a:gd name="T7" fmla="*/ 0 h 4"/>
                <a:gd name="T8" fmla="*/ 3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4"/>
                  </a:moveTo>
                  <a:cubicBezTo>
                    <a:pt x="3" y="3"/>
                    <a:pt x="2" y="2"/>
                    <a:pt x="2" y="1"/>
                  </a:cubicBezTo>
                  <a:cubicBezTo>
                    <a:pt x="3" y="1"/>
                    <a:pt x="5" y="1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2" y="1"/>
                    <a:pt x="0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4" name="Freeform 23"/>
            <p:cNvSpPr/>
            <p:nvPr/>
          </p:nvSpPr>
          <p:spPr bwMode="auto">
            <a:xfrm>
              <a:off x="3174" y="3659"/>
              <a:ext cx="14" cy="15"/>
            </a:xfrm>
            <a:custGeom>
              <a:avLst/>
              <a:gdLst>
                <a:gd name="T0" fmla="*/ 2 w 6"/>
                <a:gd name="T1" fmla="*/ 3 h 5"/>
                <a:gd name="T2" fmla="*/ 1 w 6"/>
                <a:gd name="T3" fmla="*/ 2 h 5"/>
                <a:gd name="T4" fmla="*/ 4 w 6"/>
                <a:gd name="T5" fmla="*/ 3 h 5"/>
                <a:gd name="T6" fmla="*/ 5 w 6"/>
                <a:gd name="T7" fmla="*/ 5 h 5"/>
                <a:gd name="T8" fmla="*/ 6 w 6"/>
                <a:gd name="T9" fmla="*/ 1 h 5"/>
                <a:gd name="T10" fmla="*/ 2 w 6"/>
                <a:gd name="T11" fmla="*/ 0 h 5"/>
                <a:gd name="T12" fmla="*/ 2 w 6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0" y="5"/>
                    <a:pt x="3" y="3"/>
                    <a:pt x="4" y="3"/>
                  </a:cubicBezTo>
                  <a:cubicBezTo>
                    <a:pt x="4" y="4"/>
                    <a:pt x="4" y="5"/>
                    <a:pt x="5" y="5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3" y="2"/>
                    <a:pt x="4" y="2"/>
                    <a:pt x="2" y="0"/>
                  </a:cubicBezTo>
                  <a:cubicBezTo>
                    <a:pt x="1" y="1"/>
                    <a:pt x="3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5" name="Freeform 24"/>
            <p:cNvSpPr/>
            <p:nvPr/>
          </p:nvSpPr>
          <p:spPr bwMode="auto">
            <a:xfrm>
              <a:off x="3188" y="3662"/>
              <a:ext cx="17" cy="26"/>
            </a:xfrm>
            <a:custGeom>
              <a:avLst/>
              <a:gdLst>
                <a:gd name="T0" fmla="*/ 2 w 7"/>
                <a:gd name="T1" fmla="*/ 6 h 9"/>
                <a:gd name="T2" fmla="*/ 0 w 7"/>
                <a:gd name="T3" fmla="*/ 7 h 9"/>
                <a:gd name="T4" fmla="*/ 2 w 7"/>
                <a:gd name="T5" fmla="*/ 9 h 9"/>
                <a:gd name="T6" fmla="*/ 5 w 7"/>
                <a:gd name="T7" fmla="*/ 8 h 9"/>
                <a:gd name="T8" fmla="*/ 7 w 7"/>
                <a:gd name="T9" fmla="*/ 6 h 9"/>
                <a:gd name="T10" fmla="*/ 7 w 7"/>
                <a:gd name="T11" fmla="*/ 2 h 9"/>
                <a:gd name="T12" fmla="*/ 4 w 7"/>
                <a:gd name="T13" fmla="*/ 1 h 9"/>
                <a:gd name="T14" fmla="*/ 4 w 7"/>
                <a:gd name="T15" fmla="*/ 6 h 9"/>
                <a:gd name="T16" fmla="*/ 2 w 7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2" y="6"/>
                  </a:moveTo>
                  <a:cubicBezTo>
                    <a:pt x="2" y="8"/>
                    <a:pt x="0" y="4"/>
                    <a:pt x="0" y="7"/>
                  </a:cubicBezTo>
                  <a:cubicBezTo>
                    <a:pt x="1" y="7"/>
                    <a:pt x="1" y="9"/>
                    <a:pt x="2" y="9"/>
                  </a:cubicBezTo>
                  <a:cubicBezTo>
                    <a:pt x="3" y="5"/>
                    <a:pt x="4" y="8"/>
                    <a:pt x="5" y="8"/>
                  </a:cubicBezTo>
                  <a:cubicBezTo>
                    <a:pt x="5" y="8"/>
                    <a:pt x="6" y="6"/>
                    <a:pt x="7" y="6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3"/>
                    <a:pt x="6" y="0"/>
                    <a:pt x="4" y="1"/>
                  </a:cubicBezTo>
                  <a:cubicBezTo>
                    <a:pt x="3" y="3"/>
                    <a:pt x="5" y="6"/>
                    <a:pt x="4" y="6"/>
                  </a:cubicBezTo>
                  <a:cubicBezTo>
                    <a:pt x="3" y="6"/>
                    <a:pt x="2" y="4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6" name="Freeform 25"/>
            <p:cNvSpPr/>
            <p:nvPr/>
          </p:nvSpPr>
          <p:spPr bwMode="auto">
            <a:xfrm>
              <a:off x="3181" y="3671"/>
              <a:ext cx="7" cy="14"/>
            </a:xfrm>
            <a:custGeom>
              <a:avLst/>
              <a:gdLst>
                <a:gd name="T0" fmla="*/ 0 w 3"/>
                <a:gd name="T1" fmla="*/ 3 h 5"/>
                <a:gd name="T2" fmla="*/ 2 w 3"/>
                <a:gd name="T3" fmla="*/ 5 h 5"/>
                <a:gd name="T4" fmla="*/ 0 w 3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2"/>
                    <a:pt x="2" y="5"/>
                    <a:pt x="2" y="5"/>
                  </a:cubicBezTo>
                  <a:cubicBezTo>
                    <a:pt x="3" y="4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7" name="Freeform 26"/>
            <p:cNvSpPr/>
            <p:nvPr/>
          </p:nvSpPr>
          <p:spPr bwMode="auto">
            <a:xfrm>
              <a:off x="3009" y="3668"/>
              <a:ext cx="24" cy="23"/>
            </a:xfrm>
            <a:custGeom>
              <a:avLst/>
              <a:gdLst>
                <a:gd name="T0" fmla="*/ 10 w 10"/>
                <a:gd name="T1" fmla="*/ 2 h 8"/>
                <a:gd name="T2" fmla="*/ 6 w 10"/>
                <a:gd name="T3" fmla="*/ 3 h 8"/>
                <a:gd name="T4" fmla="*/ 7 w 10"/>
                <a:gd name="T5" fmla="*/ 0 h 8"/>
                <a:gd name="T6" fmla="*/ 3 w 10"/>
                <a:gd name="T7" fmla="*/ 0 h 8"/>
                <a:gd name="T8" fmla="*/ 2 w 10"/>
                <a:gd name="T9" fmla="*/ 2 h 8"/>
                <a:gd name="T10" fmla="*/ 4 w 10"/>
                <a:gd name="T11" fmla="*/ 5 h 8"/>
                <a:gd name="T12" fmla="*/ 0 w 10"/>
                <a:gd name="T13" fmla="*/ 5 h 8"/>
                <a:gd name="T14" fmla="*/ 4 w 10"/>
                <a:gd name="T15" fmla="*/ 7 h 8"/>
                <a:gd name="T16" fmla="*/ 6 w 10"/>
                <a:gd name="T17" fmla="*/ 8 h 8"/>
                <a:gd name="T18" fmla="*/ 10 w 10"/>
                <a:gd name="T1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8">
                  <a:moveTo>
                    <a:pt x="10" y="2"/>
                  </a:moveTo>
                  <a:cubicBezTo>
                    <a:pt x="8" y="0"/>
                    <a:pt x="9" y="3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5" y="1"/>
                    <a:pt x="5" y="2"/>
                    <a:pt x="3" y="0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4"/>
                    <a:pt x="4" y="4"/>
                    <a:pt x="4" y="5"/>
                  </a:cubicBezTo>
                  <a:cubicBezTo>
                    <a:pt x="2" y="4"/>
                    <a:pt x="1" y="3"/>
                    <a:pt x="0" y="5"/>
                  </a:cubicBezTo>
                  <a:cubicBezTo>
                    <a:pt x="2" y="6"/>
                    <a:pt x="2" y="6"/>
                    <a:pt x="4" y="7"/>
                  </a:cubicBezTo>
                  <a:cubicBezTo>
                    <a:pt x="5" y="7"/>
                    <a:pt x="5" y="8"/>
                    <a:pt x="6" y="8"/>
                  </a:cubicBezTo>
                  <a:cubicBezTo>
                    <a:pt x="8" y="6"/>
                    <a:pt x="10" y="5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8" name="Freeform 27"/>
            <p:cNvSpPr>
              <a:spLocks noEditPoints="1"/>
            </p:cNvSpPr>
            <p:nvPr/>
          </p:nvSpPr>
          <p:spPr bwMode="auto">
            <a:xfrm>
              <a:off x="3102" y="3662"/>
              <a:ext cx="36" cy="29"/>
            </a:xfrm>
            <a:custGeom>
              <a:avLst/>
              <a:gdLst>
                <a:gd name="T0" fmla="*/ 0 w 15"/>
                <a:gd name="T1" fmla="*/ 2 h 10"/>
                <a:gd name="T2" fmla="*/ 1 w 15"/>
                <a:gd name="T3" fmla="*/ 4 h 10"/>
                <a:gd name="T4" fmla="*/ 3 w 15"/>
                <a:gd name="T5" fmla="*/ 5 h 10"/>
                <a:gd name="T6" fmla="*/ 5 w 15"/>
                <a:gd name="T7" fmla="*/ 7 h 10"/>
                <a:gd name="T8" fmla="*/ 8 w 15"/>
                <a:gd name="T9" fmla="*/ 6 h 10"/>
                <a:gd name="T10" fmla="*/ 9 w 15"/>
                <a:gd name="T11" fmla="*/ 6 h 10"/>
                <a:gd name="T12" fmla="*/ 7 w 15"/>
                <a:gd name="T13" fmla="*/ 9 h 10"/>
                <a:gd name="T14" fmla="*/ 11 w 15"/>
                <a:gd name="T15" fmla="*/ 7 h 10"/>
                <a:gd name="T16" fmla="*/ 10 w 15"/>
                <a:gd name="T17" fmla="*/ 10 h 10"/>
                <a:gd name="T18" fmla="*/ 13 w 15"/>
                <a:gd name="T19" fmla="*/ 6 h 10"/>
                <a:gd name="T20" fmla="*/ 14 w 15"/>
                <a:gd name="T21" fmla="*/ 8 h 10"/>
                <a:gd name="T22" fmla="*/ 15 w 15"/>
                <a:gd name="T23" fmla="*/ 6 h 10"/>
                <a:gd name="T24" fmla="*/ 11 w 15"/>
                <a:gd name="T25" fmla="*/ 2 h 10"/>
                <a:gd name="T26" fmla="*/ 9 w 15"/>
                <a:gd name="T27" fmla="*/ 5 h 10"/>
                <a:gd name="T28" fmla="*/ 7 w 15"/>
                <a:gd name="T29" fmla="*/ 2 h 10"/>
                <a:gd name="T30" fmla="*/ 0 w 15"/>
                <a:gd name="T31" fmla="*/ 2 h 10"/>
                <a:gd name="T32" fmla="*/ 5 w 15"/>
                <a:gd name="T33" fmla="*/ 6 h 10"/>
                <a:gd name="T34" fmla="*/ 5 w 15"/>
                <a:gd name="T35" fmla="*/ 4 h 10"/>
                <a:gd name="T36" fmla="*/ 5 w 15"/>
                <a:gd name="T37" fmla="*/ 3 h 10"/>
                <a:gd name="T38" fmla="*/ 5 w 15"/>
                <a:gd name="T3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cubicBezTo>
                    <a:pt x="1" y="2"/>
                    <a:pt x="1" y="4"/>
                    <a:pt x="1" y="4"/>
                  </a:cubicBezTo>
                  <a:cubicBezTo>
                    <a:pt x="2" y="5"/>
                    <a:pt x="3" y="4"/>
                    <a:pt x="3" y="5"/>
                  </a:cubicBezTo>
                  <a:cubicBezTo>
                    <a:pt x="3" y="6"/>
                    <a:pt x="4" y="6"/>
                    <a:pt x="5" y="7"/>
                  </a:cubicBezTo>
                  <a:cubicBezTo>
                    <a:pt x="7" y="8"/>
                    <a:pt x="6" y="6"/>
                    <a:pt x="8" y="6"/>
                  </a:cubicBezTo>
                  <a:cubicBezTo>
                    <a:pt x="8" y="7"/>
                    <a:pt x="9" y="6"/>
                    <a:pt x="9" y="6"/>
                  </a:cubicBezTo>
                  <a:cubicBezTo>
                    <a:pt x="9" y="7"/>
                    <a:pt x="7" y="7"/>
                    <a:pt x="7" y="9"/>
                  </a:cubicBezTo>
                  <a:cubicBezTo>
                    <a:pt x="9" y="9"/>
                    <a:pt x="9" y="7"/>
                    <a:pt x="11" y="7"/>
                  </a:cubicBezTo>
                  <a:cubicBezTo>
                    <a:pt x="11" y="8"/>
                    <a:pt x="10" y="8"/>
                    <a:pt x="10" y="10"/>
                  </a:cubicBezTo>
                  <a:cubicBezTo>
                    <a:pt x="13" y="10"/>
                    <a:pt x="11" y="7"/>
                    <a:pt x="13" y="6"/>
                  </a:cubicBezTo>
                  <a:cubicBezTo>
                    <a:pt x="13" y="7"/>
                    <a:pt x="13" y="8"/>
                    <a:pt x="14" y="8"/>
                  </a:cubicBezTo>
                  <a:cubicBezTo>
                    <a:pt x="14" y="7"/>
                    <a:pt x="15" y="6"/>
                    <a:pt x="15" y="6"/>
                  </a:cubicBezTo>
                  <a:cubicBezTo>
                    <a:pt x="11" y="7"/>
                    <a:pt x="14" y="1"/>
                    <a:pt x="11" y="2"/>
                  </a:cubicBezTo>
                  <a:cubicBezTo>
                    <a:pt x="9" y="1"/>
                    <a:pt x="12" y="5"/>
                    <a:pt x="9" y="5"/>
                  </a:cubicBezTo>
                  <a:cubicBezTo>
                    <a:pt x="8" y="4"/>
                    <a:pt x="6" y="4"/>
                    <a:pt x="7" y="2"/>
                  </a:cubicBezTo>
                  <a:cubicBezTo>
                    <a:pt x="5" y="1"/>
                    <a:pt x="1" y="0"/>
                    <a:pt x="0" y="2"/>
                  </a:cubicBezTo>
                  <a:close/>
                  <a:moveTo>
                    <a:pt x="5" y="6"/>
                  </a:moveTo>
                  <a:cubicBezTo>
                    <a:pt x="5" y="6"/>
                    <a:pt x="5" y="4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8" y="3"/>
                    <a:pt x="5" y="7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9" name="Freeform 28"/>
            <p:cNvSpPr/>
            <p:nvPr/>
          </p:nvSpPr>
          <p:spPr bwMode="auto">
            <a:xfrm>
              <a:off x="3064" y="3662"/>
              <a:ext cx="41" cy="35"/>
            </a:xfrm>
            <a:custGeom>
              <a:avLst/>
              <a:gdLst>
                <a:gd name="T0" fmla="*/ 0 w 17"/>
                <a:gd name="T1" fmla="*/ 7 h 12"/>
                <a:gd name="T2" fmla="*/ 3 w 17"/>
                <a:gd name="T3" fmla="*/ 8 h 12"/>
                <a:gd name="T4" fmla="*/ 4 w 17"/>
                <a:gd name="T5" fmla="*/ 6 h 12"/>
                <a:gd name="T6" fmla="*/ 3 w 17"/>
                <a:gd name="T7" fmla="*/ 9 h 12"/>
                <a:gd name="T8" fmla="*/ 7 w 17"/>
                <a:gd name="T9" fmla="*/ 7 h 12"/>
                <a:gd name="T10" fmla="*/ 12 w 17"/>
                <a:gd name="T11" fmla="*/ 10 h 12"/>
                <a:gd name="T12" fmla="*/ 15 w 17"/>
                <a:gd name="T13" fmla="*/ 8 h 12"/>
                <a:gd name="T14" fmla="*/ 16 w 17"/>
                <a:gd name="T15" fmla="*/ 10 h 12"/>
                <a:gd name="T16" fmla="*/ 16 w 17"/>
                <a:gd name="T17" fmla="*/ 3 h 12"/>
                <a:gd name="T18" fmla="*/ 13 w 17"/>
                <a:gd name="T19" fmla="*/ 6 h 12"/>
                <a:gd name="T20" fmla="*/ 13 w 17"/>
                <a:gd name="T21" fmla="*/ 2 h 12"/>
                <a:gd name="T22" fmla="*/ 10 w 17"/>
                <a:gd name="T23" fmla="*/ 2 h 12"/>
                <a:gd name="T24" fmla="*/ 10 w 17"/>
                <a:gd name="T25" fmla="*/ 7 h 12"/>
                <a:gd name="T26" fmla="*/ 6 w 17"/>
                <a:gd name="T27" fmla="*/ 6 h 12"/>
                <a:gd name="T28" fmla="*/ 5 w 17"/>
                <a:gd name="T29" fmla="*/ 4 h 12"/>
                <a:gd name="T30" fmla="*/ 7 w 17"/>
                <a:gd name="T31" fmla="*/ 0 h 12"/>
                <a:gd name="T32" fmla="*/ 2 w 17"/>
                <a:gd name="T33" fmla="*/ 3 h 12"/>
                <a:gd name="T34" fmla="*/ 4 w 17"/>
                <a:gd name="T35" fmla="*/ 2 h 12"/>
                <a:gd name="T36" fmla="*/ 3 w 17"/>
                <a:gd name="T37" fmla="*/ 6 h 12"/>
                <a:gd name="T38" fmla="*/ 2 w 17"/>
                <a:gd name="T39" fmla="*/ 5 h 12"/>
                <a:gd name="T40" fmla="*/ 0 w 17"/>
                <a:gd name="T4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2">
                  <a:moveTo>
                    <a:pt x="0" y="7"/>
                  </a:moveTo>
                  <a:cubicBezTo>
                    <a:pt x="1" y="7"/>
                    <a:pt x="2" y="8"/>
                    <a:pt x="3" y="8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8"/>
                    <a:pt x="4" y="8"/>
                    <a:pt x="3" y="9"/>
                  </a:cubicBezTo>
                  <a:cubicBezTo>
                    <a:pt x="6" y="7"/>
                    <a:pt x="9" y="12"/>
                    <a:pt x="7" y="7"/>
                  </a:cubicBezTo>
                  <a:cubicBezTo>
                    <a:pt x="10" y="7"/>
                    <a:pt x="10" y="9"/>
                    <a:pt x="12" y="10"/>
                  </a:cubicBezTo>
                  <a:cubicBezTo>
                    <a:pt x="12" y="8"/>
                    <a:pt x="15" y="9"/>
                    <a:pt x="15" y="8"/>
                  </a:cubicBezTo>
                  <a:cubicBezTo>
                    <a:pt x="15" y="9"/>
                    <a:pt x="15" y="10"/>
                    <a:pt x="16" y="10"/>
                  </a:cubicBezTo>
                  <a:cubicBezTo>
                    <a:pt x="16" y="6"/>
                    <a:pt x="17" y="7"/>
                    <a:pt x="16" y="3"/>
                  </a:cubicBezTo>
                  <a:cubicBezTo>
                    <a:pt x="13" y="2"/>
                    <a:pt x="16" y="7"/>
                    <a:pt x="13" y="6"/>
                  </a:cubicBezTo>
                  <a:cubicBezTo>
                    <a:pt x="13" y="5"/>
                    <a:pt x="14" y="4"/>
                    <a:pt x="13" y="2"/>
                  </a:cubicBezTo>
                  <a:cubicBezTo>
                    <a:pt x="12" y="2"/>
                    <a:pt x="11" y="2"/>
                    <a:pt x="10" y="2"/>
                  </a:cubicBezTo>
                  <a:cubicBezTo>
                    <a:pt x="9" y="5"/>
                    <a:pt x="8" y="5"/>
                    <a:pt x="10" y="7"/>
                  </a:cubicBezTo>
                  <a:cubicBezTo>
                    <a:pt x="8" y="6"/>
                    <a:pt x="8" y="6"/>
                    <a:pt x="6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7" y="3"/>
                    <a:pt x="5" y="2"/>
                    <a:pt x="7" y="0"/>
                  </a:cubicBezTo>
                  <a:cubicBezTo>
                    <a:pt x="5" y="1"/>
                    <a:pt x="1" y="0"/>
                    <a:pt x="2" y="3"/>
                  </a:cubicBezTo>
                  <a:cubicBezTo>
                    <a:pt x="3" y="4"/>
                    <a:pt x="3" y="2"/>
                    <a:pt x="4" y="2"/>
                  </a:cubicBezTo>
                  <a:cubicBezTo>
                    <a:pt x="4" y="3"/>
                    <a:pt x="5" y="6"/>
                    <a:pt x="3" y="6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4" y="8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0" name="Freeform 29"/>
            <p:cNvSpPr/>
            <p:nvPr/>
          </p:nvSpPr>
          <p:spPr bwMode="auto">
            <a:xfrm>
              <a:off x="3107" y="3682"/>
              <a:ext cx="12" cy="6"/>
            </a:xfrm>
            <a:custGeom>
              <a:avLst/>
              <a:gdLst>
                <a:gd name="T0" fmla="*/ 0 w 5"/>
                <a:gd name="T1" fmla="*/ 1 h 2"/>
                <a:gd name="T2" fmla="*/ 3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2"/>
                    <a:pt x="5" y="2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1" name="Freeform 30"/>
            <p:cNvSpPr/>
            <p:nvPr/>
          </p:nvSpPr>
          <p:spPr bwMode="auto">
            <a:xfrm>
              <a:off x="3138" y="3665"/>
              <a:ext cx="19" cy="26"/>
            </a:xfrm>
            <a:custGeom>
              <a:avLst/>
              <a:gdLst>
                <a:gd name="T0" fmla="*/ 0 w 8"/>
                <a:gd name="T1" fmla="*/ 8 h 9"/>
                <a:gd name="T2" fmla="*/ 3 w 8"/>
                <a:gd name="T3" fmla="*/ 9 h 9"/>
                <a:gd name="T4" fmla="*/ 5 w 8"/>
                <a:gd name="T5" fmla="*/ 6 h 9"/>
                <a:gd name="T6" fmla="*/ 7 w 8"/>
                <a:gd name="T7" fmla="*/ 5 h 9"/>
                <a:gd name="T8" fmla="*/ 2 w 8"/>
                <a:gd name="T9" fmla="*/ 5 h 9"/>
                <a:gd name="T10" fmla="*/ 7 w 8"/>
                <a:gd name="T11" fmla="*/ 2 h 9"/>
                <a:gd name="T12" fmla="*/ 7 w 8"/>
                <a:gd name="T13" fmla="*/ 0 h 9"/>
                <a:gd name="T14" fmla="*/ 3 w 8"/>
                <a:gd name="T15" fmla="*/ 1 h 9"/>
                <a:gd name="T16" fmla="*/ 2 w 8"/>
                <a:gd name="T17" fmla="*/ 0 h 9"/>
                <a:gd name="T18" fmla="*/ 2 w 8"/>
                <a:gd name="T19" fmla="*/ 4 h 9"/>
                <a:gd name="T20" fmla="*/ 0 w 8"/>
                <a:gd name="T2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9">
                  <a:moveTo>
                    <a:pt x="0" y="8"/>
                  </a:moveTo>
                  <a:cubicBezTo>
                    <a:pt x="2" y="7"/>
                    <a:pt x="2" y="7"/>
                    <a:pt x="3" y="9"/>
                  </a:cubicBezTo>
                  <a:cubicBezTo>
                    <a:pt x="3" y="8"/>
                    <a:pt x="4" y="7"/>
                    <a:pt x="5" y="6"/>
                  </a:cubicBezTo>
                  <a:cubicBezTo>
                    <a:pt x="6" y="7"/>
                    <a:pt x="7" y="7"/>
                    <a:pt x="7" y="5"/>
                  </a:cubicBezTo>
                  <a:cubicBezTo>
                    <a:pt x="4" y="3"/>
                    <a:pt x="4" y="8"/>
                    <a:pt x="2" y="5"/>
                  </a:cubicBezTo>
                  <a:cubicBezTo>
                    <a:pt x="6" y="5"/>
                    <a:pt x="2" y="1"/>
                    <a:pt x="7" y="2"/>
                  </a:cubicBezTo>
                  <a:cubicBezTo>
                    <a:pt x="7" y="1"/>
                    <a:pt x="8" y="0"/>
                    <a:pt x="7" y="0"/>
                  </a:cubicBezTo>
                  <a:cubicBezTo>
                    <a:pt x="6" y="3"/>
                    <a:pt x="4" y="0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" name="Freeform 31"/>
            <p:cNvSpPr/>
            <p:nvPr/>
          </p:nvSpPr>
          <p:spPr bwMode="auto">
            <a:xfrm>
              <a:off x="3133" y="3665"/>
              <a:ext cx="7" cy="9"/>
            </a:xfrm>
            <a:custGeom>
              <a:avLst/>
              <a:gdLst>
                <a:gd name="T0" fmla="*/ 0 w 3"/>
                <a:gd name="T1" fmla="*/ 1 h 3"/>
                <a:gd name="T2" fmla="*/ 3 w 3"/>
                <a:gd name="T3" fmla="*/ 1 h 3"/>
                <a:gd name="T4" fmla="*/ 0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0" y="3"/>
                    <a:pt x="3" y="2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" name="Freeform 32"/>
            <p:cNvSpPr/>
            <p:nvPr/>
          </p:nvSpPr>
          <p:spPr bwMode="auto">
            <a:xfrm>
              <a:off x="3028" y="3677"/>
              <a:ext cx="15" cy="14"/>
            </a:xfrm>
            <a:custGeom>
              <a:avLst/>
              <a:gdLst>
                <a:gd name="T0" fmla="*/ 2 w 6"/>
                <a:gd name="T1" fmla="*/ 3 h 5"/>
                <a:gd name="T2" fmla="*/ 6 w 6"/>
                <a:gd name="T3" fmla="*/ 2 h 5"/>
                <a:gd name="T4" fmla="*/ 6 w 6"/>
                <a:gd name="T5" fmla="*/ 0 h 5"/>
                <a:gd name="T6" fmla="*/ 2 w 6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1"/>
                    <a:pt x="6" y="5"/>
                    <a:pt x="6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5" y="0"/>
                    <a:pt x="0" y="1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" name="Freeform 33"/>
            <p:cNvSpPr/>
            <p:nvPr/>
          </p:nvSpPr>
          <p:spPr bwMode="auto">
            <a:xfrm>
              <a:off x="3155" y="3662"/>
              <a:ext cx="21" cy="26"/>
            </a:xfrm>
            <a:custGeom>
              <a:avLst/>
              <a:gdLst>
                <a:gd name="T0" fmla="*/ 6 w 9"/>
                <a:gd name="T1" fmla="*/ 9 h 9"/>
                <a:gd name="T2" fmla="*/ 7 w 9"/>
                <a:gd name="T3" fmla="*/ 6 h 9"/>
                <a:gd name="T4" fmla="*/ 6 w 9"/>
                <a:gd name="T5" fmla="*/ 5 h 9"/>
                <a:gd name="T6" fmla="*/ 9 w 9"/>
                <a:gd name="T7" fmla="*/ 6 h 9"/>
                <a:gd name="T8" fmla="*/ 6 w 9"/>
                <a:gd name="T9" fmla="*/ 3 h 9"/>
                <a:gd name="T10" fmla="*/ 4 w 9"/>
                <a:gd name="T11" fmla="*/ 0 h 9"/>
                <a:gd name="T12" fmla="*/ 4 w 9"/>
                <a:gd name="T13" fmla="*/ 3 h 9"/>
                <a:gd name="T14" fmla="*/ 2 w 9"/>
                <a:gd name="T15" fmla="*/ 8 h 9"/>
                <a:gd name="T16" fmla="*/ 6 w 9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6" y="9"/>
                  </a:moveTo>
                  <a:cubicBezTo>
                    <a:pt x="6" y="8"/>
                    <a:pt x="7" y="7"/>
                    <a:pt x="7" y="6"/>
                  </a:cubicBezTo>
                  <a:cubicBezTo>
                    <a:pt x="6" y="6"/>
                    <a:pt x="5" y="6"/>
                    <a:pt x="6" y="5"/>
                  </a:cubicBezTo>
                  <a:cubicBezTo>
                    <a:pt x="8" y="4"/>
                    <a:pt x="7" y="6"/>
                    <a:pt x="9" y="6"/>
                  </a:cubicBezTo>
                  <a:cubicBezTo>
                    <a:pt x="9" y="4"/>
                    <a:pt x="7" y="5"/>
                    <a:pt x="6" y="3"/>
                  </a:cubicBezTo>
                  <a:cubicBezTo>
                    <a:pt x="6" y="2"/>
                    <a:pt x="6" y="0"/>
                    <a:pt x="4" y="0"/>
                  </a:cubicBezTo>
                  <a:cubicBezTo>
                    <a:pt x="3" y="2"/>
                    <a:pt x="4" y="1"/>
                    <a:pt x="4" y="3"/>
                  </a:cubicBezTo>
                  <a:cubicBezTo>
                    <a:pt x="0" y="3"/>
                    <a:pt x="3" y="7"/>
                    <a:pt x="2" y="8"/>
                  </a:cubicBezTo>
                  <a:cubicBezTo>
                    <a:pt x="4" y="7"/>
                    <a:pt x="4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" name="Freeform 34"/>
            <p:cNvSpPr/>
            <p:nvPr/>
          </p:nvSpPr>
          <p:spPr bwMode="auto">
            <a:xfrm>
              <a:off x="3033" y="3665"/>
              <a:ext cx="14" cy="15"/>
            </a:xfrm>
            <a:custGeom>
              <a:avLst/>
              <a:gdLst>
                <a:gd name="T0" fmla="*/ 3 w 6"/>
                <a:gd name="T1" fmla="*/ 0 h 5"/>
                <a:gd name="T2" fmla="*/ 3 w 6"/>
                <a:gd name="T3" fmla="*/ 1 h 5"/>
                <a:gd name="T4" fmla="*/ 0 w 6"/>
                <a:gd name="T5" fmla="*/ 1 h 5"/>
                <a:gd name="T6" fmla="*/ 3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cubicBezTo>
                    <a:pt x="3" y="0"/>
                    <a:pt x="3" y="1"/>
                    <a:pt x="3" y="1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0" y="5"/>
                    <a:pt x="6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6" name="Freeform 35"/>
            <p:cNvSpPr/>
            <p:nvPr/>
          </p:nvSpPr>
          <p:spPr bwMode="auto">
            <a:xfrm>
              <a:off x="2978" y="3665"/>
              <a:ext cx="36" cy="26"/>
            </a:xfrm>
            <a:custGeom>
              <a:avLst/>
              <a:gdLst>
                <a:gd name="T0" fmla="*/ 10 w 15"/>
                <a:gd name="T1" fmla="*/ 5 h 9"/>
                <a:gd name="T2" fmla="*/ 11 w 15"/>
                <a:gd name="T3" fmla="*/ 7 h 9"/>
                <a:gd name="T4" fmla="*/ 7 w 15"/>
                <a:gd name="T5" fmla="*/ 2 h 9"/>
                <a:gd name="T6" fmla="*/ 7 w 15"/>
                <a:gd name="T7" fmla="*/ 2 h 9"/>
                <a:gd name="T8" fmla="*/ 3 w 15"/>
                <a:gd name="T9" fmla="*/ 1 h 9"/>
                <a:gd name="T10" fmla="*/ 0 w 15"/>
                <a:gd name="T11" fmla="*/ 4 h 9"/>
                <a:gd name="T12" fmla="*/ 3 w 15"/>
                <a:gd name="T13" fmla="*/ 6 h 9"/>
                <a:gd name="T14" fmla="*/ 2 w 15"/>
                <a:gd name="T15" fmla="*/ 8 h 9"/>
                <a:gd name="T16" fmla="*/ 3 w 15"/>
                <a:gd name="T17" fmla="*/ 8 h 9"/>
                <a:gd name="T18" fmla="*/ 6 w 15"/>
                <a:gd name="T19" fmla="*/ 7 h 9"/>
                <a:gd name="T20" fmla="*/ 6 w 15"/>
                <a:gd name="T21" fmla="*/ 8 h 9"/>
                <a:gd name="T22" fmla="*/ 8 w 15"/>
                <a:gd name="T23" fmla="*/ 9 h 9"/>
                <a:gd name="T24" fmla="*/ 10 w 15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9">
                  <a:moveTo>
                    <a:pt x="10" y="5"/>
                  </a:moveTo>
                  <a:cubicBezTo>
                    <a:pt x="10" y="6"/>
                    <a:pt x="11" y="6"/>
                    <a:pt x="11" y="7"/>
                  </a:cubicBezTo>
                  <a:cubicBezTo>
                    <a:pt x="15" y="2"/>
                    <a:pt x="4" y="4"/>
                    <a:pt x="7" y="2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0"/>
                    <a:pt x="4" y="3"/>
                    <a:pt x="3" y="1"/>
                  </a:cubicBezTo>
                  <a:cubicBezTo>
                    <a:pt x="4" y="4"/>
                    <a:pt x="0" y="2"/>
                    <a:pt x="0" y="4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1" y="6"/>
                    <a:pt x="1" y="7"/>
                    <a:pt x="2" y="8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6" y="9"/>
                    <a:pt x="4" y="7"/>
                    <a:pt x="6" y="7"/>
                  </a:cubicBezTo>
                  <a:cubicBezTo>
                    <a:pt x="6" y="7"/>
                    <a:pt x="6" y="8"/>
                    <a:pt x="6" y="8"/>
                  </a:cubicBezTo>
                  <a:cubicBezTo>
                    <a:pt x="6" y="8"/>
                    <a:pt x="7" y="8"/>
                    <a:pt x="8" y="9"/>
                  </a:cubicBezTo>
                  <a:cubicBezTo>
                    <a:pt x="10" y="8"/>
                    <a:pt x="8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7" name="Freeform 36"/>
            <p:cNvSpPr/>
            <p:nvPr/>
          </p:nvSpPr>
          <p:spPr bwMode="auto">
            <a:xfrm>
              <a:off x="2938" y="3668"/>
              <a:ext cx="43" cy="26"/>
            </a:xfrm>
            <a:custGeom>
              <a:avLst/>
              <a:gdLst>
                <a:gd name="T0" fmla="*/ 17 w 18"/>
                <a:gd name="T1" fmla="*/ 6 h 9"/>
                <a:gd name="T2" fmla="*/ 15 w 18"/>
                <a:gd name="T3" fmla="*/ 2 h 9"/>
                <a:gd name="T4" fmla="*/ 14 w 18"/>
                <a:gd name="T5" fmla="*/ 1 h 9"/>
                <a:gd name="T6" fmla="*/ 13 w 18"/>
                <a:gd name="T7" fmla="*/ 3 h 9"/>
                <a:gd name="T8" fmla="*/ 9 w 18"/>
                <a:gd name="T9" fmla="*/ 3 h 9"/>
                <a:gd name="T10" fmla="*/ 9 w 18"/>
                <a:gd name="T11" fmla="*/ 4 h 9"/>
                <a:gd name="T12" fmla="*/ 8 w 18"/>
                <a:gd name="T13" fmla="*/ 1 h 9"/>
                <a:gd name="T14" fmla="*/ 5 w 18"/>
                <a:gd name="T15" fmla="*/ 0 h 9"/>
                <a:gd name="T16" fmla="*/ 2 w 18"/>
                <a:gd name="T17" fmla="*/ 2 h 9"/>
                <a:gd name="T18" fmla="*/ 5 w 18"/>
                <a:gd name="T19" fmla="*/ 4 h 9"/>
                <a:gd name="T20" fmla="*/ 4 w 18"/>
                <a:gd name="T21" fmla="*/ 6 h 9"/>
                <a:gd name="T22" fmla="*/ 0 w 18"/>
                <a:gd name="T23" fmla="*/ 4 h 9"/>
                <a:gd name="T24" fmla="*/ 1 w 18"/>
                <a:gd name="T25" fmla="*/ 7 h 9"/>
                <a:gd name="T26" fmla="*/ 3 w 18"/>
                <a:gd name="T27" fmla="*/ 8 h 9"/>
                <a:gd name="T28" fmla="*/ 6 w 18"/>
                <a:gd name="T29" fmla="*/ 8 h 9"/>
                <a:gd name="T30" fmla="*/ 9 w 18"/>
                <a:gd name="T31" fmla="*/ 5 h 9"/>
                <a:gd name="T32" fmla="*/ 10 w 18"/>
                <a:gd name="T33" fmla="*/ 8 h 9"/>
                <a:gd name="T34" fmla="*/ 13 w 18"/>
                <a:gd name="T35" fmla="*/ 5 h 9"/>
                <a:gd name="T36" fmla="*/ 17 w 18"/>
                <a:gd name="T3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9">
                  <a:moveTo>
                    <a:pt x="17" y="6"/>
                  </a:moveTo>
                  <a:cubicBezTo>
                    <a:pt x="18" y="3"/>
                    <a:pt x="16" y="3"/>
                    <a:pt x="15" y="2"/>
                  </a:cubicBezTo>
                  <a:cubicBezTo>
                    <a:pt x="15" y="2"/>
                    <a:pt x="15" y="1"/>
                    <a:pt x="14" y="1"/>
                  </a:cubicBezTo>
                  <a:cubicBezTo>
                    <a:pt x="15" y="2"/>
                    <a:pt x="13" y="4"/>
                    <a:pt x="13" y="3"/>
                  </a:cubicBezTo>
                  <a:cubicBezTo>
                    <a:pt x="13" y="1"/>
                    <a:pt x="10" y="2"/>
                    <a:pt x="9" y="3"/>
                  </a:cubicBezTo>
                  <a:cubicBezTo>
                    <a:pt x="10" y="3"/>
                    <a:pt x="10" y="4"/>
                    <a:pt x="9" y="4"/>
                  </a:cubicBezTo>
                  <a:cubicBezTo>
                    <a:pt x="8" y="3"/>
                    <a:pt x="8" y="2"/>
                    <a:pt x="8" y="1"/>
                  </a:cubicBezTo>
                  <a:cubicBezTo>
                    <a:pt x="5" y="2"/>
                    <a:pt x="6" y="2"/>
                    <a:pt x="5" y="0"/>
                  </a:cubicBezTo>
                  <a:cubicBezTo>
                    <a:pt x="5" y="2"/>
                    <a:pt x="2" y="1"/>
                    <a:pt x="2" y="2"/>
                  </a:cubicBezTo>
                  <a:cubicBezTo>
                    <a:pt x="3" y="3"/>
                    <a:pt x="5" y="2"/>
                    <a:pt x="5" y="4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5"/>
                    <a:pt x="1" y="1"/>
                    <a:pt x="0" y="4"/>
                  </a:cubicBezTo>
                  <a:cubicBezTo>
                    <a:pt x="2" y="3"/>
                    <a:pt x="1" y="5"/>
                    <a:pt x="1" y="7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5" y="8"/>
                    <a:pt x="8" y="4"/>
                    <a:pt x="6" y="8"/>
                  </a:cubicBezTo>
                  <a:cubicBezTo>
                    <a:pt x="9" y="9"/>
                    <a:pt x="7" y="5"/>
                    <a:pt x="9" y="5"/>
                  </a:cubicBezTo>
                  <a:cubicBezTo>
                    <a:pt x="9" y="7"/>
                    <a:pt x="9" y="7"/>
                    <a:pt x="10" y="8"/>
                  </a:cubicBezTo>
                  <a:cubicBezTo>
                    <a:pt x="11" y="6"/>
                    <a:pt x="11" y="5"/>
                    <a:pt x="13" y="5"/>
                  </a:cubicBezTo>
                  <a:cubicBezTo>
                    <a:pt x="12" y="9"/>
                    <a:pt x="15" y="4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8" name="Freeform 37"/>
            <p:cNvSpPr/>
            <p:nvPr/>
          </p:nvSpPr>
          <p:spPr bwMode="auto">
            <a:xfrm>
              <a:off x="2997" y="3662"/>
              <a:ext cx="8" cy="15"/>
            </a:xfrm>
            <a:custGeom>
              <a:avLst/>
              <a:gdLst>
                <a:gd name="T0" fmla="*/ 3 w 3"/>
                <a:gd name="T1" fmla="*/ 2 h 5"/>
                <a:gd name="T2" fmla="*/ 3 w 3"/>
                <a:gd name="T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cubicBezTo>
                    <a:pt x="0" y="0"/>
                    <a:pt x="2" y="5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9" name="Freeform 38"/>
            <p:cNvSpPr/>
            <p:nvPr/>
          </p:nvSpPr>
          <p:spPr bwMode="auto">
            <a:xfrm>
              <a:off x="3045" y="3668"/>
              <a:ext cx="19" cy="29"/>
            </a:xfrm>
            <a:custGeom>
              <a:avLst/>
              <a:gdLst>
                <a:gd name="T0" fmla="*/ 1 w 8"/>
                <a:gd name="T1" fmla="*/ 7 h 10"/>
                <a:gd name="T2" fmla="*/ 5 w 8"/>
                <a:gd name="T3" fmla="*/ 6 h 10"/>
                <a:gd name="T4" fmla="*/ 7 w 8"/>
                <a:gd name="T5" fmla="*/ 6 h 10"/>
                <a:gd name="T6" fmla="*/ 8 w 8"/>
                <a:gd name="T7" fmla="*/ 7 h 10"/>
                <a:gd name="T8" fmla="*/ 8 w 8"/>
                <a:gd name="T9" fmla="*/ 2 h 10"/>
                <a:gd name="T10" fmla="*/ 4 w 8"/>
                <a:gd name="T11" fmla="*/ 0 h 10"/>
                <a:gd name="T12" fmla="*/ 1 w 8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1" y="7"/>
                  </a:moveTo>
                  <a:cubicBezTo>
                    <a:pt x="3" y="8"/>
                    <a:pt x="3" y="7"/>
                    <a:pt x="5" y="6"/>
                  </a:cubicBezTo>
                  <a:cubicBezTo>
                    <a:pt x="5" y="10"/>
                    <a:pt x="6" y="6"/>
                    <a:pt x="7" y="6"/>
                  </a:cubicBezTo>
                  <a:cubicBezTo>
                    <a:pt x="7" y="6"/>
                    <a:pt x="7" y="7"/>
                    <a:pt x="8" y="7"/>
                  </a:cubicBezTo>
                  <a:cubicBezTo>
                    <a:pt x="7" y="4"/>
                    <a:pt x="8" y="5"/>
                    <a:pt x="8" y="2"/>
                  </a:cubicBezTo>
                  <a:cubicBezTo>
                    <a:pt x="6" y="2"/>
                    <a:pt x="6" y="1"/>
                    <a:pt x="4" y="0"/>
                  </a:cubicBezTo>
                  <a:cubicBezTo>
                    <a:pt x="3" y="2"/>
                    <a:pt x="0" y="3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0" name="Freeform 39"/>
            <p:cNvSpPr/>
            <p:nvPr/>
          </p:nvSpPr>
          <p:spPr bwMode="auto">
            <a:xfrm>
              <a:off x="3424" y="3648"/>
              <a:ext cx="52" cy="43"/>
            </a:xfrm>
            <a:custGeom>
              <a:avLst/>
              <a:gdLst>
                <a:gd name="T0" fmla="*/ 21 w 22"/>
                <a:gd name="T1" fmla="*/ 5 h 15"/>
                <a:gd name="T2" fmla="*/ 19 w 22"/>
                <a:gd name="T3" fmla="*/ 5 h 15"/>
                <a:gd name="T4" fmla="*/ 20 w 22"/>
                <a:gd name="T5" fmla="*/ 3 h 15"/>
                <a:gd name="T6" fmla="*/ 20 w 22"/>
                <a:gd name="T7" fmla="*/ 4 h 15"/>
                <a:gd name="T8" fmla="*/ 17 w 22"/>
                <a:gd name="T9" fmla="*/ 7 h 15"/>
                <a:gd name="T10" fmla="*/ 14 w 22"/>
                <a:gd name="T11" fmla="*/ 6 h 15"/>
                <a:gd name="T12" fmla="*/ 12 w 22"/>
                <a:gd name="T13" fmla="*/ 4 h 15"/>
                <a:gd name="T14" fmla="*/ 12 w 22"/>
                <a:gd name="T15" fmla="*/ 7 h 15"/>
                <a:gd name="T16" fmla="*/ 13 w 22"/>
                <a:gd name="T17" fmla="*/ 7 h 15"/>
                <a:gd name="T18" fmla="*/ 9 w 22"/>
                <a:gd name="T19" fmla="*/ 9 h 15"/>
                <a:gd name="T20" fmla="*/ 8 w 22"/>
                <a:gd name="T21" fmla="*/ 11 h 15"/>
                <a:gd name="T22" fmla="*/ 5 w 22"/>
                <a:gd name="T23" fmla="*/ 8 h 15"/>
                <a:gd name="T24" fmla="*/ 4 w 22"/>
                <a:gd name="T25" fmla="*/ 6 h 15"/>
                <a:gd name="T26" fmla="*/ 0 w 22"/>
                <a:gd name="T27" fmla="*/ 8 h 15"/>
                <a:gd name="T28" fmla="*/ 1 w 22"/>
                <a:gd name="T29" fmla="*/ 14 h 15"/>
                <a:gd name="T30" fmla="*/ 4 w 22"/>
                <a:gd name="T31" fmla="*/ 13 h 15"/>
                <a:gd name="T32" fmla="*/ 6 w 22"/>
                <a:gd name="T33" fmla="*/ 11 h 15"/>
                <a:gd name="T34" fmla="*/ 8 w 22"/>
                <a:gd name="T35" fmla="*/ 14 h 15"/>
                <a:gd name="T36" fmla="*/ 9 w 22"/>
                <a:gd name="T37" fmla="*/ 12 h 15"/>
                <a:gd name="T38" fmla="*/ 13 w 22"/>
                <a:gd name="T39" fmla="*/ 14 h 15"/>
                <a:gd name="T40" fmla="*/ 13 w 22"/>
                <a:gd name="T41" fmla="*/ 10 h 15"/>
                <a:gd name="T42" fmla="*/ 15 w 22"/>
                <a:gd name="T43" fmla="*/ 10 h 15"/>
                <a:gd name="T44" fmla="*/ 15 w 22"/>
                <a:gd name="T45" fmla="*/ 9 h 15"/>
                <a:gd name="T46" fmla="*/ 20 w 22"/>
                <a:gd name="T47" fmla="*/ 11 h 15"/>
                <a:gd name="T48" fmla="*/ 20 w 22"/>
                <a:gd name="T49" fmla="*/ 7 h 15"/>
                <a:gd name="T50" fmla="*/ 22 w 22"/>
                <a:gd name="T51" fmla="*/ 7 h 15"/>
                <a:gd name="T52" fmla="*/ 21 w 22"/>
                <a:gd name="T5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15">
                  <a:moveTo>
                    <a:pt x="21" y="5"/>
                  </a:moveTo>
                  <a:cubicBezTo>
                    <a:pt x="21" y="6"/>
                    <a:pt x="19" y="6"/>
                    <a:pt x="19" y="5"/>
                  </a:cubicBezTo>
                  <a:cubicBezTo>
                    <a:pt x="21" y="6"/>
                    <a:pt x="21" y="0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17" y="4"/>
                    <a:pt x="19" y="7"/>
                    <a:pt x="17" y="7"/>
                  </a:cubicBezTo>
                  <a:cubicBezTo>
                    <a:pt x="16" y="7"/>
                    <a:pt x="16" y="5"/>
                    <a:pt x="14" y="6"/>
                  </a:cubicBezTo>
                  <a:cubicBezTo>
                    <a:pt x="14" y="4"/>
                    <a:pt x="13" y="3"/>
                    <a:pt x="12" y="4"/>
                  </a:cubicBezTo>
                  <a:cubicBezTo>
                    <a:pt x="11" y="6"/>
                    <a:pt x="10" y="7"/>
                    <a:pt x="12" y="7"/>
                  </a:cubicBezTo>
                  <a:cubicBezTo>
                    <a:pt x="12" y="7"/>
                    <a:pt x="13" y="5"/>
                    <a:pt x="13" y="7"/>
                  </a:cubicBezTo>
                  <a:cubicBezTo>
                    <a:pt x="12" y="7"/>
                    <a:pt x="11" y="9"/>
                    <a:pt x="9" y="9"/>
                  </a:cubicBezTo>
                  <a:cubicBezTo>
                    <a:pt x="9" y="10"/>
                    <a:pt x="8" y="11"/>
                    <a:pt x="8" y="11"/>
                  </a:cubicBezTo>
                  <a:cubicBezTo>
                    <a:pt x="7" y="11"/>
                    <a:pt x="6" y="9"/>
                    <a:pt x="5" y="8"/>
                  </a:cubicBezTo>
                  <a:cubicBezTo>
                    <a:pt x="5" y="8"/>
                    <a:pt x="7" y="5"/>
                    <a:pt x="4" y="6"/>
                  </a:cubicBezTo>
                  <a:cubicBezTo>
                    <a:pt x="4" y="9"/>
                    <a:pt x="1" y="7"/>
                    <a:pt x="0" y="8"/>
                  </a:cubicBezTo>
                  <a:cubicBezTo>
                    <a:pt x="3" y="9"/>
                    <a:pt x="0" y="11"/>
                    <a:pt x="1" y="14"/>
                  </a:cubicBezTo>
                  <a:cubicBezTo>
                    <a:pt x="2" y="13"/>
                    <a:pt x="5" y="15"/>
                    <a:pt x="4" y="13"/>
                  </a:cubicBezTo>
                  <a:cubicBezTo>
                    <a:pt x="2" y="13"/>
                    <a:pt x="6" y="12"/>
                    <a:pt x="6" y="11"/>
                  </a:cubicBezTo>
                  <a:cubicBezTo>
                    <a:pt x="7" y="12"/>
                    <a:pt x="6" y="14"/>
                    <a:pt x="8" y="14"/>
                  </a:cubicBezTo>
                  <a:cubicBezTo>
                    <a:pt x="9" y="13"/>
                    <a:pt x="8" y="12"/>
                    <a:pt x="9" y="12"/>
                  </a:cubicBezTo>
                  <a:cubicBezTo>
                    <a:pt x="12" y="11"/>
                    <a:pt x="11" y="14"/>
                    <a:pt x="13" y="14"/>
                  </a:cubicBezTo>
                  <a:cubicBezTo>
                    <a:pt x="14" y="12"/>
                    <a:pt x="11" y="10"/>
                    <a:pt x="13" y="10"/>
                  </a:cubicBezTo>
                  <a:cubicBezTo>
                    <a:pt x="13" y="11"/>
                    <a:pt x="15" y="11"/>
                    <a:pt x="15" y="10"/>
                  </a:cubicBezTo>
                  <a:cubicBezTo>
                    <a:pt x="14" y="10"/>
                    <a:pt x="14" y="9"/>
                    <a:pt x="15" y="9"/>
                  </a:cubicBezTo>
                  <a:cubicBezTo>
                    <a:pt x="17" y="10"/>
                    <a:pt x="16" y="12"/>
                    <a:pt x="20" y="11"/>
                  </a:cubicBezTo>
                  <a:cubicBezTo>
                    <a:pt x="20" y="10"/>
                    <a:pt x="20" y="9"/>
                    <a:pt x="20" y="7"/>
                  </a:cubicBezTo>
                  <a:cubicBezTo>
                    <a:pt x="21" y="7"/>
                    <a:pt x="22" y="8"/>
                    <a:pt x="22" y="7"/>
                  </a:cubicBezTo>
                  <a:cubicBezTo>
                    <a:pt x="22" y="6"/>
                    <a:pt x="22" y="5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1" name="Freeform 40"/>
            <p:cNvSpPr/>
            <p:nvPr/>
          </p:nvSpPr>
          <p:spPr bwMode="auto">
            <a:xfrm>
              <a:off x="3495" y="3654"/>
              <a:ext cx="14" cy="14"/>
            </a:xfrm>
            <a:custGeom>
              <a:avLst/>
              <a:gdLst>
                <a:gd name="T0" fmla="*/ 3 w 6"/>
                <a:gd name="T1" fmla="*/ 2 h 5"/>
                <a:gd name="T2" fmla="*/ 6 w 6"/>
                <a:gd name="T3" fmla="*/ 2 h 5"/>
                <a:gd name="T4" fmla="*/ 2 w 6"/>
                <a:gd name="T5" fmla="*/ 1 h 5"/>
                <a:gd name="T6" fmla="*/ 2 w 6"/>
                <a:gd name="T7" fmla="*/ 4 h 5"/>
                <a:gd name="T8" fmla="*/ 3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cubicBezTo>
                    <a:pt x="5" y="0"/>
                    <a:pt x="5" y="5"/>
                    <a:pt x="6" y="2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2" y="1"/>
                    <a:pt x="0" y="3"/>
                    <a:pt x="2" y="4"/>
                  </a:cubicBezTo>
                  <a:cubicBezTo>
                    <a:pt x="2" y="3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2" name="Freeform 41"/>
            <p:cNvSpPr/>
            <p:nvPr/>
          </p:nvSpPr>
          <p:spPr bwMode="auto">
            <a:xfrm>
              <a:off x="3493" y="3665"/>
              <a:ext cx="19" cy="26"/>
            </a:xfrm>
            <a:custGeom>
              <a:avLst/>
              <a:gdLst>
                <a:gd name="T0" fmla="*/ 6 w 8"/>
                <a:gd name="T1" fmla="*/ 7 h 9"/>
                <a:gd name="T2" fmla="*/ 5 w 8"/>
                <a:gd name="T3" fmla="*/ 6 h 9"/>
                <a:gd name="T4" fmla="*/ 4 w 8"/>
                <a:gd name="T5" fmla="*/ 3 h 9"/>
                <a:gd name="T6" fmla="*/ 6 w 8"/>
                <a:gd name="T7" fmla="*/ 3 h 9"/>
                <a:gd name="T8" fmla="*/ 6 w 8"/>
                <a:gd name="T9" fmla="*/ 0 h 9"/>
                <a:gd name="T10" fmla="*/ 1 w 8"/>
                <a:gd name="T11" fmla="*/ 4 h 9"/>
                <a:gd name="T12" fmla="*/ 4 w 8"/>
                <a:gd name="T13" fmla="*/ 9 h 9"/>
                <a:gd name="T14" fmla="*/ 8 w 8"/>
                <a:gd name="T15" fmla="*/ 5 h 9"/>
                <a:gd name="T16" fmla="*/ 6 w 8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9">
                  <a:moveTo>
                    <a:pt x="6" y="7"/>
                  </a:moveTo>
                  <a:cubicBezTo>
                    <a:pt x="5" y="7"/>
                    <a:pt x="5" y="6"/>
                    <a:pt x="5" y="6"/>
                  </a:cubicBezTo>
                  <a:cubicBezTo>
                    <a:pt x="6" y="7"/>
                    <a:pt x="4" y="4"/>
                    <a:pt x="4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3"/>
                    <a:pt x="0" y="0"/>
                    <a:pt x="1" y="4"/>
                  </a:cubicBezTo>
                  <a:cubicBezTo>
                    <a:pt x="3" y="4"/>
                    <a:pt x="4" y="6"/>
                    <a:pt x="4" y="9"/>
                  </a:cubicBezTo>
                  <a:cubicBezTo>
                    <a:pt x="6" y="9"/>
                    <a:pt x="7" y="7"/>
                    <a:pt x="8" y="5"/>
                  </a:cubicBezTo>
                  <a:cubicBezTo>
                    <a:pt x="7" y="5"/>
                    <a:pt x="6" y="7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3" name="Freeform 42"/>
            <p:cNvSpPr/>
            <p:nvPr/>
          </p:nvSpPr>
          <p:spPr bwMode="auto">
            <a:xfrm>
              <a:off x="3407" y="3659"/>
              <a:ext cx="17" cy="29"/>
            </a:xfrm>
            <a:custGeom>
              <a:avLst/>
              <a:gdLst>
                <a:gd name="T0" fmla="*/ 6 w 7"/>
                <a:gd name="T1" fmla="*/ 2 h 10"/>
                <a:gd name="T2" fmla="*/ 5 w 7"/>
                <a:gd name="T3" fmla="*/ 0 h 10"/>
                <a:gd name="T4" fmla="*/ 3 w 7"/>
                <a:gd name="T5" fmla="*/ 0 h 10"/>
                <a:gd name="T6" fmla="*/ 4 w 7"/>
                <a:gd name="T7" fmla="*/ 3 h 10"/>
                <a:gd name="T8" fmla="*/ 0 w 7"/>
                <a:gd name="T9" fmla="*/ 3 h 10"/>
                <a:gd name="T10" fmla="*/ 0 w 7"/>
                <a:gd name="T11" fmla="*/ 7 h 10"/>
                <a:gd name="T12" fmla="*/ 4 w 7"/>
                <a:gd name="T13" fmla="*/ 5 h 10"/>
                <a:gd name="T14" fmla="*/ 2 w 7"/>
                <a:gd name="T15" fmla="*/ 7 h 10"/>
                <a:gd name="T16" fmla="*/ 4 w 7"/>
                <a:gd name="T17" fmla="*/ 7 h 10"/>
                <a:gd name="T18" fmla="*/ 4 w 7"/>
                <a:gd name="T19" fmla="*/ 10 h 10"/>
                <a:gd name="T20" fmla="*/ 6 w 7"/>
                <a:gd name="T21" fmla="*/ 7 h 10"/>
                <a:gd name="T22" fmla="*/ 4 w 7"/>
                <a:gd name="T23" fmla="*/ 3 h 10"/>
                <a:gd name="T24" fmla="*/ 6 w 7"/>
                <a:gd name="T25" fmla="*/ 4 h 10"/>
                <a:gd name="T26" fmla="*/ 6 w 7"/>
                <a:gd name="T2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0">
                  <a:moveTo>
                    <a:pt x="6" y="2"/>
                  </a:moveTo>
                  <a:cubicBezTo>
                    <a:pt x="6" y="3"/>
                    <a:pt x="5" y="2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1"/>
                    <a:pt x="4" y="2"/>
                    <a:pt x="4" y="3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4"/>
                    <a:pt x="1" y="6"/>
                    <a:pt x="0" y="7"/>
                  </a:cubicBezTo>
                  <a:cubicBezTo>
                    <a:pt x="2" y="7"/>
                    <a:pt x="2" y="5"/>
                    <a:pt x="4" y="5"/>
                  </a:cubicBezTo>
                  <a:cubicBezTo>
                    <a:pt x="4" y="6"/>
                    <a:pt x="2" y="7"/>
                    <a:pt x="2" y="7"/>
                  </a:cubicBezTo>
                  <a:cubicBezTo>
                    <a:pt x="2" y="8"/>
                    <a:pt x="5" y="6"/>
                    <a:pt x="4" y="7"/>
                  </a:cubicBezTo>
                  <a:cubicBezTo>
                    <a:pt x="4" y="8"/>
                    <a:pt x="1" y="9"/>
                    <a:pt x="4" y="10"/>
                  </a:cubicBezTo>
                  <a:cubicBezTo>
                    <a:pt x="4" y="8"/>
                    <a:pt x="6" y="9"/>
                    <a:pt x="6" y="7"/>
                  </a:cubicBezTo>
                  <a:cubicBezTo>
                    <a:pt x="5" y="7"/>
                    <a:pt x="4" y="5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6" y="3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4" name="Freeform 43"/>
            <p:cNvSpPr/>
            <p:nvPr/>
          </p:nvSpPr>
          <p:spPr bwMode="auto">
            <a:xfrm>
              <a:off x="3402" y="3680"/>
              <a:ext cx="10" cy="8"/>
            </a:xfrm>
            <a:custGeom>
              <a:avLst/>
              <a:gdLst>
                <a:gd name="T0" fmla="*/ 4 w 4"/>
                <a:gd name="T1" fmla="*/ 1 h 3"/>
                <a:gd name="T2" fmla="*/ 2 w 4"/>
                <a:gd name="T3" fmla="*/ 0 h 3"/>
                <a:gd name="T4" fmla="*/ 4 w 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1"/>
                    <a:pt x="3" y="0"/>
                    <a:pt x="2" y="0"/>
                  </a:cubicBezTo>
                  <a:cubicBezTo>
                    <a:pt x="0" y="2"/>
                    <a:pt x="4" y="3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5" name="Freeform 44"/>
            <p:cNvSpPr/>
            <p:nvPr/>
          </p:nvSpPr>
          <p:spPr bwMode="auto">
            <a:xfrm>
              <a:off x="3469" y="3680"/>
              <a:ext cx="7" cy="11"/>
            </a:xfrm>
            <a:custGeom>
              <a:avLst/>
              <a:gdLst>
                <a:gd name="T0" fmla="*/ 2 w 3"/>
                <a:gd name="T1" fmla="*/ 0 h 4"/>
                <a:gd name="T2" fmla="*/ 1 w 3"/>
                <a:gd name="T3" fmla="*/ 2 h 4"/>
                <a:gd name="T4" fmla="*/ 0 w 3"/>
                <a:gd name="T5" fmla="*/ 1 h 4"/>
                <a:gd name="T6" fmla="*/ 1 w 3"/>
                <a:gd name="T7" fmla="*/ 4 h 4"/>
                <a:gd name="T8" fmla="*/ 2 w 3"/>
                <a:gd name="T9" fmla="*/ 2 h 4"/>
                <a:gd name="T10" fmla="*/ 3 w 3"/>
                <a:gd name="T11" fmla="*/ 2 h 4"/>
                <a:gd name="T12" fmla="*/ 2 w 3"/>
                <a:gd name="T13" fmla="*/ 1 h 4"/>
                <a:gd name="T14" fmla="*/ 2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2"/>
                    <a:pt x="3" y="3"/>
                    <a:pt x="3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6" name="Freeform 45"/>
            <p:cNvSpPr/>
            <p:nvPr/>
          </p:nvSpPr>
          <p:spPr bwMode="auto">
            <a:xfrm>
              <a:off x="3481" y="3657"/>
              <a:ext cx="14" cy="34"/>
            </a:xfrm>
            <a:custGeom>
              <a:avLst/>
              <a:gdLst>
                <a:gd name="T0" fmla="*/ 2 w 6"/>
                <a:gd name="T1" fmla="*/ 5 h 12"/>
                <a:gd name="T2" fmla="*/ 1 w 6"/>
                <a:gd name="T3" fmla="*/ 3 h 12"/>
                <a:gd name="T4" fmla="*/ 2 w 6"/>
                <a:gd name="T5" fmla="*/ 0 h 12"/>
                <a:gd name="T6" fmla="*/ 0 w 6"/>
                <a:gd name="T7" fmla="*/ 1 h 12"/>
                <a:gd name="T8" fmla="*/ 1 w 6"/>
                <a:gd name="T9" fmla="*/ 8 h 12"/>
                <a:gd name="T10" fmla="*/ 2 w 6"/>
                <a:gd name="T11" fmla="*/ 11 h 12"/>
                <a:gd name="T12" fmla="*/ 6 w 6"/>
                <a:gd name="T13" fmla="*/ 12 h 12"/>
                <a:gd name="T14" fmla="*/ 2 w 6"/>
                <a:gd name="T1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2">
                  <a:moveTo>
                    <a:pt x="2" y="5"/>
                  </a:moveTo>
                  <a:cubicBezTo>
                    <a:pt x="2" y="3"/>
                    <a:pt x="4" y="1"/>
                    <a:pt x="1" y="3"/>
                  </a:cubicBezTo>
                  <a:cubicBezTo>
                    <a:pt x="0" y="1"/>
                    <a:pt x="5" y="1"/>
                    <a:pt x="2" y="0"/>
                  </a:cubicBezTo>
                  <a:cubicBezTo>
                    <a:pt x="2" y="1"/>
                    <a:pt x="0" y="1"/>
                    <a:pt x="0" y="1"/>
                  </a:cubicBezTo>
                  <a:cubicBezTo>
                    <a:pt x="0" y="3"/>
                    <a:pt x="0" y="6"/>
                    <a:pt x="1" y="8"/>
                  </a:cubicBezTo>
                  <a:cubicBezTo>
                    <a:pt x="1" y="9"/>
                    <a:pt x="1" y="11"/>
                    <a:pt x="2" y="11"/>
                  </a:cubicBezTo>
                  <a:cubicBezTo>
                    <a:pt x="3" y="10"/>
                    <a:pt x="4" y="10"/>
                    <a:pt x="6" y="12"/>
                  </a:cubicBezTo>
                  <a:cubicBezTo>
                    <a:pt x="6" y="8"/>
                    <a:pt x="3" y="8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7" name="Freeform 46"/>
            <p:cNvSpPr>
              <a:spLocks noEditPoints="1"/>
            </p:cNvSpPr>
            <p:nvPr/>
          </p:nvSpPr>
          <p:spPr bwMode="auto">
            <a:xfrm>
              <a:off x="2862" y="3665"/>
              <a:ext cx="74" cy="26"/>
            </a:xfrm>
            <a:custGeom>
              <a:avLst/>
              <a:gdLst>
                <a:gd name="T0" fmla="*/ 8 w 31"/>
                <a:gd name="T1" fmla="*/ 1 h 9"/>
                <a:gd name="T2" fmla="*/ 4 w 31"/>
                <a:gd name="T3" fmla="*/ 1 h 9"/>
                <a:gd name="T4" fmla="*/ 2 w 31"/>
                <a:gd name="T5" fmla="*/ 6 h 9"/>
                <a:gd name="T6" fmla="*/ 4 w 31"/>
                <a:gd name="T7" fmla="*/ 5 h 9"/>
                <a:gd name="T8" fmla="*/ 9 w 31"/>
                <a:gd name="T9" fmla="*/ 7 h 9"/>
                <a:gd name="T10" fmla="*/ 10 w 31"/>
                <a:gd name="T11" fmla="*/ 5 h 9"/>
                <a:gd name="T12" fmla="*/ 15 w 31"/>
                <a:gd name="T13" fmla="*/ 5 h 9"/>
                <a:gd name="T14" fmla="*/ 15 w 31"/>
                <a:gd name="T15" fmla="*/ 7 h 9"/>
                <a:gd name="T16" fmla="*/ 18 w 31"/>
                <a:gd name="T17" fmla="*/ 6 h 9"/>
                <a:gd name="T18" fmla="*/ 18 w 31"/>
                <a:gd name="T19" fmla="*/ 4 h 9"/>
                <a:gd name="T20" fmla="*/ 20 w 31"/>
                <a:gd name="T21" fmla="*/ 5 h 9"/>
                <a:gd name="T22" fmla="*/ 23 w 31"/>
                <a:gd name="T23" fmla="*/ 3 h 9"/>
                <a:gd name="T24" fmla="*/ 21 w 31"/>
                <a:gd name="T25" fmla="*/ 7 h 9"/>
                <a:gd name="T26" fmla="*/ 19 w 31"/>
                <a:gd name="T27" fmla="*/ 8 h 9"/>
                <a:gd name="T28" fmla="*/ 22 w 31"/>
                <a:gd name="T29" fmla="*/ 9 h 9"/>
                <a:gd name="T30" fmla="*/ 30 w 31"/>
                <a:gd name="T31" fmla="*/ 6 h 9"/>
                <a:gd name="T32" fmla="*/ 28 w 31"/>
                <a:gd name="T33" fmla="*/ 1 h 9"/>
                <a:gd name="T34" fmla="*/ 26 w 31"/>
                <a:gd name="T35" fmla="*/ 5 h 9"/>
                <a:gd name="T36" fmla="*/ 27 w 31"/>
                <a:gd name="T37" fmla="*/ 1 h 9"/>
                <a:gd name="T38" fmla="*/ 25 w 31"/>
                <a:gd name="T39" fmla="*/ 5 h 9"/>
                <a:gd name="T40" fmla="*/ 24 w 31"/>
                <a:gd name="T41" fmla="*/ 1 h 9"/>
                <a:gd name="T42" fmla="*/ 20 w 31"/>
                <a:gd name="T43" fmla="*/ 3 h 9"/>
                <a:gd name="T44" fmla="*/ 18 w 31"/>
                <a:gd name="T45" fmla="*/ 1 h 9"/>
                <a:gd name="T46" fmla="*/ 19 w 31"/>
                <a:gd name="T47" fmla="*/ 3 h 9"/>
                <a:gd name="T48" fmla="*/ 18 w 31"/>
                <a:gd name="T49" fmla="*/ 1 h 9"/>
                <a:gd name="T50" fmla="*/ 14 w 31"/>
                <a:gd name="T51" fmla="*/ 5 h 9"/>
                <a:gd name="T52" fmla="*/ 8 w 31"/>
                <a:gd name="T53" fmla="*/ 3 h 9"/>
                <a:gd name="T54" fmla="*/ 8 w 31"/>
                <a:gd name="T55" fmla="*/ 1 h 9"/>
                <a:gd name="T56" fmla="*/ 8 w 31"/>
                <a:gd name="T57" fmla="*/ 6 h 9"/>
                <a:gd name="T58" fmla="*/ 7 w 31"/>
                <a:gd name="T59" fmla="*/ 2 h 9"/>
                <a:gd name="T60" fmla="*/ 8 w 31"/>
                <a:gd name="T6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" h="9">
                  <a:moveTo>
                    <a:pt x="8" y="1"/>
                  </a:moveTo>
                  <a:cubicBezTo>
                    <a:pt x="7" y="1"/>
                    <a:pt x="5" y="2"/>
                    <a:pt x="4" y="1"/>
                  </a:cubicBezTo>
                  <a:cubicBezTo>
                    <a:pt x="6" y="5"/>
                    <a:pt x="0" y="4"/>
                    <a:pt x="2" y="6"/>
                  </a:cubicBezTo>
                  <a:cubicBezTo>
                    <a:pt x="2" y="5"/>
                    <a:pt x="4" y="5"/>
                    <a:pt x="4" y="5"/>
                  </a:cubicBezTo>
                  <a:cubicBezTo>
                    <a:pt x="2" y="8"/>
                    <a:pt x="8" y="8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ubicBezTo>
                    <a:pt x="12" y="9"/>
                    <a:pt x="12" y="5"/>
                    <a:pt x="15" y="5"/>
                  </a:cubicBezTo>
                  <a:cubicBezTo>
                    <a:pt x="15" y="6"/>
                    <a:pt x="14" y="7"/>
                    <a:pt x="15" y="7"/>
                  </a:cubicBezTo>
                  <a:cubicBezTo>
                    <a:pt x="15" y="4"/>
                    <a:pt x="19" y="8"/>
                    <a:pt x="18" y="6"/>
                  </a:cubicBezTo>
                  <a:cubicBezTo>
                    <a:pt x="18" y="6"/>
                    <a:pt x="16" y="4"/>
                    <a:pt x="18" y="4"/>
                  </a:cubicBezTo>
                  <a:cubicBezTo>
                    <a:pt x="19" y="4"/>
                    <a:pt x="18" y="6"/>
                    <a:pt x="20" y="5"/>
                  </a:cubicBezTo>
                  <a:cubicBezTo>
                    <a:pt x="22" y="5"/>
                    <a:pt x="21" y="3"/>
                    <a:pt x="23" y="3"/>
                  </a:cubicBezTo>
                  <a:cubicBezTo>
                    <a:pt x="22" y="4"/>
                    <a:pt x="22" y="6"/>
                    <a:pt x="21" y="7"/>
                  </a:cubicBezTo>
                  <a:cubicBezTo>
                    <a:pt x="21" y="6"/>
                    <a:pt x="19" y="7"/>
                    <a:pt x="19" y="8"/>
                  </a:cubicBezTo>
                  <a:cubicBezTo>
                    <a:pt x="21" y="8"/>
                    <a:pt x="21" y="9"/>
                    <a:pt x="22" y="9"/>
                  </a:cubicBezTo>
                  <a:cubicBezTo>
                    <a:pt x="23" y="7"/>
                    <a:pt x="27" y="5"/>
                    <a:pt x="30" y="6"/>
                  </a:cubicBezTo>
                  <a:cubicBezTo>
                    <a:pt x="31" y="3"/>
                    <a:pt x="30" y="1"/>
                    <a:pt x="28" y="1"/>
                  </a:cubicBezTo>
                  <a:cubicBezTo>
                    <a:pt x="27" y="2"/>
                    <a:pt x="28" y="5"/>
                    <a:pt x="26" y="5"/>
                  </a:cubicBezTo>
                  <a:cubicBezTo>
                    <a:pt x="26" y="4"/>
                    <a:pt x="26" y="2"/>
                    <a:pt x="27" y="1"/>
                  </a:cubicBezTo>
                  <a:cubicBezTo>
                    <a:pt x="24" y="0"/>
                    <a:pt x="27" y="5"/>
                    <a:pt x="25" y="5"/>
                  </a:cubicBezTo>
                  <a:cubicBezTo>
                    <a:pt x="24" y="4"/>
                    <a:pt x="26" y="1"/>
                    <a:pt x="24" y="1"/>
                  </a:cubicBezTo>
                  <a:cubicBezTo>
                    <a:pt x="24" y="3"/>
                    <a:pt x="21" y="2"/>
                    <a:pt x="20" y="3"/>
                  </a:cubicBezTo>
                  <a:cubicBezTo>
                    <a:pt x="22" y="1"/>
                    <a:pt x="20" y="1"/>
                    <a:pt x="18" y="1"/>
                  </a:cubicBezTo>
                  <a:cubicBezTo>
                    <a:pt x="18" y="2"/>
                    <a:pt x="19" y="2"/>
                    <a:pt x="19" y="3"/>
                  </a:cubicBezTo>
                  <a:cubicBezTo>
                    <a:pt x="18" y="2"/>
                    <a:pt x="15" y="4"/>
                    <a:pt x="18" y="1"/>
                  </a:cubicBezTo>
                  <a:cubicBezTo>
                    <a:pt x="15" y="1"/>
                    <a:pt x="16" y="5"/>
                    <a:pt x="14" y="5"/>
                  </a:cubicBezTo>
                  <a:cubicBezTo>
                    <a:pt x="16" y="0"/>
                    <a:pt x="11" y="4"/>
                    <a:pt x="8" y="3"/>
                  </a:cubicBezTo>
                  <a:cubicBezTo>
                    <a:pt x="8" y="3"/>
                    <a:pt x="8" y="2"/>
                    <a:pt x="8" y="1"/>
                  </a:cubicBezTo>
                  <a:close/>
                  <a:moveTo>
                    <a:pt x="8" y="6"/>
                  </a:moveTo>
                  <a:cubicBezTo>
                    <a:pt x="7" y="7"/>
                    <a:pt x="3" y="2"/>
                    <a:pt x="7" y="2"/>
                  </a:cubicBezTo>
                  <a:cubicBezTo>
                    <a:pt x="4" y="4"/>
                    <a:pt x="9" y="5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8" name="Freeform 47"/>
            <p:cNvSpPr/>
            <p:nvPr/>
          </p:nvSpPr>
          <p:spPr bwMode="auto">
            <a:xfrm>
              <a:off x="2667" y="3665"/>
              <a:ext cx="54" cy="32"/>
            </a:xfrm>
            <a:custGeom>
              <a:avLst/>
              <a:gdLst>
                <a:gd name="T0" fmla="*/ 19 w 23"/>
                <a:gd name="T1" fmla="*/ 6 h 11"/>
                <a:gd name="T2" fmla="*/ 23 w 23"/>
                <a:gd name="T3" fmla="*/ 2 h 11"/>
                <a:gd name="T4" fmla="*/ 17 w 23"/>
                <a:gd name="T5" fmla="*/ 3 h 11"/>
                <a:gd name="T6" fmla="*/ 15 w 23"/>
                <a:gd name="T7" fmla="*/ 2 h 11"/>
                <a:gd name="T8" fmla="*/ 15 w 23"/>
                <a:gd name="T9" fmla="*/ 1 h 11"/>
                <a:gd name="T10" fmla="*/ 12 w 23"/>
                <a:gd name="T11" fmla="*/ 2 h 11"/>
                <a:gd name="T12" fmla="*/ 10 w 23"/>
                <a:gd name="T13" fmla="*/ 1 h 11"/>
                <a:gd name="T14" fmla="*/ 8 w 23"/>
                <a:gd name="T15" fmla="*/ 2 h 11"/>
                <a:gd name="T16" fmla="*/ 8 w 23"/>
                <a:gd name="T17" fmla="*/ 4 h 11"/>
                <a:gd name="T18" fmla="*/ 1 w 23"/>
                <a:gd name="T19" fmla="*/ 3 h 11"/>
                <a:gd name="T20" fmla="*/ 2 w 23"/>
                <a:gd name="T21" fmla="*/ 1 h 11"/>
                <a:gd name="T22" fmla="*/ 0 w 23"/>
                <a:gd name="T23" fmla="*/ 1 h 11"/>
                <a:gd name="T24" fmla="*/ 0 w 23"/>
                <a:gd name="T25" fmla="*/ 5 h 11"/>
                <a:gd name="T26" fmla="*/ 0 w 23"/>
                <a:gd name="T27" fmla="*/ 5 h 11"/>
                <a:gd name="T28" fmla="*/ 3 w 23"/>
                <a:gd name="T29" fmla="*/ 6 h 11"/>
                <a:gd name="T30" fmla="*/ 5 w 23"/>
                <a:gd name="T31" fmla="*/ 5 h 11"/>
                <a:gd name="T32" fmla="*/ 6 w 23"/>
                <a:gd name="T33" fmla="*/ 3 h 11"/>
                <a:gd name="T34" fmla="*/ 6 w 23"/>
                <a:gd name="T35" fmla="*/ 5 h 11"/>
                <a:gd name="T36" fmla="*/ 15 w 23"/>
                <a:gd name="T37" fmla="*/ 7 h 11"/>
                <a:gd name="T38" fmla="*/ 18 w 23"/>
                <a:gd name="T39" fmla="*/ 5 h 11"/>
                <a:gd name="T40" fmla="*/ 23 w 23"/>
                <a:gd name="T41" fmla="*/ 9 h 11"/>
                <a:gd name="T42" fmla="*/ 19 w 23"/>
                <a:gd name="T43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1">
                  <a:moveTo>
                    <a:pt x="19" y="6"/>
                  </a:moveTo>
                  <a:cubicBezTo>
                    <a:pt x="22" y="6"/>
                    <a:pt x="22" y="4"/>
                    <a:pt x="23" y="2"/>
                  </a:cubicBezTo>
                  <a:cubicBezTo>
                    <a:pt x="19" y="2"/>
                    <a:pt x="20" y="2"/>
                    <a:pt x="17" y="3"/>
                  </a:cubicBezTo>
                  <a:cubicBezTo>
                    <a:pt x="17" y="2"/>
                    <a:pt x="16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4" y="1"/>
                    <a:pt x="13" y="2"/>
                    <a:pt x="12" y="2"/>
                  </a:cubicBezTo>
                  <a:cubicBezTo>
                    <a:pt x="12" y="2"/>
                    <a:pt x="11" y="0"/>
                    <a:pt x="10" y="1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9" y="2"/>
                    <a:pt x="9" y="4"/>
                    <a:pt x="8" y="4"/>
                  </a:cubicBezTo>
                  <a:cubicBezTo>
                    <a:pt x="8" y="0"/>
                    <a:pt x="3" y="3"/>
                    <a:pt x="1" y="3"/>
                  </a:cubicBezTo>
                  <a:cubicBezTo>
                    <a:pt x="1" y="3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1" y="7"/>
                    <a:pt x="3" y="6"/>
                  </a:cubicBezTo>
                  <a:cubicBezTo>
                    <a:pt x="4" y="6"/>
                    <a:pt x="4" y="5"/>
                    <a:pt x="5" y="5"/>
                  </a:cubicBezTo>
                  <a:cubicBezTo>
                    <a:pt x="5" y="5"/>
                    <a:pt x="5" y="3"/>
                    <a:pt x="6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10" y="5"/>
                    <a:pt x="12" y="6"/>
                    <a:pt x="15" y="7"/>
                  </a:cubicBezTo>
                  <a:cubicBezTo>
                    <a:pt x="15" y="6"/>
                    <a:pt x="17" y="5"/>
                    <a:pt x="18" y="5"/>
                  </a:cubicBezTo>
                  <a:cubicBezTo>
                    <a:pt x="19" y="6"/>
                    <a:pt x="21" y="11"/>
                    <a:pt x="23" y="9"/>
                  </a:cubicBezTo>
                  <a:cubicBezTo>
                    <a:pt x="22" y="8"/>
                    <a:pt x="20" y="8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9" name="Freeform 48"/>
            <p:cNvSpPr/>
            <p:nvPr/>
          </p:nvSpPr>
          <p:spPr bwMode="auto">
            <a:xfrm>
              <a:off x="2926" y="3685"/>
              <a:ext cx="7" cy="12"/>
            </a:xfrm>
            <a:custGeom>
              <a:avLst/>
              <a:gdLst>
                <a:gd name="T0" fmla="*/ 2 w 3"/>
                <a:gd name="T1" fmla="*/ 2 h 4"/>
                <a:gd name="T2" fmla="*/ 2 w 3"/>
                <a:gd name="T3" fmla="*/ 3 h 4"/>
                <a:gd name="T4" fmla="*/ 0 w 3"/>
                <a:gd name="T5" fmla="*/ 1 h 4"/>
                <a:gd name="T6" fmla="*/ 0 w 3"/>
                <a:gd name="T7" fmla="*/ 3 h 4"/>
                <a:gd name="T8" fmla="*/ 2 w 3"/>
                <a:gd name="T9" fmla="*/ 4 h 4"/>
                <a:gd name="T10" fmla="*/ 2 w 3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2" y="2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0" name="Freeform 49"/>
            <p:cNvSpPr/>
            <p:nvPr/>
          </p:nvSpPr>
          <p:spPr bwMode="auto">
            <a:xfrm>
              <a:off x="2795" y="3668"/>
              <a:ext cx="26" cy="20"/>
            </a:xfrm>
            <a:custGeom>
              <a:avLst/>
              <a:gdLst>
                <a:gd name="T0" fmla="*/ 11 w 11"/>
                <a:gd name="T1" fmla="*/ 5 h 7"/>
                <a:gd name="T2" fmla="*/ 11 w 11"/>
                <a:gd name="T3" fmla="*/ 3 h 7"/>
                <a:gd name="T4" fmla="*/ 4 w 11"/>
                <a:gd name="T5" fmla="*/ 0 h 7"/>
                <a:gd name="T6" fmla="*/ 3 w 11"/>
                <a:gd name="T7" fmla="*/ 2 h 7"/>
                <a:gd name="T8" fmla="*/ 1 w 11"/>
                <a:gd name="T9" fmla="*/ 4 h 7"/>
                <a:gd name="T10" fmla="*/ 3 w 11"/>
                <a:gd name="T11" fmla="*/ 4 h 7"/>
                <a:gd name="T12" fmla="*/ 3 w 11"/>
                <a:gd name="T13" fmla="*/ 6 h 7"/>
                <a:gd name="T14" fmla="*/ 11 w 1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11" y="5"/>
                  </a:moveTo>
                  <a:cubicBezTo>
                    <a:pt x="11" y="4"/>
                    <a:pt x="11" y="4"/>
                    <a:pt x="11" y="3"/>
                  </a:cubicBezTo>
                  <a:cubicBezTo>
                    <a:pt x="7" y="3"/>
                    <a:pt x="7" y="3"/>
                    <a:pt x="4" y="0"/>
                  </a:cubicBezTo>
                  <a:cubicBezTo>
                    <a:pt x="4" y="2"/>
                    <a:pt x="2" y="1"/>
                    <a:pt x="3" y="2"/>
                  </a:cubicBezTo>
                  <a:cubicBezTo>
                    <a:pt x="5" y="3"/>
                    <a:pt x="1" y="1"/>
                    <a:pt x="1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0" y="6"/>
                    <a:pt x="5" y="3"/>
                    <a:pt x="3" y="6"/>
                  </a:cubicBezTo>
                  <a:cubicBezTo>
                    <a:pt x="7" y="7"/>
                    <a:pt x="8" y="5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1" name="Freeform 50"/>
            <p:cNvSpPr/>
            <p:nvPr/>
          </p:nvSpPr>
          <p:spPr bwMode="auto">
            <a:xfrm>
              <a:off x="2852" y="3671"/>
              <a:ext cx="7" cy="9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0 w 3"/>
                <a:gd name="T5" fmla="*/ 3 h 3"/>
                <a:gd name="T6" fmla="*/ 2 w 3"/>
                <a:gd name="T7" fmla="*/ 3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3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2" name="Freeform 51"/>
            <p:cNvSpPr/>
            <p:nvPr/>
          </p:nvSpPr>
          <p:spPr bwMode="auto">
            <a:xfrm>
              <a:off x="2821" y="3668"/>
              <a:ext cx="46" cy="26"/>
            </a:xfrm>
            <a:custGeom>
              <a:avLst/>
              <a:gdLst>
                <a:gd name="T0" fmla="*/ 16 w 19"/>
                <a:gd name="T1" fmla="*/ 6 h 9"/>
                <a:gd name="T2" fmla="*/ 18 w 19"/>
                <a:gd name="T3" fmla="*/ 2 h 9"/>
                <a:gd name="T4" fmla="*/ 16 w 19"/>
                <a:gd name="T5" fmla="*/ 4 h 9"/>
                <a:gd name="T6" fmla="*/ 10 w 19"/>
                <a:gd name="T7" fmla="*/ 0 h 9"/>
                <a:gd name="T8" fmla="*/ 6 w 19"/>
                <a:gd name="T9" fmla="*/ 1 h 9"/>
                <a:gd name="T10" fmla="*/ 3 w 19"/>
                <a:gd name="T11" fmla="*/ 2 h 9"/>
                <a:gd name="T12" fmla="*/ 0 w 19"/>
                <a:gd name="T13" fmla="*/ 1 h 9"/>
                <a:gd name="T14" fmla="*/ 0 w 19"/>
                <a:gd name="T15" fmla="*/ 5 h 9"/>
                <a:gd name="T16" fmla="*/ 5 w 19"/>
                <a:gd name="T17" fmla="*/ 4 h 9"/>
                <a:gd name="T18" fmla="*/ 7 w 19"/>
                <a:gd name="T19" fmla="*/ 8 h 9"/>
                <a:gd name="T20" fmla="*/ 10 w 19"/>
                <a:gd name="T21" fmla="*/ 8 h 9"/>
                <a:gd name="T22" fmla="*/ 11 w 19"/>
                <a:gd name="T23" fmla="*/ 4 h 9"/>
                <a:gd name="T24" fmla="*/ 14 w 19"/>
                <a:gd name="T25" fmla="*/ 8 h 9"/>
                <a:gd name="T26" fmla="*/ 15 w 19"/>
                <a:gd name="T27" fmla="*/ 9 h 9"/>
                <a:gd name="T28" fmla="*/ 16 w 19"/>
                <a:gd name="T2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9">
                  <a:moveTo>
                    <a:pt x="16" y="6"/>
                  </a:moveTo>
                  <a:cubicBezTo>
                    <a:pt x="19" y="6"/>
                    <a:pt x="17" y="3"/>
                    <a:pt x="18" y="2"/>
                  </a:cubicBezTo>
                  <a:cubicBezTo>
                    <a:pt x="15" y="1"/>
                    <a:pt x="17" y="5"/>
                    <a:pt x="16" y="4"/>
                  </a:cubicBezTo>
                  <a:cubicBezTo>
                    <a:pt x="13" y="6"/>
                    <a:pt x="11" y="2"/>
                    <a:pt x="10" y="0"/>
                  </a:cubicBezTo>
                  <a:cubicBezTo>
                    <a:pt x="7" y="1"/>
                    <a:pt x="7" y="0"/>
                    <a:pt x="6" y="1"/>
                  </a:cubicBezTo>
                  <a:cubicBezTo>
                    <a:pt x="6" y="2"/>
                    <a:pt x="3" y="2"/>
                    <a:pt x="3" y="2"/>
                  </a:cubicBezTo>
                  <a:cubicBezTo>
                    <a:pt x="2" y="2"/>
                    <a:pt x="1" y="2"/>
                    <a:pt x="0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3" y="6"/>
                    <a:pt x="4" y="4"/>
                    <a:pt x="5" y="4"/>
                  </a:cubicBezTo>
                  <a:cubicBezTo>
                    <a:pt x="6" y="6"/>
                    <a:pt x="5" y="6"/>
                    <a:pt x="7" y="8"/>
                  </a:cubicBezTo>
                  <a:cubicBezTo>
                    <a:pt x="9" y="8"/>
                    <a:pt x="8" y="6"/>
                    <a:pt x="10" y="8"/>
                  </a:cubicBezTo>
                  <a:cubicBezTo>
                    <a:pt x="10" y="5"/>
                    <a:pt x="10" y="4"/>
                    <a:pt x="11" y="4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5" y="8"/>
                    <a:pt x="14" y="6"/>
                    <a:pt x="1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3" name="Freeform 52"/>
            <p:cNvSpPr/>
            <p:nvPr/>
          </p:nvSpPr>
          <p:spPr bwMode="auto">
            <a:xfrm>
              <a:off x="2762" y="3665"/>
              <a:ext cx="33" cy="26"/>
            </a:xfrm>
            <a:custGeom>
              <a:avLst/>
              <a:gdLst>
                <a:gd name="T0" fmla="*/ 14 w 14"/>
                <a:gd name="T1" fmla="*/ 5 h 9"/>
                <a:gd name="T2" fmla="*/ 11 w 14"/>
                <a:gd name="T3" fmla="*/ 3 h 9"/>
                <a:gd name="T4" fmla="*/ 10 w 14"/>
                <a:gd name="T5" fmla="*/ 5 h 9"/>
                <a:gd name="T6" fmla="*/ 8 w 14"/>
                <a:gd name="T7" fmla="*/ 2 h 9"/>
                <a:gd name="T8" fmla="*/ 5 w 14"/>
                <a:gd name="T9" fmla="*/ 5 h 9"/>
                <a:gd name="T10" fmla="*/ 5 w 14"/>
                <a:gd name="T11" fmla="*/ 5 h 9"/>
                <a:gd name="T12" fmla="*/ 6 w 14"/>
                <a:gd name="T13" fmla="*/ 2 h 9"/>
                <a:gd name="T14" fmla="*/ 2 w 14"/>
                <a:gd name="T15" fmla="*/ 5 h 9"/>
                <a:gd name="T16" fmla="*/ 0 w 14"/>
                <a:gd name="T17" fmla="*/ 3 h 9"/>
                <a:gd name="T18" fmla="*/ 1 w 14"/>
                <a:gd name="T19" fmla="*/ 7 h 9"/>
                <a:gd name="T20" fmla="*/ 5 w 14"/>
                <a:gd name="T21" fmla="*/ 8 h 9"/>
                <a:gd name="T22" fmla="*/ 9 w 14"/>
                <a:gd name="T23" fmla="*/ 6 h 9"/>
                <a:gd name="T24" fmla="*/ 10 w 14"/>
                <a:gd name="T25" fmla="*/ 8 h 9"/>
                <a:gd name="T26" fmla="*/ 14 w 14"/>
                <a:gd name="T27" fmla="*/ 6 h 9"/>
                <a:gd name="T28" fmla="*/ 14 w 14"/>
                <a:gd name="T2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9">
                  <a:moveTo>
                    <a:pt x="14" y="5"/>
                  </a:moveTo>
                  <a:cubicBezTo>
                    <a:pt x="13" y="4"/>
                    <a:pt x="12" y="0"/>
                    <a:pt x="11" y="3"/>
                  </a:cubicBezTo>
                  <a:cubicBezTo>
                    <a:pt x="13" y="3"/>
                    <a:pt x="11" y="6"/>
                    <a:pt x="10" y="5"/>
                  </a:cubicBezTo>
                  <a:cubicBezTo>
                    <a:pt x="11" y="3"/>
                    <a:pt x="9" y="3"/>
                    <a:pt x="8" y="2"/>
                  </a:cubicBezTo>
                  <a:cubicBezTo>
                    <a:pt x="8" y="4"/>
                    <a:pt x="5" y="3"/>
                    <a:pt x="5" y="5"/>
                  </a:cubicBezTo>
                  <a:cubicBezTo>
                    <a:pt x="5" y="5"/>
                    <a:pt x="6" y="5"/>
                    <a:pt x="5" y="5"/>
                  </a:cubicBezTo>
                  <a:cubicBezTo>
                    <a:pt x="2" y="5"/>
                    <a:pt x="6" y="3"/>
                    <a:pt x="6" y="2"/>
                  </a:cubicBezTo>
                  <a:cubicBezTo>
                    <a:pt x="3" y="1"/>
                    <a:pt x="4" y="5"/>
                    <a:pt x="2" y="5"/>
                  </a:cubicBezTo>
                  <a:cubicBezTo>
                    <a:pt x="3" y="3"/>
                    <a:pt x="0" y="1"/>
                    <a:pt x="0" y="3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3" y="7"/>
                    <a:pt x="4" y="7"/>
                    <a:pt x="5" y="8"/>
                  </a:cubicBezTo>
                  <a:cubicBezTo>
                    <a:pt x="4" y="5"/>
                    <a:pt x="7" y="7"/>
                    <a:pt x="9" y="6"/>
                  </a:cubicBezTo>
                  <a:cubicBezTo>
                    <a:pt x="9" y="7"/>
                    <a:pt x="9" y="8"/>
                    <a:pt x="10" y="8"/>
                  </a:cubicBezTo>
                  <a:cubicBezTo>
                    <a:pt x="9" y="4"/>
                    <a:pt x="13" y="9"/>
                    <a:pt x="14" y="6"/>
                  </a:cubicBezTo>
                  <a:cubicBezTo>
                    <a:pt x="12" y="6"/>
                    <a:pt x="14" y="5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4" name="Freeform 53"/>
            <p:cNvSpPr/>
            <p:nvPr/>
          </p:nvSpPr>
          <p:spPr bwMode="auto">
            <a:xfrm>
              <a:off x="2890" y="3688"/>
              <a:ext cx="7" cy="6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1 h 2"/>
                <a:gd name="T4" fmla="*/ 0 w 3"/>
                <a:gd name="T5" fmla="*/ 1 h 2"/>
                <a:gd name="T6" fmla="*/ 2 w 3"/>
                <a:gd name="T7" fmla="*/ 2 h 2"/>
                <a:gd name="T8" fmla="*/ 3 w 3"/>
                <a:gd name="T9" fmla="*/ 1 h 2"/>
                <a:gd name="T10" fmla="*/ 2 w 3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0"/>
                    <a:pt x="2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3" y="2"/>
                    <a:pt x="2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5" name="Freeform 54"/>
            <p:cNvSpPr/>
            <p:nvPr/>
          </p:nvSpPr>
          <p:spPr bwMode="auto">
            <a:xfrm>
              <a:off x="2817" y="3682"/>
              <a:ext cx="4" cy="12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2 h 4"/>
                <a:gd name="T4" fmla="*/ 0 w 2"/>
                <a:gd name="T5" fmla="*/ 2 h 4"/>
                <a:gd name="T6" fmla="*/ 2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0"/>
                    <a:pt x="0" y="2"/>
                  </a:cubicBezTo>
                  <a:cubicBezTo>
                    <a:pt x="1" y="2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6" name="Freeform 55"/>
            <p:cNvSpPr/>
            <p:nvPr/>
          </p:nvSpPr>
          <p:spPr bwMode="auto">
            <a:xfrm>
              <a:off x="2738" y="3685"/>
              <a:ext cx="14" cy="12"/>
            </a:xfrm>
            <a:custGeom>
              <a:avLst/>
              <a:gdLst>
                <a:gd name="T0" fmla="*/ 4 w 6"/>
                <a:gd name="T1" fmla="*/ 1 h 4"/>
                <a:gd name="T2" fmla="*/ 3 w 6"/>
                <a:gd name="T3" fmla="*/ 3 h 4"/>
                <a:gd name="T4" fmla="*/ 6 w 6"/>
                <a:gd name="T5" fmla="*/ 1 h 4"/>
                <a:gd name="T6" fmla="*/ 4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4" y="1"/>
                  </a:moveTo>
                  <a:cubicBezTo>
                    <a:pt x="3" y="0"/>
                    <a:pt x="0" y="4"/>
                    <a:pt x="3" y="3"/>
                  </a:cubicBezTo>
                  <a:cubicBezTo>
                    <a:pt x="3" y="2"/>
                    <a:pt x="6" y="2"/>
                    <a:pt x="6" y="1"/>
                  </a:cubicBezTo>
                  <a:cubicBezTo>
                    <a:pt x="4" y="1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7" name="Freeform 56"/>
            <p:cNvSpPr/>
            <p:nvPr/>
          </p:nvSpPr>
          <p:spPr bwMode="auto">
            <a:xfrm>
              <a:off x="2721" y="3668"/>
              <a:ext cx="41" cy="23"/>
            </a:xfrm>
            <a:custGeom>
              <a:avLst/>
              <a:gdLst>
                <a:gd name="T0" fmla="*/ 17 w 17"/>
                <a:gd name="T1" fmla="*/ 4 h 8"/>
                <a:gd name="T2" fmla="*/ 15 w 17"/>
                <a:gd name="T3" fmla="*/ 1 h 8"/>
                <a:gd name="T4" fmla="*/ 10 w 17"/>
                <a:gd name="T5" fmla="*/ 3 h 8"/>
                <a:gd name="T6" fmla="*/ 7 w 17"/>
                <a:gd name="T7" fmla="*/ 2 h 8"/>
                <a:gd name="T8" fmla="*/ 4 w 17"/>
                <a:gd name="T9" fmla="*/ 4 h 8"/>
                <a:gd name="T10" fmla="*/ 5 w 17"/>
                <a:gd name="T11" fmla="*/ 0 h 8"/>
                <a:gd name="T12" fmla="*/ 1 w 17"/>
                <a:gd name="T13" fmla="*/ 1 h 8"/>
                <a:gd name="T14" fmla="*/ 0 w 17"/>
                <a:gd name="T15" fmla="*/ 4 h 8"/>
                <a:gd name="T16" fmla="*/ 4 w 17"/>
                <a:gd name="T17" fmla="*/ 5 h 8"/>
                <a:gd name="T18" fmla="*/ 6 w 17"/>
                <a:gd name="T19" fmla="*/ 5 h 8"/>
                <a:gd name="T20" fmla="*/ 8 w 17"/>
                <a:gd name="T21" fmla="*/ 4 h 8"/>
                <a:gd name="T22" fmla="*/ 11 w 17"/>
                <a:gd name="T23" fmla="*/ 4 h 8"/>
                <a:gd name="T24" fmla="*/ 17 w 17"/>
                <a:gd name="T2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8">
                  <a:moveTo>
                    <a:pt x="17" y="4"/>
                  </a:moveTo>
                  <a:cubicBezTo>
                    <a:pt x="16" y="4"/>
                    <a:pt x="14" y="4"/>
                    <a:pt x="15" y="1"/>
                  </a:cubicBezTo>
                  <a:cubicBezTo>
                    <a:pt x="12" y="2"/>
                    <a:pt x="12" y="3"/>
                    <a:pt x="10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5" y="2"/>
                    <a:pt x="8" y="5"/>
                    <a:pt x="4" y="4"/>
                  </a:cubicBezTo>
                  <a:cubicBezTo>
                    <a:pt x="4" y="3"/>
                    <a:pt x="8" y="1"/>
                    <a:pt x="5" y="0"/>
                  </a:cubicBezTo>
                  <a:cubicBezTo>
                    <a:pt x="5" y="2"/>
                    <a:pt x="2" y="1"/>
                    <a:pt x="1" y="1"/>
                  </a:cubicBezTo>
                  <a:cubicBezTo>
                    <a:pt x="1" y="3"/>
                    <a:pt x="0" y="3"/>
                    <a:pt x="0" y="4"/>
                  </a:cubicBezTo>
                  <a:cubicBezTo>
                    <a:pt x="3" y="2"/>
                    <a:pt x="3" y="8"/>
                    <a:pt x="4" y="5"/>
                  </a:cubicBezTo>
                  <a:cubicBezTo>
                    <a:pt x="2" y="4"/>
                    <a:pt x="5" y="5"/>
                    <a:pt x="6" y="5"/>
                  </a:cubicBezTo>
                  <a:cubicBezTo>
                    <a:pt x="7" y="5"/>
                    <a:pt x="7" y="4"/>
                    <a:pt x="8" y="4"/>
                  </a:cubicBezTo>
                  <a:cubicBezTo>
                    <a:pt x="10" y="4"/>
                    <a:pt x="10" y="5"/>
                    <a:pt x="11" y="4"/>
                  </a:cubicBezTo>
                  <a:cubicBezTo>
                    <a:pt x="13" y="2"/>
                    <a:pt x="17" y="8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168" name="组合 42"/>
          <p:cNvGrpSpPr/>
          <p:nvPr/>
        </p:nvGrpSpPr>
        <p:grpSpPr>
          <a:xfrm rot="5400000">
            <a:off x="9733956" y="3372850"/>
            <a:ext cx="695274" cy="733444"/>
            <a:chOff x="4197350" y="2182813"/>
            <a:chExt cx="608013" cy="641350"/>
          </a:xfrm>
          <a:solidFill>
            <a:schemeClr val="bg1"/>
          </a:solidFill>
        </p:grpSpPr>
        <p:sp>
          <p:nvSpPr>
            <p:cNvPr id="169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70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71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72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73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74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75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76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77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78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79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0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1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2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3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4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5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6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7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8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9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0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1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2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3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4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5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6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7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8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9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00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01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02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03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04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05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06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07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08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09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10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11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12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13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14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280410" y="981075"/>
            <a:ext cx="77031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4800">
                <a:solidFill>
                  <a:schemeClr val="bg1"/>
                </a:solidFill>
              </a:rPr>
              <a:t>三</a:t>
            </a:r>
            <a:r>
              <a:rPr lang="zh-CN" altLang="en-US" sz="4800">
                <a:solidFill>
                  <a:schemeClr val="bg1"/>
                </a:solidFill>
              </a:rPr>
              <a:t>、</a:t>
            </a:r>
            <a:r>
              <a:rPr lang="en-US" altLang="zh-CN" sz="4800" dirty="0" smtClean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Back-end &amp;&amp; Fore-end</a:t>
            </a:r>
            <a:endParaRPr lang="en-US" altLang="zh-CN" sz="48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46810" y="1642110"/>
            <a:ext cx="103479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bg1"/>
                </a:solidFill>
                <a:uFillTx/>
              </a:rPr>
              <a:t>前端</a:t>
            </a:r>
            <a:r>
              <a:rPr lang="zh-CN" altLang="en-US" sz="3600">
                <a:solidFill>
                  <a:schemeClr val="bg1"/>
                </a:solidFill>
                <a:uFillTx/>
              </a:rPr>
              <a:t>：前端即网站前台部分，运行在PC端，移动端等浏览器上展现给用户浏览的网页。</a:t>
            </a:r>
            <a:endParaRPr lang="zh-CN" altLang="en-US" sz="3600">
              <a:solidFill>
                <a:schemeClr val="bg1"/>
              </a:solidFill>
              <a:uFillTx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7275" y="3725545"/>
            <a:ext cx="103479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bg1"/>
                </a:solidFill>
                <a:uFillTx/>
              </a:rPr>
              <a:t>后端：就是网站的逻辑部分，主要涉及数据库，动态语言如PHP、ASP、JSP等</a:t>
            </a:r>
            <a:endParaRPr lang="zh-CN" altLang="en-US" sz="3600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22020" y="1216660"/>
            <a:ext cx="103479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bg1"/>
                </a:solidFill>
                <a:uFillTx/>
              </a:rPr>
              <a:t>前端：看到的货架摆放、物品陈列、店面装潢、柜台样式、颜色等等看得见、摸得着的展示</a:t>
            </a:r>
            <a:endParaRPr lang="zh-CN" altLang="en-US" sz="3600">
              <a:solidFill>
                <a:schemeClr val="bg1"/>
              </a:solidFill>
              <a:uFillTx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2020" y="2829560"/>
            <a:ext cx="103479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bg1"/>
                </a:solidFill>
                <a:uFillTx/>
              </a:rPr>
              <a:t>后端：收银台背后连接到的财务室和会员管理中心（账户系统）等</a:t>
            </a:r>
            <a:r>
              <a:rPr lang="zh-CN" altLang="en-US" sz="3600">
                <a:solidFill>
                  <a:schemeClr val="bg1"/>
                </a:solidFill>
                <a:uFillTx/>
              </a:rPr>
              <a:t>，</a:t>
            </a:r>
            <a:endParaRPr lang="zh-CN" altLang="en-US" sz="3600">
              <a:solidFill>
                <a:schemeClr val="bg1"/>
              </a:solidFill>
              <a:uFillTx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34260" y="128905"/>
            <a:ext cx="75234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4800" b="1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当你走入学校门口的苏果</a:t>
            </a:r>
            <a:endParaRPr lang="zh-CN" altLang="en-US" sz="4800" b="1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2020" y="4423410"/>
            <a:ext cx="10347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bg1"/>
                </a:solidFill>
                <a:uFillTx/>
              </a:rPr>
              <a:t>服务器：超市的房子和地基相当于服务器</a:t>
            </a:r>
            <a:endParaRPr lang="zh-CN" altLang="en-US" sz="3600">
              <a:solidFill>
                <a:schemeClr val="bg1"/>
              </a:solidFill>
              <a:uFillTx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22020" y="5728970"/>
            <a:ext cx="10347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bg1"/>
                </a:solidFill>
                <a:uFillTx/>
              </a:rPr>
              <a:t>数据库：存货的仓库</a:t>
            </a:r>
            <a:endParaRPr lang="zh-CN" altLang="en-US" sz="3600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1268</Words>
  <Application>WPS 演示</Application>
  <PresentationFormat>宽屏</PresentationFormat>
  <Paragraphs>100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方正静蕾简体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Kitty</cp:lastModifiedBy>
  <cp:revision>103</cp:revision>
  <dcterms:created xsi:type="dcterms:W3CDTF">2016-02-17T05:23:00Z</dcterms:created>
  <dcterms:modified xsi:type="dcterms:W3CDTF">2019-04-06T11:25:16Z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2052-11.1.0.8567</vt:lpwstr>
  </property>
</Properties>
</file>