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60" r:id="rId3"/>
    <p:sldId id="256" r:id="rId4"/>
    <p:sldId id="257" r:id="rId5"/>
    <p:sldId id="258" r:id="rId7"/>
    <p:sldId id="259" r:id="rId8"/>
    <p:sldId id="273" r:id="rId9"/>
    <p:sldId id="263" r:id="rId10"/>
    <p:sldId id="264" r:id="rId11"/>
    <p:sldId id="265" r:id="rId12"/>
    <p:sldId id="266" r:id="rId13"/>
    <p:sldId id="267" r:id="rId14"/>
    <p:sldId id="268" r:id="rId15"/>
    <p:sldId id="269" r:id="rId16"/>
    <p:sldId id="270" r:id="rId17"/>
    <p:sldId id="274" r:id="rId18"/>
    <p:sldId id="276" r:id="rId19"/>
    <p:sldId id="277" r:id="rId20"/>
    <p:sldId id="279" r:id="rId21"/>
    <p:sldId id="281" r:id="rId22"/>
    <p:sldId id="282" r:id="rId23"/>
    <p:sldId id="284" r:id="rId24"/>
    <p:sldId id="28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A6DF"/>
    <a:srgbClr val="FF3399"/>
    <a:srgbClr val="87C390"/>
    <a:srgbClr val="004052"/>
    <a:srgbClr val="A7BF41"/>
    <a:srgbClr val="E35B5B"/>
    <a:srgbClr val="CC00CC"/>
    <a:srgbClr val="002B36"/>
    <a:srgbClr val="2B3600"/>
    <a:srgbClr val="FCF6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B75CB-0073-4784-BA79-3987A1546B6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7C233-89B6-42C2-B16C-F888A7CC8C0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47C233-89B6-42C2-B16C-F888A7CC8C0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47C233-89B6-42C2-B16C-F888A7CC8C0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47C233-89B6-42C2-B16C-F888A7CC8C0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47C233-89B6-42C2-B16C-F888A7CC8C0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47C233-89B6-42C2-B16C-F888A7CC8C0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47C233-89B6-42C2-B16C-F888A7CC8C0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47C233-89B6-42C2-B16C-F888A7CC8C0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47C233-89B6-42C2-B16C-F888A7CC8C0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47C233-89B6-42C2-B16C-F888A7CC8C0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47C233-89B6-42C2-B16C-F888A7CC8C0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47C233-89B6-42C2-B16C-F888A7CC8C0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47C233-89B6-42C2-B16C-F888A7CC8C0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47C233-89B6-42C2-B16C-F888A7CC8C0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47C233-89B6-42C2-B16C-F888A7CC8C0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47C233-89B6-42C2-B16C-F888A7CC8C0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47C233-89B6-42C2-B16C-F888A7CC8C0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47C233-89B6-42C2-B16C-F888A7CC8C0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47C233-89B6-42C2-B16C-F888A7CC8C0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47C233-89B6-42C2-B16C-F888A7CC8C0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347C233-89B6-42C2-B16C-F888A7CC8C0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4A031F-958B-4928-8460-4EFB4C2BCB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5DF91F-95C2-4DD5-8CC2-D01AA44C746A}" type="slidenum">
              <a:rPr lang="zh-CN" altLang="en-US" smtClean="0"/>
            </a:fld>
            <a:endParaRPr lang="zh-CN" alt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34A031F-958B-4928-8460-4EFB4C2BCB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5DF91F-95C2-4DD5-8CC2-D01AA44C746A}" type="slidenum">
              <a:rPr lang="zh-CN" altLang="en-US" smtClean="0"/>
            </a:fld>
            <a:endParaRPr lang="zh-CN" alt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34A031F-958B-4928-8460-4EFB4C2BCB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5DF91F-95C2-4DD5-8CC2-D01AA44C746A}" type="slidenum">
              <a:rPr lang="zh-CN" altLang="en-US" smtClean="0"/>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34A031F-958B-4928-8460-4EFB4C2BCB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5DF91F-95C2-4DD5-8CC2-D01AA44C746A}" type="slidenum">
              <a:rPr lang="zh-CN" altLang="en-US" smtClean="0"/>
            </a:fld>
            <a:endParaRPr lang="zh-CN" alt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34A031F-958B-4928-8460-4EFB4C2BCB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5DF91F-95C2-4DD5-8CC2-D01AA44C746A}" type="slidenum">
              <a:rPr lang="zh-CN" altLang="en-US" smtClean="0"/>
            </a:fld>
            <a:endParaRPr lang="zh-CN" alt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34A031F-958B-4928-8460-4EFB4C2BCB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5DF91F-95C2-4DD5-8CC2-D01AA44C746A}" type="slidenum">
              <a:rPr lang="zh-CN" altLang="en-US" smtClean="0"/>
            </a:fld>
            <a:endParaRPr lang="zh-CN" alt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34A031F-958B-4928-8460-4EFB4C2BCB8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5DF91F-95C2-4DD5-8CC2-D01AA44C746A}" type="slidenum">
              <a:rPr lang="zh-CN" altLang="en-US" smtClean="0"/>
            </a:fld>
            <a:endParaRPr lang="zh-CN" alt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4A031F-958B-4928-8460-4EFB4C2BCB8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5DF91F-95C2-4DD5-8CC2-D01AA44C746A}" type="slidenum">
              <a:rPr lang="zh-CN" altLang="en-US" smtClean="0"/>
            </a:fld>
            <a:endParaRPr lang="zh-CN" alt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4A031F-958B-4928-8460-4EFB4C2BCB8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5DF91F-95C2-4DD5-8CC2-D01AA44C746A}" type="slidenum">
              <a:rPr lang="zh-CN" altLang="en-US" smtClean="0"/>
            </a:fld>
            <a:endParaRPr lang="zh-CN" alt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34A031F-958B-4928-8460-4EFB4C2BCB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5DF91F-95C2-4DD5-8CC2-D01AA44C746A}" type="slidenum">
              <a:rPr lang="zh-CN" altLang="en-US" smtClean="0"/>
            </a:fld>
            <a:endParaRPr lang="zh-CN" alt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34A031F-958B-4928-8460-4EFB4C2BCB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5DF91F-95C2-4DD5-8CC2-D01AA44C746A}" type="slidenum">
              <a:rPr lang="zh-CN" altLang="en-US" smtClean="0"/>
            </a:fld>
            <a:endParaRPr lang="zh-CN" alt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B36"/>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4A031F-958B-4928-8460-4EFB4C2BCB8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DF91F-95C2-4DD5-8CC2-D01AA44C746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052"/>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635760" y="1773238"/>
            <a:ext cx="9144000" cy="1655762"/>
          </a:xfrm>
          <a:ln>
            <a:noFill/>
          </a:ln>
        </p:spPr>
        <p:txBody>
          <a:bodyPr>
            <a:normAutofit fontScale="92500" lnSpcReduction="10000"/>
          </a:bodyPr>
          <a:lstStyle/>
          <a:p>
            <a:r>
              <a:rPr lang="en-US" altLang="zh-CN" sz="13800" b="1" dirty="0" err="1">
                <a:solidFill>
                  <a:schemeClr val="accent6">
                    <a:lumMod val="40000"/>
                    <a:lumOff val="60000"/>
                  </a:schemeClr>
                </a:solidFill>
                <a:latin typeface="Consolas" panose="020B0609020204030204" pitchFamily="49" charset="0"/>
                <a:ea typeface="微软雅黑" panose="020B0503020204020204" pitchFamily="34" charset="-122"/>
              </a:rPr>
              <a:t>Javascript</a:t>
            </a:r>
            <a:endParaRPr lang="zh-CN" altLang="en-US" sz="13800" b="1" dirty="0">
              <a:solidFill>
                <a:schemeClr val="accent6">
                  <a:lumMod val="40000"/>
                  <a:lumOff val="60000"/>
                </a:schemeClr>
              </a:solidFill>
              <a:latin typeface="Consolas" panose="020B0609020204030204" pitchFamily="49" charset="0"/>
              <a:ea typeface="微软雅黑" panose="020B0503020204020204" pitchFamily="34" charset="-122"/>
            </a:endParaRPr>
          </a:p>
        </p:txBody>
      </p:sp>
      <p:cxnSp>
        <p:nvCxnSpPr>
          <p:cNvPr id="5" name="直接连接符 4"/>
          <p:cNvCxnSpPr/>
          <p:nvPr/>
        </p:nvCxnSpPr>
        <p:spPr>
          <a:xfrm>
            <a:off x="1889760" y="3281680"/>
            <a:ext cx="8636000" cy="0"/>
          </a:xfrm>
          <a:prstGeom prst="line">
            <a:avLst/>
          </a:prstGeom>
          <a:ln w="1206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741420" y="4274185"/>
            <a:ext cx="5781675" cy="829945"/>
          </a:xfrm>
          <a:prstGeom prst="rect">
            <a:avLst/>
          </a:prstGeom>
          <a:noFill/>
        </p:spPr>
        <p:txBody>
          <a:bodyPr wrap="square" rtlCol="0">
            <a:spAutoFit/>
          </a:bodyPr>
          <a:p>
            <a:r>
              <a:rPr lang="en-US" altLang="zh-CN" sz="4800">
                <a:solidFill>
                  <a:schemeClr val="accent4">
                    <a:lumMod val="60000"/>
                    <a:lumOff val="40000"/>
                  </a:schemeClr>
                </a:solidFill>
              </a:rPr>
              <a:t>welcome to 8086</a:t>
            </a:r>
            <a:endParaRPr lang="en-US" altLang="zh-CN" sz="4800">
              <a:solidFill>
                <a:schemeClr val="accent4">
                  <a:lumMod val="60000"/>
                  <a:lumOff val="40000"/>
                </a:schemeClr>
              </a:solidFill>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65239"/>
          </a:xfrm>
          <a:solidFill>
            <a:srgbClr val="004052"/>
          </a:solidFill>
        </p:spPr>
        <p:txBody>
          <a:bodyPr lIns="540000" tIns="576000">
            <a:noAutofit/>
          </a:bodyPr>
          <a:lstStyle/>
          <a:p>
            <a:endParaRPr lang="zh-CN" altLang="en-US" sz="2000" dirty="0">
              <a:solidFill>
                <a:schemeClr val="accent6">
                  <a:lumMod val="75000"/>
                </a:schemeClr>
              </a:solidFill>
            </a:endParaRPr>
          </a:p>
        </p:txBody>
      </p:sp>
      <p:sp>
        <p:nvSpPr>
          <p:cNvPr id="3" name="竖排文字占位符 2"/>
          <p:cNvSpPr>
            <a:spLocks noGrp="1"/>
          </p:cNvSpPr>
          <p:nvPr>
            <p:ph type="body" orient="vert" idx="1"/>
          </p:nvPr>
        </p:nvSpPr>
        <p:spPr>
          <a:xfrm>
            <a:off x="432619" y="1268361"/>
            <a:ext cx="11356258" cy="4908602"/>
          </a:xfrm>
        </p:spPr>
        <p:txBody>
          <a:bodyPr vert="horz">
            <a:normAutofit fontScale="90000" lnSpcReduction="10000"/>
          </a:bodyPr>
          <a:lstStyle/>
          <a:p>
            <a:pPr>
              <a:lnSpc>
                <a:spcPct val="150000"/>
              </a:lnSpc>
            </a:pPr>
            <a:r>
              <a:rPr lang="zh-CN" altLang="en-US" sz="3200" dirty="0">
                <a:solidFill>
                  <a:schemeClr val="accent4">
                    <a:lumMod val="60000"/>
                    <a:lumOff val="40000"/>
                  </a:schemeClr>
                </a:solidFill>
                <a:latin typeface="微软雅黑" panose="020B0503020204020204" pitchFamily="34" charset="-122"/>
                <a:ea typeface="微软雅黑" panose="020B0503020204020204" pitchFamily="34" charset="-122"/>
              </a:rPr>
              <a:t>A string is essentially a sequence of characters. Strings can be represented by single quotation marks or double quotes. Two strings can be joined by a plus sign, or a string can be joined by a number, which is converted to a string first.</a:t>
            </a:r>
            <a:endParaRPr lang="zh-CN" altLang="en-US" sz="3200" dirty="0">
              <a:solidFill>
                <a:schemeClr val="bg1">
                  <a:lumMod val="8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51A6DF"/>
                </a:solidFill>
                <a:latin typeface="微软雅黑" panose="020B0503020204020204" pitchFamily="34" charset="-122"/>
                <a:ea typeface="微软雅黑" panose="020B0503020204020204" pitchFamily="34" charset="-122"/>
              </a:rPr>
              <a:t>a</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A7BF41"/>
                </a:solidFill>
                <a:latin typeface="微软雅黑" panose="020B0503020204020204" pitchFamily="34" charset="-122"/>
                <a:ea typeface="微软雅黑" panose="020B0503020204020204" pitchFamily="34" charset="-122"/>
              </a:rPr>
              <a:t>=</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87C390"/>
                </a:solidFill>
                <a:latin typeface="微软雅黑" panose="020B0503020204020204" pitchFamily="34" charset="-122"/>
                <a:ea typeface="微软雅黑" panose="020B0503020204020204" pitchFamily="34" charset="-122"/>
              </a:rPr>
              <a:t>“</a:t>
            </a:r>
            <a:r>
              <a:rPr lang="en-US" altLang="zh-CN" sz="3200" dirty="0" err="1">
                <a:solidFill>
                  <a:srgbClr val="87C390"/>
                </a:solidFill>
                <a:latin typeface="微软雅黑" panose="020B0503020204020204" pitchFamily="34" charset="-122"/>
                <a:ea typeface="微软雅黑" panose="020B0503020204020204" pitchFamily="34" charset="-122"/>
              </a:rPr>
              <a:t>Javascript</a:t>
            </a:r>
            <a:r>
              <a:rPr lang="en-US" altLang="zh-CN" sz="3200" dirty="0">
                <a:solidFill>
                  <a:srgbClr val="87C390"/>
                </a:solidFill>
                <a:latin typeface="微软雅黑" panose="020B0503020204020204" pitchFamily="34" charset="-122"/>
                <a:ea typeface="微软雅黑" panose="020B0503020204020204" pitchFamily="34" charset="-122"/>
              </a:rPr>
              <a:t>”</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a:t>
            </a:r>
            <a:endParaRPr lang="en-US" altLang="zh-CN" sz="3200" dirty="0">
              <a:solidFill>
                <a:schemeClr val="bg1">
                  <a:lumMod val="8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51A6DF"/>
                </a:solidFill>
                <a:latin typeface="微软雅黑" panose="020B0503020204020204" pitchFamily="34" charset="-122"/>
                <a:ea typeface="微软雅黑" panose="020B0503020204020204" pitchFamily="34" charset="-122"/>
              </a:rPr>
              <a:t>c</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A7BF41"/>
                </a:solidFill>
                <a:latin typeface="微软雅黑" panose="020B0503020204020204" pitchFamily="34" charset="-122"/>
                <a:ea typeface="微软雅黑" panose="020B0503020204020204" pitchFamily="34" charset="-122"/>
              </a:rPr>
              <a:t>=</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51A6DF"/>
                </a:solidFill>
                <a:latin typeface="微软雅黑" panose="020B0503020204020204" pitchFamily="34" charset="-122"/>
                <a:ea typeface="微软雅黑" panose="020B0503020204020204" pitchFamily="34" charset="-122"/>
              </a:rPr>
              <a:t>a</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A7BF41"/>
                </a:solidFill>
                <a:latin typeface="微软雅黑" panose="020B0503020204020204" pitchFamily="34" charset="-122"/>
                <a:ea typeface="微软雅黑" panose="020B0503020204020204" pitchFamily="34" charset="-122"/>
              </a:rPr>
              <a:t>+</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87C390"/>
                </a:solidFill>
                <a:latin typeface="微软雅黑" panose="020B0503020204020204" pitchFamily="34" charset="-122"/>
                <a:ea typeface="微软雅黑" panose="020B0503020204020204" pitchFamily="34" charset="-122"/>
              </a:rPr>
              <a:t>“ is not Java” </a:t>
            </a:r>
            <a:r>
              <a:rPr lang="en-US" altLang="zh-CN" sz="3200" dirty="0">
                <a:solidFill>
                  <a:srgbClr val="A7BF41"/>
                </a:solidFill>
                <a:latin typeface="微软雅黑" panose="020B0503020204020204" pitchFamily="34" charset="-122"/>
                <a:ea typeface="微软雅黑" panose="020B0503020204020204" pitchFamily="34" charset="-122"/>
              </a:rPr>
              <a:t>+</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FFFF00"/>
                </a:solidFill>
                <a:latin typeface="微软雅黑" panose="020B0503020204020204" pitchFamily="34" charset="-122"/>
                <a:ea typeface="微软雅黑" panose="020B0503020204020204" pitchFamily="34" charset="-122"/>
              </a:rPr>
              <a:t>(</a:t>
            </a:r>
            <a:r>
              <a:rPr lang="en-US" altLang="zh-CN" sz="3200" dirty="0">
                <a:solidFill>
                  <a:srgbClr val="FF3399"/>
                </a:solidFill>
                <a:latin typeface="微软雅黑" panose="020B0503020204020204" pitchFamily="34" charset="-122"/>
                <a:ea typeface="微软雅黑" panose="020B0503020204020204" pitchFamily="34" charset="-122"/>
              </a:rPr>
              <a:t>100</a:t>
            </a:r>
            <a:r>
              <a:rPr lang="en-US" altLang="zh-CN" sz="3200" dirty="0">
                <a:solidFill>
                  <a:srgbClr val="A7BF41"/>
                </a:solidFill>
                <a:latin typeface="微软雅黑" panose="020B0503020204020204" pitchFamily="34" charset="-122"/>
                <a:ea typeface="微软雅黑" panose="020B0503020204020204" pitchFamily="34" charset="-122"/>
              </a:rPr>
              <a:t>+</a:t>
            </a:r>
            <a:r>
              <a:rPr lang="en-US" altLang="zh-CN" sz="3200" dirty="0">
                <a:solidFill>
                  <a:srgbClr val="FF3399"/>
                </a:solidFill>
                <a:latin typeface="微软雅黑" panose="020B0503020204020204" pitchFamily="34" charset="-122"/>
                <a:ea typeface="微软雅黑" panose="020B0503020204020204" pitchFamily="34" charset="-122"/>
              </a:rPr>
              <a:t>133</a:t>
            </a:r>
            <a:r>
              <a:rPr lang="en-US" altLang="zh-CN" sz="3200" dirty="0">
                <a:solidFill>
                  <a:srgbClr val="FFFF00"/>
                </a:solidFill>
                <a:latin typeface="微软雅黑" panose="020B0503020204020204" pitchFamily="34" charset="-122"/>
                <a:ea typeface="微软雅黑" panose="020B0503020204020204" pitchFamily="34" charset="-122"/>
              </a:rPr>
              <a:t>)</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A7BF41"/>
                </a:solidFill>
                <a:latin typeface="微软雅黑" panose="020B0503020204020204" pitchFamily="34" charset="-122"/>
                <a:ea typeface="微软雅黑" panose="020B0503020204020204" pitchFamily="34" charset="-122"/>
              </a:rPr>
              <a:t>+</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87C390"/>
                </a:solidFill>
                <a:latin typeface="微软雅黑" panose="020B0503020204020204" pitchFamily="34" charset="-122"/>
                <a:ea typeface="微软雅黑" panose="020B0503020204020204" pitchFamily="34" charset="-122"/>
              </a:rPr>
              <a:t>“.”</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a:t>
            </a:r>
            <a:endParaRPr lang="en-US" altLang="zh-CN" sz="3200" dirty="0">
              <a:solidFill>
                <a:schemeClr val="bg1">
                  <a:lumMod val="85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accent4">
                    <a:lumMod val="40000"/>
                    <a:lumOff val="60000"/>
                  </a:schemeClr>
                </a:solidFill>
                <a:latin typeface="微软雅黑" panose="020B0503020204020204" pitchFamily="34" charset="-122"/>
                <a:ea typeface="微软雅黑" panose="020B0503020204020204" pitchFamily="34" charset="-122"/>
              </a:rPr>
              <a:t>Strings also have some useful functions.</a:t>
            </a:r>
            <a:endParaRPr lang="zh-CN" altLang="en-US" sz="3200" dirty="0">
              <a:solidFill>
                <a:schemeClr val="accent4">
                  <a:lumMod val="40000"/>
                  <a:lumOff val="60000"/>
                </a:schemeClr>
              </a:solidFill>
              <a:latin typeface="微软雅黑" panose="020B0503020204020204" pitchFamily="34" charset="-122"/>
              <a:ea typeface="微软雅黑" panose="020B0503020204020204" pitchFamily="34" charset="-122"/>
            </a:endParaRPr>
          </a:p>
        </p:txBody>
      </p:sp>
      <p:sp>
        <p:nvSpPr>
          <p:cNvPr id="5" name="标题 1"/>
          <p:cNvSpPr txBox="1"/>
          <p:nvPr/>
        </p:nvSpPr>
        <p:spPr>
          <a:xfrm>
            <a:off x="522747" y="0"/>
            <a:ext cx="6642327" cy="865239"/>
          </a:xfrm>
          <a:prstGeom prst="rect">
            <a:avLst/>
          </a:prstGeom>
          <a:solidFill>
            <a:srgbClr val="002B36"/>
          </a:solidFill>
          <a:effectLst>
            <a:outerShdw blurRad="50800" dist="12700" dir="5400000" algn="t" rotWithShape="0">
              <a:schemeClr val="bg1">
                <a:lumMod val="65000"/>
                <a:alpha val="40000"/>
              </a:schemeClr>
            </a:outerShdw>
            <a:softEdge rad="12700"/>
          </a:effectLst>
        </p:spPr>
        <p:txBody>
          <a:bodyPr vert="horz" lIns="540000" tIns="3600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sz="3200" dirty="0">
                <a:solidFill>
                  <a:schemeClr val="accent4">
                    <a:lumMod val="40000"/>
                    <a:lumOff val="60000"/>
                  </a:schemeClr>
                </a:solidFill>
                <a:sym typeface="+mn-ea"/>
              </a:rPr>
              <a:t>JS data type</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乘号 5"/>
          <p:cNvSpPr/>
          <p:nvPr/>
        </p:nvSpPr>
        <p:spPr>
          <a:xfrm>
            <a:off x="6626210" y="210147"/>
            <a:ext cx="396000" cy="396000"/>
          </a:xfrm>
          <a:prstGeom prst="mathMultiply">
            <a:avLst>
              <a:gd name="adj1" fmla="val 10542"/>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65239"/>
          </a:xfrm>
          <a:solidFill>
            <a:srgbClr val="004052"/>
          </a:solidFill>
        </p:spPr>
        <p:txBody>
          <a:bodyPr lIns="540000" tIns="576000">
            <a:noAutofit/>
          </a:bodyPr>
          <a:lstStyle/>
          <a:p>
            <a:endParaRPr lang="zh-CN" altLang="en-US" sz="2000" dirty="0">
              <a:solidFill>
                <a:schemeClr val="accent6">
                  <a:lumMod val="75000"/>
                </a:schemeClr>
              </a:solidFill>
            </a:endParaRPr>
          </a:p>
        </p:txBody>
      </p:sp>
      <p:sp>
        <p:nvSpPr>
          <p:cNvPr id="3" name="竖排文字占位符 2"/>
          <p:cNvSpPr>
            <a:spLocks noGrp="1"/>
          </p:cNvSpPr>
          <p:nvPr>
            <p:ph type="body" orient="vert" idx="1"/>
          </p:nvPr>
        </p:nvSpPr>
        <p:spPr>
          <a:xfrm>
            <a:off x="432619" y="1268361"/>
            <a:ext cx="11356258" cy="4908602"/>
          </a:xfrm>
        </p:spPr>
        <p:txBody>
          <a:bodyPr vert="horz">
            <a:normAutofit fontScale="90000" lnSpcReduction="20000"/>
          </a:bodyPr>
          <a:lstStyle/>
          <a:p>
            <a:pPr>
              <a:lnSpc>
                <a:spcPct val="150000"/>
              </a:lnSpc>
            </a:pPr>
            <a:r>
              <a:rPr lang="zh-CN" altLang="en-US" sz="3200" dirty="0">
                <a:solidFill>
                  <a:schemeClr val="bg1">
                    <a:lumMod val="85000"/>
                  </a:schemeClr>
                </a:solidFill>
                <a:latin typeface="微软雅黑" panose="020B0503020204020204" pitchFamily="34" charset="-122"/>
                <a:ea typeface="微软雅黑" panose="020B0503020204020204" pitchFamily="34" charset="-122"/>
              </a:rPr>
              <a:t>An array is an ordered set with arbitrary elements.</a:t>
            </a:r>
            <a:endParaRPr lang="zh-CN" altLang="en-US" sz="3200" dirty="0">
              <a:solidFill>
                <a:schemeClr val="bg1">
                  <a:lumMod val="85000"/>
                </a:schemeClr>
              </a:solidFill>
              <a:latin typeface="微软雅黑" panose="020B0503020204020204" pitchFamily="34" charset="-122"/>
              <a:ea typeface="微软雅黑" panose="020B0503020204020204" pitchFamily="34" charset="-122"/>
            </a:endParaRPr>
          </a:p>
          <a:p>
            <a:pPr>
              <a:lnSpc>
                <a:spcPct val="150000"/>
              </a:lnSpc>
            </a:pP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err="1">
                <a:solidFill>
                  <a:srgbClr val="51A6DF"/>
                </a:solidFill>
                <a:latin typeface="Candara" panose="020E0502030303020204" pitchFamily="34" charset="0"/>
                <a:ea typeface="微软雅黑" panose="020B0503020204020204" pitchFamily="34" charset="-122"/>
              </a:rPr>
              <a:t>var</a:t>
            </a:r>
            <a:r>
              <a:rPr lang="en-US" altLang="zh-CN" sz="3200" dirty="0">
                <a:solidFill>
                  <a:srgbClr val="51A6DF"/>
                </a:solidFill>
                <a:latin typeface="Candara" panose="020E0502030303020204" pitchFamily="34" charset="0"/>
                <a:ea typeface="微软雅黑" panose="020B0503020204020204" pitchFamily="34" charset="-122"/>
              </a:rPr>
              <a:t> a</a:t>
            </a:r>
            <a:r>
              <a:rPr lang="en-US" altLang="zh-CN" sz="3200" dirty="0">
                <a:solidFill>
                  <a:schemeClr val="bg1">
                    <a:lumMod val="85000"/>
                  </a:schemeClr>
                </a:solidFill>
                <a:latin typeface="Candara" panose="020E0502030303020204" pitchFamily="34" charset="0"/>
                <a:ea typeface="微软雅黑" panose="020B0503020204020204" pitchFamily="34" charset="-122"/>
              </a:rPr>
              <a:t> </a:t>
            </a:r>
            <a:r>
              <a:rPr lang="en-US" altLang="zh-CN" sz="3200" dirty="0">
                <a:solidFill>
                  <a:srgbClr val="A7BF41"/>
                </a:solidFill>
                <a:latin typeface="Candara" panose="020E0502030303020204" pitchFamily="34" charset="0"/>
                <a:ea typeface="微软雅黑" panose="020B0503020204020204" pitchFamily="34" charset="-122"/>
              </a:rPr>
              <a:t>=</a:t>
            </a:r>
            <a:r>
              <a:rPr lang="en-US" altLang="zh-CN" sz="3200" dirty="0">
                <a:solidFill>
                  <a:schemeClr val="bg1">
                    <a:lumMod val="85000"/>
                  </a:schemeClr>
                </a:solidFill>
                <a:latin typeface="Candara" panose="020E0502030303020204" pitchFamily="34" charset="0"/>
                <a:ea typeface="微软雅黑" panose="020B0503020204020204" pitchFamily="34" charset="-122"/>
              </a:rPr>
              <a:t> </a:t>
            </a:r>
            <a:r>
              <a:rPr lang="en-US" altLang="zh-CN" sz="3200" dirty="0">
                <a:solidFill>
                  <a:srgbClr val="FFFF00"/>
                </a:solidFill>
                <a:latin typeface="Candara" panose="020E0502030303020204" pitchFamily="34" charset="0"/>
                <a:ea typeface="微软雅黑" panose="020B0503020204020204" pitchFamily="34" charset="-122"/>
              </a:rPr>
              <a:t>[</a:t>
            </a:r>
            <a:r>
              <a:rPr lang="en-US" altLang="zh-CN" sz="3200" dirty="0">
                <a:solidFill>
                  <a:srgbClr val="FF3399"/>
                </a:solidFill>
                <a:latin typeface="Candara" panose="020E0502030303020204" pitchFamily="34" charset="0"/>
                <a:ea typeface="微软雅黑" panose="020B0503020204020204" pitchFamily="34" charset="-122"/>
              </a:rPr>
              <a:t>233</a:t>
            </a:r>
            <a:r>
              <a:rPr lang="en-US" altLang="zh-CN" sz="3200" dirty="0">
                <a:solidFill>
                  <a:schemeClr val="bg1">
                    <a:lumMod val="85000"/>
                  </a:schemeClr>
                </a:solidFill>
                <a:latin typeface="Candara" panose="020E0502030303020204" pitchFamily="34" charset="0"/>
                <a:ea typeface="微软雅黑" panose="020B0503020204020204" pitchFamily="34" charset="-122"/>
              </a:rPr>
              <a:t>, </a:t>
            </a:r>
            <a:r>
              <a:rPr lang="en-US" altLang="zh-CN" sz="3200" dirty="0">
                <a:solidFill>
                  <a:srgbClr val="FF3399"/>
                </a:solidFill>
                <a:latin typeface="Candara" panose="020E0502030303020204" pitchFamily="34" charset="0"/>
                <a:ea typeface="微软雅黑" panose="020B0503020204020204" pitchFamily="34" charset="-122"/>
              </a:rPr>
              <a:t>3.1416</a:t>
            </a:r>
            <a:r>
              <a:rPr lang="en-US" altLang="zh-CN" sz="3200" dirty="0">
                <a:solidFill>
                  <a:schemeClr val="bg1">
                    <a:lumMod val="85000"/>
                  </a:schemeClr>
                </a:solidFill>
                <a:latin typeface="Candara" panose="020E0502030303020204" pitchFamily="34" charset="0"/>
                <a:ea typeface="微软雅黑" panose="020B0503020204020204" pitchFamily="34" charset="-122"/>
              </a:rPr>
              <a:t>, </a:t>
            </a:r>
            <a:r>
              <a:rPr lang="en-US" altLang="zh-CN" sz="3200" dirty="0">
                <a:solidFill>
                  <a:srgbClr val="87C390"/>
                </a:solidFill>
                <a:latin typeface="Candara" panose="020E0502030303020204" pitchFamily="34" charset="0"/>
                <a:ea typeface="微软雅黑" panose="020B0503020204020204" pitchFamily="34" charset="-122"/>
              </a:rPr>
              <a:t>“</a:t>
            </a:r>
            <a:r>
              <a:rPr lang="en-US" altLang="zh-CN" sz="3200" dirty="0" err="1">
                <a:solidFill>
                  <a:srgbClr val="87C390"/>
                </a:solidFill>
                <a:latin typeface="Candara" panose="020E0502030303020204" pitchFamily="34" charset="0"/>
                <a:ea typeface="微软雅黑" panose="020B0503020204020204" pitchFamily="34" charset="-122"/>
              </a:rPr>
              <a:t>Holala</a:t>
            </a:r>
            <a:r>
              <a:rPr lang="en-US" altLang="zh-CN" sz="3200" dirty="0">
                <a:solidFill>
                  <a:srgbClr val="87C390"/>
                </a:solidFill>
                <a:latin typeface="Candara" panose="020E0502030303020204" pitchFamily="34" charset="0"/>
                <a:ea typeface="微软雅黑" panose="020B0503020204020204" pitchFamily="34" charset="-122"/>
              </a:rPr>
              <a:t>”</a:t>
            </a:r>
            <a:r>
              <a:rPr lang="en-US" altLang="zh-CN" sz="3200" dirty="0">
                <a:solidFill>
                  <a:schemeClr val="bg1">
                    <a:lumMod val="85000"/>
                  </a:schemeClr>
                </a:solidFill>
                <a:latin typeface="Candara" panose="020E0502030303020204" pitchFamily="34" charset="0"/>
                <a:ea typeface="微软雅黑" panose="020B0503020204020204" pitchFamily="34" charset="-122"/>
              </a:rPr>
              <a:t>,</a:t>
            </a:r>
            <a:r>
              <a:rPr lang="en-US" altLang="zh-CN" sz="3200" dirty="0">
                <a:solidFill>
                  <a:srgbClr val="00B050"/>
                </a:solidFill>
                <a:latin typeface="Candara" panose="020E0502030303020204" pitchFamily="34" charset="0"/>
                <a:ea typeface="微软雅黑" panose="020B0503020204020204" pitchFamily="34" charset="-122"/>
              </a:rPr>
              <a:t> </a:t>
            </a:r>
            <a:r>
              <a:rPr lang="en-US" altLang="zh-CN" sz="3200" dirty="0">
                <a:solidFill>
                  <a:srgbClr val="CC00CC"/>
                </a:solidFill>
                <a:latin typeface="Candara" panose="020E0502030303020204" pitchFamily="34" charset="0"/>
                <a:ea typeface="微软雅黑" panose="020B0503020204020204" pitchFamily="34" charset="-122"/>
              </a:rPr>
              <a:t>[</a:t>
            </a:r>
            <a:r>
              <a:rPr lang="en-US" altLang="zh-CN" sz="3200" dirty="0">
                <a:solidFill>
                  <a:srgbClr val="FF3399"/>
                </a:solidFill>
                <a:latin typeface="Candara" panose="020E0502030303020204" pitchFamily="34" charset="0"/>
                <a:ea typeface="微软雅黑" panose="020B0503020204020204" pitchFamily="34" charset="-122"/>
              </a:rPr>
              <a:t>1</a:t>
            </a:r>
            <a:r>
              <a:rPr lang="en-US" altLang="zh-CN" sz="3200" dirty="0">
                <a:solidFill>
                  <a:schemeClr val="bg1">
                    <a:lumMod val="85000"/>
                  </a:schemeClr>
                </a:solidFill>
                <a:latin typeface="Candara" panose="020E0502030303020204" pitchFamily="34" charset="0"/>
                <a:ea typeface="微软雅黑" panose="020B0503020204020204" pitchFamily="34" charset="-122"/>
              </a:rPr>
              <a:t>, </a:t>
            </a:r>
            <a:r>
              <a:rPr lang="en-US" altLang="zh-CN" sz="3200" dirty="0">
                <a:solidFill>
                  <a:srgbClr val="FF3399"/>
                </a:solidFill>
                <a:latin typeface="Candara" panose="020E0502030303020204" pitchFamily="34" charset="0"/>
                <a:ea typeface="微软雅黑" panose="020B0503020204020204" pitchFamily="34" charset="-122"/>
              </a:rPr>
              <a:t>2</a:t>
            </a:r>
            <a:r>
              <a:rPr lang="en-US" altLang="zh-CN" sz="3200" dirty="0">
                <a:solidFill>
                  <a:schemeClr val="bg1">
                    <a:lumMod val="85000"/>
                  </a:schemeClr>
                </a:solidFill>
                <a:latin typeface="Candara" panose="020E0502030303020204" pitchFamily="34" charset="0"/>
                <a:ea typeface="微软雅黑" panose="020B0503020204020204" pitchFamily="34" charset="-122"/>
              </a:rPr>
              <a:t>, </a:t>
            </a:r>
            <a:r>
              <a:rPr lang="en-US" altLang="zh-CN" sz="3200" dirty="0">
                <a:solidFill>
                  <a:srgbClr val="FF3399"/>
                </a:solidFill>
                <a:latin typeface="Candara" panose="020E0502030303020204" pitchFamily="34" charset="0"/>
                <a:ea typeface="微软雅黑" panose="020B0503020204020204" pitchFamily="34" charset="-122"/>
              </a:rPr>
              <a:t>3</a:t>
            </a:r>
            <a:r>
              <a:rPr lang="en-US" altLang="zh-CN" sz="3200" dirty="0">
                <a:solidFill>
                  <a:srgbClr val="CC00CC"/>
                </a:solidFill>
                <a:latin typeface="Candara" panose="020E0502030303020204" pitchFamily="34" charset="0"/>
                <a:ea typeface="微软雅黑" panose="020B0503020204020204" pitchFamily="34" charset="-122"/>
              </a:rPr>
              <a:t>]</a:t>
            </a:r>
            <a:r>
              <a:rPr lang="en-US" altLang="zh-CN" sz="3200" dirty="0">
                <a:solidFill>
                  <a:srgbClr val="FFFF00"/>
                </a:solidFill>
                <a:latin typeface="Candara" panose="020E0502030303020204" pitchFamily="34" charset="0"/>
                <a:ea typeface="微软雅黑" panose="020B0503020204020204" pitchFamily="34" charset="-122"/>
              </a:rPr>
              <a:t>]</a:t>
            </a:r>
            <a:r>
              <a:rPr lang="en-US" altLang="zh-CN" sz="3200" dirty="0">
                <a:solidFill>
                  <a:schemeClr val="bg1">
                    <a:lumMod val="85000"/>
                  </a:schemeClr>
                </a:solidFill>
                <a:latin typeface="Candara" panose="020E0502030303020204" pitchFamily="34" charset="0"/>
                <a:ea typeface="微软雅黑" panose="020B0503020204020204" pitchFamily="34" charset="-122"/>
              </a:rPr>
              <a:t>;</a:t>
            </a:r>
            <a:endParaRPr lang="en-US" altLang="zh-CN" sz="3200" dirty="0">
              <a:solidFill>
                <a:schemeClr val="bg1">
                  <a:lumMod val="85000"/>
                </a:schemeClr>
              </a:solidFill>
              <a:latin typeface="Candara" panose="020E0502030303020204" pitchFamily="34" charset="0"/>
              <a:ea typeface="微软雅黑" panose="020B0503020204020204" pitchFamily="34" charset="-122"/>
            </a:endParaRPr>
          </a:p>
          <a:p>
            <a:pPr>
              <a:lnSpc>
                <a:spcPct val="150000"/>
              </a:lnSpc>
            </a:pPr>
            <a:r>
              <a:rPr sz="3200" dirty="0">
                <a:solidFill>
                  <a:schemeClr val="bg1">
                    <a:lumMod val="85000"/>
                  </a:schemeClr>
                </a:solidFill>
                <a:latin typeface="微软雅黑" panose="020B0503020204020204" pitchFamily="34" charset="-122"/>
                <a:ea typeface="微软雅黑" panose="020B0503020204020204" pitchFamily="34" charset="-122"/>
              </a:rPr>
              <a:t>The calling method is array name [subscript], note that subscript should be more than 0. Accessing elements that are not present in the array will get undefined.</a:t>
            </a:r>
            <a:endParaRPr sz="3200" dirty="0">
              <a:solidFill>
                <a:schemeClr val="bg1">
                  <a:lumMod val="85000"/>
                </a:schemeClr>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err="1">
                <a:solidFill>
                  <a:schemeClr val="bg1">
                    <a:lumMod val="85000"/>
                  </a:schemeClr>
                </a:solidFill>
                <a:latin typeface="Candara" panose="020E0502030303020204" pitchFamily="34" charset="0"/>
                <a:ea typeface="微软雅黑" panose="020B0503020204020204" pitchFamily="34" charset="-122"/>
              </a:rPr>
              <a:t>document.</a:t>
            </a:r>
            <a:r>
              <a:rPr lang="en-US" altLang="zh-CN" sz="3200" dirty="0" err="1">
                <a:solidFill>
                  <a:srgbClr val="51A6DF"/>
                </a:solidFill>
                <a:latin typeface="Candara" panose="020E0502030303020204" pitchFamily="34" charset="0"/>
                <a:ea typeface="微软雅黑" panose="020B0503020204020204" pitchFamily="34" charset="-122"/>
              </a:rPr>
              <a:t>write</a:t>
            </a:r>
            <a:r>
              <a:rPr lang="en-US" altLang="zh-CN" sz="3200" dirty="0">
                <a:solidFill>
                  <a:srgbClr val="FFFF00"/>
                </a:solidFill>
                <a:latin typeface="Candara" panose="020E0502030303020204" pitchFamily="34" charset="0"/>
                <a:ea typeface="微软雅黑" panose="020B0503020204020204" pitchFamily="34" charset="-122"/>
              </a:rPr>
              <a:t>(</a:t>
            </a:r>
            <a:r>
              <a:rPr lang="en-US" altLang="zh-CN" sz="3200" dirty="0">
                <a:solidFill>
                  <a:srgbClr val="51A6DF"/>
                </a:solidFill>
                <a:latin typeface="Candara" panose="020E0502030303020204" pitchFamily="34" charset="0"/>
                <a:ea typeface="微软雅黑" panose="020B0503020204020204" pitchFamily="34" charset="-122"/>
              </a:rPr>
              <a:t>a</a:t>
            </a:r>
            <a:r>
              <a:rPr lang="en-US" altLang="zh-CN" sz="3200" dirty="0">
                <a:solidFill>
                  <a:srgbClr val="FFFF00"/>
                </a:solidFill>
                <a:latin typeface="Candara" panose="020E0502030303020204" pitchFamily="34" charset="0"/>
                <a:ea typeface="微软雅黑" panose="020B0503020204020204" pitchFamily="34" charset="-122"/>
              </a:rPr>
              <a:t>[</a:t>
            </a:r>
            <a:r>
              <a:rPr lang="en-US" altLang="zh-CN" sz="3200" dirty="0">
                <a:solidFill>
                  <a:srgbClr val="FF3399"/>
                </a:solidFill>
                <a:latin typeface="Candara" panose="020E0502030303020204" pitchFamily="34" charset="0"/>
                <a:ea typeface="微软雅黑" panose="020B0503020204020204" pitchFamily="34" charset="-122"/>
              </a:rPr>
              <a:t>0</a:t>
            </a:r>
            <a:r>
              <a:rPr lang="en-US" altLang="zh-CN" sz="3200" dirty="0">
                <a:solidFill>
                  <a:srgbClr val="FFFF00"/>
                </a:solidFill>
                <a:latin typeface="Candara" panose="020E0502030303020204" pitchFamily="34" charset="0"/>
                <a:ea typeface="微软雅黑" panose="020B0503020204020204" pitchFamily="34" charset="-122"/>
              </a:rPr>
              <a:t>])</a:t>
            </a:r>
            <a:r>
              <a:rPr lang="en-US" altLang="zh-CN" sz="3200" dirty="0">
                <a:solidFill>
                  <a:schemeClr val="bg1">
                    <a:lumMod val="85000"/>
                  </a:schemeClr>
                </a:solidFill>
                <a:latin typeface="Candara" panose="020E0502030303020204" pitchFamily="34" charset="0"/>
                <a:ea typeface="微软雅黑" panose="020B0503020204020204" pitchFamily="34" charset="-122"/>
              </a:rPr>
              <a:t>;</a:t>
            </a:r>
            <a:endParaRPr lang="en-US" altLang="zh-CN" sz="3200" dirty="0">
              <a:solidFill>
                <a:schemeClr val="bg1">
                  <a:lumMod val="85000"/>
                </a:schemeClr>
              </a:solidFill>
              <a:latin typeface="Candara" panose="020E0502030303020204" pitchFamily="34" charset="0"/>
              <a:ea typeface="微软雅黑" panose="020B0503020204020204" pitchFamily="34" charset="-122"/>
            </a:endParaRPr>
          </a:p>
          <a:p>
            <a:pPr marL="0" indent="0">
              <a:lnSpc>
                <a:spcPct val="150000"/>
              </a:lnSpc>
              <a:buNone/>
            </a:pPr>
            <a:r>
              <a:rPr lang="en-US" altLang="zh-CN" sz="3200" dirty="0">
                <a:solidFill>
                  <a:schemeClr val="bg1">
                    <a:lumMod val="85000"/>
                  </a:schemeClr>
                </a:solidFill>
                <a:latin typeface="Candara" panose="020E0502030303020204" pitchFamily="34" charset="0"/>
                <a:ea typeface="微软雅黑" panose="020B0503020204020204" pitchFamily="34" charset="-122"/>
              </a:rPr>
              <a:t>	</a:t>
            </a:r>
            <a:r>
              <a:rPr lang="en-US" altLang="zh-CN" sz="3200" dirty="0">
                <a:solidFill>
                  <a:srgbClr val="51A6DF"/>
                </a:solidFill>
                <a:latin typeface="Candara" panose="020E0502030303020204" pitchFamily="34" charset="0"/>
                <a:ea typeface="微软雅黑" panose="020B0503020204020204" pitchFamily="34" charset="-122"/>
              </a:rPr>
              <a:t>a</a:t>
            </a:r>
            <a:r>
              <a:rPr lang="en-US" altLang="zh-CN" sz="3200" dirty="0">
                <a:solidFill>
                  <a:srgbClr val="FFFF00"/>
                </a:solidFill>
                <a:latin typeface="Candara" panose="020E0502030303020204" pitchFamily="34" charset="0"/>
                <a:ea typeface="微软雅黑" panose="020B0503020204020204" pitchFamily="34" charset="-122"/>
              </a:rPr>
              <a:t>[</a:t>
            </a:r>
            <a:r>
              <a:rPr lang="en-US" altLang="zh-CN" sz="3200" dirty="0">
                <a:solidFill>
                  <a:srgbClr val="FF3399"/>
                </a:solidFill>
                <a:latin typeface="Candara" panose="020E0502030303020204" pitchFamily="34" charset="0"/>
                <a:ea typeface="微软雅黑" panose="020B0503020204020204" pitchFamily="34" charset="-122"/>
              </a:rPr>
              <a:t>10</a:t>
            </a:r>
            <a:r>
              <a:rPr lang="en-US" altLang="zh-CN" sz="3200" dirty="0">
                <a:solidFill>
                  <a:srgbClr val="FFFF00"/>
                </a:solidFill>
                <a:latin typeface="Candara" panose="020E0502030303020204" pitchFamily="34" charset="0"/>
                <a:ea typeface="微软雅黑" panose="020B0503020204020204" pitchFamily="34" charset="-122"/>
              </a:rPr>
              <a:t>]</a:t>
            </a:r>
            <a:r>
              <a:rPr lang="en-US" altLang="zh-CN" sz="3200" dirty="0">
                <a:solidFill>
                  <a:schemeClr val="bg1">
                    <a:lumMod val="85000"/>
                  </a:schemeClr>
                </a:solidFill>
                <a:latin typeface="Candara" panose="020E0502030303020204" pitchFamily="34" charset="0"/>
                <a:ea typeface="微软雅黑" panose="020B0503020204020204" pitchFamily="34" charset="-122"/>
              </a:rPr>
              <a:t> </a:t>
            </a:r>
            <a:r>
              <a:rPr lang="en-US" altLang="zh-CN" sz="3200" dirty="0">
                <a:solidFill>
                  <a:srgbClr val="A7BF41"/>
                </a:solidFill>
                <a:latin typeface="Candara" panose="020E0502030303020204" pitchFamily="34" charset="0"/>
                <a:ea typeface="微软雅黑" panose="020B0503020204020204" pitchFamily="34" charset="-122"/>
              </a:rPr>
              <a:t>=</a:t>
            </a:r>
            <a:r>
              <a:rPr lang="en-US" altLang="zh-CN" sz="3200" dirty="0">
                <a:solidFill>
                  <a:schemeClr val="bg1">
                    <a:lumMod val="85000"/>
                  </a:schemeClr>
                </a:solidFill>
                <a:latin typeface="Candara" panose="020E0502030303020204" pitchFamily="34" charset="0"/>
                <a:ea typeface="微软雅黑" panose="020B0503020204020204" pitchFamily="34" charset="-122"/>
              </a:rPr>
              <a:t> </a:t>
            </a:r>
            <a:r>
              <a:rPr lang="en-US" altLang="zh-CN" sz="3200" dirty="0">
                <a:solidFill>
                  <a:srgbClr val="FF3399"/>
                </a:solidFill>
                <a:latin typeface="Candara" panose="020E0502030303020204" pitchFamily="34" charset="0"/>
                <a:ea typeface="微软雅黑" panose="020B0503020204020204" pitchFamily="34" charset="-122"/>
              </a:rPr>
              <a:t>2.5</a:t>
            </a:r>
            <a:r>
              <a:rPr lang="en-US" altLang="zh-CN" sz="3200" dirty="0">
                <a:solidFill>
                  <a:schemeClr val="bg1">
                    <a:lumMod val="85000"/>
                  </a:schemeClr>
                </a:solidFill>
                <a:latin typeface="Candara" panose="020E0502030303020204" pitchFamily="34" charset="0"/>
                <a:ea typeface="微软雅黑" panose="020B0503020204020204" pitchFamily="34" charset="-122"/>
              </a:rPr>
              <a:t>;</a:t>
            </a:r>
            <a:endParaRPr lang="en-US" altLang="zh-CN" sz="3200" dirty="0">
              <a:solidFill>
                <a:schemeClr val="bg1">
                  <a:lumMod val="85000"/>
                </a:schemeClr>
              </a:solidFill>
              <a:latin typeface="Candara" panose="020E0502030303020204" pitchFamily="34" charset="0"/>
              <a:ea typeface="微软雅黑" panose="020B0503020204020204" pitchFamily="34" charset="-122"/>
            </a:endParaRPr>
          </a:p>
          <a:p>
            <a:pPr>
              <a:lnSpc>
                <a:spcPct val="150000"/>
              </a:lnSpc>
            </a:pPr>
            <a:endParaRPr lang="zh-CN" altLang="en-US" sz="32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5" name="标题 1"/>
          <p:cNvSpPr txBox="1"/>
          <p:nvPr/>
        </p:nvSpPr>
        <p:spPr>
          <a:xfrm>
            <a:off x="522747" y="0"/>
            <a:ext cx="6642327" cy="865239"/>
          </a:xfrm>
          <a:prstGeom prst="rect">
            <a:avLst/>
          </a:prstGeom>
          <a:solidFill>
            <a:srgbClr val="002B36"/>
          </a:solidFill>
          <a:effectLst>
            <a:outerShdw blurRad="50800" dist="12700" dir="5400000" algn="t" rotWithShape="0">
              <a:schemeClr val="bg1">
                <a:lumMod val="65000"/>
                <a:alpha val="40000"/>
              </a:schemeClr>
            </a:outerShdw>
            <a:softEdge rad="12700"/>
          </a:effectLst>
        </p:spPr>
        <p:txBody>
          <a:bodyPr vert="horz" lIns="540000" tIns="3600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sz="3200" dirty="0">
                <a:solidFill>
                  <a:schemeClr val="accent4">
                    <a:lumMod val="60000"/>
                    <a:lumOff val="40000"/>
                  </a:schemeClr>
                </a:solidFill>
              </a:rPr>
              <a:t>JS data type</a:t>
            </a:r>
            <a:endParaRPr sz="3200" dirty="0">
              <a:solidFill>
                <a:schemeClr val="accent4">
                  <a:lumMod val="60000"/>
                  <a:lumOff val="40000"/>
                </a:schemeClr>
              </a:solidFill>
            </a:endParaRPr>
          </a:p>
        </p:txBody>
      </p:sp>
      <p:sp>
        <p:nvSpPr>
          <p:cNvPr id="6" name="乘号 5"/>
          <p:cNvSpPr/>
          <p:nvPr/>
        </p:nvSpPr>
        <p:spPr>
          <a:xfrm>
            <a:off x="6626210" y="210147"/>
            <a:ext cx="396000" cy="396000"/>
          </a:xfrm>
          <a:prstGeom prst="mathMultiply">
            <a:avLst>
              <a:gd name="adj1" fmla="val 10542"/>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65239"/>
          </a:xfrm>
          <a:solidFill>
            <a:srgbClr val="004052"/>
          </a:solidFill>
        </p:spPr>
        <p:txBody>
          <a:bodyPr lIns="540000" tIns="576000">
            <a:noAutofit/>
          </a:bodyPr>
          <a:lstStyle/>
          <a:p>
            <a:endParaRPr lang="zh-CN" altLang="en-US" sz="2000" dirty="0">
              <a:solidFill>
                <a:schemeClr val="accent6">
                  <a:lumMod val="75000"/>
                </a:schemeClr>
              </a:solidFill>
            </a:endParaRPr>
          </a:p>
        </p:txBody>
      </p:sp>
      <p:sp>
        <p:nvSpPr>
          <p:cNvPr id="3" name="竖排文字占位符 2"/>
          <p:cNvSpPr>
            <a:spLocks noGrp="1"/>
          </p:cNvSpPr>
          <p:nvPr>
            <p:ph type="body" orient="vert" idx="1"/>
          </p:nvPr>
        </p:nvSpPr>
        <p:spPr>
          <a:xfrm>
            <a:off x="432619" y="1268361"/>
            <a:ext cx="11356258" cy="4908602"/>
          </a:xfrm>
        </p:spPr>
        <p:txBody>
          <a:bodyPr vert="horz">
            <a:normAutofit/>
          </a:bodyPr>
          <a:lstStyle/>
          <a:p>
            <a:pPr marL="0" indent="0">
              <a:buNone/>
            </a:pPr>
            <a:r>
              <a:rPr lang="en-US" altLang="zh-CN" sz="3200" dirty="0" err="1">
                <a:solidFill>
                  <a:schemeClr val="bg1">
                    <a:lumMod val="85000"/>
                  </a:schemeClr>
                </a:solidFill>
                <a:latin typeface="微软雅黑" panose="020B0503020204020204" pitchFamily="34" charset="-122"/>
                <a:ea typeface="微软雅黑" panose="020B0503020204020204" pitchFamily="34" charset="-122"/>
              </a:rPr>
              <a:t>var</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err="1">
                <a:solidFill>
                  <a:srgbClr val="51A6DF"/>
                </a:solidFill>
                <a:latin typeface="微软雅黑" panose="020B0503020204020204" pitchFamily="34" charset="-122"/>
                <a:ea typeface="微软雅黑" panose="020B0503020204020204" pitchFamily="34" charset="-122"/>
              </a:rPr>
              <a:t>girlFriend</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 </a:t>
            </a:r>
            <a:r>
              <a:rPr lang="en-US" altLang="zh-CN" sz="3200" dirty="0">
                <a:solidFill>
                  <a:srgbClr val="FFFF00"/>
                </a:solidFill>
                <a:latin typeface="微软雅黑" panose="020B0503020204020204" pitchFamily="34" charset="-122"/>
                <a:ea typeface="微软雅黑" panose="020B0503020204020204" pitchFamily="34" charset="-122"/>
              </a:rPr>
              <a:t>{</a:t>
            </a:r>
            <a:endParaRPr lang="en-US" altLang="zh-CN" sz="3200" dirty="0">
              <a:solidFill>
                <a:srgbClr val="FFFF00"/>
              </a:solidFill>
              <a:latin typeface="微软雅黑" panose="020B0503020204020204" pitchFamily="34" charset="-122"/>
              <a:ea typeface="微软雅黑" panose="020B0503020204020204" pitchFamily="34" charset="-122"/>
            </a:endParaRPr>
          </a:p>
          <a:p>
            <a:pPr marL="0" indent="0">
              <a:buNone/>
            </a:pPr>
            <a:r>
              <a:rPr lang="en-US" altLang="zh-CN" sz="3200" dirty="0">
                <a:solidFill>
                  <a:schemeClr val="bg1">
                    <a:lumMod val="85000"/>
                  </a:schemeClr>
                </a:solidFill>
                <a:latin typeface="微软雅黑" panose="020B0503020204020204" pitchFamily="34" charset="-122"/>
                <a:ea typeface="微软雅黑" panose="020B0503020204020204" pitchFamily="34" charset="-122"/>
              </a:rPr>
              <a:t>	gender: </a:t>
            </a:r>
            <a:r>
              <a:rPr lang="en-US" altLang="zh-CN" sz="3200" dirty="0">
                <a:solidFill>
                  <a:srgbClr val="51A6DF"/>
                </a:solidFill>
                <a:latin typeface="微软雅黑" panose="020B0503020204020204" pitchFamily="34" charset="-122"/>
                <a:ea typeface="微软雅黑" panose="020B0503020204020204" pitchFamily="34" charset="-122"/>
              </a:rPr>
              <a:t>male</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a:t>
            </a:r>
            <a:endParaRPr lang="en-US" altLang="zh-CN" sz="3200" dirty="0">
              <a:solidFill>
                <a:schemeClr val="bg1">
                  <a:lumMod val="85000"/>
                </a:schemeClr>
              </a:solidFill>
              <a:latin typeface="微软雅黑" panose="020B0503020204020204" pitchFamily="34" charset="-122"/>
              <a:ea typeface="微软雅黑" panose="020B0503020204020204" pitchFamily="34" charset="-122"/>
            </a:endParaRPr>
          </a:p>
          <a:p>
            <a:pPr marL="0" indent="0">
              <a:buNone/>
            </a:pPr>
            <a:r>
              <a:rPr lang="en-US" altLang="zh-CN" sz="3200" dirty="0">
                <a:solidFill>
                  <a:schemeClr val="bg1">
                    <a:lumMod val="85000"/>
                  </a:schemeClr>
                </a:solidFill>
                <a:latin typeface="微软雅黑" panose="020B0503020204020204" pitchFamily="34" charset="-122"/>
                <a:ea typeface="微软雅黑" panose="020B0503020204020204" pitchFamily="34" charset="-122"/>
              </a:rPr>
              <a:t>	age: </a:t>
            </a:r>
            <a:r>
              <a:rPr lang="en-US" altLang="zh-CN" sz="3200" dirty="0">
                <a:solidFill>
                  <a:srgbClr val="FF3399"/>
                </a:solidFill>
                <a:latin typeface="微软雅黑" panose="020B0503020204020204" pitchFamily="34" charset="-122"/>
                <a:ea typeface="微软雅黑" panose="020B0503020204020204" pitchFamily="34" charset="-122"/>
              </a:rPr>
              <a:t>19</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a:t>
            </a:r>
            <a:endParaRPr lang="en-US" altLang="zh-CN" sz="3200" dirty="0">
              <a:solidFill>
                <a:schemeClr val="bg1">
                  <a:lumMod val="85000"/>
                </a:schemeClr>
              </a:solidFill>
              <a:latin typeface="微软雅黑" panose="020B0503020204020204" pitchFamily="34" charset="-122"/>
              <a:ea typeface="微软雅黑" panose="020B0503020204020204" pitchFamily="34" charset="-122"/>
            </a:endParaRPr>
          </a:p>
          <a:p>
            <a:pPr marL="0" indent="0">
              <a:buNone/>
            </a:pPr>
            <a:r>
              <a:rPr lang="en-US" altLang="zh-CN" sz="3200" dirty="0">
                <a:solidFill>
                  <a:schemeClr val="bg1">
                    <a:lumMod val="85000"/>
                  </a:schemeClr>
                </a:solidFill>
                <a:latin typeface="微软雅黑" panose="020B0503020204020204" pitchFamily="34" charset="-122"/>
                <a:ea typeface="微软雅黑" panose="020B0503020204020204" pitchFamily="34" charset="-122"/>
              </a:rPr>
              <a:t>	hobby: </a:t>
            </a:r>
            <a:r>
              <a:rPr lang="en-US" altLang="zh-CN" sz="3200" dirty="0">
                <a:solidFill>
                  <a:srgbClr val="CC00CC"/>
                </a:solidFill>
                <a:latin typeface="微软雅黑" panose="020B0503020204020204" pitchFamily="34" charset="-122"/>
                <a:ea typeface="微软雅黑" panose="020B0503020204020204" pitchFamily="34" charset="-122"/>
              </a:rPr>
              <a:t>[</a:t>
            </a:r>
            <a:r>
              <a:rPr lang="en-US" altLang="zh-CN" sz="3200" dirty="0">
                <a:solidFill>
                  <a:srgbClr val="87C390"/>
                </a:solidFill>
                <a:latin typeface="微软雅黑" panose="020B0503020204020204" pitchFamily="34" charset="-122"/>
                <a:ea typeface="微软雅黑" panose="020B0503020204020204" pitchFamily="34" charset="-122"/>
              </a:rPr>
              <a:t>“Android”</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87C390"/>
                </a:solidFill>
                <a:latin typeface="微软雅黑" panose="020B0503020204020204" pitchFamily="34" charset="-122"/>
                <a:ea typeface="微软雅黑" panose="020B0503020204020204" pitchFamily="34" charset="-122"/>
              </a:rPr>
              <a:t>“Java”</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87C390"/>
                </a:solidFill>
                <a:latin typeface="微软雅黑" panose="020B0503020204020204" pitchFamily="34" charset="-122"/>
                <a:ea typeface="微软雅黑" panose="020B0503020204020204" pitchFamily="34" charset="-122"/>
              </a:rPr>
              <a:t>“steam”</a:t>
            </a:r>
            <a:r>
              <a:rPr lang="en-US" altLang="zh-CN" sz="3200" dirty="0">
                <a:solidFill>
                  <a:srgbClr val="CC00CC"/>
                </a:solidFill>
                <a:latin typeface="微软雅黑" panose="020B0503020204020204" pitchFamily="34" charset="-122"/>
                <a:ea typeface="微软雅黑" panose="020B0503020204020204" pitchFamily="34" charset="-122"/>
              </a:rPr>
              <a:t>]</a:t>
            </a:r>
            <a:endParaRPr lang="en-US" altLang="zh-CN" sz="3200" dirty="0">
              <a:solidFill>
                <a:srgbClr val="CC00CC"/>
              </a:solidFill>
              <a:latin typeface="微软雅黑" panose="020B0503020204020204" pitchFamily="34" charset="-122"/>
              <a:ea typeface="微软雅黑" panose="020B0503020204020204" pitchFamily="34" charset="-122"/>
            </a:endParaRPr>
          </a:p>
          <a:p>
            <a:pPr marL="0" indent="0">
              <a:buNone/>
            </a:pPr>
            <a:r>
              <a:rPr lang="en-US" altLang="zh-CN" sz="3200" dirty="0">
                <a:solidFill>
                  <a:srgbClr val="FFFF00"/>
                </a:solidFill>
                <a:latin typeface="微软雅黑" panose="020B0503020204020204" pitchFamily="34" charset="-122"/>
                <a:ea typeface="微软雅黑" panose="020B0503020204020204" pitchFamily="34" charset="-122"/>
              </a:rPr>
              <a:t>}</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a:t>
            </a:r>
            <a:endParaRPr lang="en-US" altLang="zh-CN" sz="3200" dirty="0">
              <a:solidFill>
                <a:schemeClr val="bg1">
                  <a:lumMod val="85000"/>
                </a:schemeClr>
              </a:solidFill>
              <a:latin typeface="微软雅黑" panose="020B0503020204020204" pitchFamily="34" charset="-122"/>
              <a:ea typeface="微软雅黑" panose="020B0503020204020204" pitchFamily="34" charset="-122"/>
            </a:endParaRPr>
          </a:p>
          <a:p>
            <a:r>
              <a:rPr lang="zh-CN" altLang="en-US" sz="3200" dirty="0">
                <a:solidFill>
                  <a:schemeClr val="bg1">
                    <a:lumMod val="85000"/>
                  </a:schemeClr>
                </a:solidFill>
                <a:latin typeface="微软雅黑" panose="020B0503020204020204" pitchFamily="34" charset="-122"/>
                <a:ea typeface="微软雅黑" panose="020B0503020204020204" pitchFamily="34" charset="-122"/>
              </a:rPr>
              <a:t>object</a:t>
            </a:r>
            <a:endParaRPr lang="zh-CN" altLang="en-US" sz="3200" dirty="0">
              <a:solidFill>
                <a:schemeClr val="bg1">
                  <a:lumMod val="85000"/>
                </a:schemeClr>
              </a:solidFill>
              <a:latin typeface="微软雅黑" panose="020B0503020204020204" pitchFamily="34" charset="-122"/>
              <a:ea typeface="微软雅黑" panose="020B0503020204020204" pitchFamily="34" charset="-122"/>
            </a:endParaRPr>
          </a:p>
          <a:p>
            <a:pPr marL="0" indent="0">
              <a:buNone/>
            </a:pPr>
            <a:r>
              <a:rPr lang="en-US" altLang="zh-CN" sz="3200" dirty="0">
                <a:solidFill>
                  <a:srgbClr val="51A6DF"/>
                </a:solidFill>
                <a:latin typeface="微软雅黑" panose="020B0503020204020204" pitchFamily="34" charset="-122"/>
                <a:ea typeface="微软雅黑" panose="020B0503020204020204" pitchFamily="34" charset="-122"/>
              </a:rPr>
              <a:t> </a:t>
            </a:r>
            <a:r>
              <a:rPr lang="en-US" altLang="zh-CN" sz="3200" dirty="0" err="1">
                <a:solidFill>
                  <a:srgbClr val="51A6DF"/>
                </a:solidFill>
                <a:latin typeface="微软雅黑" panose="020B0503020204020204" pitchFamily="34" charset="-122"/>
                <a:ea typeface="微软雅黑" panose="020B0503020204020204" pitchFamily="34" charset="-122"/>
              </a:rPr>
              <a:t>girlFriend</a:t>
            </a:r>
            <a:r>
              <a:rPr lang="en-US" altLang="zh-CN" sz="3200" dirty="0" err="1">
                <a:solidFill>
                  <a:schemeClr val="bg1">
                    <a:lumMod val="85000"/>
                  </a:schemeClr>
                </a:solidFill>
                <a:latin typeface="微软雅黑" panose="020B0503020204020204" pitchFamily="34" charset="-122"/>
                <a:ea typeface="微软雅黑" panose="020B0503020204020204" pitchFamily="34" charset="-122"/>
              </a:rPr>
              <a:t>.</a:t>
            </a:r>
            <a:r>
              <a:rPr lang="en-US" altLang="zh-CN" sz="3200" dirty="0" err="1">
                <a:solidFill>
                  <a:srgbClr val="51A6DF"/>
                </a:solidFill>
                <a:latin typeface="微软雅黑" panose="020B0503020204020204" pitchFamily="34" charset="-122"/>
                <a:ea typeface="微软雅黑" panose="020B0503020204020204" pitchFamily="34" charset="-122"/>
              </a:rPr>
              <a:t>gender</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A7BF41"/>
                </a:solidFill>
                <a:latin typeface="微软雅黑" panose="020B0503020204020204" pitchFamily="34" charset="-122"/>
                <a:ea typeface="微软雅黑" panose="020B0503020204020204" pitchFamily="34" charset="-122"/>
              </a:rPr>
              <a:t>=&gt;</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err="1">
                <a:solidFill>
                  <a:srgbClr val="51A6DF"/>
                </a:solidFill>
                <a:latin typeface="微软雅黑" panose="020B0503020204020204" pitchFamily="34" charset="-122"/>
                <a:ea typeface="微软雅黑" panose="020B0503020204020204" pitchFamily="34" charset="-122"/>
              </a:rPr>
              <a:t>girlFriend</a:t>
            </a:r>
            <a:r>
              <a:rPr lang="en-US" altLang="zh-CN" sz="3200" dirty="0">
                <a:solidFill>
                  <a:srgbClr val="FFFF00"/>
                </a:solidFill>
                <a:latin typeface="微软雅黑" panose="020B0503020204020204" pitchFamily="34" charset="-122"/>
                <a:ea typeface="微软雅黑" panose="020B0503020204020204" pitchFamily="34" charset="-122"/>
              </a:rPr>
              <a:t>[</a:t>
            </a:r>
            <a:r>
              <a:rPr lang="en-US" altLang="zh-CN" sz="3200" dirty="0">
                <a:solidFill>
                  <a:srgbClr val="87C390"/>
                </a:solidFill>
                <a:latin typeface="微软雅黑" panose="020B0503020204020204" pitchFamily="34" charset="-122"/>
                <a:ea typeface="微软雅黑" panose="020B0503020204020204" pitchFamily="34" charset="-122"/>
              </a:rPr>
              <a:t>“gender”</a:t>
            </a:r>
            <a:r>
              <a:rPr lang="en-US" altLang="zh-CN" sz="3200" dirty="0">
                <a:solidFill>
                  <a:srgbClr val="FFFF00"/>
                </a:solidFill>
                <a:latin typeface="微软雅黑" panose="020B0503020204020204" pitchFamily="34" charset="-122"/>
                <a:ea typeface="微软雅黑" panose="020B0503020204020204" pitchFamily="34" charset="-122"/>
              </a:rPr>
              <a:t>]</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A7BF41"/>
                </a:solidFill>
                <a:latin typeface="微软雅黑" panose="020B0503020204020204" pitchFamily="34" charset="-122"/>
                <a:ea typeface="微软雅黑" panose="020B0503020204020204" pitchFamily="34" charset="-122"/>
              </a:rPr>
              <a:t>=&gt;</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87C390"/>
                </a:solidFill>
                <a:latin typeface="微软雅黑" panose="020B0503020204020204" pitchFamily="34" charset="-122"/>
                <a:ea typeface="微软雅黑" panose="020B0503020204020204" pitchFamily="34" charset="-122"/>
              </a:rPr>
              <a:t>“male”</a:t>
            </a:r>
            <a:endParaRPr lang="zh-CN" altLang="en-US" sz="32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5" name="标题 1"/>
          <p:cNvSpPr txBox="1"/>
          <p:nvPr/>
        </p:nvSpPr>
        <p:spPr>
          <a:xfrm>
            <a:off x="522747" y="0"/>
            <a:ext cx="6642327" cy="865239"/>
          </a:xfrm>
          <a:prstGeom prst="rect">
            <a:avLst/>
          </a:prstGeom>
          <a:solidFill>
            <a:srgbClr val="002B36"/>
          </a:solidFill>
          <a:effectLst>
            <a:outerShdw blurRad="50800" dist="12700" dir="5400000" algn="t" rotWithShape="0">
              <a:schemeClr val="bg1">
                <a:lumMod val="65000"/>
                <a:alpha val="40000"/>
              </a:schemeClr>
            </a:outerShdw>
            <a:softEdge rad="12700"/>
          </a:effectLst>
        </p:spPr>
        <p:txBody>
          <a:bodyPr vert="horz" lIns="540000" tIns="3600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sz="3200" dirty="0">
                <a:solidFill>
                  <a:schemeClr val="accent4">
                    <a:lumMod val="60000"/>
                    <a:lumOff val="40000"/>
                  </a:schemeClr>
                </a:solidFill>
                <a:sym typeface="+mn-ea"/>
              </a:rPr>
              <a:t>JS data type</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乘号 5"/>
          <p:cNvSpPr/>
          <p:nvPr/>
        </p:nvSpPr>
        <p:spPr>
          <a:xfrm>
            <a:off x="6626210" y="210147"/>
            <a:ext cx="396000" cy="396000"/>
          </a:xfrm>
          <a:prstGeom prst="mathMultiply">
            <a:avLst>
              <a:gd name="adj1" fmla="val 10542"/>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65239"/>
          </a:xfrm>
          <a:solidFill>
            <a:srgbClr val="004052"/>
          </a:solidFill>
        </p:spPr>
        <p:txBody>
          <a:bodyPr lIns="540000" tIns="576000">
            <a:noAutofit/>
          </a:bodyPr>
          <a:lstStyle/>
          <a:p>
            <a:endParaRPr lang="zh-CN" altLang="en-US" sz="2000" dirty="0">
              <a:solidFill>
                <a:schemeClr val="accent6">
                  <a:lumMod val="75000"/>
                </a:schemeClr>
              </a:solidFill>
            </a:endParaRPr>
          </a:p>
        </p:txBody>
      </p:sp>
      <p:sp>
        <p:nvSpPr>
          <p:cNvPr id="3" name="竖排文字占位符 2"/>
          <p:cNvSpPr>
            <a:spLocks noGrp="1"/>
          </p:cNvSpPr>
          <p:nvPr>
            <p:ph type="body" orient="vert" idx="1"/>
          </p:nvPr>
        </p:nvSpPr>
        <p:spPr>
          <a:xfrm>
            <a:off x="432619" y="1268361"/>
            <a:ext cx="11356258" cy="4908602"/>
          </a:xfrm>
        </p:spPr>
        <p:txBody>
          <a:bodyPr vert="horz">
            <a:normAutofit/>
          </a:bodyPr>
          <a:lstStyle/>
          <a:p>
            <a:r>
              <a:rPr sz="3200" dirty="0">
                <a:solidFill>
                  <a:schemeClr val="bg1">
                    <a:lumMod val="85000"/>
                  </a:schemeClr>
                </a:solidFill>
                <a:latin typeface="微软雅黑" panose="020B0503020204020204" pitchFamily="34" charset="-122"/>
                <a:ea typeface="微软雅黑" panose="020B0503020204020204" pitchFamily="34" charset="-122"/>
              </a:rPr>
              <a:t>The function type is the most special data type in JS. The function type is not a function mentioned before.</a:t>
            </a:r>
            <a:endParaRPr sz="3200" dirty="0">
              <a:solidFill>
                <a:schemeClr val="bg1">
                  <a:lumMod val="85000"/>
                </a:schemeClr>
              </a:solidFill>
              <a:latin typeface="微软雅黑" panose="020B0503020204020204" pitchFamily="34" charset="-122"/>
              <a:ea typeface="微软雅黑" panose="020B0503020204020204" pitchFamily="34" charset="-122"/>
            </a:endParaRPr>
          </a:p>
          <a:p>
            <a:pPr marL="0" indent="0">
              <a:buNone/>
            </a:pPr>
            <a:r>
              <a:rPr lang="en-US" altLang="zh-CN" sz="3200" dirty="0" err="1">
                <a:solidFill>
                  <a:schemeClr val="bg1">
                    <a:lumMod val="85000"/>
                  </a:schemeClr>
                </a:solidFill>
                <a:latin typeface="微软雅黑" panose="020B0503020204020204" pitchFamily="34" charset="-122"/>
                <a:ea typeface="微软雅黑" panose="020B0503020204020204" pitchFamily="34" charset="-122"/>
              </a:rPr>
              <a:t>var</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51A6DF"/>
                </a:solidFill>
                <a:latin typeface="微软雅黑" panose="020B0503020204020204" pitchFamily="34" charset="-122"/>
                <a:ea typeface="微软雅黑" panose="020B0503020204020204" pitchFamily="34" charset="-122"/>
              </a:rPr>
              <a:t>min</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A7BF41"/>
                </a:solidFill>
                <a:latin typeface="微软雅黑" panose="020B0503020204020204" pitchFamily="34" charset="-122"/>
                <a:ea typeface="微软雅黑" panose="020B0503020204020204" pitchFamily="34" charset="-122"/>
              </a:rPr>
              <a:t>=</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A7BF41"/>
                </a:solidFill>
                <a:latin typeface="微软雅黑" panose="020B0503020204020204" pitchFamily="34" charset="-122"/>
                <a:ea typeface="微软雅黑" panose="020B0503020204020204" pitchFamily="34" charset="-122"/>
              </a:rPr>
              <a:t>function</a:t>
            </a:r>
            <a:r>
              <a:rPr lang="en-US" altLang="zh-CN" sz="3200" dirty="0">
                <a:solidFill>
                  <a:srgbClr val="FFFF00"/>
                </a:solidFill>
                <a:latin typeface="微软雅黑" panose="020B0503020204020204" pitchFamily="34" charset="-122"/>
                <a:ea typeface="微软雅黑" panose="020B0503020204020204" pitchFamily="34" charset="-122"/>
              </a:rPr>
              <a:t>(</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a, b</a:t>
            </a:r>
            <a:r>
              <a:rPr lang="en-US" altLang="zh-CN" sz="3200" dirty="0">
                <a:solidFill>
                  <a:srgbClr val="FFFF00"/>
                </a:solidFill>
                <a:latin typeface="微软雅黑" panose="020B0503020204020204" pitchFamily="34" charset="-122"/>
                <a:ea typeface="微软雅黑" panose="020B0503020204020204" pitchFamily="34" charset="-122"/>
              </a:rPr>
              <a:t>)</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endParaRPr lang="en-US" altLang="zh-CN" sz="3200" dirty="0">
              <a:solidFill>
                <a:schemeClr val="bg1">
                  <a:lumMod val="85000"/>
                </a:schemeClr>
              </a:solidFill>
              <a:latin typeface="微软雅黑" panose="020B0503020204020204" pitchFamily="34" charset="-122"/>
              <a:ea typeface="微软雅黑" panose="020B0503020204020204" pitchFamily="34" charset="-122"/>
            </a:endParaRPr>
          </a:p>
          <a:p>
            <a:pPr marL="0" indent="0">
              <a:buNone/>
            </a:pP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51A6DF"/>
                </a:solidFill>
                <a:latin typeface="微软雅黑" panose="020B0503020204020204" pitchFamily="34" charset="-122"/>
                <a:ea typeface="微软雅黑" panose="020B0503020204020204" pitchFamily="34" charset="-122"/>
              </a:rPr>
              <a:t>return</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CC00CC"/>
                </a:solidFill>
                <a:latin typeface="微软雅黑" panose="020B0503020204020204" pitchFamily="34" charset="-122"/>
                <a:ea typeface="微软雅黑" panose="020B0503020204020204" pitchFamily="34" charset="-122"/>
              </a:rPr>
              <a:t>(</a:t>
            </a:r>
            <a:r>
              <a:rPr lang="en-US" altLang="zh-CN" sz="3200" dirty="0">
                <a:solidFill>
                  <a:srgbClr val="51A6DF"/>
                </a:solidFill>
                <a:latin typeface="微软雅黑" panose="020B0503020204020204" pitchFamily="34" charset="-122"/>
                <a:ea typeface="微软雅黑" panose="020B0503020204020204" pitchFamily="34" charset="-122"/>
              </a:rPr>
              <a:t>a</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A7BF41"/>
                </a:solidFill>
                <a:latin typeface="微软雅黑" panose="020B0503020204020204" pitchFamily="34" charset="-122"/>
                <a:ea typeface="微软雅黑" panose="020B0503020204020204" pitchFamily="34" charset="-122"/>
              </a:rPr>
              <a:t>&lt;</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51A6DF"/>
                </a:solidFill>
                <a:latin typeface="微软雅黑" panose="020B0503020204020204" pitchFamily="34" charset="-122"/>
                <a:ea typeface="微软雅黑" panose="020B0503020204020204" pitchFamily="34" charset="-122"/>
              </a:rPr>
              <a:t>b</a:t>
            </a:r>
            <a:r>
              <a:rPr lang="en-US" altLang="zh-CN" sz="3200" dirty="0">
                <a:solidFill>
                  <a:srgbClr val="CC00CC"/>
                </a:solidFill>
                <a:latin typeface="微软雅黑" panose="020B0503020204020204" pitchFamily="34" charset="-122"/>
                <a:ea typeface="微软雅黑" panose="020B0503020204020204" pitchFamily="34" charset="-122"/>
              </a:rPr>
              <a:t>)</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A7BF41"/>
                </a:solidFill>
                <a:latin typeface="微软雅黑" panose="020B0503020204020204" pitchFamily="34" charset="-122"/>
                <a:ea typeface="微软雅黑" panose="020B0503020204020204" pitchFamily="34" charset="-122"/>
              </a:rPr>
              <a:t>?</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51A6DF"/>
                </a:solidFill>
                <a:latin typeface="微软雅黑" panose="020B0503020204020204" pitchFamily="34" charset="-122"/>
                <a:ea typeface="微软雅黑" panose="020B0503020204020204" pitchFamily="34" charset="-122"/>
              </a:rPr>
              <a:t>a</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A7BF41"/>
                </a:solidFill>
                <a:latin typeface="微软雅黑" panose="020B0503020204020204" pitchFamily="34" charset="-122"/>
                <a:ea typeface="微软雅黑" panose="020B0503020204020204" pitchFamily="34" charset="-122"/>
              </a:rPr>
              <a:t>:</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51A6DF"/>
                </a:solidFill>
                <a:latin typeface="微软雅黑" panose="020B0503020204020204" pitchFamily="34" charset="-122"/>
                <a:ea typeface="微软雅黑" panose="020B0503020204020204" pitchFamily="34" charset="-122"/>
              </a:rPr>
              <a:t>b</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a:t>
            </a:r>
            <a:endParaRPr lang="en-US" altLang="zh-CN" sz="3200" dirty="0">
              <a:solidFill>
                <a:schemeClr val="bg1">
                  <a:lumMod val="85000"/>
                </a:schemeClr>
              </a:solidFill>
              <a:latin typeface="微软雅黑" panose="020B0503020204020204" pitchFamily="34" charset="-122"/>
              <a:ea typeface="微软雅黑" panose="020B0503020204020204" pitchFamily="34" charset="-122"/>
            </a:endParaRPr>
          </a:p>
          <a:p>
            <a:pPr marL="0" indent="0">
              <a:buNone/>
            </a:pPr>
            <a:r>
              <a:rPr lang="en-US" altLang="zh-CN" sz="3200" dirty="0">
                <a:solidFill>
                  <a:schemeClr val="bg1">
                    <a:lumMod val="85000"/>
                  </a:schemeClr>
                </a:solidFill>
                <a:latin typeface="微软雅黑" panose="020B0503020204020204" pitchFamily="34" charset="-122"/>
                <a:ea typeface="微软雅黑" panose="020B0503020204020204" pitchFamily="34" charset="-122"/>
              </a:rPr>
              <a:t>};</a:t>
            </a:r>
            <a:endParaRPr lang="en-US" altLang="zh-CN" sz="3200" dirty="0">
              <a:solidFill>
                <a:schemeClr val="bg1">
                  <a:lumMod val="85000"/>
                </a:schemeClr>
              </a:solidFill>
              <a:latin typeface="微软雅黑" panose="020B0503020204020204" pitchFamily="34" charset="-122"/>
              <a:ea typeface="微软雅黑" panose="020B0503020204020204" pitchFamily="34" charset="-122"/>
            </a:endParaRPr>
          </a:p>
          <a:p>
            <a:pPr marL="0" indent="0">
              <a:buNone/>
            </a:pPr>
            <a:r>
              <a:rPr lang="en-US" altLang="zh-CN" sz="3200" dirty="0">
                <a:solidFill>
                  <a:srgbClr val="51A6DF"/>
                </a:solidFill>
                <a:latin typeface="微软雅黑" panose="020B0503020204020204" pitchFamily="34" charset="-122"/>
                <a:ea typeface="微软雅黑" panose="020B0503020204020204" pitchFamily="34" charset="-122"/>
              </a:rPr>
              <a:t>console</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a:t>
            </a:r>
            <a:r>
              <a:rPr lang="en-US" altLang="zh-CN" sz="3200" dirty="0">
                <a:solidFill>
                  <a:srgbClr val="51A6DF"/>
                </a:solidFill>
                <a:latin typeface="微软雅黑" panose="020B0503020204020204" pitchFamily="34" charset="-122"/>
                <a:ea typeface="微软雅黑" panose="020B0503020204020204" pitchFamily="34" charset="-122"/>
              </a:rPr>
              <a:t>log</a:t>
            </a:r>
            <a:r>
              <a:rPr lang="en-US" altLang="zh-CN" sz="3200" dirty="0">
                <a:solidFill>
                  <a:srgbClr val="FFFF00"/>
                </a:solidFill>
                <a:latin typeface="微软雅黑" panose="020B0503020204020204" pitchFamily="34" charset="-122"/>
                <a:ea typeface="微软雅黑" panose="020B0503020204020204" pitchFamily="34" charset="-122"/>
              </a:rPr>
              <a:t>(</a:t>
            </a:r>
            <a:r>
              <a:rPr lang="en-US" altLang="zh-CN" sz="3200" dirty="0">
                <a:solidFill>
                  <a:srgbClr val="51A6DF"/>
                </a:solidFill>
                <a:latin typeface="微软雅黑" panose="020B0503020204020204" pitchFamily="34" charset="-122"/>
                <a:ea typeface="微软雅黑" panose="020B0503020204020204" pitchFamily="34" charset="-122"/>
              </a:rPr>
              <a:t>min</a:t>
            </a:r>
            <a:r>
              <a:rPr lang="en-US" altLang="zh-CN" sz="3200" dirty="0">
                <a:solidFill>
                  <a:srgbClr val="CC00CC"/>
                </a:solidFill>
                <a:latin typeface="微软雅黑" panose="020B0503020204020204" pitchFamily="34" charset="-122"/>
                <a:ea typeface="微软雅黑" panose="020B0503020204020204" pitchFamily="34" charset="-122"/>
              </a:rPr>
              <a:t>(</a:t>
            </a:r>
            <a:r>
              <a:rPr lang="en-US" altLang="zh-CN" sz="3200" dirty="0">
                <a:solidFill>
                  <a:srgbClr val="FF3399"/>
                </a:solidFill>
                <a:latin typeface="微软雅黑" panose="020B0503020204020204" pitchFamily="34" charset="-122"/>
                <a:ea typeface="微软雅黑" panose="020B0503020204020204" pitchFamily="34" charset="-122"/>
              </a:rPr>
              <a:t>3</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FF3399"/>
                </a:solidFill>
                <a:latin typeface="微软雅黑" panose="020B0503020204020204" pitchFamily="34" charset="-122"/>
                <a:ea typeface="微软雅黑" panose="020B0503020204020204" pitchFamily="34" charset="-122"/>
              </a:rPr>
              <a:t>5</a:t>
            </a:r>
            <a:r>
              <a:rPr lang="en-US" altLang="zh-CN" sz="3200" dirty="0">
                <a:solidFill>
                  <a:srgbClr val="CC00CC"/>
                </a:solidFill>
                <a:latin typeface="微软雅黑" panose="020B0503020204020204" pitchFamily="34" charset="-122"/>
                <a:ea typeface="微软雅黑" panose="020B0503020204020204" pitchFamily="34" charset="-122"/>
              </a:rPr>
              <a:t>)</a:t>
            </a:r>
            <a:r>
              <a:rPr lang="en-US" altLang="zh-CN" sz="3200" dirty="0">
                <a:solidFill>
                  <a:srgbClr val="FFFF00"/>
                </a:solidFill>
                <a:latin typeface="微软雅黑" panose="020B0503020204020204" pitchFamily="34" charset="-122"/>
                <a:ea typeface="微软雅黑" panose="020B0503020204020204" pitchFamily="34" charset="-122"/>
              </a:rPr>
              <a:t>)</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//=&gt;3</a:t>
            </a:r>
            <a:endParaRPr lang="en-US" altLang="zh-CN" sz="3200" dirty="0">
              <a:solidFill>
                <a:schemeClr val="bg1">
                  <a:lumMod val="85000"/>
                </a:schemeClr>
              </a:solidFill>
              <a:latin typeface="微软雅黑" panose="020B0503020204020204" pitchFamily="34" charset="-122"/>
              <a:ea typeface="微软雅黑" panose="020B0503020204020204" pitchFamily="34" charset="-122"/>
            </a:endParaRPr>
          </a:p>
          <a:p>
            <a:r>
              <a:rPr lang="zh-CN" altLang="en-US" sz="3200" dirty="0">
                <a:solidFill>
                  <a:schemeClr val="accent4">
                    <a:lumMod val="40000"/>
                    <a:lumOff val="60000"/>
                  </a:schemeClr>
                </a:solidFill>
                <a:latin typeface="微软雅黑" panose="020B0503020204020204" pitchFamily="34" charset="-122"/>
                <a:ea typeface="微软雅黑" panose="020B0503020204020204" pitchFamily="34" charset="-122"/>
              </a:rPr>
              <a:t>Anonymous function is a good thing that will be used frequently in the future.</a:t>
            </a:r>
            <a:endParaRPr lang="zh-CN" altLang="en-US" sz="3200" dirty="0">
              <a:solidFill>
                <a:schemeClr val="accent4">
                  <a:lumMod val="40000"/>
                  <a:lumOff val="60000"/>
                </a:schemeClr>
              </a:solidFill>
              <a:latin typeface="微软雅黑" panose="020B0503020204020204" pitchFamily="34" charset="-122"/>
              <a:ea typeface="微软雅黑" panose="020B0503020204020204" pitchFamily="34" charset="-122"/>
            </a:endParaRPr>
          </a:p>
        </p:txBody>
      </p:sp>
      <p:sp>
        <p:nvSpPr>
          <p:cNvPr id="5" name="标题 1"/>
          <p:cNvSpPr txBox="1"/>
          <p:nvPr/>
        </p:nvSpPr>
        <p:spPr>
          <a:xfrm>
            <a:off x="522747" y="0"/>
            <a:ext cx="6642327" cy="865239"/>
          </a:xfrm>
          <a:prstGeom prst="rect">
            <a:avLst/>
          </a:prstGeom>
          <a:solidFill>
            <a:srgbClr val="002B36"/>
          </a:solidFill>
          <a:effectLst>
            <a:outerShdw blurRad="50800" dist="12700" dir="5400000" algn="t" rotWithShape="0">
              <a:schemeClr val="bg1">
                <a:lumMod val="65000"/>
                <a:alpha val="40000"/>
              </a:schemeClr>
            </a:outerShdw>
            <a:softEdge rad="12700"/>
          </a:effectLst>
        </p:spPr>
        <p:txBody>
          <a:bodyPr vert="horz" lIns="540000" tIns="3600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sz="3200" dirty="0">
                <a:solidFill>
                  <a:schemeClr val="accent4">
                    <a:lumMod val="60000"/>
                    <a:lumOff val="40000"/>
                  </a:schemeClr>
                </a:solidFill>
                <a:sym typeface="+mn-ea"/>
              </a:rPr>
              <a:t>JS data type</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乘号 5"/>
          <p:cNvSpPr/>
          <p:nvPr/>
        </p:nvSpPr>
        <p:spPr>
          <a:xfrm>
            <a:off x="6626210" y="210147"/>
            <a:ext cx="396000" cy="396000"/>
          </a:xfrm>
          <a:prstGeom prst="mathMultiply">
            <a:avLst>
              <a:gd name="adj1" fmla="val 10542"/>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65239"/>
          </a:xfrm>
          <a:solidFill>
            <a:srgbClr val="004052"/>
          </a:solidFill>
        </p:spPr>
        <p:txBody>
          <a:bodyPr lIns="540000" tIns="576000">
            <a:noAutofit/>
          </a:bodyPr>
          <a:lstStyle/>
          <a:p>
            <a:endParaRPr lang="zh-CN" altLang="en-US" sz="2000" dirty="0">
              <a:solidFill>
                <a:schemeClr val="accent6">
                  <a:lumMod val="75000"/>
                </a:schemeClr>
              </a:solidFill>
            </a:endParaRPr>
          </a:p>
        </p:txBody>
      </p:sp>
      <p:sp>
        <p:nvSpPr>
          <p:cNvPr id="3" name="竖排文字占位符 2"/>
          <p:cNvSpPr>
            <a:spLocks noGrp="1"/>
          </p:cNvSpPr>
          <p:nvPr>
            <p:ph type="body" orient="vert" idx="1"/>
          </p:nvPr>
        </p:nvSpPr>
        <p:spPr>
          <a:xfrm>
            <a:off x="432619" y="1268361"/>
            <a:ext cx="11356258" cy="4908602"/>
          </a:xfrm>
        </p:spPr>
        <p:txBody>
          <a:bodyPr vert="horz">
            <a:normAutofit fontScale="70000"/>
          </a:bodyPr>
          <a:lstStyle/>
          <a:p>
            <a:pPr>
              <a:lnSpc>
                <a:spcPct val="150000"/>
              </a:lnSpc>
            </a:pPr>
            <a:r>
              <a:rPr sz="3200" dirty="0">
                <a:solidFill>
                  <a:schemeClr val="accent4">
                    <a:lumMod val="40000"/>
                    <a:lumOff val="60000"/>
                  </a:schemeClr>
                </a:solidFill>
                <a:latin typeface="微软雅黑" panose="020B0503020204020204" pitchFamily="34" charset="-122"/>
                <a:ea typeface="微软雅黑" panose="020B0503020204020204" pitchFamily="34" charset="-122"/>
              </a:rPr>
              <a:t>If you define a variable but do not assign it, the value of this variable is undefined.</a:t>
            </a:r>
            <a:endParaRPr sz="3200" dirty="0">
              <a:solidFill>
                <a:schemeClr val="accent4">
                  <a:lumMod val="40000"/>
                  <a:lumOff val="60000"/>
                </a:schemeClr>
              </a:solidFill>
              <a:latin typeface="微软雅黑" panose="020B0503020204020204" pitchFamily="34" charset="-122"/>
              <a:ea typeface="微软雅黑" panose="020B0503020204020204" pitchFamily="34" charset="-122"/>
            </a:endParaRPr>
          </a:p>
          <a:p>
            <a:pPr>
              <a:lnSpc>
                <a:spcPct val="150000"/>
              </a:lnSpc>
            </a:pPr>
            <a:r>
              <a:rPr sz="3200" dirty="0">
                <a:solidFill>
                  <a:schemeClr val="accent4">
                    <a:lumMod val="40000"/>
                    <a:lumOff val="60000"/>
                  </a:schemeClr>
                </a:solidFill>
                <a:latin typeface="微软雅黑" panose="020B0503020204020204" pitchFamily="34" charset="-122"/>
                <a:ea typeface="微软雅黑" panose="020B0503020204020204" pitchFamily="34" charset="-122"/>
              </a:rPr>
              <a:t>The elements that are not present in the array and the properties that do not exist in the object are all undefined.</a:t>
            </a:r>
            <a:endParaRPr sz="3200" dirty="0">
              <a:solidFill>
                <a:schemeClr val="accent4">
                  <a:lumMod val="40000"/>
                  <a:lumOff val="60000"/>
                </a:schemeClr>
              </a:solidFill>
              <a:latin typeface="微软雅黑" panose="020B0503020204020204" pitchFamily="34" charset="-122"/>
              <a:ea typeface="微软雅黑" panose="020B0503020204020204" pitchFamily="34" charset="-122"/>
            </a:endParaRPr>
          </a:p>
          <a:p>
            <a:pPr>
              <a:lnSpc>
                <a:spcPct val="150000"/>
              </a:lnSpc>
            </a:pPr>
            <a:r>
              <a:rPr sz="3200" dirty="0">
                <a:solidFill>
                  <a:schemeClr val="accent4">
                    <a:lumMod val="40000"/>
                    <a:lumOff val="60000"/>
                  </a:schemeClr>
                </a:solidFill>
                <a:latin typeface="微软雅黑" panose="020B0503020204020204" pitchFamily="34" charset="-122"/>
                <a:ea typeface="微软雅黑" panose="020B0503020204020204" pitchFamily="34" charset="-122"/>
              </a:rPr>
              <a:t>Null is usually used as sentinel element.</a:t>
            </a:r>
            <a:endParaRPr sz="3200" dirty="0">
              <a:solidFill>
                <a:schemeClr val="accent4">
                  <a:lumMod val="40000"/>
                  <a:lumOff val="60000"/>
                </a:schemeClr>
              </a:solidFill>
              <a:latin typeface="微软雅黑" panose="020B0503020204020204" pitchFamily="34" charset="-122"/>
              <a:ea typeface="微软雅黑" panose="020B0503020204020204" pitchFamily="34" charset="-122"/>
            </a:endParaRPr>
          </a:p>
          <a:p>
            <a:pPr>
              <a:lnSpc>
                <a:spcPct val="150000"/>
              </a:lnSpc>
            </a:pPr>
            <a:r>
              <a:rPr sz="3200" dirty="0">
                <a:solidFill>
                  <a:schemeClr val="accent4">
                    <a:lumMod val="40000"/>
                    <a:lumOff val="60000"/>
                  </a:schemeClr>
                </a:solidFill>
                <a:latin typeface="微软雅黑" panose="020B0503020204020204" pitchFamily="34" charset="-122"/>
                <a:ea typeface="微软雅黑" panose="020B0503020204020204" pitchFamily="34" charset="-122"/>
              </a:rPr>
              <a:t>These two values are constants provided by JS, and are not very different in themselves (as long as you don't die), they can be mixed up in general.</a:t>
            </a:r>
            <a:endParaRPr sz="3200" dirty="0">
              <a:latin typeface="微软雅黑" panose="020B0503020204020204" pitchFamily="34" charset="-122"/>
              <a:ea typeface="微软雅黑" panose="020B0503020204020204" pitchFamily="34" charset="-122"/>
            </a:endParaRPr>
          </a:p>
          <a:p>
            <a:pPr>
              <a:lnSpc>
                <a:spcPct val="150000"/>
              </a:lnSpc>
            </a:pPr>
            <a:endParaRPr lang="zh-CN" altLang="en-US" sz="32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5" name="标题 1"/>
          <p:cNvSpPr txBox="1"/>
          <p:nvPr/>
        </p:nvSpPr>
        <p:spPr>
          <a:xfrm>
            <a:off x="522747" y="0"/>
            <a:ext cx="6642327" cy="865239"/>
          </a:xfrm>
          <a:prstGeom prst="rect">
            <a:avLst/>
          </a:prstGeom>
          <a:solidFill>
            <a:srgbClr val="002B36"/>
          </a:solidFill>
          <a:effectLst>
            <a:outerShdw blurRad="50800" dist="12700" dir="5400000" algn="t" rotWithShape="0">
              <a:schemeClr val="bg1">
                <a:lumMod val="65000"/>
                <a:alpha val="40000"/>
              </a:schemeClr>
            </a:outerShdw>
            <a:softEdge rad="12700"/>
          </a:effectLst>
        </p:spPr>
        <p:txBody>
          <a:bodyPr vert="horz" lIns="540000" tIns="3600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sz="3200" dirty="0">
                <a:solidFill>
                  <a:schemeClr val="accent4">
                    <a:lumMod val="60000"/>
                    <a:lumOff val="40000"/>
                  </a:schemeClr>
                </a:solidFill>
                <a:sym typeface="+mn-ea"/>
              </a:rPr>
              <a:t>JS data type</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乘号 5"/>
          <p:cNvSpPr/>
          <p:nvPr/>
        </p:nvSpPr>
        <p:spPr>
          <a:xfrm>
            <a:off x="6626210" y="210147"/>
            <a:ext cx="396000" cy="396000"/>
          </a:xfrm>
          <a:prstGeom prst="mathMultiply">
            <a:avLst>
              <a:gd name="adj1" fmla="val 10542"/>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65239"/>
          </a:xfrm>
          <a:solidFill>
            <a:srgbClr val="004052"/>
          </a:solidFill>
        </p:spPr>
        <p:txBody>
          <a:bodyPr lIns="540000" tIns="576000">
            <a:noAutofit/>
          </a:bodyPr>
          <a:lstStyle/>
          <a:p>
            <a:endParaRPr lang="zh-CN" altLang="en-US" sz="2000" dirty="0">
              <a:solidFill>
                <a:schemeClr val="accent6">
                  <a:lumMod val="75000"/>
                </a:schemeClr>
              </a:solidFill>
            </a:endParaRPr>
          </a:p>
        </p:txBody>
      </p:sp>
      <p:sp>
        <p:nvSpPr>
          <p:cNvPr id="3" name="竖排文字占位符 2"/>
          <p:cNvSpPr>
            <a:spLocks noGrp="1"/>
          </p:cNvSpPr>
          <p:nvPr>
            <p:ph type="body" orient="vert" idx="1"/>
          </p:nvPr>
        </p:nvSpPr>
        <p:spPr>
          <a:xfrm>
            <a:off x="417871" y="1778906"/>
            <a:ext cx="11356258" cy="3300187"/>
          </a:xfrm>
        </p:spPr>
        <p:txBody>
          <a:bodyPr vert="horz">
            <a:normAutofit/>
          </a:bodyPr>
          <a:lstStyle/>
          <a:p>
            <a:r>
              <a:rPr dirty="0">
                <a:solidFill>
                  <a:schemeClr val="accent4">
                    <a:lumMod val="40000"/>
                    <a:lumOff val="60000"/>
                  </a:schemeClr>
                </a:solidFill>
                <a:latin typeface="微软雅黑" panose="020B0503020204020204" pitchFamily="34" charset="-122"/>
                <a:ea typeface="微软雅黑" panose="020B0503020204020204" pitchFamily="34" charset="-122"/>
              </a:rPr>
              <a:t>Everything in JavaScript is an object: string, number, array, date, and so on.</a:t>
            </a:r>
            <a:endParaRPr dirty="0">
              <a:solidFill>
                <a:schemeClr val="accent4">
                  <a:lumMod val="40000"/>
                  <a:lumOff val="60000"/>
                </a:schemeClr>
              </a:solidFill>
              <a:latin typeface="微软雅黑" panose="020B0503020204020204" pitchFamily="34" charset="-122"/>
              <a:ea typeface="微软雅黑" panose="020B0503020204020204" pitchFamily="34" charset="-122"/>
            </a:endParaRPr>
          </a:p>
          <a:p>
            <a:r>
              <a:rPr dirty="0">
                <a:solidFill>
                  <a:schemeClr val="accent4">
                    <a:lumMod val="40000"/>
                    <a:lumOff val="60000"/>
                  </a:schemeClr>
                </a:solidFill>
                <a:latin typeface="微软雅黑" panose="020B0503020204020204" pitchFamily="34" charset="-122"/>
                <a:ea typeface="微软雅黑" panose="020B0503020204020204" pitchFamily="34" charset="-122"/>
              </a:rPr>
              <a:t>In JavaScript, objects are data with attributes and methods.</a:t>
            </a:r>
            <a:endParaRPr dirty="0">
              <a:solidFill>
                <a:schemeClr val="accent4">
                  <a:lumMod val="40000"/>
                  <a:lumOff val="60000"/>
                </a:schemeClr>
              </a:solidFill>
              <a:latin typeface="微软雅黑" panose="020B0503020204020204" pitchFamily="34" charset="-122"/>
              <a:ea typeface="微软雅黑" panose="020B0503020204020204" pitchFamily="34" charset="-122"/>
            </a:endParaRPr>
          </a:p>
          <a:p>
            <a:r>
              <a:rPr dirty="0">
                <a:solidFill>
                  <a:schemeClr val="accent4">
                    <a:lumMod val="40000"/>
                    <a:lumOff val="60000"/>
                  </a:schemeClr>
                </a:solidFill>
                <a:latin typeface="微软雅黑" panose="020B0503020204020204" pitchFamily="34" charset="-122"/>
                <a:ea typeface="微软雅黑" panose="020B0503020204020204" pitchFamily="34" charset="-122"/>
              </a:rPr>
              <a:t>Properties and methods:</a:t>
            </a:r>
            <a:endParaRPr dirty="0">
              <a:solidFill>
                <a:schemeClr val="accent4">
                  <a:lumMod val="40000"/>
                  <a:lumOff val="60000"/>
                </a:schemeClr>
              </a:solidFill>
              <a:latin typeface="微软雅黑" panose="020B0503020204020204" pitchFamily="34" charset="-122"/>
              <a:ea typeface="微软雅黑" panose="020B0503020204020204" pitchFamily="34" charset="-122"/>
            </a:endParaRPr>
          </a:p>
          <a:p>
            <a:r>
              <a:rPr dirty="0">
                <a:solidFill>
                  <a:schemeClr val="accent4">
                    <a:lumMod val="40000"/>
                    <a:lumOff val="60000"/>
                  </a:schemeClr>
                </a:solidFill>
                <a:latin typeface="微软雅黑" panose="020B0503020204020204" pitchFamily="34" charset="-122"/>
                <a:ea typeface="微软雅黑" panose="020B0503020204020204" pitchFamily="34" charset="-122"/>
              </a:rPr>
              <a:t>Property is a value relative to the object.</a:t>
            </a:r>
            <a:endParaRPr dirty="0">
              <a:solidFill>
                <a:schemeClr val="accent4">
                  <a:lumMod val="40000"/>
                  <a:lumOff val="60000"/>
                </a:schemeClr>
              </a:solidFill>
              <a:latin typeface="微软雅黑" panose="020B0503020204020204" pitchFamily="34" charset="-122"/>
              <a:ea typeface="微软雅黑" panose="020B0503020204020204" pitchFamily="34" charset="-122"/>
            </a:endParaRPr>
          </a:p>
          <a:p>
            <a:r>
              <a:rPr dirty="0">
                <a:solidFill>
                  <a:schemeClr val="accent4">
                    <a:lumMod val="40000"/>
                    <a:lumOff val="60000"/>
                  </a:schemeClr>
                </a:solidFill>
                <a:latin typeface="微软雅黑" panose="020B0503020204020204" pitchFamily="34" charset="-122"/>
                <a:ea typeface="微软雅黑" panose="020B0503020204020204" pitchFamily="34" charset="-122"/>
              </a:rPr>
              <a:t>A method is an action that can be executed on an object.</a:t>
            </a:r>
            <a:endParaRPr dirty="0">
              <a:solidFill>
                <a:schemeClr val="bg1">
                  <a:lumMod val="85000"/>
                </a:schemeClr>
              </a:solidFill>
              <a:latin typeface="微软雅黑" panose="020B0503020204020204" pitchFamily="34" charset="-122"/>
              <a:ea typeface="微软雅黑" panose="020B0503020204020204" pitchFamily="34" charset="-122"/>
            </a:endParaRPr>
          </a:p>
          <a:p>
            <a:pPr marL="0" indent="0">
              <a:buNone/>
            </a:pPr>
            <a:endParaRPr lang="zh-CN" altLang="en-US"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5" name="标题 1"/>
          <p:cNvSpPr txBox="1"/>
          <p:nvPr/>
        </p:nvSpPr>
        <p:spPr>
          <a:xfrm>
            <a:off x="155717" y="-24765"/>
            <a:ext cx="6642327" cy="865239"/>
          </a:xfrm>
          <a:prstGeom prst="rect">
            <a:avLst/>
          </a:prstGeom>
          <a:solidFill>
            <a:srgbClr val="002B36"/>
          </a:solidFill>
          <a:effectLst>
            <a:outerShdw blurRad="50800" dist="12700" dir="5400000" algn="t" rotWithShape="0">
              <a:schemeClr val="bg1">
                <a:lumMod val="65000"/>
                <a:alpha val="40000"/>
              </a:schemeClr>
            </a:outerShdw>
            <a:softEdge rad="12700"/>
          </a:effectLst>
        </p:spPr>
        <p:txBody>
          <a:bodyPr vert="horz" lIns="540000" tIns="3600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sz="3200" dirty="0">
                <a:solidFill>
                  <a:schemeClr val="accent4">
                    <a:lumMod val="40000"/>
                    <a:lumOff val="60000"/>
                  </a:schemeClr>
                </a:solidFill>
              </a:rPr>
              <a:t>JS object</a:t>
            </a:r>
            <a:endParaRPr sz="3200" dirty="0">
              <a:solidFill>
                <a:schemeClr val="accent4">
                  <a:lumMod val="40000"/>
                  <a:lumOff val="60000"/>
                </a:schemeClr>
              </a:solidFill>
            </a:endParaRPr>
          </a:p>
        </p:txBody>
      </p:sp>
      <p:sp>
        <p:nvSpPr>
          <p:cNvPr id="6" name="乘号 5"/>
          <p:cNvSpPr/>
          <p:nvPr/>
        </p:nvSpPr>
        <p:spPr>
          <a:xfrm>
            <a:off x="6626210" y="210147"/>
            <a:ext cx="396000" cy="396000"/>
          </a:xfrm>
          <a:prstGeom prst="mathMultiply">
            <a:avLst>
              <a:gd name="adj1" fmla="val 10542"/>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65239"/>
          </a:xfrm>
          <a:solidFill>
            <a:srgbClr val="004052"/>
          </a:solidFill>
        </p:spPr>
        <p:txBody>
          <a:bodyPr lIns="540000" tIns="576000">
            <a:noAutofit/>
          </a:bodyPr>
          <a:lstStyle/>
          <a:p>
            <a:endParaRPr lang="zh-CN" altLang="en-US" sz="2000" dirty="0">
              <a:solidFill>
                <a:schemeClr val="accent6">
                  <a:lumMod val="75000"/>
                </a:schemeClr>
              </a:solidFill>
            </a:endParaRPr>
          </a:p>
        </p:txBody>
      </p:sp>
      <p:sp>
        <p:nvSpPr>
          <p:cNvPr id="3" name="竖排文字占位符 2"/>
          <p:cNvSpPr>
            <a:spLocks noGrp="1"/>
          </p:cNvSpPr>
          <p:nvPr>
            <p:ph type="body" orient="vert" idx="1"/>
          </p:nvPr>
        </p:nvSpPr>
        <p:spPr>
          <a:xfrm>
            <a:off x="417871" y="1383573"/>
            <a:ext cx="11356258" cy="5027387"/>
          </a:xfrm>
        </p:spPr>
        <p:txBody>
          <a:bodyPr vert="horz">
            <a:normAutofit lnSpcReduction="20000"/>
          </a:bodyPr>
          <a:lstStyle/>
          <a:p>
            <a:pPr>
              <a:lnSpc>
                <a:spcPct val="120000"/>
              </a:lnSpc>
            </a:pPr>
            <a:r>
              <a:rPr dirty="0">
                <a:solidFill>
                  <a:schemeClr val="accent4">
                    <a:lumMod val="60000"/>
                    <a:lumOff val="40000"/>
                  </a:schemeClr>
                </a:solidFill>
                <a:latin typeface="微软雅黑" panose="020B0503020204020204" pitchFamily="34" charset="-122"/>
                <a:ea typeface="微软雅黑" panose="020B0503020204020204" pitchFamily="34" charset="-122"/>
              </a:rPr>
              <a:t>In JavaScript, objects are data (variables), possessing properties and methods. For example:</a:t>
            </a:r>
            <a:endParaRPr dirty="0">
              <a:solidFill>
                <a:schemeClr val="bg1">
                  <a:lumMod val="85000"/>
                </a:schemeClr>
              </a:solidFill>
              <a:latin typeface="微软雅黑" panose="020B0503020204020204" pitchFamily="34" charset="-122"/>
              <a:ea typeface="微软雅黑" panose="020B0503020204020204" pitchFamily="34" charset="-122"/>
            </a:endParaRPr>
          </a:p>
          <a:p>
            <a:pPr>
              <a:lnSpc>
                <a:spcPct val="120000"/>
              </a:lnSpc>
            </a:pPr>
            <a:r>
              <a:rPr dirty="0">
                <a:solidFill>
                  <a:schemeClr val="bg1">
                    <a:lumMod val="85000"/>
                  </a:schemeClr>
                </a:solidFill>
                <a:latin typeface="微软雅黑" panose="020B0503020204020204" pitchFamily="34" charset="-122"/>
                <a:ea typeface="微软雅黑" panose="020B0503020204020204" pitchFamily="34" charset="-122"/>
              </a:rPr>
              <a:t>Var TXT = "Hello"; / / created a JavaScript string object.</a:t>
            </a:r>
            <a:endParaRPr dirty="0">
              <a:solidFill>
                <a:schemeClr val="bg1">
                  <a:lumMod val="85000"/>
                </a:schemeClr>
              </a:solidFill>
              <a:latin typeface="微软雅黑" panose="020B0503020204020204" pitchFamily="34" charset="-122"/>
              <a:ea typeface="微软雅黑" panose="020B0503020204020204" pitchFamily="34" charset="-122"/>
            </a:endParaRPr>
          </a:p>
          <a:p>
            <a:pPr marL="0" indent="0">
              <a:lnSpc>
                <a:spcPct val="120000"/>
              </a:lnSpc>
              <a:buNone/>
            </a:pPr>
            <a:endParaRPr lang="en-US" altLang="zh-CN" dirty="0">
              <a:solidFill>
                <a:schemeClr val="bg1">
                  <a:lumMod val="85000"/>
                </a:schemeClr>
              </a:solidFill>
              <a:latin typeface="微软雅黑" panose="020B0503020204020204" pitchFamily="34" charset="-122"/>
              <a:ea typeface="微软雅黑" panose="020B0503020204020204" pitchFamily="34" charset="-122"/>
            </a:endParaRPr>
          </a:p>
          <a:p>
            <a:r>
              <a:rPr lang="zh-CN" altLang="en-US" dirty="0">
                <a:solidFill>
                  <a:schemeClr val="bg1">
                    <a:lumMod val="85000"/>
                  </a:schemeClr>
                </a:solidFill>
                <a:latin typeface="微软雅黑" panose="020B0503020204020204" pitchFamily="34" charset="-122"/>
                <a:ea typeface="微软雅黑" panose="020B0503020204020204" pitchFamily="34" charset="-122"/>
              </a:rPr>
              <a:t>Properties:</a:t>
            </a:r>
            <a:endParaRPr lang="zh-CN" altLang="en-US" dirty="0">
              <a:solidFill>
                <a:schemeClr val="bg1">
                  <a:lumMod val="85000"/>
                </a:schemeClr>
              </a:solidFill>
              <a:latin typeface="微软雅黑" panose="020B0503020204020204" pitchFamily="34" charset="-122"/>
              <a:ea typeface="微软雅黑" panose="020B0503020204020204" pitchFamily="34" charset="-122"/>
            </a:endParaRPr>
          </a:p>
          <a:p>
            <a:r>
              <a:rPr lang="en-US" altLang="zh-CN" dirty="0" err="1">
                <a:solidFill>
                  <a:srgbClr val="51A6DF"/>
                </a:solidFill>
                <a:latin typeface="微软雅黑" panose="020B0503020204020204" pitchFamily="34" charset="-122"/>
                <a:ea typeface="微软雅黑" panose="020B0503020204020204" pitchFamily="34" charset="-122"/>
              </a:rPr>
              <a:t>txt.length</a:t>
            </a:r>
            <a:r>
              <a:rPr lang="en-US" altLang="zh-CN" dirty="0">
                <a:solidFill>
                  <a:srgbClr val="51A6DF"/>
                </a:solidFill>
                <a:latin typeface="微软雅黑" panose="020B0503020204020204" pitchFamily="34" charset="-122"/>
                <a:ea typeface="微软雅黑" panose="020B0503020204020204" pitchFamily="34" charset="-122"/>
              </a:rPr>
              <a:t> </a:t>
            </a:r>
            <a:r>
              <a:rPr lang="en-US" altLang="zh-CN" dirty="0">
                <a:solidFill>
                  <a:srgbClr val="A7BF41"/>
                </a:solidFill>
                <a:latin typeface="微软雅黑" panose="020B0503020204020204" pitchFamily="34" charset="-122"/>
                <a:ea typeface="微软雅黑" panose="020B0503020204020204" pitchFamily="34" charset="-122"/>
              </a:rPr>
              <a:t>=</a:t>
            </a:r>
            <a:r>
              <a:rPr lang="en-US" altLang="zh-CN" dirty="0">
                <a:solidFill>
                  <a:schemeClr val="bg1">
                    <a:lumMod val="85000"/>
                  </a:schemeClr>
                </a:solidFill>
                <a:latin typeface="微软雅黑" panose="020B0503020204020204" pitchFamily="34" charset="-122"/>
                <a:ea typeface="微软雅黑" panose="020B0503020204020204" pitchFamily="34" charset="-122"/>
              </a:rPr>
              <a:t> </a:t>
            </a:r>
            <a:r>
              <a:rPr lang="en-US" altLang="zh-CN" dirty="0">
                <a:solidFill>
                  <a:srgbClr val="FF3399"/>
                </a:solidFill>
                <a:latin typeface="微软雅黑" panose="020B0503020204020204" pitchFamily="34" charset="-122"/>
                <a:ea typeface="微软雅黑" panose="020B0503020204020204" pitchFamily="34" charset="-122"/>
              </a:rPr>
              <a:t>5</a:t>
            </a:r>
            <a:r>
              <a:rPr lang="en-US" altLang="zh-CN" dirty="0">
                <a:solidFill>
                  <a:schemeClr val="bg1">
                    <a:lumMod val="85000"/>
                  </a:schemeClr>
                </a:solidFill>
                <a:latin typeface="微软雅黑" panose="020B0503020204020204" pitchFamily="34" charset="-122"/>
                <a:ea typeface="微软雅黑" panose="020B0503020204020204" pitchFamily="34" charset="-122"/>
              </a:rPr>
              <a:t>; 		 //</a:t>
            </a:r>
            <a:r>
              <a:rPr lang="zh-CN" altLang="zh-CN" i="1" dirty="0">
                <a:solidFill>
                  <a:schemeClr val="bg1">
                    <a:lumMod val="75000"/>
                  </a:schemeClr>
                </a:solidFill>
                <a:latin typeface="Consolas" panose="020B0609020204030204" pitchFamily="49" charset="0"/>
              </a:rPr>
              <a:t>objectName</a:t>
            </a:r>
            <a:r>
              <a:rPr lang="zh-CN" altLang="zh-CN" dirty="0">
                <a:solidFill>
                  <a:schemeClr val="bg1">
                    <a:lumMod val="75000"/>
                  </a:schemeClr>
                </a:solidFill>
                <a:latin typeface="Consolas" panose="020B0609020204030204" pitchFamily="49" charset="0"/>
              </a:rPr>
              <a:t>.</a:t>
            </a:r>
            <a:r>
              <a:rPr lang="zh-CN" altLang="zh-CN" i="1" dirty="0">
                <a:solidFill>
                  <a:schemeClr val="bg1">
                    <a:lumMod val="75000"/>
                  </a:schemeClr>
                </a:solidFill>
                <a:latin typeface="Consolas" panose="020B0609020204030204" pitchFamily="49" charset="0"/>
              </a:rPr>
              <a:t>propertyName</a:t>
            </a:r>
            <a:r>
              <a:rPr kumimoji="0" lang="zh-CN" altLang="zh-CN" sz="2000" b="0" i="0" u="none" strike="noStrike" cap="none" normalizeH="0" baseline="0" dirty="0">
                <a:ln>
                  <a:noFill/>
                </a:ln>
                <a:solidFill>
                  <a:schemeClr val="bg1">
                    <a:lumMod val="75000"/>
                  </a:schemeClr>
                </a:solidFill>
                <a:effectLst/>
              </a:rPr>
              <a:t> </a:t>
            </a:r>
            <a:endParaRPr lang="en-US" altLang="zh-CN" dirty="0">
              <a:solidFill>
                <a:schemeClr val="bg1">
                  <a:lumMod val="75000"/>
                </a:schemeClr>
              </a:solidFill>
              <a:latin typeface="微软雅黑" panose="020B0503020204020204" pitchFamily="34" charset="-122"/>
              <a:ea typeface="微软雅黑" panose="020B0503020204020204" pitchFamily="34" charset="-122"/>
            </a:endParaRPr>
          </a:p>
          <a:p>
            <a:r>
              <a:rPr lang="en-US" altLang="zh-CN" dirty="0">
                <a:solidFill>
                  <a:schemeClr val="bg1">
                    <a:lumMod val="85000"/>
                  </a:schemeClr>
                </a:solidFill>
                <a:latin typeface="微软雅黑" panose="020B0503020204020204" pitchFamily="34" charset="-122"/>
                <a:ea typeface="微软雅黑" panose="020B0503020204020204" pitchFamily="34" charset="-122"/>
              </a:rPr>
              <a:t>Method:</a:t>
            </a:r>
            <a:endParaRPr lang="en-US" altLang="zh-CN" dirty="0">
              <a:solidFill>
                <a:schemeClr val="bg1">
                  <a:lumMod val="85000"/>
                </a:schemeClr>
              </a:solidFill>
              <a:latin typeface="微软雅黑" panose="020B0503020204020204" pitchFamily="34" charset="-122"/>
              <a:ea typeface="微软雅黑" panose="020B0503020204020204" pitchFamily="34" charset="-122"/>
            </a:endParaRPr>
          </a:p>
          <a:p>
            <a:pPr marL="0" indent="0">
              <a:buNone/>
            </a:pPr>
            <a:r>
              <a:rPr lang="en-US" altLang="zh-CN" dirty="0">
                <a:solidFill>
                  <a:schemeClr val="bg1">
                    <a:lumMod val="85000"/>
                  </a:schemeClr>
                </a:solidFill>
                <a:latin typeface="微软雅黑" panose="020B0503020204020204" pitchFamily="34" charset="-122"/>
                <a:ea typeface="微软雅黑" panose="020B0503020204020204" pitchFamily="34" charset="-122"/>
              </a:rPr>
              <a:t>	</a:t>
            </a:r>
            <a:r>
              <a:rPr lang="en-US" altLang="zh-CN" dirty="0" err="1">
                <a:solidFill>
                  <a:srgbClr val="51A6DF"/>
                </a:solidFill>
                <a:latin typeface="微软雅黑" panose="020B0503020204020204" pitchFamily="34" charset="-122"/>
                <a:ea typeface="微软雅黑" panose="020B0503020204020204" pitchFamily="34" charset="-122"/>
              </a:rPr>
              <a:t>txt.indexOf</a:t>
            </a:r>
            <a:r>
              <a:rPr lang="en-US" altLang="zh-CN" dirty="0">
                <a:solidFill>
                  <a:srgbClr val="FFFF00"/>
                </a:solidFill>
                <a:latin typeface="微软雅黑" panose="020B0503020204020204" pitchFamily="34" charset="-122"/>
                <a:ea typeface="微软雅黑" panose="020B0503020204020204" pitchFamily="34" charset="-122"/>
              </a:rPr>
              <a:t>( )	</a:t>
            </a:r>
            <a:r>
              <a:rPr lang="en-US" altLang="zh-CN" dirty="0">
                <a:solidFill>
                  <a:schemeClr val="bg1">
                    <a:lumMod val="85000"/>
                  </a:schemeClr>
                </a:solidFill>
                <a:latin typeface="微软雅黑" panose="020B0503020204020204" pitchFamily="34" charset="-122"/>
                <a:ea typeface="微软雅黑" panose="020B0503020204020204" pitchFamily="34" charset="-122"/>
              </a:rPr>
              <a:t> //</a:t>
            </a:r>
            <a:r>
              <a:rPr lang="zh-CN" altLang="zh-CN" i="1" dirty="0">
                <a:solidFill>
                  <a:schemeClr val="bg1">
                    <a:lumMod val="75000"/>
                  </a:schemeClr>
                </a:solidFill>
                <a:latin typeface="Consolas" panose="020B0609020204030204" pitchFamily="49" charset="0"/>
              </a:rPr>
              <a:t>objectName</a:t>
            </a:r>
            <a:r>
              <a:rPr lang="zh-CN" altLang="zh-CN" dirty="0">
                <a:solidFill>
                  <a:schemeClr val="bg1">
                    <a:lumMod val="75000"/>
                  </a:schemeClr>
                </a:solidFill>
                <a:latin typeface="Consolas" panose="020B0609020204030204" pitchFamily="49" charset="0"/>
              </a:rPr>
              <a:t>.</a:t>
            </a:r>
            <a:r>
              <a:rPr lang="en-US" altLang="zh-CN" i="1" dirty="0">
                <a:solidFill>
                  <a:schemeClr val="bg1">
                    <a:lumMod val="75000"/>
                  </a:schemeClr>
                </a:solidFill>
                <a:latin typeface="Consolas" panose="020B0609020204030204" pitchFamily="49" charset="0"/>
              </a:rPr>
              <a:t>method</a:t>
            </a:r>
            <a:r>
              <a:rPr lang="zh-CN" altLang="zh-CN" i="1" dirty="0">
                <a:solidFill>
                  <a:schemeClr val="bg1">
                    <a:lumMod val="75000"/>
                  </a:schemeClr>
                </a:solidFill>
                <a:latin typeface="Consolas" panose="020B0609020204030204" pitchFamily="49" charset="0"/>
              </a:rPr>
              <a:t>Name</a:t>
            </a:r>
            <a:r>
              <a:rPr kumimoji="0" lang="zh-CN" altLang="zh-CN" sz="2000" b="0" i="0" u="none" strike="noStrike" cap="none" normalizeH="0" baseline="0" dirty="0">
                <a:ln>
                  <a:noFill/>
                </a:ln>
                <a:solidFill>
                  <a:schemeClr val="bg1">
                    <a:lumMod val="75000"/>
                  </a:schemeClr>
                </a:solidFill>
                <a:effectLst/>
              </a:rPr>
              <a:t> </a:t>
            </a:r>
            <a:endParaRPr lang="en-US" altLang="zh-CN" dirty="0">
              <a:solidFill>
                <a:srgbClr val="FFFF00"/>
              </a:solidFill>
              <a:latin typeface="微软雅黑" panose="020B0503020204020204" pitchFamily="34" charset="-122"/>
              <a:ea typeface="微软雅黑" panose="020B0503020204020204" pitchFamily="34" charset="-122"/>
            </a:endParaRPr>
          </a:p>
          <a:p>
            <a:pPr marL="0" indent="0">
              <a:buNone/>
            </a:pPr>
            <a:r>
              <a:rPr lang="en-US" altLang="zh-CN" dirty="0">
                <a:solidFill>
                  <a:schemeClr val="bg1">
                    <a:lumMod val="85000"/>
                  </a:schemeClr>
                </a:solidFill>
                <a:latin typeface="微软雅黑" panose="020B0503020204020204" pitchFamily="34" charset="-122"/>
                <a:ea typeface="微软雅黑" panose="020B0503020204020204" pitchFamily="34" charset="-122"/>
              </a:rPr>
              <a:t>	</a:t>
            </a:r>
            <a:r>
              <a:rPr lang="en-US" altLang="zh-CN" dirty="0" err="1">
                <a:solidFill>
                  <a:srgbClr val="51A6DF"/>
                </a:solidFill>
                <a:latin typeface="微软雅黑" panose="020B0503020204020204" pitchFamily="34" charset="-122"/>
                <a:ea typeface="微软雅黑" panose="020B0503020204020204" pitchFamily="34" charset="-122"/>
              </a:rPr>
              <a:t>txt.replaceOf</a:t>
            </a:r>
            <a:r>
              <a:rPr lang="en-US" altLang="zh-CN" dirty="0">
                <a:solidFill>
                  <a:srgbClr val="FFFF00"/>
                </a:solidFill>
                <a:latin typeface="微软雅黑" panose="020B0503020204020204" pitchFamily="34" charset="-122"/>
                <a:ea typeface="微软雅黑" panose="020B0503020204020204" pitchFamily="34" charset="-122"/>
              </a:rPr>
              <a:t>( )</a:t>
            </a:r>
            <a:endParaRPr lang="en-US" altLang="zh-CN" dirty="0">
              <a:solidFill>
                <a:srgbClr val="FFFF00"/>
              </a:solidFill>
              <a:latin typeface="微软雅黑" panose="020B0503020204020204" pitchFamily="34" charset="-122"/>
              <a:ea typeface="微软雅黑" panose="020B0503020204020204" pitchFamily="34" charset="-122"/>
            </a:endParaRPr>
          </a:p>
          <a:p>
            <a:pPr marL="0" indent="0">
              <a:buNone/>
            </a:pPr>
            <a:r>
              <a:rPr lang="en-US" altLang="zh-CN" dirty="0">
                <a:solidFill>
                  <a:schemeClr val="bg1">
                    <a:lumMod val="85000"/>
                  </a:schemeClr>
                </a:solidFill>
                <a:latin typeface="微软雅黑" panose="020B0503020204020204" pitchFamily="34" charset="-122"/>
                <a:ea typeface="微软雅黑" panose="020B0503020204020204" pitchFamily="34" charset="-122"/>
              </a:rPr>
              <a:t>	</a:t>
            </a:r>
            <a:r>
              <a:rPr lang="en-US" altLang="zh-CN" dirty="0" err="1">
                <a:solidFill>
                  <a:srgbClr val="51A6DF"/>
                </a:solidFill>
                <a:latin typeface="微软雅黑" panose="020B0503020204020204" pitchFamily="34" charset="-122"/>
                <a:ea typeface="微软雅黑" panose="020B0503020204020204" pitchFamily="34" charset="-122"/>
              </a:rPr>
              <a:t>txt.search</a:t>
            </a:r>
            <a:r>
              <a:rPr lang="en-US" altLang="zh-CN" dirty="0">
                <a:solidFill>
                  <a:srgbClr val="FFFF00"/>
                </a:solidFill>
                <a:latin typeface="微软雅黑" panose="020B0503020204020204" pitchFamily="34" charset="-122"/>
                <a:ea typeface="微软雅黑" panose="020B0503020204020204" pitchFamily="34" charset="-122"/>
              </a:rPr>
              <a:t>( )</a:t>
            </a:r>
            <a:endParaRPr lang="en-US" altLang="zh-CN" dirty="0">
              <a:solidFill>
                <a:srgbClr val="FFFF00"/>
              </a:solidFill>
              <a:latin typeface="微软雅黑" panose="020B0503020204020204" pitchFamily="34" charset="-122"/>
              <a:ea typeface="微软雅黑" panose="020B0503020204020204" pitchFamily="34" charset="-122"/>
            </a:endParaRPr>
          </a:p>
          <a:p>
            <a:endParaRPr lang="en-US" altLang="zh-CN"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5" name="标题 1"/>
          <p:cNvSpPr txBox="1"/>
          <p:nvPr/>
        </p:nvSpPr>
        <p:spPr>
          <a:xfrm>
            <a:off x="522747" y="0"/>
            <a:ext cx="6642327" cy="865239"/>
          </a:xfrm>
          <a:prstGeom prst="rect">
            <a:avLst/>
          </a:prstGeom>
          <a:solidFill>
            <a:srgbClr val="002B36"/>
          </a:solidFill>
          <a:effectLst>
            <a:outerShdw blurRad="50800" dist="12700" dir="5400000" algn="t" rotWithShape="0">
              <a:schemeClr val="bg1">
                <a:lumMod val="65000"/>
                <a:alpha val="40000"/>
              </a:schemeClr>
            </a:outerShdw>
            <a:softEdge rad="12700"/>
          </a:effectLst>
        </p:spPr>
        <p:txBody>
          <a:bodyPr vert="horz" lIns="540000" tIns="3600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sz="3200" dirty="0">
                <a:solidFill>
                  <a:schemeClr val="accent4">
                    <a:lumMod val="40000"/>
                    <a:lumOff val="60000"/>
                  </a:schemeClr>
                </a:solidFill>
                <a:sym typeface="+mn-ea"/>
              </a:rPr>
              <a:t>JS object</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乘号 5"/>
          <p:cNvSpPr/>
          <p:nvPr/>
        </p:nvSpPr>
        <p:spPr>
          <a:xfrm>
            <a:off x="6626210" y="210147"/>
            <a:ext cx="396000" cy="396000"/>
          </a:xfrm>
          <a:prstGeom prst="mathMultiply">
            <a:avLst>
              <a:gd name="adj1" fmla="val 10542"/>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65239"/>
          </a:xfrm>
          <a:solidFill>
            <a:srgbClr val="004052"/>
          </a:solidFill>
        </p:spPr>
        <p:txBody>
          <a:bodyPr lIns="540000" tIns="576000">
            <a:noAutofit/>
          </a:bodyPr>
          <a:lstStyle/>
          <a:p>
            <a:endParaRPr lang="zh-CN" altLang="en-US" sz="2000" dirty="0">
              <a:solidFill>
                <a:schemeClr val="accent6">
                  <a:lumMod val="75000"/>
                </a:schemeClr>
              </a:solidFill>
            </a:endParaRPr>
          </a:p>
        </p:txBody>
      </p:sp>
      <p:sp>
        <p:nvSpPr>
          <p:cNvPr id="3" name="竖排文字占位符 2"/>
          <p:cNvSpPr>
            <a:spLocks noGrp="1"/>
          </p:cNvSpPr>
          <p:nvPr>
            <p:ph type="body" orient="vert" idx="1"/>
          </p:nvPr>
        </p:nvSpPr>
        <p:spPr>
          <a:xfrm>
            <a:off x="417871" y="1383573"/>
            <a:ext cx="11356258" cy="5027387"/>
          </a:xfrm>
        </p:spPr>
        <p:txBody>
          <a:bodyPr vert="horz">
            <a:normAutofit/>
          </a:bodyPr>
          <a:lstStyle/>
          <a:p>
            <a:pPr marL="0" indent="0">
              <a:buNone/>
            </a:pPr>
            <a:r>
              <a:rPr lang="en-US" altLang="zh-CN" i="1" dirty="0">
                <a:solidFill>
                  <a:schemeClr val="bg1">
                    <a:lumMod val="85000"/>
                  </a:schemeClr>
                </a:solidFill>
                <a:latin typeface="Consolas" panose="020B0609020204030204" pitchFamily="49" charset="0"/>
                <a:ea typeface="微软雅黑" panose="020B0503020204020204" pitchFamily="34" charset="-122"/>
              </a:rPr>
              <a:t>function</a:t>
            </a:r>
            <a:r>
              <a:rPr lang="en-US" altLang="zh-CN" i="1" dirty="0">
                <a:solidFill>
                  <a:srgbClr val="51A6DF"/>
                </a:solidFill>
                <a:latin typeface="Consolas" panose="020B0609020204030204" pitchFamily="49" charset="0"/>
                <a:ea typeface="微软雅黑" panose="020B0503020204020204" pitchFamily="34" charset="-122"/>
              </a:rPr>
              <a:t> </a:t>
            </a:r>
            <a:r>
              <a:rPr lang="en-US" altLang="zh-CN" dirty="0" err="1">
                <a:solidFill>
                  <a:srgbClr val="51A6DF"/>
                </a:solidFill>
                <a:latin typeface="Consolas" panose="020B0609020204030204" pitchFamily="49" charset="0"/>
                <a:ea typeface="微软雅黑" panose="020B0503020204020204" pitchFamily="34" charset="-122"/>
              </a:rPr>
              <a:t>funcName</a:t>
            </a:r>
            <a:r>
              <a:rPr lang="en-US" altLang="zh-CN" dirty="0">
                <a:solidFill>
                  <a:srgbClr val="FFFF00"/>
                </a:solidFill>
                <a:latin typeface="Consolas" panose="020B0609020204030204" pitchFamily="49" charset="0"/>
                <a:ea typeface="微软雅黑" panose="020B0503020204020204" pitchFamily="34" charset="-122"/>
              </a:rPr>
              <a:t>(</a:t>
            </a:r>
            <a:r>
              <a:rPr lang="en-US" altLang="zh-CN" dirty="0">
                <a:solidFill>
                  <a:schemeClr val="bg1">
                    <a:lumMod val="85000"/>
                  </a:schemeClr>
                </a:solidFill>
                <a:latin typeface="Consolas" panose="020B0609020204030204" pitchFamily="49" charset="0"/>
                <a:ea typeface="微软雅黑" panose="020B0503020204020204" pitchFamily="34" charset="-122"/>
              </a:rPr>
              <a:t>argument1, argument2</a:t>
            </a:r>
            <a:r>
              <a:rPr lang="en-US" altLang="zh-CN" dirty="0">
                <a:solidFill>
                  <a:srgbClr val="FFFF00"/>
                </a:solidFill>
                <a:latin typeface="Consolas" panose="020B0609020204030204" pitchFamily="49" charset="0"/>
                <a:ea typeface="微软雅黑" panose="020B0503020204020204" pitchFamily="34" charset="-122"/>
              </a:rPr>
              <a:t>) {</a:t>
            </a:r>
            <a:endParaRPr lang="en-US" altLang="zh-CN" dirty="0">
              <a:solidFill>
                <a:srgbClr val="FFFF00"/>
              </a:solidFill>
              <a:latin typeface="Consolas" panose="020B0609020204030204" pitchFamily="49" charset="0"/>
              <a:ea typeface="微软雅黑" panose="020B0503020204020204" pitchFamily="34" charset="-122"/>
            </a:endParaRPr>
          </a:p>
          <a:p>
            <a:pPr marL="0" indent="0">
              <a:buNone/>
            </a:pPr>
            <a:r>
              <a:rPr lang="en-US" altLang="zh-CN" dirty="0">
                <a:solidFill>
                  <a:schemeClr val="bg1">
                    <a:lumMod val="85000"/>
                  </a:schemeClr>
                </a:solidFill>
                <a:latin typeface="Consolas" panose="020B0609020204030204" pitchFamily="49" charset="0"/>
                <a:ea typeface="微软雅黑" panose="020B0503020204020204" pitchFamily="34" charset="-122"/>
              </a:rPr>
              <a:t>	//...</a:t>
            </a:r>
            <a:endParaRPr lang="en-US" altLang="zh-CN" dirty="0">
              <a:solidFill>
                <a:schemeClr val="bg1">
                  <a:lumMod val="85000"/>
                </a:schemeClr>
              </a:solidFill>
              <a:latin typeface="Consolas" panose="020B0609020204030204" pitchFamily="49" charset="0"/>
              <a:ea typeface="微软雅黑" panose="020B0503020204020204" pitchFamily="34" charset="-122"/>
            </a:endParaRPr>
          </a:p>
          <a:p>
            <a:pPr marL="0" indent="0">
              <a:buNone/>
            </a:pPr>
            <a:r>
              <a:rPr lang="en-US" altLang="zh-CN" dirty="0">
                <a:solidFill>
                  <a:srgbClr val="FFFF00"/>
                </a:solidFill>
                <a:latin typeface="Consolas" panose="020B0609020204030204" pitchFamily="49" charset="0"/>
                <a:ea typeface="微软雅黑" panose="020B0503020204020204" pitchFamily="34" charset="-122"/>
              </a:rPr>
              <a:t>}</a:t>
            </a:r>
            <a:endParaRPr lang="en-US" altLang="zh-CN" dirty="0">
              <a:solidFill>
                <a:srgbClr val="FFFF00"/>
              </a:solidFill>
              <a:latin typeface="Consolas" panose="020B0609020204030204" pitchFamily="49" charset="0"/>
              <a:ea typeface="微软雅黑" panose="020B0503020204020204" pitchFamily="34" charset="-122"/>
            </a:endParaRPr>
          </a:p>
          <a:p>
            <a:pPr marL="0" indent="0">
              <a:buNone/>
            </a:pPr>
            <a:endParaRPr lang="en-US" altLang="zh-CN" dirty="0">
              <a:solidFill>
                <a:srgbClr val="FFFF00"/>
              </a:solidFill>
              <a:latin typeface="Consolas" panose="020B0609020204030204" pitchFamily="49" charset="0"/>
              <a:ea typeface="微软雅黑" panose="020B0503020204020204" pitchFamily="34" charset="-122"/>
            </a:endParaRPr>
          </a:p>
          <a:p>
            <a:pPr marL="0" indent="0">
              <a:buNone/>
            </a:pPr>
            <a:r>
              <a:rPr lang="en-US" altLang="zh-CN" dirty="0">
                <a:solidFill>
                  <a:schemeClr val="bg1">
                    <a:lumMod val="85000"/>
                  </a:schemeClr>
                </a:solidFill>
                <a:latin typeface="Consolas" panose="020B0609020204030204" pitchFamily="49" charset="0"/>
                <a:ea typeface="微软雅黑" panose="020B0503020204020204" pitchFamily="34" charset="-122"/>
              </a:rPr>
              <a:t>·</a:t>
            </a:r>
            <a:r>
              <a:rPr>
                <a:solidFill>
                  <a:schemeClr val="bg1">
                    <a:lumMod val="85000"/>
                  </a:schemeClr>
                </a:solidFill>
                <a:latin typeface="Consolas" panose="020B0609020204030204" pitchFamily="49" charset="0"/>
                <a:ea typeface="微软雅黑" panose="020B0503020204020204" pitchFamily="34" charset="-122"/>
              </a:rPr>
              <a:t>JS commonly used function definition method</a:t>
            </a:r>
            <a:endParaRPr>
              <a:solidFill>
                <a:schemeClr val="bg1">
                  <a:lumMod val="85000"/>
                </a:schemeClr>
              </a:solidFill>
              <a:latin typeface="Consolas" panose="020B0609020204030204" pitchFamily="49" charset="0"/>
              <a:ea typeface="微软雅黑" panose="020B0503020204020204" pitchFamily="34" charset="-122"/>
            </a:endParaRPr>
          </a:p>
        </p:txBody>
      </p:sp>
      <p:sp>
        <p:nvSpPr>
          <p:cNvPr id="5" name="标题 1"/>
          <p:cNvSpPr txBox="1"/>
          <p:nvPr/>
        </p:nvSpPr>
        <p:spPr>
          <a:xfrm>
            <a:off x="532272" y="0"/>
            <a:ext cx="6642327" cy="865239"/>
          </a:xfrm>
          <a:prstGeom prst="rect">
            <a:avLst/>
          </a:prstGeom>
          <a:solidFill>
            <a:srgbClr val="002B36"/>
          </a:solidFill>
          <a:effectLst>
            <a:outerShdw blurRad="50800" dist="12700" dir="5400000" algn="t" rotWithShape="0">
              <a:schemeClr val="bg1">
                <a:lumMod val="65000"/>
                <a:alpha val="40000"/>
              </a:schemeClr>
            </a:outerShdw>
            <a:softEdge rad="12700"/>
          </a:effectLst>
        </p:spPr>
        <p:txBody>
          <a:bodyPr vert="horz" lIns="540000" tIns="3600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sz="3200" dirty="0">
                <a:solidFill>
                  <a:schemeClr val="accent4">
                    <a:lumMod val="40000"/>
                    <a:lumOff val="60000"/>
                  </a:schemeClr>
                </a:solidFill>
              </a:rPr>
              <a:t>JS function</a:t>
            </a:r>
            <a:endParaRPr sz="3200" dirty="0">
              <a:solidFill>
                <a:schemeClr val="accent4">
                  <a:lumMod val="40000"/>
                  <a:lumOff val="60000"/>
                </a:schemeClr>
              </a:solidFill>
            </a:endParaRPr>
          </a:p>
        </p:txBody>
      </p:sp>
      <p:sp>
        <p:nvSpPr>
          <p:cNvPr id="6" name="乘号 5"/>
          <p:cNvSpPr/>
          <p:nvPr/>
        </p:nvSpPr>
        <p:spPr>
          <a:xfrm>
            <a:off x="6626210" y="210147"/>
            <a:ext cx="396000" cy="396000"/>
          </a:xfrm>
          <a:prstGeom prst="mathMultiply">
            <a:avLst>
              <a:gd name="adj1" fmla="val 10542"/>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65239"/>
          </a:xfrm>
          <a:solidFill>
            <a:srgbClr val="004052"/>
          </a:solidFill>
        </p:spPr>
        <p:txBody>
          <a:bodyPr lIns="540000" tIns="576000">
            <a:noAutofit/>
          </a:bodyPr>
          <a:lstStyle/>
          <a:p>
            <a:endParaRPr lang="zh-CN" altLang="en-US" sz="2000" dirty="0">
              <a:solidFill>
                <a:schemeClr val="accent6">
                  <a:lumMod val="75000"/>
                </a:schemeClr>
              </a:solidFill>
            </a:endParaRPr>
          </a:p>
        </p:txBody>
      </p:sp>
      <p:sp>
        <p:nvSpPr>
          <p:cNvPr id="3" name="竖排文字占位符 2"/>
          <p:cNvSpPr>
            <a:spLocks noGrp="1"/>
          </p:cNvSpPr>
          <p:nvPr>
            <p:ph type="body" orient="vert" idx="1"/>
          </p:nvPr>
        </p:nvSpPr>
        <p:spPr>
          <a:xfrm>
            <a:off x="417871" y="1383573"/>
            <a:ext cx="11356258" cy="5027387"/>
          </a:xfrm>
        </p:spPr>
        <p:txBody>
          <a:bodyPr vert="horz">
            <a:normAutofit/>
          </a:bodyPr>
          <a:lstStyle/>
          <a:p>
            <a:r>
              <a:rPr b="1" dirty="0">
                <a:solidFill>
                  <a:schemeClr val="accent4">
                    <a:lumMod val="75000"/>
                  </a:schemeClr>
                </a:solidFill>
                <a:latin typeface="微软雅黑" panose="020B0503020204020204" pitchFamily="34" charset="-122"/>
                <a:ea typeface="微软雅黑" panose="020B0503020204020204" pitchFamily="34" charset="-122"/>
              </a:rPr>
              <a:t>HTML DOM (document object model)</a:t>
            </a:r>
            <a:endParaRPr b="1" dirty="0">
              <a:solidFill>
                <a:schemeClr val="accent4">
                  <a:lumMod val="75000"/>
                </a:schemeClr>
              </a:solidFill>
              <a:latin typeface="微软雅黑" panose="020B0503020204020204" pitchFamily="34" charset="-122"/>
              <a:ea typeface="微软雅黑" panose="020B0503020204020204" pitchFamily="34" charset="-122"/>
            </a:endParaRPr>
          </a:p>
          <a:p>
            <a:r>
              <a:rPr b="1" dirty="0">
                <a:solidFill>
                  <a:schemeClr val="accent4">
                    <a:lumMod val="75000"/>
                  </a:schemeClr>
                </a:solidFill>
                <a:latin typeface="微软雅黑" panose="020B0503020204020204" pitchFamily="34" charset="-122"/>
                <a:ea typeface="微软雅黑" panose="020B0503020204020204" pitchFamily="34" charset="-122"/>
              </a:rPr>
              <a:t>When the web page is loaded, the browser creates the Document Object Model of the page.</a:t>
            </a:r>
            <a:endParaRPr b="1" dirty="0">
              <a:solidFill>
                <a:schemeClr val="accent4">
                  <a:lumMod val="75000"/>
                </a:schemeClr>
              </a:solidFill>
              <a:latin typeface="微软雅黑" panose="020B0503020204020204" pitchFamily="34" charset="-122"/>
              <a:ea typeface="微软雅黑" panose="020B0503020204020204" pitchFamily="34" charset="-122"/>
            </a:endParaRPr>
          </a:p>
          <a:p>
            <a:r>
              <a:rPr b="1" dirty="0">
                <a:solidFill>
                  <a:schemeClr val="accent4">
                    <a:lumMod val="75000"/>
                  </a:schemeClr>
                </a:solidFill>
                <a:latin typeface="微软雅黑" panose="020B0503020204020204" pitchFamily="34" charset="-122"/>
                <a:ea typeface="微软雅黑" panose="020B0503020204020204" pitchFamily="34" charset="-122"/>
              </a:rPr>
              <a:t>The HTML DOM model is constructed as an object tree.</a:t>
            </a:r>
            <a:endParaRPr b="1" dirty="0">
              <a:solidFill>
                <a:schemeClr val="accent4">
                  <a:lumMod val="75000"/>
                </a:schemeClr>
              </a:solidFill>
              <a:latin typeface="微软雅黑" panose="020B0503020204020204" pitchFamily="34" charset="-122"/>
              <a:ea typeface="微软雅黑" panose="020B0503020204020204" pitchFamily="34" charset="-122"/>
            </a:endParaRPr>
          </a:p>
          <a:p>
            <a:r>
              <a:rPr b="1" dirty="0">
                <a:solidFill>
                  <a:schemeClr val="accent4">
                    <a:lumMod val="75000"/>
                  </a:schemeClr>
                </a:solidFill>
                <a:latin typeface="微软雅黑" panose="020B0503020204020204" pitchFamily="34" charset="-122"/>
                <a:ea typeface="微软雅黑" panose="020B0503020204020204" pitchFamily="34" charset="-122"/>
              </a:rPr>
              <a:t>Through the programmable object model, JavaScript can create dynamic HTML.</a:t>
            </a:r>
            <a:endParaRPr b="1" dirty="0">
              <a:solidFill>
                <a:schemeClr val="bg1">
                  <a:lumMod val="85000"/>
                </a:schemeClr>
              </a:solidFill>
              <a:latin typeface="微软雅黑" panose="020B0503020204020204" pitchFamily="34" charset="-122"/>
              <a:ea typeface="微软雅黑" panose="020B0503020204020204" pitchFamily="34" charset="-122"/>
            </a:endParaRPr>
          </a:p>
          <a:p>
            <a:endParaRPr lang="zh-CN" altLang="en-US"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5" name="标题 1"/>
          <p:cNvSpPr txBox="1"/>
          <p:nvPr/>
        </p:nvSpPr>
        <p:spPr>
          <a:xfrm>
            <a:off x="522747" y="0"/>
            <a:ext cx="6642327" cy="865239"/>
          </a:xfrm>
          <a:prstGeom prst="rect">
            <a:avLst/>
          </a:prstGeom>
          <a:solidFill>
            <a:srgbClr val="002B36"/>
          </a:solidFill>
          <a:effectLst>
            <a:outerShdw blurRad="50800" dist="12700" dir="5400000" algn="t" rotWithShape="0">
              <a:schemeClr val="bg1">
                <a:lumMod val="65000"/>
                <a:alpha val="40000"/>
              </a:schemeClr>
            </a:outerShdw>
            <a:softEdge rad="12700"/>
          </a:effectLst>
        </p:spPr>
        <p:txBody>
          <a:bodyPr vert="horz" lIns="540000" tIns="3600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chemeClr val="accent5">
                    <a:lumMod val="75000"/>
                  </a:schemeClr>
                </a:solidFill>
                <a:latin typeface="Candara" panose="020E0502030303020204" pitchFamily="34" charset="0"/>
              </a:rPr>
              <a:t>JS </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HTML</a:t>
            </a:r>
            <a:r>
              <a:rPr lang="zh-CN" altLang="en-US" sz="3200" dirty="0">
                <a:solidFill>
                  <a:schemeClr val="bg1">
                    <a:lumMod val="95000"/>
                  </a:schemeClr>
                </a:solidFill>
                <a:latin typeface="微软雅黑" panose="020B0503020204020204" pitchFamily="34" charset="-122"/>
                <a:ea typeface="微软雅黑" panose="020B0503020204020204" pitchFamily="34" charset="-122"/>
              </a:rPr>
              <a:t> </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DOM</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乘号 5"/>
          <p:cNvSpPr/>
          <p:nvPr/>
        </p:nvSpPr>
        <p:spPr>
          <a:xfrm>
            <a:off x="6626210" y="210147"/>
            <a:ext cx="396000" cy="396000"/>
          </a:xfrm>
          <a:prstGeom prst="mathMultiply">
            <a:avLst>
              <a:gd name="adj1" fmla="val 10542"/>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5038090" y="3984261"/>
            <a:ext cx="4629150" cy="2533650"/>
          </a:xfrm>
          <a:prstGeom prst="rect">
            <a:avLst/>
          </a:prstGeom>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65239"/>
          </a:xfrm>
          <a:solidFill>
            <a:srgbClr val="004052"/>
          </a:solidFill>
        </p:spPr>
        <p:txBody>
          <a:bodyPr lIns="540000" tIns="576000">
            <a:noAutofit/>
          </a:bodyPr>
          <a:lstStyle/>
          <a:p>
            <a:endParaRPr lang="zh-CN" altLang="en-US" sz="2000" dirty="0">
              <a:solidFill>
                <a:schemeClr val="accent6">
                  <a:lumMod val="75000"/>
                </a:schemeClr>
              </a:solidFill>
            </a:endParaRPr>
          </a:p>
        </p:txBody>
      </p:sp>
      <p:sp>
        <p:nvSpPr>
          <p:cNvPr id="3" name="竖排文字占位符 2"/>
          <p:cNvSpPr>
            <a:spLocks noGrp="1"/>
          </p:cNvSpPr>
          <p:nvPr>
            <p:ph type="body" orient="vert" idx="1"/>
          </p:nvPr>
        </p:nvSpPr>
        <p:spPr>
          <a:xfrm>
            <a:off x="417871" y="1383573"/>
            <a:ext cx="11356258" cy="5027387"/>
          </a:xfrm>
        </p:spPr>
        <p:txBody>
          <a:bodyPr vert="horz">
            <a:normAutofit/>
          </a:bodyPr>
          <a:lstStyle/>
          <a:p>
            <a:r>
              <a:rPr b="1" dirty="0">
                <a:solidFill>
                  <a:schemeClr val="accent4">
                    <a:lumMod val="40000"/>
                    <a:lumOff val="60000"/>
                  </a:schemeClr>
                </a:solidFill>
                <a:latin typeface="微软雅黑" panose="020B0503020204020204" pitchFamily="34" charset="-122"/>
                <a:ea typeface="微软雅黑" panose="020B0503020204020204" pitchFamily="34" charset="-122"/>
              </a:rPr>
              <a:t>Document object</a:t>
            </a:r>
            <a:endParaRPr b="1" dirty="0">
              <a:solidFill>
                <a:schemeClr val="accent4">
                  <a:lumMod val="40000"/>
                  <a:lumOff val="60000"/>
                </a:schemeClr>
              </a:solidFill>
              <a:latin typeface="微软雅黑" panose="020B0503020204020204" pitchFamily="34" charset="-122"/>
              <a:ea typeface="微软雅黑" panose="020B0503020204020204" pitchFamily="34" charset="-122"/>
            </a:endParaRPr>
          </a:p>
          <a:p>
            <a:r>
              <a:rPr b="1" dirty="0">
                <a:solidFill>
                  <a:schemeClr val="accent4">
                    <a:lumMod val="40000"/>
                    <a:lumOff val="60000"/>
                  </a:schemeClr>
                </a:solidFill>
                <a:latin typeface="微软雅黑" panose="020B0503020204020204" pitchFamily="34" charset="-122"/>
                <a:ea typeface="微软雅黑" panose="020B0503020204020204" pitchFamily="34" charset="-122"/>
              </a:rPr>
              <a:t>Each HTML document loaded into the browser will become a Document object.</a:t>
            </a:r>
            <a:endParaRPr b="1" dirty="0">
              <a:solidFill>
                <a:schemeClr val="accent4">
                  <a:lumMod val="40000"/>
                  <a:lumOff val="60000"/>
                </a:schemeClr>
              </a:solidFill>
              <a:latin typeface="微软雅黑" panose="020B0503020204020204" pitchFamily="34" charset="-122"/>
              <a:ea typeface="微软雅黑" panose="020B0503020204020204" pitchFamily="34" charset="-122"/>
            </a:endParaRPr>
          </a:p>
          <a:p>
            <a:r>
              <a:rPr b="1" dirty="0">
                <a:solidFill>
                  <a:schemeClr val="accent4">
                    <a:lumMod val="40000"/>
                    <a:lumOff val="60000"/>
                  </a:schemeClr>
                </a:solidFill>
                <a:latin typeface="微软雅黑" panose="020B0503020204020204" pitchFamily="34" charset="-122"/>
                <a:ea typeface="微软雅黑" panose="020B0503020204020204" pitchFamily="34" charset="-122"/>
              </a:rPr>
              <a:t>The Document object enables us to access all the elements in the HTML page from the script.</a:t>
            </a:r>
            <a:endParaRPr b="1" dirty="0">
              <a:solidFill>
                <a:schemeClr val="accent4">
                  <a:lumMod val="40000"/>
                  <a:lumOff val="60000"/>
                </a:schemeClr>
              </a:solidFill>
              <a:latin typeface="微软雅黑" panose="020B0503020204020204" pitchFamily="34" charset="-122"/>
              <a:ea typeface="微软雅黑" panose="020B0503020204020204" pitchFamily="34" charset="-122"/>
            </a:endParaRPr>
          </a:p>
          <a:p>
            <a:r>
              <a:rPr b="1" dirty="0">
                <a:solidFill>
                  <a:schemeClr val="accent4">
                    <a:lumMod val="40000"/>
                    <a:lumOff val="60000"/>
                  </a:schemeClr>
                </a:solidFill>
                <a:latin typeface="微软雅黑" panose="020B0503020204020204" pitchFamily="34" charset="-122"/>
                <a:ea typeface="微软雅黑" panose="020B0503020204020204" pitchFamily="34" charset="-122"/>
              </a:rPr>
              <a:t>Tip: Document objects are part of Windows objects that can be accessed through the window. document property.</a:t>
            </a:r>
            <a:endParaRPr b="1" dirty="0">
              <a:solidFill>
                <a:schemeClr val="accent4">
                  <a:lumMod val="40000"/>
                  <a:lumOff val="60000"/>
                </a:schemeClr>
              </a:solidFill>
              <a:latin typeface="微软雅黑" panose="020B0503020204020204" pitchFamily="34" charset="-122"/>
              <a:ea typeface="微软雅黑" panose="020B0503020204020204" pitchFamily="34" charset="-122"/>
            </a:endParaRPr>
          </a:p>
        </p:txBody>
      </p:sp>
      <p:sp>
        <p:nvSpPr>
          <p:cNvPr id="5" name="标题 1"/>
          <p:cNvSpPr txBox="1"/>
          <p:nvPr/>
        </p:nvSpPr>
        <p:spPr>
          <a:xfrm>
            <a:off x="522747" y="0"/>
            <a:ext cx="6642327" cy="865239"/>
          </a:xfrm>
          <a:prstGeom prst="rect">
            <a:avLst/>
          </a:prstGeom>
          <a:solidFill>
            <a:srgbClr val="002B36"/>
          </a:solidFill>
          <a:effectLst>
            <a:outerShdw blurRad="50800" dist="12700" dir="5400000" algn="t" rotWithShape="0">
              <a:schemeClr val="bg1">
                <a:lumMod val="65000"/>
                <a:alpha val="40000"/>
              </a:schemeClr>
            </a:outerShdw>
            <a:softEdge rad="12700"/>
          </a:effectLst>
        </p:spPr>
        <p:txBody>
          <a:bodyPr vert="horz" lIns="540000" tIns="3600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chemeClr val="accent4">
                    <a:lumMod val="40000"/>
                    <a:lumOff val="60000"/>
                  </a:schemeClr>
                </a:solidFill>
                <a:latin typeface="Candara" panose="020E0502030303020204" pitchFamily="34" charset="0"/>
              </a:rPr>
              <a:t>JS </a:t>
            </a:r>
            <a:r>
              <a:rPr lang="en-US" altLang="zh-CN" sz="3200" dirty="0">
                <a:solidFill>
                  <a:schemeClr val="accent4">
                    <a:lumMod val="40000"/>
                    <a:lumOff val="60000"/>
                  </a:schemeClr>
                </a:solidFill>
                <a:latin typeface="微软雅黑" panose="020B0503020204020204" pitchFamily="34" charset="-122"/>
                <a:ea typeface="微软雅黑" panose="020B0503020204020204" pitchFamily="34" charset="-122"/>
              </a:rPr>
              <a:t>HTML</a:t>
            </a:r>
            <a:r>
              <a:rPr lang="zh-CN" altLang="en-US" sz="3200" dirty="0">
                <a:solidFill>
                  <a:schemeClr val="accent4">
                    <a:lumMod val="40000"/>
                    <a:lumOff val="60000"/>
                  </a:schemeClr>
                </a:solidFill>
                <a:latin typeface="微软雅黑" panose="020B0503020204020204" pitchFamily="34" charset="-122"/>
                <a:ea typeface="微软雅黑" panose="020B0503020204020204" pitchFamily="34" charset="-122"/>
              </a:rPr>
              <a:t> </a:t>
            </a:r>
            <a:r>
              <a:rPr lang="en-US" altLang="zh-CN" sz="3200" dirty="0">
                <a:solidFill>
                  <a:schemeClr val="accent4">
                    <a:lumMod val="40000"/>
                    <a:lumOff val="60000"/>
                  </a:schemeClr>
                </a:solidFill>
                <a:latin typeface="微软雅黑" panose="020B0503020204020204" pitchFamily="34" charset="-122"/>
                <a:ea typeface="微软雅黑" panose="020B0503020204020204" pitchFamily="34" charset="-122"/>
              </a:rPr>
              <a:t>DOM </a:t>
            </a:r>
            <a:r>
              <a:rPr lang="zh-CN" altLang="en-US" sz="3200" dirty="0">
                <a:solidFill>
                  <a:schemeClr val="accent4">
                    <a:lumMod val="40000"/>
                    <a:lumOff val="60000"/>
                  </a:schemeClr>
                </a:solidFill>
                <a:latin typeface="微软雅黑" panose="020B0503020204020204" pitchFamily="34" charset="-122"/>
                <a:ea typeface="微软雅黑" panose="020B0503020204020204" pitchFamily="34" charset="-122"/>
              </a:rPr>
              <a:t>object</a:t>
            </a:r>
            <a:endParaRPr lang="zh-CN" altLang="en-US" sz="3200" dirty="0">
              <a:solidFill>
                <a:schemeClr val="accent4">
                  <a:lumMod val="40000"/>
                  <a:lumOff val="60000"/>
                </a:schemeClr>
              </a:solidFill>
              <a:latin typeface="微软雅黑" panose="020B0503020204020204" pitchFamily="34" charset="-122"/>
              <a:ea typeface="微软雅黑" panose="020B0503020204020204" pitchFamily="34" charset="-122"/>
            </a:endParaRPr>
          </a:p>
        </p:txBody>
      </p:sp>
      <p:sp>
        <p:nvSpPr>
          <p:cNvPr id="6" name="乘号 5"/>
          <p:cNvSpPr/>
          <p:nvPr/>
        </p:nvSpPr>
        <p:spPr>
          <a:xfrm>
            <a:off x="6626210" y="210147"/>
            <a:ext cx="396000" cy="396000"/>
          </a:xfrm>
          <a:prstGeom prst="mathMultiply">
            <a:avLst>
              <a:gd name="adj1" fmla="val 10542"/>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8400" y="553403"/>
            <a:ext cx="9855200" cy="2387600"/>
          </a:xfrm>
          <a:solidFill>
            <a:srgbClr val="004052"/>
          </a:solidFill>
        </p:spPr>
        <p:txBody>
          <a:bodyPr>
            <a:noAutofit/>
          </a:bodyPr>
          <a:lstStyle/>
          <a:p>
            <a:pPr>
              <a:lnSpc>
                <a:spcPct val="150000"/>
              </a:lnSpc>
            </a:pPr>
            <a:br>
              <a:rPr lang="zh-CN" altLang="en-US" sz="2800" dirty="0">
                <a:solidFill>
                  <a:schemeClr val="accent6">
                    <a:lumMod val="40000"/>
                    <a:lumOff val="60000"/>
                  </a:schemeClr>
                </a:solidFill>
                <a:latin typeface="微软雅黑" panose="020B0503020204020204" pitchFamily="34" charset="-122"/>
                <a:ea typeface="微软雅黑" panose="020B0503020204020204" pitchFamily="34" charset="-122"/>
              </a:rPr>
            </a:br>
            <a:br>
              <a:rPr lang="zh-CN" altLang="en-US" sz="2800" dirty="0">
                <a:solidFill>
                  <a:schemeClr val="accent6">
                    <a:lumMod val="40000"/>
                    <a:lumOff val="60000"/>
                  </a:schemeClr>
                </a:solidFill>
                <a:latin typeface="微软雅黑" panose="020B0503020204020204" pitchFamily="34" charset="-122"/>
                <a:ea typeface="微软雅黑" panose="020B0503020204020204" pitchFamily="34" charset="-122"/>
              </a:rPr>
            </a:br>
            <a:br>
              <a:rPr lang="zh-CN" altLang="en-US" sz="2800" dirty="0">
                <a:solidFill>
                  <a:schemeClr val="accent6">
                    <a:lumMod val="40000"/>
                    <a:lumOff val="60000"/>
                  </a:schemeClr>
                </a:solidFill>
                <a:latin typeface="微软雅黑" panose="020B0503020204020204" pitchFamily="34" charset="-122"/>
                <a:ea typeface="微软雅黑" panose="020B0503020204020204" pitchFamily="34" charset="-122"/>
              </a:rPr>
            </a:br>
            <a:r>
              <a:rPr lang="zh-CN" altLang="en-US" sz="2400" dirty="0">
                <a:solidFill>
                  <a:schemeClr val="accent6">
                    <a:lumMod val="40000"/>
                    <a:lumOff val="60000"/>
                  </a:schemeClr>
                </a:solidFill>
                <a:latin typeface="微软雅黑" panose="020B0503020204020204" pitchFamily="34" charset="-122"/>
                <a:ea typeface="微软雅黑" panose="020B0503020204020204" pitchFamily="34" charset="-122"/>
              </a:rPr>
              <a:t>JavaScript is the most popular programming language in the world. The language can be used in HTML and the web, and is more widely used in servers, PCs, laptops, tablets, smartphones,and other devices.</a:t>
            </a:r>
            <a:br>
              <a:rPr lang="zh-CN" altLang="en-US" sz="3600" dirty="0">
                <a:solidFill>
                  <a:schemeClr val="accent6">
                    <a:lumMod val="40000"/>
                    <a:lumOff val="60000"/>
                  </a:schemeClr>
                </a:solidFill>
                <a:latin typeface="微软雅黑" panose="020B0503020204020204" pitchFamily="34" charset="-122"/>
                <a:ea typeface="微软雅黑" panose="020B0503020204020204" pitchFamily="34" charset="-122"/>
              </a:rPr>
            </a:br>
            <a:endParaRPr lang="zh-CN" altLang="en-US" sz="1100" dirty="0">
              <a:solidFill>
                <a:schemeClr val="accent6">
                  <a:lumMod val="40000"/>
                  <a:lumOff val="60000"/>
                </a:schemeClr>
              </a:solidFill>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1590675" y="3262630"/>
            <a:ext cx="9144000" cy="2804160"/>
          </a:xfrm>
          <a:solidFill>
            <a:srgbClr val="004052"/>
          </a:solidFill>
        </p:spPr>
        <p:txBody>
          <a:bodyPr lIns="864000">
            <a:normAutofit fontScale="25000"/>
          </a:bodyPr>
          <a:lstStyle/>
          <a:p>
            <a:pPr algn="l">
              <a:lnSpc>
                <a:spcPct val="140000"/>
              </a:lnSpc>
            </a:pPr>
            <a:r>
              <a:rPr sz="6600" dirty="0">
                <a:solidFill>
                  <a:schemeClr val="accent4">
                    <a:lumMod val="60000"/>
                    <a:lumOff val="40000"/>
                  </a:schemeClr>
                </a:solidFill>
                <a:latin typeface="微软雅黑" panose="020B0503020204020204" pitchFamily="34" charset="-122"/>
                <a:ea typeface="微软雅黑" panose="020B0503020204020204" pitchFamily="34" charset="-122"/>
              </a:rPr>
              <a:t>JavaScript is scripting language.</a:t>
            </a:r>
            <a:endParaRPr sz="6600" dirty="0">
              <a:solidFill>
                <a:schemeClr val="accent4">
                  <a:lumMod val="60000"/>
                  <a:lumOff val="40000"/>
                </a:schemeClr>
              </a:solidFill>
              <a:latin typeface="微软雅黑" panose="020B0503020204020204" pitchFamily="34" charset="-122"/>
              <a:ea typeface="微软雅黑" panose="020B0503020204020204" pitchFamily="34" charset="-122"/>
            </a:endParaRPr>
          </a:p>
          <a:p>
            <a:pPr algn="l">
              <a:lnSpc>
                <a:spcPct val="140000"/>
              </a:lnSpc>
            </a:pPr>
            <a:r>
              <a:rPr sz="6600" dirty="0">
                <a:solidFill>
                  <a:schemeClr val="accent4">
                    <a:lumMod val="60000"/>
                    <a:lumOff val="40000"/>
                  </a:schemeClr>
                </a:solidFill>
                <a:latin typeface="微软雅黑" panose="020B0503020204020204" pitchFamily="34" charset="-122"/>
                <a:ea typeface="微软雅黑" panose="020B0503020204020204" pitchFamily="34" charset="-122"/>
              </a:rPr>
              <a:t>JavaScript is a lightweight programming language.</a:t>
            </a:r>
            <a:endParaRPr sz="6600" dirty="0">
              <a:solidFill>
                <a:schemeClr val="accent4">
                  <a:lumMod val="60000"/>
                  <a:lumOff val="40000"/>
                </a:schemeClr>
              </a:solidFill>
              <a:latin typeface="微软雅黑" panose="020B0503020204020204" pitchFamily="34" charset="-122"/>
              <a:ea typeface="微软雅黑" panose="020B0503020204020204" pitchFamily="34" charset="-122"/>
            </a:endParaRPr>
          </a:p>
          <a:p>
            <a:pPr algn="l">
              <a:lnSpc>
                <a:spcPct val="140000"/>
              </a:lnSpc>
            </a:pPr>
            <a:r>
              <a:rPr sz="6600" dirty="0">
                <a:solidFill>
                  <a:schemeClr val="accent4">
                    <a:lumMod val="60000"/>
                    <a:lumOff val="40000"/>
                  </a:schemeClr>
                </a:solidFill>
                <a:latin typeface="微软雅黑" panose="020B0503020204020204" pitchFamily="34" charset="-122"/>
                <a:ea typeface="微软雅黑" panose="020B0503020204020204" pitchFamily="34" charset="-122"/>
              </a:rPr>
              <a:t>JavaScript is programming code that can be inserted into HTML pages.</a:t>
            </a:r>
            <a:endParaRPr sz="6600" dirty="0">
              <a:solidFill>
                <a:schemeClr val="accent4">
                  <a:lumMod val="60000"/>
                  <a:lumOff val="40000"/>
                </a:schemeClr>
              </a:solidFill>
              <a:latin typeface="微软雅黑" panose="020B0503020204020204" pitchFamily="34" charset="-122"/>
              <a:ea typeface="微软雅黑" panose="020B0503020204020204" pitchFamily="34" charset="-122"/>
            </a:endParaRPr>
          </a:p>
          <a:p>
            <a:pPr algn="l">
              <a:lnSpc>
                <a:spcPct val="140000"/>
              </a:lnSpc>
            </a:pPr>
            <a:r>
              <a:rPr sz="6600" dirty="0">
                <a:solidFill>
                  <a:schemeClr val="accent4">
                    <a:lumMod val="60000"/>
                    <a:lumOff val="40000"/>
                  </a:schemeClr>
                </a:solidFill>
                <a:latin typeface="微软雅黑" panose="020B0503020204020204" pitchFamily="34" charset="-122"/>
                <a:ea typeface="微软雅黑" panose="020B0503020204020204" pitchFamily="34" charset="-122"/>
              </a:rPr>
              <a:t>After JavaScript is inserted into the HTML page, it can be executed by all modern browsers.</a:t>
            </a:r>
            <a:endParaRPr sz="6600" b="1" dirty="0">
              <a:solidFill>
                <a:schemeClr val="accent4">
                  <a:lumMod val="60000"/>
                  <a:lumOff val="40000"/>
                </a:schemeClr>
              </a:solidFill>
              <a:latin typeface="微软雅黑" panose="020B0503020204020204" pitchFamily="34" charset="-122"/>
              <a:ea typeface="微软雅黑" panose="020B0503020204020204" pitchFamily="34" charset="-122"/>
            </a:endParaRPr>
          </a:p>
          <a:p>
            <a:pPr algn="l">
              <a:lnSpc>
                <a:spcPct val="140000"/>
              </a:lnSpc>
            </a:pPr>
            <a:r>
              <a:rPr sz="6600" b="1" dirty="0">
                <a:solidFill>
                  <a:schemeClr val="accent4">
                    <a:lumMod val="60000"/>
                    <a:lumOff val="40000"/>
                  </a:schemeClr>
                </a:solidFill>
                <a:latin typeface="微软雅黑" panose="020B0503020204020204" pitchFamily="34" charset="-122"/>
                <a:ea typeface="微软雅黑" panose="020B0503020204020204" pitchFamily="34" charset="-122"/>
              </a:rPr>
              <a:t>JavaScript is easy to learn.</a:t>
            </a:r>
            <a:endParaRPr sz="3000" b="1" dirty="0">
              <a:latin typeface="微软雅黑" panose="020B0503020204020204" pitchFamily="34" charset="-122"/>
              <a:ea typeface="微软雅黑" panose="020B0503020204020204" pitchFamily="34" charset="-122"/>
            </a:endParaRPr>
          </a:p>
          <a:p>
            <a:pPr algn="l">
              <a:lnSpc>
                <a:spcPct val="140000"/>
              </a:lnSpc>
            </a:pP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65239"/>
          </a:xfrm>
          <a:solidFill>
            <a:srgbClr val="004052"/>
          </a:solidFill>
        </p:spPr>
        <p:txBody>
          <a:bodyPr lIns="540000" tIns="576000">
            <a:noAutofit/>
          </a:bodyPr>
          <a:lstStyle/>
          <a:p>
            <a:endParaRPr lang="zh-CN" altLang="en-US" sz="2000" dirty="0">
              <a:solidFill>
                <a:schemeClr val="accent6">
                  <a:lumMod val="75000"/>
                </a:schemeClr>
              </a:solidFill>
            </a:endParaRPr>
          </a:p>
        </p:txBody>
      </p:sp>
      <p:sp>
        <p:nvSpPr>
          <p:cNvPr id="3" name="竖排文字占位符 2"/>
          <p:cNvSpPr>
            <a:spLocks noGrp="1"/>
          </p:cNvSpPr>
          <p:nvPr>
            <p:ph type="body" orient="vert" idx="1"/>
          </p:nvPr>
        </p:nvSpPr>
        <p:spPr>
          <a:xfrm>
            <a:off x="417871" y="1383573"/>
            <a:ext cx="11356258" cy="5027387"/>
          </a:xfrm>
        </p:spPr>
        <p:txBody>
          <a:bodyPr vert="horz">
            <a:normAutofit fontScale="80000"/>
          </a:bodyPr>
          <a:lstStyle/>
          <a:p>
            <a:r>
              <a:rPr sz="3200" b="1" dirty="0">
                <a:solidFill>
                  <a:schemeClr val="accent4">
                    <a:lumMod val="40000"/>
                    <a:lumOff val="60000"/>
                  </a:schemeClr>
                </a:solidFill>
                <a:latin typeface="微软雅黑" panose="020B0503020204020204" pitchFamily="34" charset="-122"/>
                <a:ea typeface="微软雅黑" panose="020B0503020204020204" pitchFamily="34" charset="-122"/>
              </a:rPr>
              <a:t>What is Canvas?</a:t>
            </a:r>
            <a:endParaRPr sz="3200" b="1" dirty="0">
              <a:solidFill>
                <a:schemeClr val="accent4">
                  <a:lumMod val="40000"/>
                  <a:lumOff val="60000"/>
                </a:schemeClr>
              </a:solidFill>
              <a:latin typeface="微软雅黑" panose="020B0503020204020204" pitchFamily="34" charset="-122"/>
              <a:ea typeface="微软雅黑" panose="020B0503020204020204" pitchFamily="34" charset="-122"/>
            </a:endParaRPr>
          </a:p>
          <a:p>
            <a:r>
              <a:rPr sz="3200" b="1" dirty="0">
                <a:solidFill>
                  <a:schemeClr val="accent4">
                    <a:lumMod val="40000"/>
                    <a:lumOff val="60000"/>
                  </a:schemeClr>
                </a:solidFill>
                <a:latin typeface="微软雅黑" panose="020B0503020204020204" pitchFamily="34" charset="-122"/>
                <a:ea typeface="微软雅黑" panose="020B0503020204020204" pitchFamily="34" charset="-122"/>
              </a:rPr>
              <a:t>HTML5's canvas element uses JavaScript to draw images on the web page.</a:t>
            </a:r>
            <a:endParaRPr sz="3200" b="1" dirty="0">
              <a:solidFill>
                <a:schemeClr val="accent4">
                  <a:lumMod val="40000"/>
                  <a:lumOff val="60000"/>
                </a:schemeClr>
              </a:solidFill>
              <a:latin typeface="微软雅黑" panose="020B0503020204020204" pitchFamily="34" charset="-122"/>
              <a:ea typeface="微软雅黑" panose="020B0503020204020204" pitchFamily="34" charset="-122"/>
            </a:endParaRPr>
          </a:p>
          <a:p>
            <a:r>
              <a:rPr sz="3200" b="1" dirty="0">
                <a:solidFill>
                  <a:schemeClr val="accent4">
                    <a:lumMod val="40000"/>
                    <a:lumOff val="60000"/>
                  </a:schemeClr>
                </a:solidFill>
                <a:latin typeface="微软雅黑" panose="020B0503020204020204" pitchFamily="34" charset="-122"/>
                <a:ea typeface="微软雅黑" panose="020B0503020204020204" pitchFamily="34" charset="-122"/>
              </a:rPr>
              <a:t>The canvas is a rectangular area where you can control every pixel.</a:t>
            </a:r>
            <a:endParaRPr sz="3200" b="1" dirty="0">
              <a:solidFill>
                <a:schemeClr val="accent4">
                  <a:lumMod val="40000"/>
                  <a:lumOff val="60000"/>
                </a:schemeClr>
              </a:solidFill>
              <a:latin typeface="微软雅黑" panose="020B0503020204020204" pitchFamily="34" charset="-122"/>
              <a:ea typeface="微软雅黑" panose="020B0503020204020204" pitchFamily="34" charset="-122"/>
            </a:endParaRPr>
          </a:p>
          <a:p>
            <a:r>
              <a:rPr sz="3200" b="1" dirty="0">
                <a:solidFill>
                  <a:schemeClr val="accent4">
                    <a:lumMod val="40000"/>
                    <a:lumOff val="60000"/>
                  </a:schemeClr>
                </a:solidFill>
                <a:latin typeface="微软雅黑" panose="020B0503020204020204" pitchFamily="34" charset="-122"/>
                <a:ea typeface="微软雅黑" panose="020B0503020204020204" pitchFamily="34" charset="-122"/>
              </a:rPr>
              <a:t>Canvas has many ways to draw paths, rectangles, circles, characters, and add images.</a:t>
            </a:r>
            <a:endParaRPr sz="3200" b="1" dirty="0">
              <a:solidFill>
                <a:schemeClr val="accent4">
                  <a:lumMod val="40000"/>
                  <a:lumOff val="60000"/>
                </a:schemeClr>
              </a:solidFill>
              <a:latin typeface="微软雅黑" panose="020B0503020204020204" pitchFamily="34" charset="-122"/>
              <a:ea typeface="微软雅黑" panose="020B0503020204020204" pitchFamily="34" charset="-122"/>
            </a:endParaRPr>
          </a:p>
          <a:p>
            <a:r>
              <a:rPr sz="3200" b="1" dirty="0">
                <a:solidFill>
                  <a:schemeClr val="accent4">
                    <a:lumMod val="40000"/>
                    <a:lumOff val="60000"/>
                  </a:schemeClr>
                </a:solidFill>
                <a:latin typeface="微软雅黑" panose="020B0503020204020204" pitchFamily="34" charset="-122"/>
                <a:ea typeface="微软雅黑" panose="020B0503020204020204" pitchFamily="34" charset="-122"/>
              </a:rPr>
              <a:t>&lt;canvas id= "myCanvas" width= "200" height= "100" &gt;&lt;/canvas&gt;</a:t>
            </a:r>
            <a:endParaRPr sz="3200" b="1" dirty="0">
              <a:solidFill>
                <a:schemeClr val="accent4">
                  <a:lumMod val="40000"/>
                  <a:lumOff val="60000"/>
                </a:schemeClr>
              </a:solidFill>
              <a:latin typeface="微软雅黑" panose="020B0503020204020204" pitchFamily="34" charset="-122"/>
              <a:ea typeface="微软雅黑" panose="020B0503020204020204" pitchFamily="34" charset="-122"/>
            </a:endParaRPr>
          </a:p>
          <a:p>
            <a:r>
              <a:rPr sz="3200" b="1" dirty="0">
                <a:solidFill>
                  <a:schemeClr val="bg1">
                    <a:lumMod val="85000"/>
                  </a:schemeClr>
                </a:solidFill>
                <a:latin typeface="微软雅黑" panose="020B0503020204020204" pitchFamily="34" charset="-122"/>
                <a:ea typeface="微软雅黑" panose="020B0503020204020204" pitchFamily="34" charset="-122"/>
              </a:rPr>
              <a:t>Note: Internet Explorer 8 or earlier browsers do not support &lt;canvas&gt; elements.</a:t>
            </a:r>
            <a:endParaRPr sz="3200" b="1"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5" name="标题 1"/>
          <p:cNvSpPr txBox="1"/>
          <p:nvPr/>
        </p:nvSpPr>
        <p:spPr>
          <a:xfrm>
            <a:off x="522747" y="0"/>
            <a:ext cx="6642327" cy="865239"/>
          </a:xfrm>
          <a:prstGeom prst="rect">
            <a:avLst/>
          </a:prstGeom>
          <a:solidFill>
            <a:srgbClr val="002B36"/>
          </a:solidFill>
          <a:effectLst>
            <a:outerShdw blurRad="50800" dist="12700" dir="5400000" algn="t" rotWithShape="0">
              <a:schemeClr val="bg1">
                <a:lumMod val="65000"/>
                <a:alpha val="40000"/>
              </a:schemeClr>
            </a:outerShdw>
            <a:softEdge rad="12700"/>
          </a:effectLst>
        </p:spPr>
        <p:txBody>
          <a:bodyPr vert="horz" lIns="540000" tIns="3600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chemeClr val="accent5">
                    <a:lumMod val="75000"/>
                  </a:schemeClr>
                </a:solidFill>
                <a:latin typeface="Candara" panose="020E0502030303020204" pitchFamily="34" charset="0"/>
              </a:rPr>
              <a:t>JS </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HTML5 canvas</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乘号 5"/>
          <p:cNvSpPr/>
          <p:nvPr/>
        </p:nvSpPr>
        <p:spPr>
          <a:xfrm>
            <a:off x="6626210" y="210147"/>
            <a:ext cx="396000" cy="396000"/>
          </a:xfrm>
          <a:prstGeom prst="mathMultiply">
            <a:avLst>
              <a:gd name="adj1" fmla="val 10542"/>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65239"/>
          </a:xfrm>
          <a:solidFill>
            <a:srgbClr val="004052"/>
          </a:solidFill>
        </p:spPr>
        <p:txBody>
          <a:bodyPr lIns="540000" tIns="576000">
            <a:noAutofit/>
          </a:bodyPr>
          <a:lstStyle/>
          <a:p>
            <a:endParaRPr lang="zh-CN" altLang="en-US" sz="2000" dirty="0">
              <a:solidFill>
                <a:schemeClr val="accent6">
                  <a:lumMod val="75000"/>
                </a:schemeClr>
              </a:solidFill>
            </a:endParaRPr>
          </a:p>
        </p:txBody>
      </p:sp>
      <p:sp>
        <p:nvSpPr>
          <p:cNvPr id="3" name="竖排文字占位符 2"/>
          <p:cNvSpPr>
            <a:spLocks noGrp="1"/>
          </p:cNvSpPr>
          <p:nvPr>
            <p:ph type="body" orient="vert" idx="1"/>
          </p:nvPr>
        </p:nvSpPr>
        <p:spPr>
          <a:xfrm>
            <a:off x="417871" y="1383573"/>
            <a:ext cx="11356258" cy="5027387"/>
          </a:xfrm>
        </p:spPr>
        <p:txBody>
          <a:bodyPr vert="horz">
            <a:normAutofit/>
          </a:bodyPr>
          <a:lstStyle/>
          <a:p>
            <a:pPr marL="0" indent="0">
              <a:buNone/>
            </a:pPr>
            <a:r>
              <a:rPr lang="en-US" altLang="zh-CN" dirty="0">
                <a:solidFill>
                  <a:srgbClr val="51A6DF"/>
                </a:solidFill>
                <a:latin typeface="Consolas" panose="020B0609020204030204" pitchFamily="49" charset="0"/>
              </a:rPr>
              <a:t> </a:t>
            </a:r>
            <a:r>
              <a:rPr lang="en-US" altLang="zh-CN" dirty="0" err="1">
                <a:solidFill>
                  <a:srgbClr val="51A6DF"/>
                </a:solidFill>
                <a:latin typeface="Consolas" panose="020B0609020204030204" pitchFamily="49" charset="0"/>
              </a:rPr>
              <a:t>context</a:t>
            </a:r>
            <a:r>
              <a:rPr lang="en-US" altLang="zh-CN" dirty="0" err="1">
                <a:solidFill>
                  <a:schemeClr val="bg1">
                    <a:lumMod val="85000"/>
                  </a:schemeClr>
                </a:solidFill>
                <a:latin typeface="Consolas" panose="020B0609020204030204" pitchFamily="49" charset="0"/>
              </a:rPr>
              <a:t>.</a:t>
            </a:r>
            <a:r>
              <a:rPr lang="en-US" altLang="zh-CN" dirty="0" err="1">
                <a:solidFill>
                  <a:srgbClr val="51A6DF"/>
                </a:solidFill>
                <a:latin typeface="Consolas" panose="020B0609020204030204" pitchFamily="49" charset="0"/>
              </a:rPr>
              <a:t>moveTo</a:t>
            </a:r>
            <a:r>
              <a:rPr lang="en-US" altLang="zh-CN" dirty="0">
                <a:solidFill>
                  <a:srgbClr val="FFFF00"/>
                </a:solidFill>
                <a:latin typeface="Consolas" panose="020B0609020204030204" pitchFamily="49" charset="0"/>
              </a:rPr>
              <a:t>(</a:t>
            </a:r>
            <a:r>
              <a:rPr lang="en-US" altLang="zh-CN" i="1" dirty="0" err="1">
                <a:solidFill>
                  <a:srgbClr val="FF3399"/>
                </a:solidFill>
                <a:latin typeface="Consolas" panose="020B0609020204030204" pitchFamily="49" charset="0"/>
              </a:rPr>
              <a:t>x</a:t>
            </a:r>
            <a:r>
              <a:rPr lang="en-US" altLang="zh-CN" i="1" dirty="0" err="1">
                <a:solidFill>
                  <a:schemeClr val="bg1">
                    <a:lumMod val="85000"/>
                  </a:schemeClr>
                </a:solidFill>
                <a:latin typeface="Consolas" panose="020B0609020204030204" pitchFamily="49" charset="0"/>
              </a:rPr>
              <a:t>,</a:t>
            </a:r>
            <a:r>
              <a:rPr lang="en-US" altLang="zh-CN" i="1" dirty="0" err="1">
                <a:solidFill>
                  <a:srgbClr val="FF3399"/>
                </a:solidFill>
                <a:latin typeface="Consolas" panose="020B0609020204030204" pitchFamily="49" charset="0"/>
              </a:rPr>
              <a:t>y</a:t>
            </a:r>
            <a:r>
              <a:rPr lang="en-US" altLang="zh-CN" dirty="0">
                <a:solidFill>
                  <a:srgbClr val="FFFF00"/>
                </a:solidFill>
                <a:latin typeface="Consolas" panose="020B0609020204030204" pitchFamily="49" charset="0"/>
              </a:rPr>
              <a:t>)</a:t>
            </a:r>
            <a:r>
              <a:rPr lang="en-US" altLang="zh-CN" dirty="0">
                <a:solidFill>
                  <a:schemeClr val="bg1">
                    <a:lumMod val="85000"/>
                  </a:schemeClr>
                </a:solidFill>
                <a:latin typeface="Consolas" panose="020B0609020204030204" pitchFamily="49" charset="0"/>
              </a:rPr>
              <a:t>;</a:t>
            </a:r>
            <a:endParaRPr lang="en-US" altLang="zh-CN" dirty="0">
              <a:solidFill>
                <a:schemeClr val="bg1">
                  <a:lumMod val="85000"/>
                </a:schemeClr>
              </a:solidFill>
              <a:latin typeface="Consolas" panose="020B0609020204030204" pitchFamily="49" charset="0"/>
            </a:endParaRPr>
          </a:p>
          <a:p>
            <a:pPr marL="0" indent="0">
              <a:buNone/>
            </a:pPr>
            <a:r>
              <a:rPr lang="en-US" altLang="zh-CN" dirty="0">
                <a:solidFill>
                  <a:srgbClr val="51A6DF"/>
                </a:solidFill>
                <a:latin typeface="Consolas" panose="020B0609020204030204" pitchFamily="49" charset="0"/>
              </a:rPr>
              <a:t> </a:t>
            </a:r>
            <a:r>
              <a:rPr lang="en-US" altLang="zh-CN" dirty="0" err="1">
                <a:solidFill>
                  <a:srgbClr val="51A6DF"/>
                </a:solidFill>
                <a:latin typeface="Consolas" panose="020B0609020204030204" pitchFamily="49" charset="0"/>
              </a:rPr>
              <a:t>context</a:t>
            </a:r>
            <a:r>
              <a:rPr lang="en-US" altLang="zh-CN" dirty="0" err="1">
                <a:solidFill>
                  <a:schemeClr val="bg1">
                    <a:lumMod val="85000"/>
                  </a:schemeClr>
                </a:solidFill>
                <a:latin typeface="Consolas" panose="020B0609020204030204" pitchFamily="49" charset="0"/>
              </a:rPr>
              <a:t>.</a:t>
            </a:r>
            <a:r>
              <a:rPr lang="en-US" altLang="zh-CN" dirty="0" err="1">
                <a:solidFill>
                  <a:srgbClr val="51A6DF"/>
                </a:solidFill>
                <a:latin typeface="Consolas" panose="020B0609020204030204" pitchFamily="49" charset="0"/>
              </a:rPr>
              <a:t>lineTo</a:t>
            </a:r>
            <a:r>
              <a:rPr lang="en-US" altLang="zh-CN" dirty="0">
                <a:solidFill>
                  <a:srgbClr val="FFFF00"/>
                </a:solidFill>
                <a:latin typeface="Consolas" panose="020B0609020204030204" pitchFamily="49" charset="0"/>
              </a:rPr>
              <a:t>(</a:t>
            </a:r>
            <a:r>
              <a:rPr lang="en-US" altLang="zh-CN" i="1" dirty="0" err="1">
                <a:solidFill>
                  <a:srgbClr val="FF3399"/>
                </a:solidFill>
                <a:latin typeface="Consolas" panose="020B0609020204030204" pitchFamily="49" charset="0"/>
              </a:rPr>
              <a:t>x</a:t>
            </a:r>
            <a:r>
              <a:rPr lang="en-US" altLang="zh-CN" i="1" dirty="0" err="1">
                <a:solidFill>
                  <a:schemeClr val="bg1">
                    <a:lumMod val="85000"/>
                  </a:schemeClr>
                </a:solidFill>
                <a:latin typeface="Consolas" panose="020B0609020204030204" pitchFamily="49" charset="0"/>
              </a:rPr>
              <a:t>,</a:t>
            </a:r>
            <a:r>
              <a:rPr lang="en-US" altLang="zh-CN" i="1" dirty="0" err="1">
                <a:solidFill>
                  <a:srgbClr val="FF3399"/>
                </a:solidFill>
                <a:latin typeface="Consolas" panose="020B0609020204030204" pitchFamily="49" charset="0"/>
              </a:rPr>
              <a:t>y</a:t>
            </a:r>
            <a:r>
              <a:rPr lang="en-US" altLang="zh-CN" dirty="0">
                <a:solidFill>
                  <a:srgbClr val="FFFF00"/>
                </a:solidFill>
                <a:latin typeface="Consolas" panose="020B0609020204030204" pitchFamily="49" charset="0"/>
              </a:rPr>
              <a:t>)</a:t>
            </a:r>
            <a:r>
              <a:rPr lang="en-US" altLang="zh-CN" dirty="0">
                <a:solidFill>
                  <a:schemeClr val="bg1">
                    <a:lumMod val="85000"/>
                  </a:schemeClr>
                </a:solidFill>
                <a:latin typeface="Consolas" panose="020B0609020204030204" pitchFamily="49" charset="0"/>
              </a:rPr>
              <a:t>;</a:t>
            </a:r>
            <a:endParaRPr lang="en-US" altLang="zh-CN" dirty="0">
              <a:solidFill>
                <a:schemeClr val="bg1">
                  <a:lumMod val="85000"/>
                </a:schemeClr>
              </a:solidFill>
              <a:latin typeface="Consolas" panose="020B0609020204030204" pitchFamily="49" charset="0"/>
            </a:endParaRPr>
          </a:p>
          <a:p>
            <a:pPr marL="0" indent="0">
              <a:buNone/>
            </a:pPr>
            <a:r>
              <a:rPr lang="en-US" altLang="zh-CN" dirty="0">
                <a:solidFill>
                  <a:srgbClr val="51A6DF"/>
                </a:solidFill>
                <a:latin typeface="Consolas" panose="020B0609020204030204" pitchFamily="49" charset="0"/>
              </a:rPr>
              <a:t> </a:t>
            </a:r>
            <a:r>
              <a:rPr lang="zh-CN" altLang="zh-CN" dirty="0">
                <a:solidFill>
                  <a:srgbClr val="51A6DF"/>
                </a:solidFill>
                <a:latin typeface="Consolas" panose="020B0609020204030204" pitchFamily="49" charset="0"/>
              </a:rPr>
              <a:t>context</a:t>
            </a:r>
            <a:r>
              <a:rPr kumimoji="0" lang="zh-CN" altLang="zh-CN" b="0" i="0" u="none" strike="noStrike" cap="none" normalizeH="0" baseline="0" dirty="0">
                <a:ln>
                  <a:noFill/>
                </a:ln>
                <a:solidFill>
                  <a:schemeClr val="bg1">
                    <a:lumMod val="85000"/>
                  </a:schemeClr>
                </a:solidFill>
                <a:effectLst/>
                <a:latin typeface="Consolas" panose="020B0609020204030204" pitchFamily="49" charset="0"/>
              </a:rPr>
              <a:t>.</a:t>
            </a:r>
            <a:r>
              <a:rPr lang="zh-CN" altLang="zh-CN" dirty="0">
                <a:solidFill>
                  <a:srgbClr val="51A6DF"/>
                </a:solidFill>
                <a:latin typeface="Consolas" panose="020B0609020204030204" pitchFamily="49" charset="0"/>
              </a:rPr>
              <a:t>arc</a:t>
            </a:r>
            <a:r>
              <a:rPr kumimoji="0" lang="zh-CN" altLang="zh-CN" b="0" i="0" u="none" strike="noStrike" cap="none" normalizeH="0" baseline="0" dirty="0">
                <a:ln>
                  <a:noFill/>
                </a:ln>
                <a:solidFill>
                  <a:srgbClr val="FFFF00"/>
                </a:solidFill>
                <a:effectLst/>
                <a:latin typeface="Consolas" panose="020B0609020204030204" pitchFamily="49" charset="0"/>
              </a:rPr>
              <a:t>(</a:t>
            </a:r>
            <a:r>
              <a:rPr kumimoji="0" lang="zh-CN" altLang="zh-CN" b="0" i="1" u="none" strike="noStrike" cap="none" normalizeH="0" baseline="0" dirty="0">
                <a:ln>
                  <a:noFill/>
                </a:ln>
                <a:solidFill>
                  <a:srgbClr val="FF3399"/>
                </a:solidFill>
                <a:effectLst/>
                <a:latin typeface="Consolas" panose="020B0609020204030204" pitchFamily="49" charset="0"/>
              </a:rPr>
              <a:t>x</a:t>
            </a:r>
            <a:r>
              <a:rPr kumimoji="0" lang="zh-CN" altLang="zh-CN" b="0" i="0" u="none" strike="noStrike" cap="none" normalizeH="0" baseline="0" dirty="0">
                <a:ln>
                  <a:noFill/>
                </a:ln>
                <a:solidFill>
                  <a:schemeClr val="bg1">
                    <a:lumMod val="85000"/>
                  </a:schemeClr>
                </a:solidFill>
                <a:effectLst/>
                <a:latin typeface="Consolas" panose="020B0609020204030204" pitchFamily="49" charset="0"/>
              </a:rPr>
              <a:t>,</a:t>
            </a:r>
            <a:r>
              <a:rPr kumimoji="0" lang="zh-CN" altLang="zh-CN" b="0" i="1" u="none" strike="noStrike" cap="none" normalizeH="0" baseline="0" dirty="0">
                <a:ln>
                  <a:noFill/>
                </a:ln>
                <a:solidFill>
                  <a:srgbClr val="FF3399"/>
                </a:solidFill>
                <a:effectLst/>
                <a:latin typeface="Consolas" panose="020B0609020204030204" pitchFamily="49" charset="0"/>
              </a:rPr>
              <a:t>y</a:t>
            </a:r>
            <a:r>
              <a:rPr kumimoji="0" lang="zh-CN" altLang="zh-CN" b="0" i="0" u="none" strike="noStrike" cap="none" normalizeH="0" baseline="0" dirty="0">
                <a:ln>
                  <a:noFill/>
                </a:ln>
                <a:solidFill>
                  <a:schemeClr val="bg1">
                    <a:lumMod val="85000"/>
                  </a:schemeClr>
                </a:solidFill>
                <a:effectLst/>
                <a:latin typeface="Consolas" panose="020B0609020204030204" pitchFamily="49" charset="0"/>
              </a:rPr>
              <a:t>,</a:t>
            </a:r>
            <a:r>
              <a:rPr kumimoji="0" lang="zh-CN" altLang="zh-CN" b="0" i="1" u="none" strike="noStrike" cap="none" normalizeH="0" baseline="0" dirty="0">
                <a:ln>
                  <a:noFill/>
                </a:ln>
                <a:solidFill>
                  <a:srgbClr val="FF3399"/>
                </a:solidFill>
                <a:effectLst/>
                <a:latin typeface="Consolas" panose="020B0609020204030204" pitchFamily="49" charset="0"/>
              </a:rPr>
              <a:t>r</a:t>
            </a:r>
            <a:r>
              <a:rPr kumimoji="0" lang="zh-CN" altLang="zh-CN" b="0" i="0" u="none" strike="noStrike" cap="none" normalizeH="0" baseline="0" dirty="0">
                <a:ln>
                  <a:noFill/>
                </a:ln>
                <a:solidFill>
                  <a:schemeClr val="bg1">
                    <a:lumMod val="85000"/>
                  </a:schemeClr>
                </a:solidFill>
                <a:effectLst/>
                <a:latin typeface="Consolas" panose="020B0609020204030204" pitchFamily="49" charset="0"/>
              </a:rPr>
              <a:t>,</a:t>
            </a:r>
            <a:r>
              <a:rPr kumimoji="0" lang="zh-CN" altLang="zh-CN" b="0" i="1" u="none" strike="noStrike" cap="none" normalizeH="0" baseline="0" dirty="0">
                <a:ln>
                  <a:noFill/>
                </a:ln>
                <a:solidFill>
                  <a:srgbClr val="FF3399"/>
                </a:solidFill>
                <a:effectLst/>
                <a:latin typeface="Consolas" panose="020B0609020204030204" pitchFamily="49" charset="0"/>
              </a:rPr>
              <a:t>sAngle</a:t>
            </a:r>
            <a:r>
              <a:rPr kumimoji="0" lang="zh-CN" altLang="zh-CN" b="0" i="0" u="none" strike="noStrike" cap="none" normalizeH="0" baseline="0" dirty="0">
                <a:ln>
                  <a:noFill/>
                </a:ln>
                <a:solidFill>
                  <a:schemeClr val="bg1">
                    <a:lumMod val="85000"/>
                  </a:schemeClr>
                </a:solidFill>
                <a:effectLst/>
                <a:latin typeface="Consolas" panose="020B0609020204030204" pitchFamily="49" charset="0"/>
              </a:rPr>
              <a:t>,</a:t>
            </a:r>
            <a:r>
              <a:rPr lang="zh-CN" altLang="zh-CN" i="1" dirty="0">
                <a:solidFill>
                  <a:srgbClr val="FF3399"/>
                </a:solidFill>
                <a:latin typeface="Consolas" panose="020B0609020204030204" pitchFamily="49" charset="0"/>
              </a:rPr>
              <a:t>eAngle</a:t>
            </a:r>
            <a:r>
              <a:rPr kumimoji="0" lang="zh-CN" altLang="zh-CN" b="0" i="0" u="none" strike="noStrike" cap="none" normalizeH="0" baseline="0" dirty="0">
                <a:ln>
                  <a:noFill/>
                </a:ln>
                <a:solidFill>
                  <a:schemeClr val="bg1">
                    <a:lumMod val="85000"/>
                  </a:schemeClr>
                </a:solidFill>
                <a:effectLst/>
                <a:latin typeface="Consolas" panose="020B0609020204030204" pitchFamily="49" charset="0"/>
              </a:rPr>
              <a:t>,</a:t>
            </a:r>
            <a:r>
              <a:rPr lang="zh-CN" altLang="zh-CN" i="1" dirty="0">
                <a:solidFill>
                  <a:srgbClr val="FF3399"/>
                </a:solidFill>
                <a:latin typeface="Consolas" panose="020B0609020204030204" pitchFamily="49" charset="0"/>
              </a:rPr>
              <a:t>counterclockwise</a:t>
            </a:r>
            <a:r>
              <a:rPr lang="zh-CN" altLang="zh-CN" dirty="0">
                <a:solidFill>
                  <a:srgbClr val="FFFF00"/>
                </a:solidFill>
                <a:latin typeface="Consolas" panose="020B0609020204030204" pitchFamily="49" charset="0"/>
              </a:rPr>
              <a:t>)</a:t>
            </a:r>
            <a:r>
              <a:rPr kumimoji="0" lang="zh-CN" altLang="zh-CN" b="0" i="0" u="none" strike="noStrike" cap="none" normalizeH="0" baseline="0" dirty="0">
                <a:ln>
                  <a:noFill/>
                </a:ln>
                <a:solidFill>
                  <a:schemeClr val="bg1">
                    <a:lumMod val="85000"/>
                  </a:schemeClr>
                </a:solidFill>
                <a:effectLst/>
                <a:latin typeface="Consolas" panose="020B0609020204030204" pitchFamily="49" charset="0"/>
              </a:rPr>
              <a:t>; </a:t>
            </a:r>
            <a:endParaRPr kumimoji="0" lang="en-US" altLang="zh-CN" b="0" i="0" u="none" strike="noStrike" cap="none" normalizeH="0" baseline="0" dirty="0">
              <a:ln>
                <a:noFill/>
              </a:ln>
              <a:solidFill>
                <a:schemeClr val="bg1">
                  <a:lumMod val="85000"/>
                </a:schemeClr>
              </a:solidFill>
              <a:effectLst/>
              <a:latin typeface="Consolas" panose="020B0609020204030204" pitchFamily="49" charset="0"/>
            </a:endParaRPr>
          </a:p>
          <a:p>
            <a:pPr marL="0" indent="0">
              <a:buNone/>
            </a:pPr>
            <a:endParaRPr lang="en-US" altLang="zh-CN" dirty="0">
              <a:solidFill>
                <a:schemeClr val="bg1">
                  <a:lumMod val="85000"/>
                </a:schemeClr>
              </a:solidFill>
              <a:latin typeface="Consolas" panose="020B0609020204030204" pitchFamily="49" charset="0"/>
            </a:endParaRPr>
          </a:p>
          <a:p>
            <a:pPr marL="0" indent="0">
              <a:buNone/>
            </a:pPr>
            <a:endParaRPr lang="en-US" altLang="zh-CN" dirty="0">
              <a:solidFill>
                <a:schemeClr val="bg1">
                  <a:lumMod val="85000"/>
                </a:schemeClr>
              </a:solidFill>
              <a:latin typeface="Consolas" panose="020B0609020204030204" pitchFamily="49" charset="0"/>
            </a:endParaRPr>
          </a:p>
          <a:p>
            <a:pPr marL="0" indent="0">
              <a:buNone/>
            </a:pPr>
            <a:endParaRPr lang="en-US" altLang="zh-CN" dirty="0">
              <a:solidFill>
                <a:schemeClr val="bg1">
                  <a:lumMod val="85000"/>
                </a:schemeClr>
              </a:solidFill>
              <a:latin typeface="Consolas" panose="020B0609020204030204" pitchFamily="49" charset="0"/>
            </a:endParaRPr>
          </a:p>
          <a:p>
            <a:pPr marL="0" indent="0">
              <a:buNone/>
            </a:pPr>
            <a:endParaRPr lang="en-US" altLang="zh-CN" dirty="0">
              <a:solidFill>
                <a:schemeClr val="bg1">
                  <a:lumMod val="85000"/>
                </a:schemeClr>
              </a:solidFill>
              <a:latin typeface="Consolas" panose="020B0609020204030204" pitchFamily="49" charset="0"/>
            </a:endParaRPr>
          </a:p>
          <a:p>
            <a:pPr marL="0" indent="0">
              <a:buNone/>
            </a:pPr>
            <a:r>
              <a:rPr lang="en-US" altLang="zh-CN" dirty="0">
                <a:solidFill>
                  <a:schemeClr val="bg1">
                    <a:lumMod val="95000"/>
                  </a:schemeClr>
                </a:solidFill>
                <a:latin typeface="Candara" panose="020E0502030303020204" pitchFamily="34" charset="0"/>
              </a:rPr>
              <a:t>	</a:t>
            </a:r>
            <a:r>
              <a:rPr lang="en-US" altLang="zh-CN" dirty="0">
                <a:solidFill>
                  <a:schemeClr val="bg1">
                    <a:lumMod val="65000"/>
                  </a:schemeClr>
                </a:solidFill>
                <a:latin typeface="Candara" panose="020E0502030303020204" pitchFamily="34" charset="0"/>
              </a:rPr>
              <a:t>Since a crooked figure may </a:t>
            </a:r>
            <a:endParaRPr lang="en-US" altLang="zh-CN" dirty="0">
              <a:solidFill>
                <a:schemeClr val="bg1">
                  <a:lumMod val="65000"/>
                </a:schemeClr>
              </a:solidFill>
              <a:latin typeface="Candara" panose="020E0502030303020204" pitchFamily="34" charset="0"/>
            </a:endParaRPr>
          </a:p>
          <a:p>
            <a:pPr marL="0" indent="0">
              <a:buNone/>
            </a:pPr>
            <a:r>
              <a:rPr lang="en-US" altLang="zh-CN" dirty="0">
                <a:solidFill>
                  <a:schemeClr val="bg1">
                    <a:lumMod val="65000"/>
                  </a:schemeClr>
                </a:solidFill>
                <a:latin typeface="Candara" panose="020E0502030303020204" pitchFamily="34" charset="0"/>
              </a:rPr>
              <a:t>	Attest in little place a million</a:t>
            </a:r>
            <a:endParaRPr kumimoji="0" lang="zh-CN" altLang="zh-CN" b="0" i="0" u="none" strike="noStrike" cap="none" normalizeH="0" baseline="0" dirty="0">
              <a:ln>
                <a:noFill/>
              </a:ln>
              <a:solidFill>
                <a:schemeClr val="bg1">
                  <a:lumMod val="65000"/>
                </a:schemeClr>
              </a:solidFill>
              <a:effectLst/>
              <a:latin typeface="Candara" panose="020E0502030303020204" pitchFamily="34" charset="0"/>
            </a:endParaRPr>
          </a:p>
          <a:p>
            <a:endParaRPr lang="zh-CN" altLang="en-US" dirty="0">
              <a:solidFill>
                <a:schemeClr val="bg1">
                  <a:lumMod val="85000"/>
                </a:schemeClr>
              </a:solidFill>
              <a:latin typeface="Consolas" panose="020B0609020204030204" pitchFamily="49" charset="0"/>
              <a:ea typeface="微软雅黑" panose="020B0503020204020204" pitchFamily="34" charset="-122"/>
            </a:endParaRPr>
          </a:p>
        </p:txBody>
      </p:sp>
      <p:sp>
        <p:nvSpPr>
          <p:cNvPr id="5" name="标题 1"/>
          <p:cNvSpPr txBox="1"/>
          <p:nvPr/>
        </p:nvSpPr>
        <p:spPr>
          <a:xfrm>
            <a:off x="522747" y="0"/>
            <a:ext cx="6642327" cy="865239"/>
          </a:xfrm>
          <a:prstGeom prst="rect">
            <a:avLst/>
          </a:prstGeom>
          <a:solidFill>
            <a:srgbClr val="002B36"/>
          </a:solidFill>
          <a:effectLst>
            <a:outerShdw blurRad="50800" dist="12700" dir="5400000" algn="t" rotWithShape="0">
              <a:schemeClr val="bg1">
                <a:lumMod val="65000"/>
                <a:alpha val="40000"/>
              </a:schemeClr>
            </a:outerShdw>
            <a:softEdge rad="12700"/>
          </a:effectLst>
        </p:spPr>
        <p:txBody>
          <a:bodyPr vert="horz" lIns="540000" tIns="3600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chemeClr val="accent5">
                    <a:lumMod val="75000"/>
                  </a:schemeClr>
                </a:solidFill>
                <a:latin typeface="Candara" panose="020E0502030303020204" pitchFamily="34" charset="0"/>
              </a:rPr>
              <a:t>JS </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HTML5 canvas</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乘号 5"/>
          <p:cNvSpPr/>
          <p:nvPr/>
        </p:nvSpPr>
        <p:spPr>
          <a:xfrm>
            <a:off x="6626210" y="210147"/>
            <a:ext cx="396000" cy="396000"/>
          </a:xfrm>
          <a:prstGeom prst="mathMultiply">
            <a:avLst>
              <a:gd name="adj1" fmla="val 10542"/>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65239"/>
          </a:xfrm>
          <a:solidFill>
            <a:srgbClr val="004052"/>
          </a:solidFill>
        </p:spPr>
        <p:txBody>
          <a:bodyPr lIns="540000" tIns="576000">
            <a:noAutofit/>
          </a:bodyPr>
          <a:lstStyle/>
          <a:p>
            <a:endParaRPr lang="zh-CN" altLang="en-US" sz="2000" dirty="0">
              <a:solidFill>
                <a:schemeClr val="accent6">
                  <a:lumMod val="75000"/>
                </a:schemeClr>
              </a:solidFill>
            </a:endParaRPr>
          </a:p>
        </p:txBody>
      </p:sp>
      <p:sp>
        <p:nvSpPr>
          <p:cNvPr id="3" name="竖排文字占位符 2"/>
          <p:cNvSpPr>
            <a:spLocks noGrp="1"/>
          </p:cNvSpPr>
          <p:nvPr>
            <p:ph type="body" orient="vert" idx="1"/>
          </p:nvPr>
        </p:nvSpPr>
        <p:spPr>
          <a:xfrm>
            <a:off x="417871" y="1383573"/>
            <a:ext cx="11356258" cy="5027387"/>
          </a:xfrm>
        </p:spPr>
        <p:txBody>
          <a:bodyPr vert="horz">
            <a:normAutofit/>
          </a:bodyPr>
          <a:lstStyle/>
          <a:p>
            <a:pPr lvl="1"/>
            <a:r>
              <a:rPr sz="3200">
                <a:solidFill>
                  <a:schemeClr val="accent4">
                    <a:lumMod val="60000"/>
                    <a:lumOff val="40000"/>
                  </a:schemeClr>
                </a:solidFill>
                <a:latin typeface="微软雅黑" panose="020B0503020204020204" pitchFamily="34" charset="-122"/>
                <a:ea typeface="微软雅黑" panose="020B0503020204020204" pitchFamily="34" charset="-122"/>
              </a:rPr>
              <a:t>1. JS write eight queens (annotation algorithm thought)</a:t>
            </a:r>
            <a:endParaRPr sz="3200">
              <a:solidFill>
                <a:schemeClr val="accent4">
                  <a:lumMod val="60000"/>
                  <a:lumOff val="40000"/>
                </a:schemeClr>
              </a:solidFill>
              <a:latin typeface="微软雅黑" panose="020B0503020204020204" pitchFamily="34" charset="-122"/>
              <a:ea typeface="微软雅黑" panose="020B0503020204020204" pitchFamily="34" charset="-122"/>
            </a:endParaRPr>
          </a:p>
          <a:p>
            <a:pPr lvl="1"/>
            <a:r>
              <a:rPr sz="3200">
                <a:solidFill>
                  <a:schemeClr val="bg1">
                    <a:lumMod val="85000"/>
                  </a:schemeClr>
                </a:solidFill>
                <a:latin typeface="微软雅黑" panose="020B0503020204020204" pitchFamily="34" charset="-122"/>
                <a:ea typeface="微软雅黑" panose="020B0503020204020204" pitchFamily="34" charset="-122"/>
              </a:rPr>
              <a:t>Advanced: output in HTML</a:t>
            </a:r>
            <a:endParaRPr sz="3200">
              <a:solidFill>
                <a:schemeClr val="bg1">
                  <a:lumMod val="85000"/>
                </a:schemeClr>
              </a:solidFill>
              <a:latin typeface="微软雅黑" panose="020B0503020204020204" pitchFamily="34" charset="-122"/>
              <a:ea typeface="微软雅黑" panose="020B0503020204020204" pitchFamily="34" charset="-122"/>
            </a:endParaRPr>
          </a:p>
          <a:p>
            <a:pPr marL="457200" lvl="1" indent="0">
              <a:buNone/>
            </a:pPr>
            <a:endParaRPr lang="en-US" altLang="zh-CN" sz="3200" dirty="0">
              <a:solidFill>
                <a:schemeClr val="bg1">
                  <a:lumMod val="85000"/>
                </a:schemeClr>
              </a:solidFill>
              <a:latin typeface="微软雅黑" panose="020B0503020204020204" pitchFamily="34" charset="-122"/>
              <a:ea typeface="微软雅黑" panose="020B0503020204020204" pitchFamily="34" charset="-122"/>
            </a:endParaRPr>
          </a:p>
          <a:p>
            <a:pPr lvl="1"/>
            <a:r>
              <a:rPr sz="3200">
                <a:solidFill>
                  <a:schemeClr val="accent4">
                    <a:lumMod val="60000"/>
                    <a:lumOff val="40000"/>
                  </a:schemeClr>
                </a:solidFill>
                <a:latin typeface="微软雅黑" panose="020B0503020204020204" pitchFamily="34" charset="-122"/>
                <a:ea typeface="微软雅黑" panose="020B0503020204020204" pitchFamily="34" charset="-122"/>
              </a:rPr>
              <a:t>2. JS write smile gradually solidified facial expression bag</a:t>
            </a:r>
            <a:endParaRPr sz="3200">
              <a:solidFill>
                <a:schemeClr val="bg1">
                  <a:lumMod val="85000"/>
                </a:schemeClr>
              </a:solidFill>
              <a:latin typeface="微软雅黑" panose="020B0503020204020204" pitchFamily="34" charset="-122"/>
              <a:ea typeface="微软雅黑" panose="020B0503020204020204" pitchFamily="34" charset="-122"/>
            </a:endParaRPr>
          </a:p>
          <a:p>
            <a:pPr lvl="1"/>
            <a:r>
              <a:rPr sz="3200">
                <a:solidFill>
                  <a:schemeClr val="bg1">
                    <a:lumMod val="85000"/>
                  </a:schemeClr>
                </a:solidFill>
                <a:latin typeface="微软雅黑" panose="020B0503020204020204" pitchFamily="34" charset="-122"/>
                <a:ea typeface="微软雅黑" panose="020B0503020204020204" pitchFamily="34" charset="-122"/>
              </a:rPr>
              <a:t>(choose to work together)</a:t>
            </a:r>
            <a:endParaRPr sz="3200">
              <a:solidFill>
                <a:schemeClr val="bg1">
                  <a:lumMod val="85000"/>
                </a:schemeClr>
              </a:solidFill>
              <a:latin typeface="微软雅黑" panose="020B0503020204020204" pitchFamily="34" charset="-122"/>
              <a:ea typeface="微软雅黑" panose="020B0503020204020204" pitchFamily="34" charset="-122"/>
            </a:endParaRPr>
          </a:p>
          <a:p>
            <a:pPr marL="457200" lvl="1" indent="0">
              <a:buNone/>
            </a:pPr>
            <a:endParaRPr lang="en-US" altLang="zh-CN" sz="3200" dirty="0">
              <a:solidFill>
                <a:schemeClr val="bg1">
                  <a:lumMod val="85000"/>
                </a:schemeClr>
              </a:solidFill>
              <a:latin typeface="微软雅黑" panose="020B0503020204020204" pitchFamily="34" charset="-122"/>
              <a:ea typeface="微软雅黑" panose="020B0503020204020204" pitchFamily="34" charset="-122"/>
            </a:endParaRPr>
          </a:p>
          <a:p>
            <a:pPr marL="457200" lvl="1" indent="0">
              <a:buNone/>
            </a:pP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endParaRPr lang="zh-CN" altLang="en-US" sz="32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5" name="标题 1"/>
          <p:cNvSpPr txBox="1"/>
          <p:nvPr/>
        </p:nvSpPr>
        <p:spPr>
          <a:xfrm>
            <a:off x="494172" y="0"/>
            <a:ext cx="6642327" cy="865239"/>
          </a:xfrm>
          <a:prstGeom prst="rect">
            <a:avLst/>
          </a:prstGeom>
          <a:solidFill>
            <a:srgbClr val="002B36"/>
          </a:solidFill>
          <a:effectLst>
            <a:outerShdw blurRad="50800" dist="12700" dir="5400000" algn="t" rotWithShape="0">
              <a:schemeClr val="bg1">
                <a:lumMod val="65000"/>
                <a:alpha val="40000"/>
              </a:schemeClr>
            </a:outerShdw>
            <a:softEdge rad="12700"/>
          </a:effectLst>
        </p:spPr>
        <p:txBody>
          <a:bodyPr vert="horz" lIns="540000" tIns="3600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chemeClr val="accent5">
                    <a:lumMod val="75000"/>
                  </a:schemeClr>
                </a:solidFill>
                <a:latin typeface="Candara" panose="020E0502030303020204" pitchFamily="34" charset="0"/>
              </a:rPr>
              <a:t>JS </a:t>
            </a:r>
            <a:r>
              <a:rPr lang="en-US" altLang="zh-CN" sz="3200" dirty="0">
                <a:solidFill>
                  <a:schemeClr val="bg1">
                    <a:lumMod val="95000"/>
                  </a:schemeClr>
                </a:solidFill>
                <a:latin typeface="微软雅黑" panose="020B0503020204020204" pitchFamily="34" charset="-122"/>
                <a:ea typeface="微软雅黑" panose="020B0503020204020204" pitchFamily="34" charset="-122"/>
              </a:rPr>
              <a:t>Homework</a:t>
            </a:r>
            <a:endParaRPr lang="en-US" altLang="zh-CN"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乘号 5"/>
          <p:cNvSpPr/>
          <p:nvPr/>
        </p:nvSpPr>
        <p:spPr>
          <a:xfrm>
            <a:off x="6626210" y="210147"/>
            <a:ext cx="396000" cy="396000"/>
          </a:xfrm>
          <a:prstGeom prst="mathMultiply">
            <a:avLst>
              <a:gd name="adj1" fmla="val 10542"/>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65239"/>
          </a:xfrm>
          <a:solidFill>
            <a:srgbClr val="004052"/>
          </a:solidFill>
        </p:spPr>
        <p:txBody>
          <a:bodyPr lIns="540000" tIns="576000">
            <a:noAutofit/>
          </a:bodyPr>
          <a:lstStyle/>
          <a:p>
            <a:endParaRPr lang="zh-CN" altLang="en-US" sz="2000" dirty="0">
              <a:solidFill>
                <a:schemeClr val="accent6">
                  <a:lumMod val="75000"/>
                </a:schemeClr>
              </a:solidFill>
            </a:endParaRPr>
          </a:p>
        </p:txBody>
      </p:sp>
      <p:sp>
        <p:nvSpPr>
          <p:cNvPr id="3" name="竖排文字占位符 2"/>
          <p:cNvSpPr>
            <a:spLocks noGrp="1"/>
          </p:cNvSpPr>
          <p:nvPr>
            <p:ph type="body" orient="vert" idx="1"/>
          </p:nvPr>
        </p:nvSpPr>
        <p:spPr>
          <a:xfrm>
            <a:off x="432619" y="1268361"/>
            <a:ext cx="11356258" cy="4908602"/>
          </a:xfrm>
        </p:spPr>
        <p:txBody>
          <a:bodyPr vert="horz"/>
          <a:lstStyle/>
          <a:p>
            <a:pPr>
              <a:spcBef>
                <a:spcPct val="0"/>
              </a:spcBef>
              <a:buNone/>
            </a:pPr>
            <a:endParaRPr lang="en-US" altLang="zh-CN" dirty="0">
              <a:solidFill>
                <a:schemeClr val="bg1">
                  <a:lumMod val="85000"/>
                </a:schemeClr>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None/>
            </a:pPr>
            <a:r>
              <a:rPr>
                <a:solidFill>
                  <a:schemeClr val="bg1">
                    <a:lumMod val="85000"/>
                  </a:schemeClr>
                </a:solidFill>
                <a:latin typeface="微软雅黑" panose="020B0503020204020204" pitchFamily="34" charset="-122"/>
                <a:ea typeface="微软雅黑" panose="020B0503020204020204" pitchFamily="34" charset="-122"/>
                <a:sym typeface="Arial" panose="020B0604020202020204" pitchFamily="34" charset="0"/>
              </a:rPr>
              <a:t>If you are using Chrome, press Ctrl+Shift+J.</a:t>
            </a:r>
            <a:endParaRPr>
              <a:solidFill>
                <a:schemeClr val="bg1">
                  <a:lumMod val="85000"/>
                </a:schemeClr>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None/>
            </a:pPr>
            <a:endParaRPr lang="en-US" altLang="zh-CN" dirty="0">
              <a:solidFill>
                <a:schemeClr val="bg1">
                  <a:lumMod val="85000"/>
                </a:schemeClr>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None/>
            </a:pPr>
            <a:endParaRPr lang="en-US" altLang="zh-CN" dirty="0">
              <a:solidFill>
                <a:schemeClr val="bg1">
                  <a:lumMod val="85000"/>
                </a:schemeClr>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None/>
            </a:pPr>
            <a:endParaRPr lang="en-US" altLang="zh-CN" dirty="0">
              <a:solidFill>
                <a:schemeClr val="bg1">
                  <a:lumMod val="85000"/>
                </a:schemeClr>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None/>
            </a:pPr>
            <a:endParaRPr lang="en-US" altLang="zh-CN" dirty="0">
              <a:solidFill>
                <a:schemeClr val="bg1">
                  <a:lumMod val="85000"/>
                </a:schemeClr>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None/>
            </a:pPr>
            <a:endParaRPr lang="en-US" altLang="zh-CN" dirty="0">
              <a:solidFill>
                <a:schemeClr val="bg1">
                  <a:lumMod val="85000"/>
                </a:schemeClr>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None/>
            </a:pPr>
            <a:endParaRPr lang="en-US" altLang="zh-CN" dirty="0">
              <a:solidFill>
                <a:schemeClr val="bg1">
                  <a:lumMod val="85000"/>
                </a:schemeClr>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None/>
            </a:pPr>
            <a:endParaRPr lang="en-US" altLang="zh-CN" dirty="0">
              <a:solidFill>
                <a:schemeClr val="bg1">
                  <a:lumMod val="85000"/>
                </a:schemeClr>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None/>
            </a:pPr>
            <a:endParaRPr lang="en-US" altLang="zh-CN" dirty="0">
              <a:solidFill>
                <a:schemeClr val="bg1">
                  <a:lumMod val="85000"/>
                </a:schemeClr>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None/>
            </a:pPr>
            <a:r>
              <a:rPr dirty="0">
                <a:solidFill>
                  <a:schemeClr val="bg1">
                    <a:lumMod val="85000"/>
                  </a:schemeClr>
                </a:solidFill>
                <a:latin typeface="微软雅黑" panose="020B0503020204020204" pitchFamily="34" charset="-122"/>
                <a:ea typeface="微软雅黑" panose="020B0503020204020204" pitchFamily="34" charset="-122"/>
                <a:sym typeface="Arial" panose="020B0604020202020204" pitchFamily="34" charset="0"/>
              </a:rPr>
              <a:t>If you are using Firefox, press XX+XX+XX.</a:t>
            </a:r>
            <a:endParaRPr dirty="0">
              <a:solidFill>
                <a:schemeClr val="bg1">
                  <a:lumMod val="85000"/>
                </a:schemeClr>
              </a:solidFill>
              <a:latin typeface="微软雅黑" panose="020B0503020204020204" pitchFamily="34" charset="-122"/>
              <a:ea typeface="微软雅黑" panose="020B0503020204020204" pitchFamily="34" charset="-122"/>
              <a:sym typeface="Arial" panose="020B0604020202020204" pitchFamily="34" charset="0"/>
            </a:endParaRPr>
          </a:p>
          <a:p>
            <a:pPr>
              <a:spcBef>
                <a:spcPct val="0"/>
              </a:spcBef>
              <a:buNone/>
            </a:pPr>
            <a:r>
              <a:rPr dirty="0">
                <a:solidFill>
                  <a:schemeClr val="bg1">
                    <a:lumMod val="85000"/>
                  </a:schemeClr>
                </a:solidFill>
                <a:latin typeface="微软雅黑" panose="020B0503020204020204" pitchFamily="34" charset="-122"/>
                <a:ea typeface="微软雅黑" panose="020B0503020204020204" pitchFamily="34" charset="-122"/>
                <a:sym typeface="Arial" panose="020B0604020202020204" pitchFamily="34" charset="0"/>
              </a:rPr>
              <a:t>If you are using IE, please leave 8086.</a:t>
            </a:r>
            <a:endParaRPr dirty="0">
              <a:solidFill>
                <a:schemeClr val="bg1">
                  <a:lumMod val="8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pic>
        <p:nvPicPr>
          <p:cNvPr id="4"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22748" y="2220606"/>
            <a:ext cx="602615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p:nvPr/>
        </p:nvSpPr>
        <p:spPr>
          <a:xfrm>
            <a:off x="522747" y="0"/>
            <a:ext cx="6642327" cy="865239"/>
          </a:xfrm>
          <a:prstGeom prst="rect">
            <a:avLst/>
          </a:prstGeom>
          <a:solidFill>
            <a:srgbClr val="002B36"/>
          </a:solidFill>
          <a:effectLst>
            <a:outerShdw blurRad="50800" dist="12700" dir="5400000" algn="t" rotWithShape="0">
              <a:schemeClr val="bg1">
                <a:lumMod val="65000"/>
                <a:alpha val="40000"/>
              </a:schemeClr>
            </a:outerShdw>
            <a:softEdge rad="12700"/>
          </a:effectLst>
        </p:spPr>
        <p:txBody>
          <a:bodyPr vert="horz" lIns="540000" tIns="3600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sz="3200" dirty="0">
                <a:solidFill>
                  <a:schemeClr val="accent4">
                    <a:lumMod val="60000"/>
                    <a:lumOff val="40000"/>
                  </a:schemeClr>
                </a:solidFill>
              </a:rPr>
              <a:t>JS console in JS Console browser</a:t>
            </a:r>
            <a:endParaRPr sz="3200" dirty="0">
              <a:solidFill>
                <a:schemeClr val="accent4">
                  <a:lumMod val="60000"/>
                  <a:lumOff val="40000"/>
                </a:schemeClr>
              </a:solidFill>
            </a:endParaRPr>
          </a:p>
        </p:txBody>
      </p:sp>
      <p:sp>
        <p:nvSpPr>
          <p:cNvPr id="6" name="乘号 5"/>
          <p:cNvSpPr/>
          <p:nvPr/>
        </p:nvSpPr>
        <p:spPr>
          <a:xfrm>
            <a:off x="6626210" y="210147"/>
            <a:ext cx="396000" cy="396000"/>
          </a:xfrm>
          <a:prstGeom prst="mathMultiply">
            <a:avLst>
              <a:gd name="adj1" fmla="val 10542"/>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65239"/>
          </a:xfrm>
          <a:solidFill>
            <a:srgbClr val="004052"/>
          </a:solidFill>
        </p:spPr>
        <p:txBody>
          <a:bodyPr lIns="540000" tIns="576000">
            <a:noAutofit/>
          </a:bodyPr>
          <a:lstStyle/>
          <a:p>
            <a:endParaRPr lang="zh-CN" altLang="en-US" sz="2000" dirty="0">
              <a:solidFill>
                <a:schemeClr val="accent6">
                  <a:lumMod val="75000"/>
                </a:schemeClr>
              </a:solidFill>
            </a:endParaRPr>
          </a:p>
        </p:txBody>
      </p:sp>
      <p:sp>
        <p:nvSpPr>
          <p:cNvPr id="3" name="竖排文字占位符 2"/>
          <p:cNvSpPr>
            <a:spLocks noGrp="1"/>
          </p:cNvSpPr>
          <p:nvPr>
            <p:ph type="body" orient="vert" idx="1"/>
          </p:nvPr>
        </p:nvSpPr>
        <p:spPr>
          <a:xfrm>
            <a:off x="432619" y="1268361"/>
            <a:ext cx="11356258" cy="4908602"/>
          </a:xfrm>
        </p:spPr>
        <p:txBody>
          <a:bodyPr vert="horz">
            <a:normAutofit lnSpcReduction="10000"/>
          </a:bodyPr>
          <a:lstStyle/>
          <a:p>
            <a:pPr>
              <a:spcBef>
                <a:spcPct val="0"/>
              </a:spcBef>
              <a:buNone/>
            </a:pPr>
            <a:r>
              <a:rPr lang="en-US" altLang="zh-CN" dirty="0">
                <a:solidFill>
                  <a:srgbClr val="FFFF00"/>
                </a:solidFill>
                <a:effectLst>
                  <a:outerShdw blurRad="50800" dist="50800" dir="5400000" sx="1000" sy="1000" algn="ctr" rotWithShape="0">
                    <a:schemeClr val="bg1">
                      <a:lumMod val="85000"/>
                    </a:schemeClr>
                  </a:outerShdw>
                </a:effectLst>
                <a:latin typeface="Segoe UI" panose="020B0502040204020203" pitchFamily="34" charset="0"/>
                <a:ea typeface="黑体" panose="02010609060101010101" pitchFamily="49" charset="-122"/>
                <a:sym typeface="Arial" panose="020B0604020202020204" pitchFamily="34" charset="0"/>
              </a:rPr>
              <a:t>It can be used anywhere in the HTML file:</a:t>
            </a:r>
            <a:endParaRPr lang="en-US" altLang="zh-CN" dirty="0">
              <a:solidFill>
                <a:srgbClr val="FFFF00"/>
              </a:solidFill>
              <a:effectLst>
                <a:outerShdw blurRad="50800" dist="50800" dir="5400000" sx="1000" sy="1000" algn="ctr" rotWithShape="0">
                  <a:schemeClr val="bg1">
                    <a:lumMod val="85000"/>
                  </a:schemeClr>
                </a:outerShdw>
              </a:effectLst>
              <a:latin typeface="Segoe UI" panose="020B0502040204020203" pitchFamily="34" charset="0"/>
              <a:ea typeface="黑体" panose="02010609060101010101" pitchFamily="49" charset="-122"/>
              <a:sym typeface="Arial" panose="020B0604020202020204" pitchFamily="34" charset="0"/>
            </a:endParaRPr>
          </a:p>
          <a:p>
            <a:pPr>
              <a:spcBef>
                <a:spcPct val="0"/>
              </a:spcBef>
              <a:buNone/>
            </a:pPr>
            <a:endParaRPr lang="en-US" altLang="zh-CN" dirty="0">
              <a:solidFill>
                <a:srgbClr val="FFFF00"/>
              </a:solidFill>
              <a:effectLst>
                <a:outerShdw blurRad="50800" dist="50800" dir="5400000" sx="1000" sy="1000" algn="ctr" rotWithShape="0">
                  <a:schemeClr val="bg1">
                    <a:lumMod val="85000"/>
                  </a:schemeClr>
                </a:outerShdw>
              </a:effectLst>
              <a:latin typeface="Segoe UI" panose="020B0502040204020203" pitchFamily="34" charset="0"/>
              <a:ea typeface="黑体" panose="02010609060101010101" pitchFamily="49" charset="-122"/>
              <a:sym typeface="Arial" panose="020B0604020202020204" pitchFamily="34" charset="0"/>
            </a:endParaRPr>
          </a:p>
          <a:p>
            <a:pPr>
              <a:spcBef>
                <a:spcPct val="0"/>
              </a:spcBef>
              <a:buNone/>
            </a:pPr>
            <a:endParaRPr lang="en-US" altLang="zh-CN" dirty="0">
              <a:solidFill>
                <a:srgbClr val="FFFF00"/>
              </a:solidFill>
              <a:effectLst>
                <a:outerShdw blurRad="50800" dist="50800" dir="5400000" sx="1000" sy="1000" algn="ctr" rotWithShape="0">
                  <a:schemeClr val="bg1">
                    <a:lumMod val="85000"/>
                  </a:schemeClr>
                </a:outerShdw>
              </a:effectLst>
              <a:latin typeface="Segoe UI" panose="020B0502040204020203" pitchFamily="34" charset="0"/>
              <a:ea typeface="黑体" panose="02010609060101010101" pitchFamily="49" charset="-122"/>
              <a:sym typeface="Arial" panose="020B0604020202020204" pitchFamily="34" charset="0"/>
            </a:endParaRPr>
          </a:p>
          <a:p>
            <a:pPr>
              <a:spcBef>
                <a:spcPct val="0"/>
              </a:spcBef>
              <a:buNone/>
            </a:pPr>
            <a:r>
              <a:rPr lang="en-US" altLang="zh-CN" dirty="0">
                <a:solidFill>
                  <a:srgbClr val="FFFF00"/>
                </a:solidFill>
                <a:effectLst>
                  <a:outerShdw blurRad="50800" dist="50800" dir="5400000" sx="1000" sy="1000" algn="ctr" rotWithShape="0">
                    <a:schemeClr val="bg1">
                      <a:lumMod val="85000"/>
                    </a:schemeClr>
                  </a:outerShdw>
                </a:effectLst>
                <a:latin typeface="Segoe UI" panose="020B0502040204020203" pitchFamily="34" charset="0"/>
                <a:ea typeface="黑体" panose="02010609060101010101" pitchFamily="49" charset="-122"/>
                <a:sym typeface="Arial" panose="020B0604020202020204" pitchFamily="34" charset="0"/>
              </a:rPr>
              <a:t>&lt;script&gt;JavaScript code &lt;/script&gt;</a:t>
            </a:r>
            <a:endParaRPr lang="en-US" altLang="zh-CN" dirty="0">
              <a:solidFill>
                <a:srgbClr val="FFFF00"/>
              </a:solidFill>
              <a:effectLst>
                <a:outerShdw blurRad="50800" dist="50800" dir="5400000" sx="1000" sy="1000" algn="ctr" rotWithShape="0">
                  <a:schemeClr val="bg1">
                    <a:lumMod val="85000"/>
                  </a:schemeClr>
                </a:outerShdw>
              </a:effectLst>
              <a:latin typeface="Segoe UI" panose="020B0502040204020203" pitchFamily="34" charset="0"/>
              <a:ea typeface="黑体" panose="02010609060101010101" pitchFamily="49" charset="-122"/>
              <a:sym typeface="Arial" panose="020B0604020202020204" pitchFamily="34" charset="0"/>
            </a:endParaRPr>
          </a:p>
          <a:p>
            <a:pPr>
              <a:spcBef>
                <a:spcPct val="0"/>
              </a:spcBef>
              <a:buNone/>
            </a:pPr>
            <a:endParaRPr lang="en-US" altLang="zh-CN" dirty="0">
              <a:solidFill>
                <a:srgbClr val="FFFF00"/>
              </a:solidFill>
              <a:effectLst>
                <a:outerShdw blurRad="50800" dist="50800" dir="5400000" sx="1000" sy="1000" algn="ctr" rotWithShape="0">
                  <a:schemeClr val="bg1">
                    <a:lumMod val="85000"/>
                  </a:schemeClr>
                </a:outerShdw>
              </a:effectLst>
              <a:latin typeface="Segoe UI" panose="020B0502040204020203" pitchFamily="34" charset="0"/>
              <a:ea typeface="黑体" panose="02010609060101010101" pitchFamily="49" charset="-122"/>
              <a:sym typeface="Arial" panose="020B0604020202020204" pitchFamily="34" charset="0"/>
            </a:endParaRPr>
          </a:p>
          <a:p>
            <a:pPr>
              <a:spcBef>
                <a:spcPct val="0"/>
              </a:spcBef>
              <a:buNone/>
            </a:pPr>
            <a:endParaRPr lang="en-US" altLang="zh-CN" dirty="0">
              <a:solidFill>
                <a:srgbClr val="FFFF00"/>
              </a:solidFill>
              <a:effectLst>
                <a:outerShdw blurRad="50800" dist="50800" dir="5400000" sx="1000" sy="1000" algn="ctr" rotWithShape="0">
                  <a:schemeClr val="bg1">
                    <a:lumMod val="85000"/>
                  </a:schemeClr>
                </a:outerShdw>
              </a:effectLst>
              <a:latin typeface="Segoe UI" panose="020B0502040204020203" pitchFamily="34" charset="0"/>
              <a:ea typeface="黑体" panose="02010609060101010101" pitchFamily="49" charset="-122"/>
              <a:sym typeface="Arial" panose="020B0604020202020204" pitchFamily="34" charset="0"/>
            </a:endParaRPr>
          </a:p>
          <a:p>
            <a:pPr>
              <a:spcBef>
                <a:spcPct val="0"/>
              </a:spcBef>
              <a:buNone/>
            </a:pPr>
            <a:r>
              <a:rPr lang="en-US" altLang="zh-CN" dirty="0">
                <a:solidFill>
                  <a:srgbClr val="FFFF00"/>
                </a:solidFill>
                <a:effectLst>
                  <a:outerShdw blurRad="50800" dist="50800" dir="5400000" sx="1000" sy="1000" algn="ctr" rotWithShape="0">
                    <a:schemeClr val="bg1">
                      <a:lumMod val="85000"/>
                    </a:schemeClr>
                  </a:outerShdw>
                </a:effectLst>
                <a:latin typeface="Segoe UI" panose="020B0502040204020203" pitchFamily="34" charset="0"/>
                <a:ea typeface="黑体" panose="02010609060101010101" pitchFamily="49" charset="-122"/>
                <a:sym typeface="Arial" panose="020B0604020202020204" pitchFamily="34" charset="0"/>
              </a:rPr>
              <a:t>Or write the code in a single.Js file, and then:</a:t>
            </a:r>
            <a:endParaRPr lang="en-US" altLang="zh-CN" dirty="0">
              <a:solidFill>
                <a:srgbClr val="FFFF00"/>
              </a:solidFill>
              <a:effectLst>
                <a:outerShdw blurRad="50800" dist="50800" dir="5400000" sx="1000" sy="1000" algn="ctr" rotWithShape="0">
                  <a:schemeClr val="bg1">
                    <a:lumMod val="85000"/>
                  </a:schemeClr>
                </a:outerShdw>
              </a:effectLst>
              <a:latin typeface="Segoe UI" panose="020B0502040204020203" pitchFamily="34" charset="0"/>
              <a:ea typeface="黑体" panose="02010609060101010101" pitchFamily="49" charset="-122"/>
              <a:sym typeface="Arial" panose="020B0604020202020204" pitchFamily="34" charset="0"/>
            </a:endParaRPr>
          </a:p>
          <a:p>
            <a:pPr>
              <a:spcBef>
                <a:spcPct val="0"/>
              </a:spcBef>
              <a:buNone/>
            </a:pPr>
            <a:endParaRPr lang="en-US" altLang="zh-CN" dirty="0">
              <a:solidFill>
                <a:srgbClr val="FFFF00"/>
              </a:solidFill>
              <a:effectLst>
                <a:outerShdw blurRad="50800" dist="50800" dir="5400000" sx="1000" sy="1000" algn="ctr" rotWithShape="0">
                  <a:schemeClr val="bg1">
                    <a:lumMod val="85000"/>
                  </a:schemeClr>
                </a:outerShdw>
              </a:effectLst>
              <a:latin typeface="Segoe UI" panose="020B0502040204020203" pitchFamily="34" charset="0"/>
              <a:ea typeface="黑体" panose="02010609060101010101" pitchFamily="49" charset="-122"/>
              <a:sym typeface="Arial" panose="020B0604020202020204" pitchFamily="34" charset="0"/>
            </a:endParaRPr>
          </a:p>
          <a:p>
            <a:pPr>
              <a:spcBef>
                <a:spcPct val="0"/>
              </a:spcBef>
              <a:buNone/>
            </a:pPr>
            <a:endParaRPr lang="en-US" altLang="zh-CN" dirty="0">
              <a:solidFill>
                <a:srgbClr val="FFFF00"/>
              </a:solidFill>
              <a:effectLst>
                <a:outerShdw blurRad="50800" dist="50800" dir="5400000" sx="1000" sy="1000" algn="ctr" rotWithShape="0">
                  <a:schemeClr val="bg1">
                    <a:lumMod val="85000"/>
                  </a:schemeClr>
                </a:outerShdw>
              </a:effectLst>
              <a:latin typeface="Segoe UI" panose="020B0502040204020203" pitchFamily="34" charset="0"/>
              <a:ea typeface="黑体" panose="02010609060101010101" pitchFamily="49" charset="-122"/>
              <a:sym typeface="Arial" panose="020B0604020202020204" pitchFamily="34" charset="0"/>
            </a:endParaRPr>
          </a:p>
          <a:p>
            <a:pPr>
              <a:spcBef>
                <a:spcPct val="0"/>
              </a:spcBef>
              <a:buNone/>
            </a:pPr>
            <a:r>
              <a:rPr lang="en-US" altLang="zh-CN" dirty="0">
                <a:solidFill>
                  <a:srgbClr val="FFFF00"/>
                </a:solidFill>
                <a:effectLst>
                  <a:outerShdw blurRad="50800" dist="50800" dir="5400000" sx="1000" sy="1000" algn="ctr" rotWithShape="0">
                    <a:schemeClr val="bg1">
                      <a:lumMod val="85000"/>
                    </a:schemeClr>
                  </a:outerShdw>
                </a:effectLst>
                <a:latin typeface="Segoe UI" panose="020B0502040204020203" pitchFamily="34" charset="0"/>
                <a:ea typeface="黑体" panose="02010609060101010101" pitchFamily="49" charset="-122"/>
                <a:sym typeface="Arial" panose="020B0604020202020204" pitchFamily="34" charset="0"/>
              </a:rPr>
              <a:t>&lt;script src= "your JS file path" &gt;&lt;/script&gt;</a:t>
            </a:r>
            <a:endParaRPr lang="en-US" altLang="zh-CN" dirty="0">
              <a:solidFill>
                <a:srgbClr val="FFFF00"/>
              </a:solidFill>
              <a:effectLst>
                <a:outerShdw blurRad="50800" dist="50800" dir="5400000" sx="1000" sy="1000" algn="ctr" rotWithShape="0">
                  <a:schemeClr val="bg1">
                    <a:lumMod val="85000"/>
                  </a:schemeClr>
                </a:outerShdw>
              </a:effectLst>
              <a:latin typeface="Segoe UI" panose="020B0502040204020203" pitchFamily="34" charset="0"/>
              <a:ea typeface="黑体" panose="02010609060101010101" pitchFamily="49" charset="-122"/>
              <a:sym typeface="Arial" panose="020B0604020202020204" pitchFamily="34" charset="0"/>
            </a:endParaRPr>
          </a:p>
        </p:txBody>
      </p:sp>
      <p:sp>
        <p:nvSpPr>
          <p:cNvPr id="5" name="标题 1"/>
          <p:cNvSpPr txBox="1"/>
          <p:nvPr/>
        </p:nvSpPr>
        <p:spPr>
          <a:xfrm>
            <a:off x="522747" y="0"/>
            <a:ext cx="6642327" cy="865239"/>
          </a:xfrm>
          <a:prstGeom prst="rect">
            <a:avLst/>
          </a:prstGeom>
          <a:solidFill>
            <a:srgbClr val="002B36"/>
          </a:solidFill>
          <a:effectLst>
            <a:outerShdw blurRad="50800" dist="12700" dir="5400000" algn="t" rotWithShape="0">
              <a:schemeClr val="bg1">
                <a:lumMod val="65000"/>
                <a:alpha val="40000"/>
              </a:schemeClr>
            </a:outerShdw>
            <a:softEdge rad="12700"/>
          </a:effectLst>
        </p:spPr>
        <p:txBody>
          <a:bodyPr vert="horz" lIns="540000" tIns="3600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sz="3200" dirty="0">
                <a:solidFill>
                  <a:schemeClr val="accent4"/>
                </a:solidFill>
              </a:rPr>
              <a:t>The call of JS in HTML</a:t>
            </a:r>
            <a:endParaRPr sz="3200" dirty="0">
              <a:solidFill>
                <a:schemeClr val="accent4"/>
              </a:solidFill>
            </a:endParaRPr>
          </a:p>
        </p:txBody>
      </p:sp>
      <p:sp>
        <p:nvSpPr>
          <p:cNvPr id="6" name="乘号 5"/>
          <p:cNvSpPr/>
          <p:nvPr/>
        </p:nvSpPr>
        <p:spPr>
          <a:xfrm>
            <a:off x="6626210" y="210147"/>
            <a:ext cx="396000" cy="396000"/>
          </a:xfrm>
          <a:prstGeom prst="mathMultiply">
            <a:avLst>
              <a:gd name="adj1" fmla="val 10542"/>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65239"/>
          </a:xfrm>
          <a:solidFill>
            <a:srgbClr val="004052"/>
          </a:solidFill>
        </p:spPr>
        <p:txBody>
          <a:bodyPr lIns="540000" tIns="576000">
            <a:noAutofit/>
          </a:bodyPr>
          <a:lstStyle/>
          <a:p>
            <a:endParaRPr lang="zh-CN" altLang="en-US" sz="2000" dirty="0">
              <a:solidFill>
                <a:schemeClr val="accent6">
                  <a:lumMod val="75000"/>
                </a:schemeClr>
              </a:solidFill>
            </a:endParaRPr>
          </a:p>
        </p:txBody>
      </p:sp>
      <p:sp>
        <p:nvSpPr>
          <p:cNvPr id="3" name="竖排文字占位符 2"/>
          <p:cNvSpPr>
            <a:spLocks noGrp="1"/>
          </p:cNvSpPr>
          <p:nvPr>
            <p:ph type="body" orient="vert" idx="1"/>
          </p:nvPr>
        </p:nvSpPr>
        <p:spPr>
          <a:xfrm>
            <a:off x="417871" y="956853"/>
            <a:ext cx="11356258" cy="5691000"/>
          </a:xfrm>
        </p:spPr>
        <p:txBody>
          <a:bodyPr vert="horz">
            <a:normAutofit/>
          </a:bodyPr>
          <a:lstStyle/>
          <a:p>
            <a:pPr marL="0" indent="0">
              <a:lnSpc>
                <a:spcPct val="120000"/>
              </a:lnSpc>
              <a:buNone/>
            </a:pPr>
            <a:r>
              <a:rPr lang="zh-CN" altLang="en-US" sz="3200" dirty="0">
                <a:solidFill>
                  <a:schemeClr val="bg1">
                    <a:lumMod val="75000"/>
                  </a:schemeClr>
                </a:solidFill>
                <a:latin typeface="微软雅黑" panose="020B0503020204020204" pitchFamily="34" charset="-122"/>
                <a:ea typeface="微软雅黑" panose="020B0503020204020204" pitchFamily="34" charset="-122"/>
              </a:rPr>
              <a:t>/ * a few simple </a:t>
            </a:r>
            <a:r>
              <a:rPr sz="3200" dirty="0">
                <a:solidFill>
                  <a:srgbClr val="92D050"/>
                </a:solidFill>
                <a:sym typeface="+mn-ea"/>
              </a:rPr>
              <a:t>example</a:t>
            </a:r>
            <a:r>
              <a:rPr lang="zh-CN" altLang="en-US" sz="3200" dirty="0">
                <a:solidFill>
                  <a:schemeClr val="bg1">
                    <a:lumMod val="75000"/>
                  </a:schemeClr>
                </a:solidFill>
                <a:latin typeface="微软雅黑" panose="020B0503020204020204" pitchFamily="34" charset="-122"/>
                <a:ea typeface="微软雅黑" panose="020B0503020204020204" pitchFamily="34" charset="-122"/>
              </a:rPr>
              <a:t> * /</a:t>
            </a:r>
            <a:endParaRPr lang="en-US" altLang="zh-CN" sz="3200" dirty="0">
              <a:solidFill>
                <a:schemeClr val="bg1">
                  <a:lumMod val="75000"/>
                </a:schemeClr>
              </a:solidFill>
              <a:latin typeface="微软雅黑" panose="020B0503020204020204" pitchFamily="34" charset="-122"/>
              <a:ea typeface="微软雅黑" panose="020B0503020204020204" pitchFamily="34" charset="-122"/>
            </a:endParaRPr>
          </a:p>
          <a:p>
            <a:pPr marL="0" indent="0">
              <a:lnSpc>
                <a:spcPct val="120000"/>
              </a:lnSpc>
              <a:buNone/>
            </a:pPr>
            <a:endParaRPr lang="en-US" altLang="zh-CN" sz="3200" dirty="0">
              <a:solidFill>
                <a:schemeClr val="accent2">
                  <a:lumMod val="75000"/>
                </a:schemeClr>
              </a:solidFill>
              <a:latin typeface="微软雅黑" panose="020B0503020204020204" pitchFamily="34" charset="-122"/>
              <a:ea typeface="微软雅黑" panose="020B0503020204020204" pitchFamily="34" charset="-122"/>
            </a:endParaRPr>
          </a:p>
          <a:p>
            <a:pPr marL="0" indent="0">
              <a:lnSpc>
                <a:spcPct val="120000"/>
              </a:lnSpc>
              <a:buNone/>
            </a:pPr>
            <a:r>
              <a:rPr lang="en-US" altLang="zh-CN" sz="3200" dirty="0">
                <a:solidFill>
                  <a:schemeClr val="bg1">
                    <a:lumMod val="85000"/>
                  </a:schemeClr>
                </a:solidFill>
                <a:latin typeface="Candara" panose="020E0502030303020204" pitchFamily="34" charset="0"/>
              </a:rPr>
              <a:t>	</a:t>
            </a:r>
            <a:r>
              <a:rPr lang="en-US" altLang="zh-CN" sz="4400" dirty="0" err="1">
                <a:solidFill>
                  <a:schemeClr val="bg1">
                    <a:lumMod val="85000"/>
                  </a:schemeClr>
                </a:solidFill>
                <a:latin typeface="Candara" panose="020E0502030303020204" pitchFamily="34" charset="0"/>
              </a:rPr>
              <a:t>document.</a:t>
            </a:r>
            <a:r>
              <a:rPr lang="en-US" altLang="zh-CN" sz="4400" dirty="0" err="1">
                <a:solidFill>
                  <a:srgbClr val="51A6DF"/>
                </a:solidFill>
                <a:latin typeface="Candara" panose="020E0502030303020204" pitchFamily="34" charset="0"/>
              </a:rPr>
              <a:t>write</a:t>
            </a:r>
            <a:r>
              <a:rPr lang="en-US" altLang="zh-CN" sz="4400" dirty="0">
                <a:solidFill>
                  <a:srgbClr val="FFFF00"/>
                </a:solidFill>
                <a:latin typeface="Candara" panose="020E0502030303020204" pitchFamily="34" charset="0"/>
              </a:rPr>
              <a:t>(</a:t>
            </a:r>
            <a:r>
              <a:rPr lang="en-US" altLang="zh-CN" sz="4400" dirty="0">
                <a:solidFill>
                  <a:srgbClr val="87C390"/>
                </a:solidFill>
                <a:latin typeface="Candara" panose="020E0502030303020204" pitchFamily="34" charset="0"/>
              </a:rPr>
              <a:t>“Hello world!”</a:t>
            </a:r>
            <a:r>
              <a:rPr lang="en-US" altLang="zh-CN" sz="4400" dirty="0">
                <a:solidFill>
                  <a:srgbClr val="FFFF00"/>
                </a:solidFill>
                <a:latin typeface="Candara" panose="020E0502030303020204" pitchFamily="34" charset="0"/>
              </a:rPr>
              <a:t>)</a:t>
            </a:r>
            <a:r>
              <a:rPr lang="en-US" altLang="zh-CN" sz="4400" dirty="0">
                <a:solidFill>
                  <a:schemeClr val="bg1">
                    <a:lumMod val="85000"/>
                  </a:schemeClr>
                </a:solidFill>
                <a:latin typeface="Candara" panose="020E0502030303020204" pitchFamily="34" charset="0"/>
              </a:rPr>
              <a:t>;</a:t>
            </a:r>
            <a:endParaRPr lang="en-US" altLang="zh-CN" sz="4400" dirty="0">
              <a:solidFill>
                <a:schemeClr val="bg1">
                  <a:lumMod val="85000"/>
                </a:schemeClr>
              </a:solidFill>
              <a:latin typeface="Candara" panose="020E0502030303020204" pitchFamily="34" charset="0"/>
            </a:endParaRPr>
          </a:p>
          <a:p>
            <a:pPr marL="0" indent="0">
              <a:lnSpc>
                <a:spcPct val="120000"/>
              </a:lnSpc>
              <a:buNone/>
            </a:pPr>
            <a:r>
              <a:rPr lang="en-US" altLang="zh-CN" sz="4400" dirty="0">
                <a:solidFill>
                  <a:srgbClr val="51A6DF"/>
                </a:solidFill>
                <a:latin typeface="Candara" panose="020E0502030303020204" pitchFamily="34" charset="0"/>
              </a:rPr>
              <a:t>	alert</a:t>
            </a:r>
            <a:r>
              <a:rPr lang="en-US" altLang="zh-CN" sz="4400" dirty="0">
                <a:solidFill>
                  <a:srgbClr val="FFFF00"/>
                </a:solidFill>
                <a:latin typeface="Candara" panose="020E0502030303020204" pitchFamily="34" charset="0"/>
              </a:rPr>
              <a:t>(</a:t>
            </a:r>
            <a:r>
              <a:rPr lang="en-US" altLang="zh-CN" sz="4400" dirty="0">
                <a:solidFill>
                  <a:srgbClr val="87C390"/>
                </a:solidFill>
                <a:latin typeface="Candara" panose="020E0502030303020204" pitchFamily="34" charset="0"/>
              </a:rPr>
              <a:t>“Hallo Welt!”</a:t>
            </a:r>
            <a:r>
              <a:rPr lang="en-US" altLang="zh-CN" sz="4400" dirty="0">
                <a:solidFill>
                  <a:srgbClr val="FFFF00"/>
                </a:solidFill>
                <a:latin typeface="Candara" panose="020E0502030303020204" pitchFamily="34" charset="0"/>
              </a:rPr>
              <a:t>)</a:t>
            </a:r>
            <a:r>
              <a:rPr lang="en-US" altLang="zh-CN" sz="4400" dirty="0">
                <a:solidFill>
                  <a:schemeClr val="bg1">
                    <a:lumMod val="85000"/>
                  </a:schemeClr>
                </a:solidFill>
                <a:latin typeface="Candara" panose="020E0502030303020204" pitchFamily="34" charset="0"/>
              </a:rPr>
              <a:t>;</a:t>
            </a:r>
            <a:endParaRPr lang="en-US" altLang="zh-CN" sz="4400" dirty="0">
              <a:solidFill>
                <a:schemeClr val="bg1">
                  <a:lumMod val="85000"/>
                </a:schemeClr>
              </a:solidFill>
              <a:latin typeface="Candara" panose="020E0502030303020204" pitchFamily="34" charset="0"/>
            </a:endParaRPr>
          </a:p>
          <a:p>
            <a:pPr marL="0" indent="0">
              <a:lnSpc>
                <a:spcPct val="120000"/>
              </a:lnSpc>
              <a:buNone/>
            </a:pPr>
            <a:r>
              <a:rPr lang="en-US" altLang="zh-CN" sz="4400" dirty="0">
                <a:solidFill>
                  <a:srgbClr val="A7BF41"/>
                </a:solidFill>
                <a:latin typeface="Candara" panose="020E0502030303020204" pitchFamily="34" charset="0"/>
              </a:rPr>
              <a:t>	console</a:t>
            </a:r>
            <a:r>
              <a:rPr lang="en-US" altLang="zh-CN" sz="4400" dirty="0">
                <a:solidFill>
                  <a:schemeClr val="bg1">
                    <a:lumMod val="85000"/>
                  </a:schemeClr>
                </a:solidFill>
                <a:latin typeface="Candara" panose="020E0502030303020204" pitchFamily="34" charset="0"/>
              </a:rPr>
              <a:t>.</a:t>
            </a:r>
            <a:r>
              <a:rPr lang="en-US" altLang="zh-CN" sz="4400" dirty="0">
                <a:solidFill>
                  <a:srgbClr val="51A6DF"/>
                </a:solidFill>
                <a:latin typeface="Candara" panose="020E0502030303020204" pitchFamily="34" charset="0"/>
              </a:rPr>
              <a:t>log</a:t>
            </a:r>
            <a:r>
              <a:rPr lang="en-US" altLang="zh-CN" sz="4400" dirty="0">
                <a:solidFill>
                  <a:srgbClr val="FFFF00"/>
                </a:solidFill>
                <a:latin typeface="Candara" panose="020E0502030303020204" pitchFamily="34" charset="0"/>
              </a:rPr>
              <a:t>(</a:t>
            </a:r>
            <a:r>
              <a:rPr lang="en-US" altLang="zh-CN" sz="4400" dirty="0">
                <a:solidFill>
                  <a:srgbClr val="87C390"/>
                </a:solidFill>
                <a:latin typeface="Candara" panose="020E0502030303020204" pitchFamily="34" charset="0"/>
              </a:rPr>
              <a:t>“</a:t>
            </a:r>
            <a:r>
              <a:rPr lang="zh-CN" altLang="en-US" sz="4400" dirty="0">
                <a:solidFill>
                  <a:srgbClr val="87C390"/>
                </a:solidFill>
                <a:latin typeface="Candara" panose="020E0502030303020204" pitchFamily="34" charset="0"/>
                <a:sym typeface="Wingdings" panose="05000000000000000000" pitchFamily="2" charset="2"/>
              </a:rPr>
              <a:t>：</a:t>
            </a:r>
            <a:r>
              <a:rPr lang="en-US" altLang="zh-CN" sz="4400" dirty="0">
                <a:solidFill>
                  <a:srgbClr val="87C390"/>
                </a:solidFill>
                <a:latin typeface="Candara" panose="020E0502030303020204" pitchFamily="34" charset="0"/>
                <a:sym typeface="Wingdings" panose="05000000000000000000" pitchFamily="2" charset="2"/>
              </a:rPr>
              <a:t>P</a:t>
            </a:r>
            <a:r>
              <a:rPr lang="en-US" altLang="zh-CN" sz="4400" dirty="0">
                <a:solidFill>
                  <a:srgbClr val="87C390"/>
                </a:solidFill>
                <a:latin typeface="Candara" panose="020E0502030303020204" pitchFamily="34" charset="0"/>
              </a:rPr>
              <a:t>”</a:t>
            </a:r>
            <a:r>
              <a:rPr lang="en-US" altLang="zh-CN" sz="4400" dirty="0">
                <a:solidFill>
                  <a:srgbClr val="A7BF41"/>
                </a:solidFill>
                <a:latin typeface="Candara" panose="020E0502030303020204" pitchFamily="34" charset="0"/>
              </a:rPr>
              <a:t>+</a:t>
            </a:r>
            <a:r>
              <a:rPr lang="en-US" altLang="zh-CN" sz="4400" dirty="0">
                <a:solidFill>
                  <a:srgbClr val="FFFF00"/>
                </a:solidFill>
                <a:latin typeface="Candara" panose="020E0502030303020204" pitchFamily="34" charset="0"/>
              </a:rPr>
              <a:t>(</a:t>
            </a:r>
            <a:r>
              <a:rPr lang="en-US" altLang="zh-CN" sz="4400" dirty="0">
                <a:solidFill>
                  <a:srgbClr val="FF3399"/>
                </a:solidFill>
                <a:latin typeface="Candara" panose="020E0502030303020204" pitchFamily="34" charset="0"/>
              </a:rPr>
              <a:t>120</a:t>
            </a:r>
            <a:r>
              <a:rPr lang="en-US" altLang="zh-CN" sz="4400" dirty="0">
                <a:solidFill>
                  <a:srgbClr val="A7BF41"/>
                </a:solidFill>
                <a:latin typeface="Candara" panose="020E0502030303020204" pitchFamily="34" charset="0"/>
              </a:rPr>
              <a:t>+</a:t>
            </a:r>
            <a:r>
              <a:rPr lang="en-US" altLang="zh-CN" sz="4400" dirty="0">
                <a:solidFill>
                  <a:srgbClr val="FF3399"/>
                </a:solidFill>
                <a:latin typeface="Candara" panose="020E0502030303020204" pitchFamily="34" charset="0"/>
              </a:rPr>
              <a:t>113</a:t>
            </a:r>
            <a:r>
              <a:rPr lang="en-US" altLang="zh-CN" sz="4400" dirty="0">
                <a:solidFill>
                  <a:srgbClr val="FFFF00"/>
                </a:solidFill>
                <a:latin typeface="Candara" panose="020E0502030303020204" pitchFamily="34" charset="0"/>
              </a:rPr>
              <a:t>))</a:t>
            </a:r>
            <a:r>
              <a:rPr lang="en-US" altLang="zh-CN" sz="4400" dirty="0">
                <a:solidFill>
                  <a:schemeClr val="bg1">
                    <a:lumMod val="85000"/>
                  </a:schemeClr>
                </a:solidFill>
                <a:latin typeface="Candara" panose="020E0502030303020204" pitchFamily="34" charset="0"/>
              </a:rPr>
              <a:t>;</a:t>
            </a:r>
            <a:endParaRPr lang="en-US" altLang="zh-CN" sz="4400" dirty="0">
              <a:solidFill>
                <a:schemeClr val="bg1">
                  <a:lumMod val="85000"/>
                </a:schemeClr>
              </a:solidFill>
              <a:latin typeface="Candara" panose="020E0502030303020204" pitchFamily="34" charset="0"/>
            </a:endParaRPr>
          </a:p>
          <a:p>
            <a:pPr marL="0" indent="0">
              <a:lnSpc>
                <a:spcPct val="120000"/>
              </a:lnSpc>
              <a:buNone/>
            </a:pPr>
            <a:endParaRPr lang="en-US" altLang="zh-CN" dirty="0">
              <a:solidFill>
                <a:schemeClr val="bg1">
                  <a:lumMod val="85000"/>
                </a:schemeClr>
              </a:solidFill>
              <a:latin typeface="Candara" panose="020E0502030303020204" pitchFamily="34" charset="0"/>
            </a:endParaRPr>
          </a:p>
          <a:p>
            <a:pPr marL="0" indent="0">
              <a:lnSpc>
                <a:spcPct val="120000"/>
              </a:lnSpc>
              <a:buNone/>
            </a:pPr>
            <a:endParaRPr lang="en-US" altLang="zh-CN" dirty="0">
              <a:solidFill>
                <a:schemeClr val="bg1">
                  <a:lumMod val="85000"/>
                </a:schemeClr>
              </a:solidFill>
              <a:latin typeface="微软雅黑" panose="020B0503020204020204" pitchFamily="34" charset="-122"/>
              <a:ea typeface="微软雅黑" panose="020B0503020204020204" pitchFamily="34" charset="-122"/>
            </a:endParaRPr>
          </a:p>
          <a:p>
            <a:pPr marL="0" indent="0">
              <a:buNone/>
            </a:pPr>
            <a:endParaRPr lang="zh-CN" altLang="en-US" dirty="0">
              <a:solidFill>
                <a:schemeClr val="bg1">
                  <a:lumMod val="85000"/>
                </a:schemeClr>
              </a:solidFill>
              <a:latin typeface="微软雅黑" panose="020B0503020204020204" pitchFamily="34" charset="-122"/>
              <a:ea typeface="微软雅黑" panose="020B0503020204020204" pitchFamily="34" charset="-122"/>
            </a:endParaRPr>
          </a:p>
          <a:p>
            <a:endParaRPr lang="en-US" altLang="zh-CN" dirty="0">
              <a:solidFill>
                <a:schemeClr val="bg1">
                  <a:lumMod val="85000"/>
                </a:schemeClr>
              </a:solidFill>
              <a:latin typeface="微软雅黑" panose="020B0503020204020204" pitchFamily="34" charset="-122"/>
              <a:ea typeface="微软雅黑" panose="020B0503020204020204" pitchFamily="34" charset="-122"/>
            </a:endParaRPr>
          </a:p>
          <a:p>
            <a:pPr marL="0" indent="0">
              <a:buNone/>
            </a:pPr>
            <a:endParaRPr lang="zh-CN" altLang="en-US" dirty="0">
              <a:solidFill>
                <a:schemeClr val="bg1">
                  <a:lumMod val="85000"/>
                </a:schemeClr>
              </a:solidFill>
              <a:latin typeface="微软雅黑" panose="020B0503020204020204" pitchFamily="34" charset="-122"/>
              <a:ea typeface="微软雅黑" panose="020B0503020204020204" pitchFamily="34" charset="-122"/>
            </a:endParaRPr>
          </a:p>
          <a:p>
            <a:endParaRPr lang="zh-CN" altLang="en-US"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5" name="标题 1"/>
          <p:cNvSpPr txBox="1"/>
          <p:nvPr/>
        </p:nvSpPr>
        <p:spPr>
          <a:xfrm>
            <a:off x="522747" y="0"/>
            <a:ext cx="6642327" cy="865239"/>
          </a:xfrm>
          <a:prstGeom prst="rect">
            <a:avLst/>
          </a:prstGeom>
          <a:solidFill>
            <a:srgbClr val="002B36"/>
          </a:solidFill>
          <a:effectLst>
            <a:outerShdw blurRad="50800" dist="12700" dir="5400000" algn="t" rotWithShape="0">
              <a:schemeClr val="bg1">
                <a:lumMod val="65000"/>
                <a:alpha val="40000"/>
              </a:schemeClr>
            </a:outerShdw>
            <a:softEdge rad="12700"/>
          </a:effectLst>
        </p:spPr>
        <p:txBody>
          <a:bodyPr vert="horz" lIns="540000" tIns="36000" rIns="91440" bIns="45720" rtlCol="0" anchor="ctr">
            <a:normAutofit fontScale="85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sz="6000" dirty="0">
                <a:solidFill>
                  <a:srgbClr val="92D050"/>
                </a:solidFill>
              </a:rPr>
              <a:t>JS simple JS example</a:t>
            </a:r>
            <a:endParaRPr sz="6000" dirty="0">
              <a:solidFill>
                <a:srgbClr val="92D050"/>
              </a:solidFill>
            </a:endParaRPr>
          </a:p>
        </p:txBody>
      </p:sp>
      <p:sp>
        <p:nvSpPr>
          <p:cNvPr id="6" name="乘号 5"/>
          <p:cNvSpPr/>
          <p:nvPr/>
        </p:nvSpPr>
        <p:spPr>
          <a:xfrm>
            <a:off x="6626210" y="210147"/>
            <a:ext cx="396000" cy="396000"/>
          </a:xfrm>
          <a:prstGeom prst="mathMultiply">
            <a:avLst>
              <a:gd name="adj1" fmla="val 10542"/>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65239"/>
          </a:xfrm>
          <a:solidFill>
            <a:srgbClr val="004052"/>
          </a:solidFill>
        </p:spPr>
        <p:txBody>
          <a:bodyPr lIns="540000" tIns="576000">
            <a:noAutofit/>
          </a:bodyPr>
          <a:lstStyle/>
          <a:p>
            <a:endParaRPr lang="zh-CN" altLang="en-US" sz="2000" dirty="0">
              <a:solidFill>
                <a:schemeClr val="accent6">
                  <a:lumMod val="75000"/>
                </a:schemeClr>
              </a:solidFill>
            </a:endParaRPr>
          </a:p>
        </p:txBody>
      </p:sp>
      <p:sp>
        <p:nvSpPr>
          <p:cNvPr id="3" name="竖排文字占位符 2"/>
          <p:cNvSpPr>
            <a:spLocks noGrp="1"/>
          </p:cNvSpPr>
          <p:nvPr>
            <p:ph type="body" orient="vert" idx="1"/>
          </p:nvPr>
        </p:nvSpPr>
        <p:spPr>
          <a:xfrm>
            <a:off x="417871" y="1203959"/>
            <a:ext cx="11356258" cy="5352453"/>
          </a:xfrm>
        </p:spPr>
        <p:txBody>
          <a:bodyPr vert="horz">
            <a:normAutofit fontScale="35000"/>
          </a:bodyPr>
          <a:lstStyle/>
          <a:p>
            <a:pPr marL="0" indent="0">
              <a:lnSpc>
                <a:spcPct val="120000"/>
              </a:lnSpc>
              <a:buNone/>
            </a:pPr>
            <a:endParaRPr lang="en-US" altLang="zh-CN" sz="3600" dirty="0">
              <a:solidFill>
                <a:schemeClr val="bg1">
                  <a:lumMod val="85000"/>
                </a:schemeClr>
              </a:solidFill>
              <a:latin typeface="Candara" panose="020E0502030303020204" pitchFamily="34" charset="0"/>
            </a:endParaRPr>
          </a:p>
          <a:p>
            <a:pPr>
              <a:lnSpc>
                <a:spcPct val="120000"/>
              </a:lnSpc>
            </a:pPr>
            <a:r>
              <a:rPr sz="6600" dirty="0">
                <a:solidFill>
                  <a:schemeClr val="accent4">
                    <a:lumMod val="40000"/>
                    <a:lumOff val="60000"/>
                  </a:schemeClr>
                </a:solidFill>
                <a:latin typeface="微软雅黑" panose="020B0503020204020204" pitchFamily="34" charset="-122"/>
                <a:ea typeface="微软雅黑" panose="020B0503020204020204" pitchFamily="34" charset="-122"/>
              </a:rPr>
              <a:t>It is recommended that semicolons be added to every complete sentence in JS.</a:t>
            </a:r>
            <a:endParaRPr sz="6600" dirty="0">
              <a:solidFill>
                <a:schemeClr val="accent4">
                  <a:lumMod val="40000"/>
                  <a:lumOff val="60000"/>
                </a:schemeClr>
              </a:solidFill>
              <a:latin typeface="微软雅黑" panose="020B0503020204020204" pitchFamily="34" charset="-122"/>
              <a:ea typeface="微软雅黑" panose="020B0503020204020204" pitchFamily="34" charset="-122"/>
            </a:endParaRPr>
          </a:p>
          <a:p>
            <a:pPr>
              <a:lnSpc>
                <a:spcPct val="120000"/>
              </a:lnSpc>
            </a:pPr>
            <a:r>
              <a:rPr sz="6600" dirty="0">
                <a:solidFill>
                  <a:schemeClr val="accent4">
                    <a:lumMod val="40000"/>
                    <a:lumOff val="60000"/>
                  </a:schemeClr>
                </a:solidFill>
                <a:latin typeface="微软雅黑" panose="020B0503020204020204" pitchFamily="34" charset="-122"/>
                <a:ea typeface="微软雅黑" panose="020B0503020204020204" pitchFamily="34" charset="-122"/>
              </a:rPr>
              <a:t>JS is case sensitive, and the symbols in it are English characters.</a:t>
            </a:r>
            <a:endParaRPr sz="6600" dirty="0">
              <a:solidFill>
                <a:schemeClr val="accent4">
                  <a:lumMod val="40000"/>
                  <a:lumOff val="60000"/>
                </a:schemeClr>
              </a:solidFill>
              <a:latin typeface="微软雅黑" panose="020B0503020204020204" pitchFamily="34" charset="-122"/>
              <a:ea typeface="微软雅黑" panose="020B0503020204020204" pitchFamily="34" charset="-122"/>
            </a:endParaRPr>
          </a:p>
          <a:p>
            <a:pPr>
              <a:lnSpc>
                <a:spcPct val="120000"/>
              </a:lnSpc>
            </a:pPr>
            <a:r>
              <a:rPr sz="6600" dirty="0">
                <a:solidFill>
                  <a:schemeClr val="accent4">
                    <a:lumMod val="40000"/>
                    <a:lumOff val="60000"/>
                  </a:schemeClr>
                </a:solidFill>
                <a:latin typeface="微软雅黑" panose="020B0503020204020204" pitchFamily="34" charset="-122"/>
                <a:ea typeface="微软雅黑" panose="020B0503020204020204" pitchFamily="34" charset="-122"/>
              </a:rPr>
              <a:t>These are called statements, and the set of statements is called chunks, wrapped in braces.</a:t>
            </a:r>
            <a:endParaRPr sz="6600" dirty="0">
              <a:solidFill>
                <a:schemeClr val="accent4">
                  <a:lumMod val="40000"/>
                  <a:lumOff val="60000"/>
                </a:schemeClr>
              </a:solidFill>
              <a:latin typeface="微软雅黑" panose="020B0503020204020204" pitchFamily="34" charset="-122"/>
              <a:ea typeface="微软雅黑" panose="020B0503020204020204" pitchFamily="34" charset="-122"/>
            </a:endParaRPr>
          </a:p>
          <a:p>
            <a:pPr>
              <a:lnSpc>
                <a:spcPct val="120000"/>
              </a:lnSpc>
            </a:pPr>
            <a:r>
              <a:rPr sz="6600" dirty="0">
                <a:solidFill>
                  <a:schemeClr val="accent4">
                    <a:lumMod val="40000"/>
                    <a:lumOff val="60000"/>
                  </a:schemeClr>
                </a:solidFill>
                <a:latin typeface="微软雅黑" panose="020B0503020204020204" pitchFamily="34" charset="-122"/>
                <a:ea typeface="微软雅黑" panose="020B0503020204020204" pitchFamily="34" charset="-122"/>
              </a:rPr>
              <a:t>{statement 1; statement 2;... Statement n;}</a:t>
            </a:r>
            <a:endParaRPr sz="6600" dirty="0">
              <a:solidFill>
                <a:schemeClr val="accent4">
                  <a:lumMod val="40000"/>
                  <a:lumOff val="60000"/>
                </a:schemeClr>
              </a:solidFill>
              <a:latin typeface="微软雅黑" panose="020B0503020204020204" pitchFamily="34" charset="-122"/>
              <a:ea typeface="微软雅黑" panose="020B0503020204020204" pitchFamily="34" charset="-122"/>
            </a:endParaRPr>
          </a:p>
          <a:p>
            <a:pPr>
              <a:lnSpc>
                <a:spcPct val="120000"/>
              </a:lnSpc>
            </a:pPr>
            <a:r>
              <a:rPr sz="6600" dirty="0">
                <a:solidFill>
                  <a:schemeClr val="accent4">
                    <a:lumMod val="40000"/>
                    <a:lumOff val="60000"/>
                  </a:schemeClr>
                </a:solidFill>
                <a:latin typeface="微软雅黑" panose="020B0503020204020204" pitchFamily="34" charset="-122"/>
                <a:ea typeface="微软雅黑" panose="020B0503020204020204" pitchFamily="34" charset="-122"/>
              </a:rPr>
              <a:t>Fold the code line: you can use the backslash to wrap the code line in the text string.</a:t>
            </a:r>
            <a:endParaRPr sz="6600" dirty="0">
              <a:solidFill>
                <a:schemeClr val="accent4">
                  <a:lumMod val="40000"/>
                  <a:lumOff val="60000"/>
                </a:schemeClr>
              </a:solidFill>
              <a:latin typeface="微软雅黑" panose="020B0503020204020204" pitchFamily="34" charset="-122"/>
              <a:ea typeface="微软雅黑" panose="020B0503020204020204" pitchFamily="34" charset="-122"/>
            </a:endParaRPr>
          </a:p>
          <a:p>
            <a:pPr>
              <a:lnSpc>
                <a:spcPct val="120000"/>
              </a:lnSpc>
            </a:pPr>
            <a:r>
              <a:rPr sz="6600" dirty="0">
                <a:solidFill>
                  <a:schemeClr val="accent4">
                    <a:lumMod val="40000"/>
                    <a:lumOff val="60000"/>
                  </a:schemeClr>
                </a:solidFill>
                <a:latin typeface="微软雅黑" panose="020B0503020204020204" pitchFamily="34" charset="-122"/>
                <a:ea typeface="微软雅黑" panose="020B0503020204020204" pitchFamily="34" charset="-122"/>
              </a:rPr>
              <a:t>Document.write ("Hello"World! ");</a:t>
            </a:r>
            <a:endParaRPr dirty="0">
              <a:solidFill>
                <a:schemeClr val="bg1">
                  <a:lumMod val="85000"/>
                </a:schemeClr>
              </a:solidFill>
              <a:latin typeface="微软雅黑" panose="020B0503020204020204" pitchFamily="34" charset="-122"/>
              <a:ea typeface="微软雅黑" panose="020B0503020204020204" pitchFamily="34" charset="-122"/>
            </a:endParaRPr>
          </a:p>
          <a:p>
            <a:pPr marL="0" indent="0">
              <a:lnSpc>
                <a:spcPct val="120000"/>
              </a:lnSpc>
              <a:buNone/>
            </a:pPr>
            <a:endParaRPr lang="en-US" altLang="zh-CN" dirty="0">
              <a:solidFill>
                <a:schemeClr val="bg1">
                  <a:lumMod val="85000"/>
                </a:schemeClr>
              </a:solidFill>
              <a:latin typeface="微软雅黑" panose="020B0503020204020204" pitchFamily="34" charset="-122"/>
              <a:ea typeface="微软雅黑" panose="020B0503020204020204" pitchFamily="34" charset="-122"/>
            </a:endParaRPr>
          </a:p>
          <a:p>
            <a:pPr marL="0" indent="0">
              <a:buNone/>
            </a:pPr>
            <a:endParaRPr lang="zh-CN" altLang="en-US" dirty="0">
              <a:solidFill>
                <a:schemeClr val="bg1">
                  <a:lumMod val="85000"/>
                </a:schemeClr>
              </a:solidFill>
              <a:latin typeface="微软雅黑" panose="020B0503020204020204" pitchFamily="34" charset="-122"/>
              <a:ea typeface="微软雅黑" panose="020B0503020204020204" pitchFamily="34" charset="-122"/>
            </a:endParaRPr>
          </a:p>
          <a:p>
            <a:endParaRPr lang="en-US" altLang="zh-CN" dirty="0">
              <a:solidFill>
                <a:schemeClr val="bg1">
                  <a:lumMod val="85000"/>
                </a:schemeClr>
              </a:solidFill>
              <a:latin typeface="微软雅黑" panose="020B0503020204020204" pitchFamily="34" charset="-122"/>
              <a:ea typeface="微软雅黑" panose="020B0503020204020204" pitchFamily="34" charset="-122"/>
            </a:endParaRPr>
          </a:p>
          <a:p>
            <a:pPr marL="0" indent="0">
              <a:buNone/>
            </a:pPr>
            <a:endParaRPr lang="zh-CN" altLang="en-US" dirty="0">
              <a:solidFill>
                <a:schemeClr val="bg1">
                  <a:lumMod val="85000"/>
                </a:schemeClr>
              </a:solidFill>
              <a:latin typeface="微软雅黑" panose="020B0503020204020204" pitchFamily="34" charset="-122"/>
              <a:ea typeface="微软雅黑" panose="020B0503020204020204" pitchFamily="34" charset="-122"/>
            </a:endParaRPr>
          </a:p>
          <a:p>
            <a:endParaRPr lang="zh-CN" altLang="en-US"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5" name="标题 1"/>
          <p:cNvSpPr txBox="1"/>
          <p:nvPr/>
        </p:nvSpPr>
        <p:spPr>
          <a:xfrm>
            <a:off x="513222" y="0"/>
            <a:ext cx="6642327" cy="865239"/>
          </a:xfrm>
          <a:prstGeom prst="rect">
            <a:avLst/>
          </a:prstGeom>
          <a:solidFill>
            <a:srgbClr val="002B36"/>
          </a:solidFill>
          <a:effectLst>
            <a:outerShdw blurRad="50800" dist="12700" dir="5400000" algn="t" rotWithShape="0">
              <a:schemeClr val="bg1">
                <a:lumMod val="65000"/>
                <a:alpha val="40000"/>
              </a:schemeClr>
            </a:outerShdw>
            <a:softEdge rad="12700"/>
          </a:effectLst>
        </p:spPr>
        <p:txBody>
          <a:bodyPr vert="horz" lIns="540000" tIns="3600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sz="3200" dirty="0">
                <a:solidFill>
                  <a:srgbClr val="92D050"/>
                </a:solidFill>
                <a:sym typeface="+mn-ea"/>
              </a:rPr>
              <a:t>JS simple JS example</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乘号 5"/>
          <p:cNvSpPr/>
          <p:nvPr/>
        </p:nvSpPr>
        <p:spPr>
          <a:xfrm>
            <a:off x="6626210" y="210147"/>
            <a:ext cx="396000" cy="396000"/>
          </a:xfrm>
          <a:prstGeom prst="mathMultiply">
            <a:avLst>
              <a:gd name="adj1" fmla="val 10542"/>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022210" y="5103532"/>
            <a:ext cx="4511040" cy="1356536"/>
          </a:xfrm>
          <a:prstGeom prst="rect">
            <a:avLst/>
          </a:prstGeom>
          <a:noFill/>
          <a:ln w="57150" cap="rnd">
            <a:solidFill>
              <a:srgbClr val="004052"/>
            </a:solidFill>
          </a:ln>
        </p:spPr>
        <p:style>
          <a:lnRef idx="2">
            <a:schemeClr val="accent1">
              <a:shade val="50000"/>
            </a:schemeClr>
          </a:lnRef>
          <a:fillRef idx="1">
            <a:schemeClr val="accent1"/>
          </a:fillRef>
          <a:effectRef idx="0">
            <a:schemeClr val="accent1"/>
          </a:effectRef>
          <a:fontRef idx="minor">
            <a:schemeClr val="lt1"/>
          </a:fontRef>
        </p:style>
        <p:txBody>
          <a:bodyPr lIns="0" tIns="216000" rIns="0" rtlCol="0" anchor="ctr"/>
          <a:lstStyle/>
          <a:p>
            <a:pPr>
              <a:lnSpc>
                <a:spcPct val="120000"/>
              </a:lnSpc>
            </a:pPr>
            <a:r>
              <a:rPr lang="en-US" altLang="zh-CN" dirty="0">
                <a:solidFill>
                  <a:schemeClr val="bg1">
                    <a:lumMod val="85000"/>
                  </a:schemeClr>
                </a:solidFill>
                <a:latin typeface="Candara" panose="020E0502030303020204" pitchFamily="34" charset="0"/>
              </a:rPr>
              <a:t>	</a:t>
            </a:r>
            <a:r>
              <a:rPr lang="en-US" altLang="zh-CN" dirty="0" err="1">
                <a:solidFill>
                  <a:schemeClr val="bg1">
                    <a:lumMod val="85000"/>
                  </a:schemeClr>
                </a:solidFill>
                <a:latin typeface="Candara" panose="020E0502030303020204" pitchFamily="34" charset="0"/>
              </a:rPr>
              <a:t>document.</a:t>
            </a:r>
            <a:r>
              <a:rPr lang="en-US" altLang="zh-CN" dirty="0" err="1">
                <a:solidFill>
                  <a:srgbClr val="51A6DF"/>
                </a:solidFill>
                <a:latin typeface="Candara" panose="020E0502030303020204" pitchFamily="34" charset="0"/>
              </a:rPr>
              <a:t>write</a:t>
            </a:r>
            <a:r>
              <a:rPr lang="en-US" altLang="zh-CN" dirty="0">
                <a:solidFill>
                  <a:srgbClr val="FFFF00"/>
                </a:solidFill>
                <a:latin typeface="Candara" panose="020E0502030303020204" pitchFamily="34" charset="0"/>
              </a:rPr>
              <a:t>(</a:t>
            </a:r>
            <a:r>
              <a:rPr lang="en-US" altLang="zh-CN" dirty="0">
                <a:solidFill>
                  <a:srgbClr val="87C390"/>
                </a:solidFill>
                <a:latin typeface="Candara" panose="020E0502030303020204" pitchFamily="34" charset="0"/>
              </a:rPr>
              <a:t>“Hello world!”</a:t>
            </a:r>
            <a:r>
              <a:rPr lang="en-US" altLang="zh-CN" dirty="0">
                <a:solidFill>
                  <a:srgbClr val="FFFF00"/>
                </a:solidFill>
                <a:latin typeface="Candara" panose="020E0502030303020204" pitchFamily="34" charset="0"/>
              </a:rPr>
              <a:t>)</a:t>
            </a:r>
            <a:r>
              <a:rPr lang="en-US" altLang="zh-CN" dirty="0">
                <a:solidFill>
                  <a:schemeClr val="bg1">
                    <a:lumMod val="85000"/>
                  </a:schemeClr>
                </a:solidFill>
                <a:latin typeface="Candara" panose="020E0502030303020204" pitchFamily="34" charset="0"/>
              </a:rPr>
              <a:t>;</a:t>
            </a:r>
            <a:endParaRPr lang="en-US" altLang="zh-CN" dirty="0">
              <a:solidFill>
                <a:schemeClr val="bg1">
                  <a:lumMod val="85000"/>
                </a:schemeClr>
              </a:solidFill>
              <a:latin typeface="Candara" panose="020E0502030303020204" pitchFamily="34" charset="0"/>
            </a:endParaRPr>
          </a:p>
          <a:p>
            <a:pPr>
              <a:lnSpc>
                <a:spcPct val="120000"/>
              </a:lnSpc>
            </a:pPr>
            <a:r>
              <a:rPr lang="en-US" altLang="zh-CN" dirty="0">
                <a:solidFill>
                  <a:srgbClr val="51A6DF"/>
                </a:solidFill>
                <a:latin typeface="Candara" panose="020E0502030303020204" pitchFamily="34" charset="0"/>
              </a:rPr>
              <a:t>	alert</a:t>
            </a:r>
            <a:r>
              <a:rPr lang="en-US" altLang="zh-CN" dirty="0">
                <a:solidFill>
                  <a:srgbClr val="FFFF00"/>
                </a:solidFill>
                <a:latin typeface="Candara" panose="020E0502030303020204" pitchFamily="34" charset="0"/>
              </a:rPr>
              <a:t>(</a:t>
            </a:r>
            <a:r>
              <a:rPr lang="en-US" altLang="zh-CN" dirty="0">
                <a:solidFill>
                  <a:srgbClr val="87C390"/>
                </a:solidFill>
                <a:latin typeface="Candara" panose="020E0502030303020204" pitchFamily="34" charset="0"/>
              </a:rPr>
              <a:t>“Hallo Welt!”</a:t>
            </a:r>
            <a:r>
              <a:rPr lang="en-US" altLang="zh-CN" dirty="0">
                <a:solidFill>
                  <a:srgbClr val="FFFF00"/>
                </a:solidFill>
                <a:latin typeface="Candara" panose="020E0502030303020204" pitchFamily="34" charset="0"/>
              </a:rPr>
              <a:t>)</a:t>
            </a:r>
            <a:r>
              <a:rPr lang="en-US" altLang="zh-CN" dirty="0">
                <a:solidFill>
                  <a:schemeClr val="bg1">
                    <a:lumMod val="85000"/>
                  </a:schemeClr>
                </a:solidFill>
                <a:latin typeface="Candara" panose="020E0502030303020204" pitchFamily="34" charset="0"/>
              </a:rPr>
              <a:t>;</a:t>
            </a:r>
            <a:endParaRPr lang="en-US" altLang="zh-CN" dirty="0">
              <a:solidFill>
                <a:schemeClr val="bg1">
                  <a:lumMod val="85000"/>
                </a:schemeClr>
              </a:solidFill>
              <a:latin typeface="Candara" panose="020E0502030303020204" pitchFamily="34" charset="0"/>
            </a:endParaRPr>
          </a:p>
          <a:p>
            <a:pPr>
              <a:lnSpc>
                <a:spcPct val="120000"/>
              </a:lnSpc>
            </a:pPr>
            <a:r>
              <a:rPr lang="en-US" altLang="zh-CN" dirty="0">
                <a:solidFill>
                  <a:srgbClr val="A7BF41"/>
                </a:solidFill>
                <a:latin typeface="Candara" panose="020E0502030303020204" pitchFamily="34" charset="0"/>
              </a:rPr>
              <a:t>	console</a:t>
            </a:r>
            <a:r>
              <a:rPr lang="en-US" altLang="zh-CN" dirty="0">
                <a:solidFill>
                  <a:schemeClr val="bg1">
                    <a:lumMod val="85000"/>
                  </a:schemeClr>
                </a:solidFill>
                <a:latin typeface="Candara" panose="020E0502030303020204" pitchFamily="34" charset="0"/>
              </a:rPr>
              <a:t>.</a:t>
            </a:r>
            <a:r>
              <a:rPr lang="en-US" altLang="zh-CN" dirty="0">
                <a:solidFill>
                  <a:srgbClr val="51A6DF"/>
                </a:solidFill>
                <a:latin typeface="Candara" panose="020E0502030303020204" pitchFamily="34" charset="0"/>
              </a:rPr>
              <a:t>log</a:t>
            </a:r>
            <a:r>
              <a:rPr lang="en-US" altLang="zh-CN" dirty="0">
                <a:solidFill>
                  <a:srgbClr val="FFFF00"/>
                </a:solidFill>
                <a:latin typeface="Candara" panose="020E0502030303020204" pitchFamily="34" charset="0"/>
              </a:rPr>
              <a:t>(</a:t>
            </a:r>
            <a:r>
              <a:rPr lang="en-US" altLang="zh-CN" dirty="0">
                <a:solidFill>
                  <a:srgbClr val="87C390"/>
                </a:solidFill>
                <a:latin typeface="Candara" panose="020E0502030303020204" pitchFamily="34" charset="0"/>
              </a:rPr>
              <a:t>“</a:t>
            </a:r>
            <a:r>
              <a:rPr lang="zh-CN" altLang="en-US" dirty="0">
                <a:solidFill>
                  <a:srgbClr val="87C390"/>
                </a:solidFill>
                <a:latin typeface="Candara" panose="020E0502030303020204" pitchFamily="34" charset="0"/>
                <a:sym typeface="Wingdings" panose="05000000000000000000" pitchFamily="2" charset="2"/>
              </a:rPr>
              <a:t>：</a:t>
            </a:r>
            <a:r>
              <a:rPr lang="en-US" altLang="zh-CN" dirty="0">
                <a:solidFill>
                  <a:srgbClr val="87C390"/>
                </a:solidFill>
                <a:latin typeface="Candara" panose="020E0502030303020204" pitchFamily="34" charset="0"/>
                <a:sym typeface="Wingdings" panose="05000000000000000000" pitchFamily="2" charset="2"/>
              </a:rPr>
              <a:t>P</a:t>
            </a:r>
            <a:r>
              <a:rPr lang="en-US" altLang="zh-CN" dirty="0">
                <a:solidFill>
                  <a:srgbClr val="87C390"/>
                </a:solidFill>
                <a:latin typeface="Candara" panose="020E0502030303020204" pitchFamily="34" charset="0"/>
              </a:rPr>
              <a:t>”</a:t>
            </a:r>
            <a:r>
              <a:rPr lang="en-US" altLang="zh-CN" dirty="0">
                <a:solidFill>
                  <a:srgbClr val="A7BF41"/>
                </a:solidFill>
                <a:latin typeface="Candara" panose="020E0502030303020204" pitchFamily="34" charset="0"/>
              </a:rPr>
              <a:t>+</a:t>
            </a:r>
            <a:r>
              <a:rPr lang="en-US" altLang="zh-CN" dirty="0">
                <a:solidFill>
                  <a:srgbClr val="FFFF00"/>
                </a:solidFill>
                <a:latin typeface="Candara" panose="020E0502030303020204" pitchFamily="34" charset="0"/>
              </a:rPr>
              <a:t>(</a:t>
            </a:r>
            <a:r>
              <a:rPr lang="en-US" altLang="zh-CN" dirty="0">
                <a:solidFill>
                  <a:srgbClr val="FF3399"/>
                </a:solidFill>
                <a:latin typeface="Candara" panose="020E0502030303020204" pitchFamily="34" charset="0"/>
              </a:rPr>
              <a:t>120</a:t>
            </a:r>
            <a:r>
              <a:rPr lang="en-US" altLang="zh-CN" dirty="0">
                <a:solidFill>
                  <a:srgbClr val="A7BF41"/>
                </a:solidFill>
                <a:latin typeface="Candara" panose="020E0502030303020204" pitchFamily="34" charset="0"/>
              </a:rPr>
              <a:t>+</a:t>
            </a:r>
            <a:r>
              <a:rPr lang="en-US" altLang="zh-CN" dirty="0">
                <a:solidFill>
                  <a:srgbClr val="FF3399"/>
                </a:solidFill>
                <a:latin typeface="Candara" panose="020E0502030303020204" pitchFamily="34" charset="0"/>
              </a:rPr>
              <a:t>113</a:t>
            </a:r>
            <a:r>
              <a:rPr lang="en-US" altLang="zh-CN" dirty="0">
                <a:solidFill>
                  <a:srgbClr val="FFFF00"/>
                </a:solidFill>
                <a:latin typeface="Candara" panose="020E0502030303020204" pitchFamily="34" charset="0"/>
              </a:rPr>
              <a:t>))</a:t>
            </a:r>
            <a:r>
              <a:rPr lang="en-US" altLang="zh-CN" dirty="0">
                <a:solidFill>
                  <a:schemeClr val="bg1">
                    <a:lumMod val="85000"/>
                  </a:schemeClr>
                </a:solidFill>
                <a:latin typeface="Candara" panose="020E0502030303020204" pitchFamily="34" charset="0"/>
              </a:rPr>
              <a:t>;</a:t>
            </a:r>
            <a:endParaRPr lang="en-US" altLang="zh-CN" dirty="0">
              <a:solidFill>
                <a:schemeClr val="bg1">
                  <a:lumMod val="85000"/>
                </a:schemeClr>
              </a:solidFill>
              <a:latin typeface="Candara" panose="020E0502030303020204" pitchFamily="34" charset="0"/>
            </a:endParaRPr>
          </a:p>
          <a:p>
            <a:pPr algn="ctr"/>
            <a:endParaRPr lang="zh-CN" altLang="en-US" dirty="0"/>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65239"/>
          </a:xfrm>
          <a:solidFill>
            <a:srgbClr val="004052"/>
          </a:solidFill>
        </p:spPr>
        <p:txBody>
          <a:bodyPr lIns="540000" tIns="576000">
            <a:noAutofit/>
          </a:bodyPr>
          <a:lstStyle/>
          <a:p>
            <a:endParaRPr lang="zh-CN" altLang="en-US" sz="2000" dirty="0">
              <a:solidFill>
                <a:schemeClr val="accent6">
                  <a:lumMod val="75000"/>
                </a:schemeClr>
              </a:solidFill>
            </a:endParaRPr>
          </a:p>
        </p:txBody>
      </p:sp>
      <p:sp>
        <p:nvSpPr>
          <p:cNvPr id="3" name="竖排文字占位符 2"/>
          <p:cNvSpPr>
            <a:spLocks noGrp="1"/>
          </p:cNvSpPr>
          <p:nvPr>
            <p:ph type="body" orient="vert" idx="1"/>
          </p:nvPr>
        </p:nvSpPr>
        <p:spPr>
          <a:xfrm>
            <a:off x="432619" y="1268361"/>
            <a:ext cx="11356258" cy="4908602"/>
          </a:xfrm>
        </p:spPr>
        <p:txBody>
          <a:bodyPr vert="horz">
            <a:normAutofit fontScale="70000"/>
          </a:bodyPr>
          <a:lstStyle/>
          <a:p>
            <a:pPr>
              <a:lnSpc>
                <a:spcPct val="150000"/>
              </a:lnSpc>
            </a:pPr>
            <a:r>
              <a:rPr lang="zh-CN" altLang="en-US" sz="3200" dirty="0">
                <a:solidFill>
                  <a:schemeClr val="accent4">
                    <a:lumMod val="40000"/>
                    <a:lumOff val="60000"/>
                  </a:schemeClr>
                </a:solidFill>
                <a:latin typeface="微软雅黑" panose="020B0503020204020204" pitchFamily="34" charset="-122"/>
                <a:ea typeface="微软雅黑" panose="020B0503020204020204" pitchFamily="34" charset="-122"/>
              </a:rPr>
              <a:t>Without variables, there is no programming language. Variables are used to store some values, just as the brain is used to store some knowledge.</a:t>
            </a:r>
            <a:endParaRPr lang="zh-CN" altLang="en-US" sz="3200" dirty="0">
              <a:solidFill>
                <a:schemeClr val="accent4">
                  <a:lumMod val="40000"/>
                  <a:lumOff val="60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accent4">
                    <a:lumMod val="40000"/>
                    <a:lumOff val="60000"/>
                  </a:schemeClr>
                </a:solidFill>
                <a:latin typeface="微软雅黑" panose="020B0503020204020204" pitchFamily="34" charset="-122"/>
                <a:ea typeface="微软雅黑" panose="020B0503020204020204" pitchFamily="34" charset="-122"/>
              </a:rPr>
              <a:t>Define a variable: var a;</a:t>
            </a:r>
            <a:endParaRPr lang="zh-CN" altLang="en-US" sz="3200" dirty="0">
              <a:solidFill>
                <a:schemeClr val="accent4">
                  <a:lumMod val="40000"/>
                  <a:lumOff val="60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accent4">
                    <a:lumMod val="40000"/>
                    <a:lumOff val="60000"/>
                  </a:schemeClr>
                </a:solidFill>
                <a:latin typeface="微软雅黑" panose="020B0503020204020204" pitchFamily="34" charset="-122"/>
                <a:ea typeface="微软雅黑" panose="020B0503020204020204" pitchFamily="34" charset="-122"/>
              </a:rPr>
              <a:t>There is a brain. It's called a.</a:t>
            </a:r>
            <a:endParaRPr lang="zh-CN" altLang="en-US" sz="3200" dirty="0">
              <a:solidFill>
                <a:schemeClr val="accent4">
                  <a:lumMod val="40000"/>
                  <a:lumOff val="60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accent4">
                    <a:lumMod val="40000"/>
                    <a:lumOff val="60000"/>
                  </a:schemeClr>
                </a:solidFill>
                <a:latin typeface="微软雅黑" panose="020B0503020204020204" pitchFamily="34" charset="-122"/>
                <a:ea typeface="微软雅黑" panose="020B0503020204020204" pitchFamily="34" charset="-122"/>
              </a:rPr>
              <a:t>Define a bunch of variables: var a, B, c=1, D;</a:t>
            </a:r>
            <a:endParaRPr lang="zh-CN" altLang="en-US" sz="3200" dirty="0">
              <a:solidFill>
                <a:schemeClr val="accent4">
                  <a:lumMod val="40000"/>
                  <a:lumOff val="60000"/>
                </a:schemeClr>
              </a:solidFill>
              <a:latin typeface="微软雅黑" panose="020B0503020204020204" pitchFamily="34" charset="-122"/>
              <a:ea typeface="微软雅黑" panose="020B0503020204020204" pitchFamily="34" charset="-122"/>
            </a:endParaRPr>
          </a:p>
          <a:p>
            <a:pPr>
              <a:lnSpc>
                <a:spcPct val="150000"/>
              </a:lnSpc>
            </a:pPr>
            <a:r>
              <a:rPr lang="zh-CN" altLang="en-US" sz="3200" dirty="0">
                <a:solidFill>
                  <a:schemeClr val="accent4">
                    <a:lumMod val="40000"/>
                    <a:lumOff val="60000"/>
                  </a:schemeClr>
                </a:solidFill>
                <a:latin typeface="微软雅黑" panose="020B0503020204020204" pitchFamily="34" charset="-122"/>
                <a:ea typeface="微软雅黑" panose="020B0503020204020204" pitchFamily="34" charset="-122"/>
              </a:rPr>
              <a:t>JS does not force variables to be a specific type, but it is best to use one type of variable.</a:t>
            </a:r>
            <a:endParaRPr lang="zh-CN" altLang="en-US" sz="3200" dirty="0">
              <a:solidFill>
                <a:schemeClr val="bg1">
                  <a:lumMod val="85000"/>
                </a:schemeClr>
              </a:solidFill>
              <a:latin typeface="微软雅黑" panose="020B0503020204020204" pitchFamily="34" charset="-122"/>
              <a:ea typeface="微软雅黑" panose="020B0503020204020204" pitchFamily="34" charset="-122"/>
            </a:endParaRPr>
          </a:p>
          <a:p>
            <a:pPr marL="0" indent="0">
              <a:buNone/>
            </a:pPr>
            <a:endParaRPr lang="zh-CN" altLang="en-US" sz="32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5" name="标题 1"/>
          <p:cNvSpPr txBox="1"/>
          <p:nvPr/>
        </p:nvSpPr>
        <p:spPr>
          <a:xfrm>
            <a:off x="522747" y="0"/>
            <a:ext cx="6642327" cy="865239"/>
          </a:xfrm>
          <a:prstGeom prst="rect">
            <a:avLst/>
          </a:prstGeom>
          <a:solidFill>
            <a:srgbClr val="002B36"/>
          </a:solidFill>
          <a:effectLst>
            <a:outerShdw blurRad="50800" dist="12700" dir="5400000" algn="t" rotWithShape="0">
              <a:schemeClr val="bg1">
                <a:lumMod val="65000"/>
                <a:alpha val="40000"/>
              </a:schemeClr>
            </a:outerShdw>
            <a:softEdge rad="12700"/>
          </a:effectLst>
        </p:spPr>
        <p:txBody>
          <a:bodyPr vert="horz" lIns="540000" tIns="3600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sz="3200">
                <a:solidFill>
                  <a:schemeClr val="accent4"/>
                </a:solidFill>
              </a:rPr>
              <a:t>Variables of JS</a:t>
            </a:r>
            <a:endParaRPr sz="3200">
              <a:solidFill>
                <a:schemeClr val="accent4"/>
              </a:solidFill>
            </a:endParaRPr>
          </a:p>
        </p:txBody>
      </p:sp>
      <p:sp>
        <p:nvSpPr>
          <p:cNvPr id="6" name="乘号 5"/>
          <p:cNvSpPr/>
          <p:nvPr/>
        </p:nvSpPr>
        <p:spPr>
          <a:xfrm>
            <a:off x="6626210" y="210147"/>
            <a:ext cx="396000" cy="396000"/>
          </a:xfrm>
          <a:prstGeom prst="mathMultiply">
            <a:avLst>
              <a:gd name="adj1" fmla="val 10542"/>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65239"/>
          </a:xfrm>
          <a:solidFill>
            <a:srgbClr val="004052"/>
          </a:solidFill>
        </p:spPr>
        <p:txBody>
          <a:bodyPr lIns="540000" tIns="576000">
            <a:noAutofit/>
          </a:bodyPr>
          <a:lstStyle/>
          <a:p>
            <a:endParaRPr lang="zh-CN" altLang="en-US" sz="2000" dirty="0">
              <a:solidFill>
                <a:schemeClr val="accent6">
                  <a:lumMod val="75000"/>
                </a:schemeClr>
              </a:solidFill>
            </a:endParaRPr>
          </a:p>
        </p:txBody>
      </p:sp>
      <p:sp>
        <p:nvSpPr>
          <p:cNvPr id="3" name="竖排文字占位符 2"/>
          <p:cNvSpPr>
            <a:spLocks noGrp="1"/>
          </p:cNvSpPr>
          <p:nvPr>
            <p:ph type="body" orient="vert" idx="1"/>
          </p:nvPr>
        </p:nvSpPr>
        <p:spPr>
          <a:xfrm>
            <a:off x="432619" y="1268361"/>
            <a:ext cx="11356258" cy="4908602"/>
          </a:xfrm>
        </p:spPr>
        <p:txBody>
          <a:bodyPr vert="horz">
            <a:normAutofit fontScale="70000"/>
          </a:bodyPr>
          <a:lstStyle/>
          <a:p>
            <a:pPr>
              <a:lnSpc>
                <a:spcPct val="150000"/>
              </a:lnSpc>
            </a:pPr>
            <a:r>
              <a:rPr sz="3200" dirty="0">
                <a:solidFill>
                  <a:schemeClr val="accent5">
                    <a:lumMod val="20000"/>
                    <a:lumOff val="80000"/>
                  </a:schemeClr>
                </a:solidFill>
                <a:latin typeface="微软雅黑" panose="020B0503020204020204" pitchFamily="34" charset="-122"/>
                <a:ea typeface="微软雅黑" panose="020B0503020204020204" pitchFamily="34" charset="-122"/>
              </a:rPr>
              <a:t>Assignment operation: </a:t>
            </a:r>
            <a:r>
              <a:rPr sz="3200" dirty="0">
                <a:solidFill>
                  <a:schemeClr val="accent4"/>
                </a:solidFill>
                <a:latin typeface="微软雅黑" panose="020B0503020204020204" pitchFamily="34" charset="-122"/>
                <a:ea typeface="微软雅黑" panose="020B0503020204020204" pitchFamily="34" charset="-122"/>
              </a:rPr>
              <a:t>a=a+1</a:t>
            </a:r>
            <a:r>
              <a:rPr sz="3200" dirty="0">
                <a:solidFill>
                  <a:schemeClr val="accent5">
                    <a:lumMod val="20000"/>
                    <a:lumOff val="80000"/>
                  </a:schemeClr>
                </a:solidFill>
                <a:latin typeface="微软雅黑" panose="020B0503020204020204" pitchFamily="34" charset="-122"/>
                <a:ea typeface="微软雅黑" panose="020B0503020204020204" pitchFamily="34" charset="-122"/>
              </a:rPr>
              <a:t>;</a:t>
            </a:r>
            <a:endParaRPr sz="3200" dirty="0">
              <a:solidFill>
                <a:schemeClr val="accent5">
                  <a:lumMod val="20000"/>
                  <a:lumOff val="80000"/>
                </a:schemeClr>
              </a:solidFill>
              <a:latin typeface="微软雅黑" panose="020B0503020204020204" pitchFamily="34" charset="-122"/>
              <a:ea typeface="微软雅黑" panose="020B0503020204020204" pitchFamily="34" charset="-122"/>
            </a:endParaRPr>
          </a:p>
          <a:p>
            <a:pPr algn="l">
              <a:lnSpc>
                <a:spcPct val="150000"/>
              </a:lnSpc>
            </a:pPr>
            <a:r>
              <a:rPr sz="3200" dirty="0">
                <a:solidFill>
                  <a:schemeClr val="accent5">
                    <a:lumMod val="20000"/>
                    <a:lumOff val="80000"/>
                  </a:schemeClr>
                </a:solidFill>
                <a:latin typeface="微软雅黑" panose="020B0503020204020204" pitchFamily="34" charset="-122"/>
                <a:ea typeface="微软雅黑" panose="020B0503020204020204" pitchFamily="34" charset="-122"/>
              </a:rPr>
              <a:t>Mathematical operations: </a:t>
            </a:r>
            <a:r>
              <a:rPr sz="3200" dirty="0">
                <a:solidFill>
                  <a:schemeClr val="accent4">
                    <a:lumMod val="60000"/>
                    <a:lumOff val="40000"/>
                  </a:schemeClr>
                </a:solidFill>
                <a:latin typeface="微软雅黑" panose="020B0503020204020204" pitchFamily="34" charset="-122"/>
                <a:ea typeface="微软雅黑" panose="020B0503020204020204" pitchFamily="34" charset="-122"/>
              </a:rPr>
              <a:t>2*a+ (B-C) </a:t>
            </a:r>
            <a:r>
              <a:rPr sz="3200" dirty="0">
                <a:solidFill>
                  <a:schemeClr val="accent5">
                    <a:lumMod val="20000"/>
                    <a:lumOff val="80000"/>
                  </a:schemeClr>
                </a:solidFill>
                <a:latin typeface="微软雅黑" panose="020B0503020204020204" pitchFamily="34" charset="-122"/>
                <a:ea typeface="微软雅黑" panose="020B0503020204020204" pitchFamily="34" charset="-122"/>
              </a:rPr>
              <a:t>/f%g; / / attention priority</a:t>
            </a:r>
            <a:endParaRPr sz="3200" dirty="0">
              <a:solidFill>
                <a:schemeClr val="accent5">
                  <a:lumMod val="20000"/>
                  <a:lumOff val="80000"/>
                </a:schemeClr>
              </a:solidFill>
              <a:latin typeface="微软雅黑" panose="020B0503020204020204" pitchFamily="34" charset="-122"/>
              <a:ea typeface="微软雅黑" panose="020B0503020204020204" pitchFamily="34" charset="-122"/>
            </a:endParaRPr>
          </a:p>
          <a:p>
            <a:pPr>
              <a:lnSpc>
                <a:spcPct val="150000"/>
              </a:lnSpc>
            </a:pPr>
            <a:r>
              <a:rPr sz="3200" dirty="0">
                <a:solidFill>
                  <a:schemeClr val="accent5">
                    <a:lumMod val="20000"/>
                    <a:lumOff val="80000"/>
                  </a:schemeClr>
                </a:solidFill>
                <a:latin typeface="微软雅黑" panose="020B0503020204020204" pitchFamily="34" charset="-122"/>
                <a:ea typeface="微软雅黑" panose="020B0503020204020204" pitchFamily="34" charset="-122"/>
              </a:rPr>
              <a:t>Logical operation: </a:t>
            </a:r>
            <a:r>
              <a:rPr sz="3200" dirty="0">
                <a:solidFill>
                  <a:schemeClr val="accent4"/>
                </a:solidFill>
                <a:latin typeface="微软雅黑" panose="020B0503020204020204" pitchFamily="34" charset="-122"/>
                <a:ea typeface="微软雅黑" panose="020B0503020204020204" pitchFamily="34" charset="-122"/>
              </a:rPr>
              <a:t>a&amp;&amp;b||c&amp;&amp;true;</a:t>
            </a:r>
            <a:r>
              <a:rPr sz="3200" dirty="0">
                <a:solidFill>
                  <a:schemeClr val="accent5">
                    <a:lumMod val="20000"/>
                    <a:lumOff val="80000"/>
                  </a:schemeClr>
                </a:solidFill>
                <a:latin typeface="微软雅黑" panose="020B0503020204020204" pitchFamily="34" charset="-122"/>
                <a:ea typeface="微软雅黑" panose="020B0503020204020204" pitchFamily="34" charset="-122"/>
              </a:rPr>
              <a:t> / / Boolean algebra</a:t>
            </a:r>
            <a:endParaRPr sz="3200" dirty="0">
              <a:solidFill>
                <a:schemeClr val="accent5">
                  <a:lumMod val="20000"/>
                  <a:lumOff val="80000"/>
                </a:schemeClr>
              </a:solidFill>
              <a:latin typeface="微软雅黑" panose="020B0503020204020204" pitchFamily="34" charset="-122"/>
              <a:ea typeface="微软雅黑" panose="020B0503020204020204" pitchFamily="34" charset="-122"/>
            </a:endParaRPr>
          </a:p>
          <a:p>
            <a:pPr>
              <a:lnSpc>
                <a:spcPct val="150000"/>
              </a:lnSpc>
            </a:pPr>
            <a:r>
              <a:rPr sz="3200" dirty="0">
                <a:solidFill>
                  <a:schemeClr val="accent5">
                    <a:lumMod val="20000"/>
                    <a:lumOff val="80000"/>
                  </a:schemeClr>
                </a:solidFill>
                <a:latin typeface="微软雅黑" panose="020B0503020204020204" pitchFamily="34" charset="-122"/>
                <a:ea typeface="微软雅黑" panose="020B0503020204020204" pitchFamily="34" charset="-122"/>
              </a:rPr>
              <a:t>Bitwise operation:</a:t>
            </a:r>
            <a:r>
              <a:rPr sz="3200" dirty="0">
                <a:solidFill>
                  <a:schemeClr val="accent4"/>
                </a:solidFill>
                <a:latin typeface="微软雅黑" panose="020B0503020204020204" pitchFamily="34" charset="-122"/>
                <a:ea typeface="微软雅黑" panose="020B0503020204020204" pitchFamily="34" charset="-122"/>
              </a:rPr>
              <a:t> a&amp; (1&lt;&lt;b);</a:t>
            </a:r>
            <a:r>
              <a:rPr sz="3200" dirty="0">
                <a:solidFill>
                  <a:schemeClr val="accent5">
                    <a:lumMod val="20000"/>
                    <a:lumOff val="80000"/>
                  </a:schemeClr>
                </a:solidFill>
                <a:latin typeface="微软雅黑" panose="020B0503020204020204" pitchFamily="34" charset="-122"/>
                <a:ea typeface="微软雅黑" panose="020B0503020204020204" pitchFamily="34" charset="-122"/>
              </a:rPr>
              <a:t> / / can be used for state compression.</a:t>
            </a:r>
            <a:endParaRPr sz="3200" dirty="0">
              <a:solidFill>
                <a:schemeClr val="accent5">
                  <a:lumMod val="20000"/>
                  <a:lumOff val="80000"/>
                </a:schemeClr>
              </a:solidFill>
              <a:latin typeface="微软雅黑" panose="020B0503020204020204" pitchFamily="34" charset="-122"/>
              <a:ea typeface="微软雅黑" panose="020B0503020204020204" pitchFamily="34" charset="-122"/>
            </a:endParaRPr>
          </a:p>
          <a:p>
            <a:pPr>
              <a:lnSpc>
                <a:spcPct val="150000"/>
              </a:lnSpc>
            </a:pPr>
            <a:r>
              <a:rPr sz="3200" dirty="0">
                <a:solidFill>
                  <a:schemeClr val="accent5">
                    <a:lumMod val="20000"/>
                    <a:lumOff val="80000"/>
                  </a:schemeClr>
                </a:solidFill>
                <a:latin typeface="微软雅黑" panose="020B0503020204020204" pitchFamily="34" charset="-122"/>
                <a:ea typeface="微软雅黑" panose="020B0503020204020204" pitchFamily="34" charset="-122"/>
              </a:rPr>
              <a:t>Comparison operation: </a:t>
            </a:r>
            <a:r>
              <a:rPr sz="3200" dirty="0">
                <a:solidFill>
                  <a:schemeClr val="accent4"/>
                </a:solidFill>
                <a:latin typeface="微软雅黑" panose="020B0503020204020204" pitchFamily="34" charset="-122"/>
                <a:ea typeface="微软雅黑" panose="020B0503020204020204" pitchFamily="34" charset="-122"/>
              </a:rPr>
              <a:t>a&lt;b; c==d; e&gt;=f; G! =h;</a:t>
            </a:r>
            <a:endParaRPr sz="3200" dirty="0">
              <a:solidFill>
                <a:schemeClr val="accent4"/>
              </a:solidFill>
              <a:latin typeface="微软雅黑" panose="020B0503020204020204" pitchFamily="34" charset="-122"/>
              <a:ea typeface="微软雅黑" panose="020B0503020204020204" pitchFamily="34" charset="-122"/>
            </a:endParaRPr>
          </a:p>
          <a:p>
            <a:pPr>
              <a:lnSpc>
                <a:spcPct val="150000"/>
              </a:lnSpc>
            </a:pPr>
            <a:r>
              <a:rPr sz="3200" dirty="0">
                <a:solidFill>
                  <a:schemeClr val="accent5">
                    <a:lumMod val="20000"/>
                    <a:lumOff val="80000"/>
                  </a:schemeClr>
                </a:solidFill>
                <a:latin typeface="微软雅黑" panose="020B0503020204020204" pitchFamily="34" charset="-122"/>
                <a:ea typeface="微软雅黑" panose="020B0503020204020204" pitchFamily="34" charset="-122"/>
              </a:rPr>
              <a:t>String concatenation:</a:t>
            </a:r>
            <a:r>
              <a:rPr sz="3200" dirty="0">
                <a:solidFill>
                  <a:schemeClr val="accent4"/>
                </a:solidFill>
                <a:latin typeface="微软雅黑" panose="020B0503020204020204" pitchFamily="34" charset="-122"/>
                <a:ea typeface="微软雅黑" panose="020B0503020204020204" pitchFamily="34" charset="-122"/>
              </a:rPr>
              <a:t> a+ "BCD" +e+ "FG";</a:t>
            </a:r>
            <a:endParaRPr sz="3200" dirty="0">
              <a:solidFill>
                <a:schemeClr val="accent4"/>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3200" dirty="0" err="1">
                <a:solidFill>
                  <a:schemeClr val="bg1">
                    <a:lumMod val="85000"/>
                  </a:schemeClr>
                </a:solidFill>
                <a:latin typeface="微软雅黑" panose="020B0503020204020204" pitchFamily="34" charset="-122"/>
                <a:ea typeface="微软雅黑" panose="020B0503020204020204" pitchFamily="34" charset="-122"/>
              </a:rPr>
              <a:t>var</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51A6DF"/>
                </a:solidFill>
                <a:latin typeface="微软雅黑" panose="020B0503020204020204" pitchFamily="34" charset="-122"/>
                <a:ea typeface="微软雅黑" panose="020B0503020204020204" pitchFamily="34" charset="-122"/>
              </a:rPr>
              <a:t>a</a:t>
            </a:r>
            <a:r>
              <a:rPr lang="en-US" altLang="zh-CN" sz="3200" dirty="0">
                <a:solidFill>
                  <a:srgbClr val="A7BF41"/>
                </a:solidFill>
                <a:latin typeface="微软雅黑" panose="020B0503020204020204" pitchFamily="34" charset="-122"/>
                <a:ea typeface="微软雅黑" panose="020B0503020204020204" pitchFamily="34" charset="-122"/>
              </a:rPr>
              <a:t>=</a:t>
            </a:r>
            <a:r>
              <a:rPr lang="en-US" altLang="zh-CN" sz="3200" dirty="0">
                <a:solidFill>
                  <a:srgbClr val="FF3399"/>
                </a:solidFill>
                <a:latin typeface="微软雅黑" panose="020B0503020204020204" pitchFamily="34" charset="-122"/>
                <a:ea typeface="微软雅黑" panose="020B0503020204020204" pitchFamily="34" charset="-122"/>
              </a:rPr>
              <a:t>2</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51A6DF"/>
                </a:solidFill>
                <a:latin typeface="微软雅黑" panose="020B0503020204020204" pitchFamily="34" charset="-122"/>
                <a:ea typeface="微软雅黑" panose="020B0503020204020204" pitchFamily="34" charset="-122"/>
              </a:rPr>
              <a:t>b</a:t>
            </a:r>
            <a:r>
              <a:rPr lang="en-US" altLang="zh-CN" sz="3200" dirty="0">
                <a:solidFill>
                  <a:srgbClr val="A7BF41"/>
                </a:solidFill>
                <a:latin typeface="微软雅黑" panose="020B0503020204020204" pitchFamily="34" charset="-122"/>
                <a:ea typeface="微软雅黑" panose="020B0503020204020204" pitchFamily="34" charset="-122"/>
              </a:rPr>
              <a:t>=</a:t>
            </a:r>
            <a:r>
              <a:rPr lang="en-US" altLang="zh-CN" sz="3200" dirty="0">
                <a:solidFill>
                  <a:srgbClr val="51A6DF"/>
                </a:solidFill>
                <a:latin typeface="微软雅黑" panose="020B0503020204020204" pitchFamily="34" charset="-122"/>
                <a:ea typeface="微软雅黑" panose="020B0503020204020204" pitchFamily="34" charset="-122"/>
              </a:rPr>
              <a:t>a</a:t>
            </a:r>
            <a:r>
              <a:rPr lang="en-US" altLang="zh-CN" sz="3200" dirty="0">
                <a:solidFill>
                  <a:srgbClr val="A7BF41"/>
                </a:solidFill>
                <a:latin typeface="微软雅黑" panose="020B0503020204020204" pitchFamily="34" charset="-122"/>
                <a:ea typeface="微软雅黑" panose="020B0503020204020204" pitchFamily="34" charset="-122"/>
              </a:rPr>
              <a:t>*</a:t>
            </a:r>
            <a:r>
              <a:rPr lang="en-US" altLang="zh-CN" sz="3200" dirty="0">
                <a:solidFill>
                  <a:srgbClr val="FF3399"/>
                </a:solidFill>
                <a:latin typeface="微软雅黑" panose="020B0503020204020204" pitchFamily="34" charset="-122"/>
                <a:ea typeface="微软雅黑" panose="020B0503020204020204" pitchFamily="34" charset="-122"/>
              </a:rPr>
              <a:t>3</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51A6DF"/>
                </a:solidFill>
                <a:latin typeface="微软雅黑" panose="020B0503020204020204" pitchFamily="34" charset="-122"/>
                <a:ea typeface="微软雅黑" panose="020B0503020204020204" pitchFamily="34" charset="-122"/>
              </a:rPr>
              <a:t>c</a:t>
            </a:r>
            <a:r>
              <a:rPr lang="en-US" altLang="zh-CN" sz="3200" dirty="0">
                <a:solidFill>
                  <a:srgbClr val="A7BF41"/>
                </a:solidFill>
                <a:latin typeface="微软雅黑" panose="020B0503020204020204" pitchFamily="34" charset="-122"/>
                <a:ea typeface="微软雅黑" panose="020B0503020204020204" pitchFamily="34" charset="-122"/>
              </a:rPr>
              <a:t>=</a:t>
            </a:r>
            <a:r>
              <a:rPr lang="en-US" altLang="zh-CN" sz="3200" dirty="0">
                <a:solidFill>
                  <a:srgbClr val="FFFF00"/>
                </a:solidFill>
                <a:latin typeface="微软雅黑" panose="020B0503020204020204" pitchFamily="34" charset="-122"/>
                <a:ea typeface="微软雅黑" panose="020B0503020204020204" pitchFamily="34" charset="-122"/>
              </a:rPr>
              <a:t>(</a:t>
            </a:r>
            <a:r>
              <a:rPr lang="en-US" altLang="zh-CN" sz="3200" dirty="0">
                <a:solidFill>
                  <a:srgbClr val="51A6DF"/>
                </a:solidFill>
                <a:latin typeface="微软雅黑" panose="020B0503020204020204" pitchFamily="34" charset="-122"/>
                <a:ea typeface="微软雅黑" panose="020B0503020204020204" pitchFamily="34" charset="-122"/>
              </a:rPr>
              <a:t>a</a:t>
            </a:r>
            <a:r>
              <a:rPr lang="en-US" altLang="zh-CN" sz="3200" dirty="0">
                <a:solidFill>
                  <a:srgbClr val="A7BF41"/>
                </a:solidFill>
                <a:latin typeface="微软雅黑" panose="020B0503020204020204" pitchFamily="34" charset="-122"/>
                <a:ea typeface="微软雅黑" panose="020B0503020204020204" pitchFamily="34" charset="-122"/>
              </a:rPr>
              <a:t>&lt;</a:t>
            </a:r>
            <a:r>
              <a:rPr lang="en-US" altLang="zh-CN" sz="3200" dirty="0">
                <a:solidFill>
                  <a:srgbClr val="51A6DF"/>
                </a:solidFill>
                <a:latin typeface="微软雅黑" panose="020B0503020204020204" pitchFamily="34" charset="-122"/>
                <a:ea typeface="微软雅黑" panose="020B0503020204020204" pitchFamily="34" charset="-122"/>
              </a:rPr>
              <a:t>b</a:t>
            </a:r>
            <a:r>
              <a:rPr lang="en-US" altLang="zh-CN" sz="3200" dirty="0">
                <a:solidFill>
                  <a:srgbClr val="FFFF00"/>
                </a:solidFill>
                <a:latin typeface="微软雅黑" panose="020B0503020204020204" pitchFamily="34" charset="-122"/>
                <a:ea typeface="微软雅黑" panose="020B0503020204020204" pitchFamily="34" charset="-122"/>
              </a:rPr>
              <a:t>)</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51A6DF"/>
                </a:solidFill>
                <a:latin typeface="微软雅黑" panose="020B0503020204020204" pitchFamily="34" charset="-122"/>
                <a:ea typeface="微软雅黑" panose="020B0503020204020204" pitchFamily="34" charset="-122"/>
              </a:rPr>
              <a:t>d</a:t>
            </a:r>
            <a:r>
              <a:rPr lang="en-US" altLang="zh-CN" sz="3200" dirty="0">
                <a:solidFill>
                  <a:srgbClr val="A7BF41"/>
                </a:solidFill>
                <a:latin typeface="微软雅黑" panose="020B0503020204020204" pitchFamily="34" charset="-122"/>
                <a:ea typeface="微软雅黑" panose="020B0503020204020204" pitchFamily="34" charset="-122"/>
              </a:rPr>
              <a:t>=!</a:t>
            </a:r>
            <a:r>
              <a:rPr lang="en-US" altLang="zh-CN" sz="3200" dirty="0">
                <a:solidFill>
                  <a:srgbClr val="51A6DF"/>
                </a:solidFill>
                <a:latin typeface="微软雅黑" panose="020B0503020204020204" pitchFamily="34" charset="-122"/>
                <a:ea typeface="微软雅黑" panose="020B0503020204020204" pitchFamily="34" charset="-122"/>
              </a:rPr>
              <a:t>c</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51A6DF"/>
                </a:solidFill>
                <a:latin typeface="微软雅黑" panose="020B0503020204020204" pitchFamily="34" charset="-122"/>
                <a:ea typeface="微软雅黑" panose="020B0503020204020204" pitchFamily="34" charset="-122"/>
              </a:rPr>
              <a:t>e</a:t>
            </a:r>
            <a:r>
              <a:rPr lang="en-US" altLang="zh-CN" sz="3200" dirty="0">
                <a:solidFill>
                  <a:srgbClr val="A7BF41"/>
                </a:solidFill>
                <a:latin typeface="微软雅黑" panose="020B0503020204020204" pitchFamily="34" charset="-122"/>
                <a:ea typeface="微软雅黑" panose="020B0503020204020204" pitchFamily="34" charset="-122"/>
              </a:rPr>
              <a:t>=</a:t>
            </a:r>
            <a:r>
              <a:rPr lang="en-US" altLang="zh-CN" sz="3200" dirty="0">
                <a:solidFill>
                  <a:srgbClr val="87C390"/>
                </a:solidFill>
                <a:latin typeface="微软雅黑" panose="020B0503020204020204" pitchFamily="34" charset="-122"/>
                <a:ea typeface="微软雅黑" panose="020B0503020204020204" pitchFamily="34" charset="-122"/>
              </a:rPr>
              <a:t>“b+3”</a:t>
            </a:r>
            <a:r>
              <a:rPr lang="en-US" altLang="zh-CN" sz="3200" dirty="0">
                <a:solidFill>
                  <a:schemeClr val="bg1">
                    <a:lumMod val="85000"/>
                  </a:schemeClr>
                </a:solidFill>
                <a:latin typeface="微软雅黑" panose="020B0503020204020204" pitchFamily="34" charset="-122"/>
                <a:ea typeface="微软雅黑" panose="020B0503020204020204" pitchFamily="34" charset="-122"/>
              </a:rPr>
              <a:t>;</a:t>
            </a:r>
            <a:endParaRPr lang="en-US" altLang="zh-CN" sz="32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5" name="标题 1"/>
          <p:cNvSpPr txBox="1"/>
          <p:nvPr/>
        </p:nvSpPr>
        <p:spPr>
          <a:xfrm>
            <a:off x="514281" y="0"/>
            <a:ext cx="6642327" cy="865239"/>
          </a:xfrm>
          <a:prstGeom prst="rect">
            <a:avLst/>
          </a:prstGeom>
          <a:solidFill>
            <a:srgbClr val="002B36"/>
          </a:solidFill>
          <a:effectLst>
            <a:outerShdw blurRad="50800" dist="12700" dir="5400000" algn="t" rotWithShape="0">
              <a:schemeClr val="bg1">
                <a:lumMod val="65000"/>
                <a:alpha val="40000"/>
              </a:schemeClr>
            </a:outerShdw>
            <a:softEdge rad="12700"/>
          </a:effectLst>
        </p:spPr>
        <p:txBody>
          <a:bodyPr vert="horz" lIns="540000" tIns="3600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sz="3200" dirty="0">
                <a:solidFill>
                  <a:schemeClr val="accent4"/>
                </a:solidFill>
              </a:rPr>
              <a:t>JS basic operations</a:t>
            </a:r>
            <a:endParaRPr sz="3200" dirty="0">
              <a:solidFill>
                <a:schemeClr val="accent4"/>
              </a:solidFill>
            </a:endParaRPr>
          </a:p>
        </p:txBody>
      </p:sp>
      <p:sp>
        <p:nvSpPr>
          <p:cNvPr id="6" name="乘号 5"/>
          <p:cNvSpPr/>
          <p:nvPr/>
        </p:nvSpPr>
        <p:spPr>
          <a:xfrm>
            <a:off x="6626210" y="210147"/>
            <a:ext cx="396000" cy="396000"/>
          </a:xfrm>
          <a:prstGeom prst="mathMultiply">
            <a:avLst>
              <a:gd name="adj1" fmla="val 10542"/>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65239"/>
          </a:xfrm>
          <a:solidFill>
            <a:srgbClr val="004052"/>
          </a:solidFill>
        </p:spPr>
        <p:txBody>
          <a:bodyPr lIns="540000" tIns="576000">
            <a:noAutofit/>
          </a:bodyPr>
          <a:lstStyle/>
          <a:p>
            <a:endParaRPr lang="zh-CN" altLang="en-US" sz="2000" dirty="0">
              <a:solidFill>
                <a:schemeClr val="accent6">
                  <a:lumMod val="75000"/>
                </a:schemeClr>
              </a:solidFill>
            </a:endParaRPr>
          </a:p>
        </p:txBody>
      </p:sp>
      <p:sp>
        <p:nvSpPr>
          <p:cNvPr id="3" name="竖排文字占位符 2"/>
          <p:cNvSpPr>
            <a:spLocks noGrp="1"/>
          </p:cNvSpPr>
          <p:nvPr>
            <p:ph type="body" orient="vert" idx="1"/>
          </p:nvPr>
        </p:nvSpPr>
        <p:spPr>
          <a:xfrm>
            <a:off x="432619" y="1268361"/>
            <a:ext cx="11356258" cy="4908602"/>
          </a:xfrm>
        </p:spPr>
        <p:txBody>
          <a:bodyPr vert="horz">
            <a:normAutofit fontScale="80000"/>
          </a:bodyPr>
          <a:lstStyle/>
          <a:p>
            <a:pPr>
              <a:lnSpc>
                <a:spcPct val="150000"/>
              </a:lnSpc>
            </a:pPr>
            <a:r>
              <a:rPr sz="3200" dirty="0">
                <a:solidFill>
                  <a:schemeClr val="accent4">
                    <a:lumMod val="60000"/>
                    <a:lumOff val="40000"/>
                  </a:schemeClr>
                </a:solidFill>
                <a:latin typeface="微软雅黑" panose="020B0503020204020204" pitchFamily="34" charset="-122"/>
                <a:ea typeface="微软雅黑" panose="020B0503020204020204" pitchFamily="34" charset="-122"/>
              </a:rPr>
              <a:t>JS supports data types mainly in the following categories:</a:t>
            </a:r>
            <a:endParaRPr sz="3200" dirty="0">
              <a:solidFill>
                <a:schemeClr val="accent4">
                  <a:lumMod val="60000"/>
                  <a:lumOff val="40000"/>
                </a:schemeClr>
              </a:solidFill>
              <a:latin typeface="微软雅黑" panose="020B0503020204020204" pitchFamily="34" charset="-122"/>
              <a:ea typeface="微软雅黑" panose="020B0503020204020204" pitchFamily="34" charset="-122"/>
            </a:endParaRPr>
          </a:p>
          <a:p>
            <a:pPr>
              <a:lnSpc>
                <a:spcPct val="150000"/>
              </a:lnSpc>
            </a:pPr>
            <a:r>
              <a:rPr sz="3200" dirty="0">
                <a:solidFill>
                  <a:schemeClr val="accent4">
                    <a:lumMod val="60000"/>
                    <a:lumOff val="40000"/>
                  </a:schemeClr>
                </a:solidFill>
                <a:latin typeface="微软雅黑" panose="020B0503020204020204" pitchFamily="34" charset="-122"/>
                <a:ea typeface="微软雅黑" panose="020B0503020204020204" pitchFamily="34" charset="-122"/>
              </a:rPr>
              <a:t>Numbers, Boolean, string, array, object, function, null, undefined.</a:t>
            </a:r>
            <a:endParaRPr sz="3200" dirty="0">
              <a:solidFill>
                <a:schemeClr val="accent4">
                  <a:lumMod val="60000"/>
                  <a:lumOff val="40000"/>
                </a:schemeClr>
              </a:solidFill>
              <a:latin typeface="微软雅黑" panose="020B0503020204020204" pitchFamily="34" charset="-122"/>
              <a:ea typeface="微软雅黑" panose="020B0503020204020204" pitchFamily="34" charset="-122"/>
            </a:endParaRPr>
          </a:p>
          <a:p>
            <a:pPr>
              <a:lnSpc>
                <a:spcPct val="150000"/>
              </a:lnSpc>
            </a:pPr>
            <a:r>
              <a:rPr sz="3200" dirty="0">
                <a:solidFill>
                  <a:schemeClr val="accent4">
                    <a:lumMod val="60000"/>
                    <a:lumOff val="40000"/>
                  </a:schemeClr>
                </a:solidFill>
                <a:latin typeface="微软雅黑" panose="020B0503020204020204" pitchFamily="34" charset="-122"/>
                <a:ea typeface="微软雅黑" panose="020B0503020204020204" pitchFamily="34" charset="-122"/>
              </a:rPr>
              <a:t>Numbers contain integers and decimal numbers.</a:t>
            </a:r>
            <a:endParaRPr sz="3200" dirty="0">
              <a:solidFill>
                <a:schemeClr val="accent4">
                  <a:lumMod val="60000"/>
                  <a:lumOff val="40000"/>
                </a:schemeClr>
              </a:solidFill>
              <a:latin typeface="微软雅黑" panose="020B0503020204020204" pitchFamily="34" charset="-122"/>
              <a:ea typeface="微软雅黑" panose="020B0503020204020204" pitchFamily="34" charset="-122"/>
            </a:endParaRPr>
          </a:p>
          <a:p>
            <a:pPr>
              <a:lnSpc>
                <a:spcPct val="150000"/>
              </a:lnSpc>
            </a:pPr>
            <a:r>
              <a:rPr sz="3200" dirty="0">
                <a:solidFill>
                  <a:schemeClr val="accent4">
                    <a:lumMod val="60000"/>
                    <a:lumOff val="40000"/>
                  </a:schemeClr>
                </a:solidFill>
                <a:latin typeface="微软雅黑" panose="020B0503020204020204" pitchFamily="34" charset="-122"/>
                <a:ea typeface="微软雅黑" panose="020B0503020204020204" pitchFamily="34" charset="-122"/>
              </a:rPr>
              <a:t>233333.1416</a:t>
            </a:r>
            <a:endParaRPr sz="3200" dirty="0">
              <a:solidFill>
                <a:schemeClr val="accent4">
                  <a:lumMod val="60000"/>
                  <a:lumOff val="40000"/>
                </a:schemeClr>
              </a:solidFill>
              <a:latin typeface="微软雅黑" panose="020B0503020204020204" pitchFamily="34" charset="-122"/>
              <a:ea typeface="微软雅黑" panose="020B0503020204020204" pitchFamily="34" charset="-122"/>
            </a:endParaRPr>
          </a:p>
          <a:p>
            <a:pPr>
              <a:lnSpc>
                <a:spcPct val="150000"/>
              </a:lnSpc>
            </a:pPr>
            <a:r>
              <a:rPr sz="3200" dirty="0">
                <a:solidFill>
                  <a:schemeClr val="accent4">
                    <a:lumMod val="60000"/>
                    <a:lumOff val="40000"/>
                  </a:schemeClr>
                </a:solidFill>
                <a:latin typeface="微软雅黑" panose="020B0503020204020204" pitchFamily="34" charset="-122"/>
                <a:ea typeface="微软雅黑" panose="020B0503020204020204" pitchFamily="34" charset="-122"/>
              </a:rPr>
              <a:t>In addition, scientific notation is also available.</a:t>
            </a:r>
            <a:endParaRPr sz="32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3200" dirty="0">
                <a:solidFill>
                  <a:schemeClr val="bg1">
                    <a:lumMod val="85000"/>
                  </a:schemeClr>
                </a:solidFill>
                <a:latin typeface="微软雅黑" panose="020B0503020204020204" pitchFamily="34" charset="-122"/>
                <a:ea typeface="微软雅黑" panose="020B0503020204020204" pitchFamily="34" charset="-122"/>
              </a:rPr>
              <a:t>	</a:t>
            </a:r>
            <a:r>
              <a:rPr lang="en-US" altLang="zh-CN" sz="3200" dirty="0">
                <a:solidFill>
                  <a:srgbClr val="FF3399"/>
                </a:solidFill>
                <a:latin typeface="微软雅黑" panose="020B0503020204020204" pitchFamily="34" charset="-122"/>
                <a:ea typeface="微软雅黑" panose="020B0503020204020204" pitchFamily="34" charset="-122"/>
              </a:rPr>
              <a:t>2.1e10	1e-6</a:t>
            </a:r>
            <a:endParaRPr lang="en-US" altLang="zh-CN" sz="3200" dirty="0">
              <a:solidFill>
                <a:srgbClr val="FF3399"/>
              </a:solidFill>
              <a:latin typeface="微软雅黑" panose="020B0503020204020204" pitchFamily="34" charset="-122"/>
              <a:ea typeface="微软雅黑" panose="020B0503020204020204" pitchFamily="34" charset="-122"/>
            </a:endParaRPr>
          </a:p>
        </p:txBody>
      </p:sp>
      <p:sp>
        <p:nvSpPr>
          <p:cNvPr id="5" name="标题 1"/>
          <p:cNvSpPr txBox="1"/>
          <p:nvPr/>
        </p:nvSpPr>
        <p:spPr>
          <a:xfrm>
            <a:off x="432577" y="0"/>
            <a:ext cx="6642327" cy="865239"/>
          </a:xfrm>
          <a:prstGeom prst="rect">
            <a:avLst/>
          </a:prstGeom>
          <a:solidFill>
            <a:srgbClr val="002B36"/>
          </a:solidFill>
          <a:effectLst>
            <a:outerShdw blurRad="50800" dist="12700" dir="5400000" algn="t" rotWithShape="0">
              <a:schemeClr val="bg1">
                <a:lumMod val="65000"/>
                <a:alpha val="40000"/>
              </a:schemeClr>
            </a:outerShdw>
            <a:softEdge rad="12700"/>
          </a:effectLst>
        </p:spPr>
        <p:txBody>
          <a:bodyPr vert="horz" lIns="540000" tIns="3600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sz="3200" dirty="0">
                <a:solidFill>
                  <a:schemeClr val="accent4">
                    <a:lumMod val="40000"/>
                    <a:lumOff val="60000"/>
                  </a:schemeClr>
                </a:solidFill>
              </a:rPr>
              <a:t>JS data type</a:t>
            </a:r>
            <a:endParaRPr sz="3200" dirty="0">
              <a:solidFill>
                <a:schemeClr val="accent4">
                  <a:lumMod val="40000"/>
                  <a:lumOff val="60000"/>
                </a:schemeClr>
              </a:solidFill>
            </a:endParaRPr>
          </a:p>
        </p:txBody>
      </p:sp>
      <p:sp>
        <p:nvSpPr>
          <p:cNvPr id="6" name="乘号 5"/>
          <p:cNvSpPr/>
          <p:nvPr/>
        </p:nvSpPr>
        <p:spPr>
          <a:xfrm>
            <a:off x="6626210" y="210147"/>
            <a:ext cx="396000" cy="396000"/>
          </a:xfrm>
          <a:prstGeom prst="mathMultiply">
            <a:avLst>
              <a:gd name="adj1" fmla="val 10542"/>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5893</Words>
  <Application>WPS 演示</Application>
  <PresentationFormat>宽屏</PresentationFormat>
  <Paragraphs>221</Paragraphs>
  <Slides>22</Slides>
  <Notes>24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vt:lpstr>
      <vt:lpstr>宋体</vt:lpstr>
      <vt:lpstr>Wingdings</vt:lpstr>
      <vt:lpstr>Consolas</vt:lpstr>
      <vt:lpstr>微软雅黑</vt:lpstr>
      <vt:lpstr>Candara</vt:lpstr>
      <vt:lpstr>Segoe UI Semilight</vt:lpstr>
      <vt:lpstr>黑体</vt:lpstr>
      <vt:lpstr>Segoe UI</vt:lpstr>
      <vt:lpstr>Arial Unicode MS</vt:lpstr>
      <vt:lpstr>等线 Light</vt:lpstr>
      <vt:lpstr>等线</vt:lpstr>
      <vt:lpstr>微软雅黑 Light</vt:lpstr>
      <vt:lpstr>Office 主题​​</vt:lpstr>
      <vt:lpstr>PowerPoint 演示文稿</vt:lpstr>
      <vt:lpstr>   JavaScript is the most popular programming language in the world. The language can be used in HTML and the web, and is more widely used in servers, PCs, laptops, tablets, smartphones,and other devices.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57633</dc:creator>
  <cp:lastModifiedBy>ＬＺＺ－NOTEBOOK</cp:lastModifiedBy>
  <cp:revision>50</cp:revision>
  <dcterms:created xsi:type="dcterms:W3CDTF">2017-12-05T13:25:00Z</dcterms:created>
  <dcterms:modified xsi:type="dcterms:W3CDTF">2018-10-21T07:55:05Z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