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2"/>
  </p:notesMasterIdLst>
  <p:sldIdLst>
    <p:sldId id="256" r:id="rId3"/>
    <p:sldId id="258" r:id="rId4"/>
    <p:sldId id="261" r:id="rId5"/>
    <p:sldId id="268" r:id="rId6"/>
    <p:sldId id="269" r:id="rId7"/>
    <p:sldId id="267" r:id="rId8"/>
    <p:sldId id="266" r:id="rId9"/>
    <p:sldId id="290" r:id="rId10"/>
    <p:sldId id="289" r:id="rId11"/>
    <p:sldId id="291" r:id="rId12"/>
    <p:sldId id="292" r:id="rId13"/>
    <p:sldId id="293" r:id="rId14"/>
    <p:sldId id="294" r:id="rId15"/>
    <p:sldId id="299" r:id="rId16"/>
    <p:sldId id="295" r:id="rId17"/>
    <p:sldId id="296" r:id="rId18"/>
    <p:sldId id="272" r:id="rId19"/>
    <p:sldId id="288" r:id="rId20"/>
    <p:sldId id="273" r:id="rId21"/>
    <p:sldId id="271" r:id="rId22"/>
    <p:sldId id="270" r:id="rId23"/>
    <p:sldId id="286" r:id="rId24"/>
    <p:sldId id="274" r:id="rId25"/>
    <p:sldId id="275" r:id="rId26"/>
    <p:sldId id="283" r:id="rId27"/>
    <p:sldId id="284" r:id="rId28"/>
    <p:sldId id="297" r:id="rId29"/>
    <p:sldId id="298" r:id="rId30"/>
    <p:sldId id="276" r:id="rId31"/>
    <p:sldId id="281" r:id="rId32"/>
    <p:sldId id="285" r:id="rId33"/>
    <p:sldId id="277" r:id="rId34"/>
    <p:sldId id="264" r:id="rId35"/>
    <p:sldId id="278" r:id="rId36"/>
    <p:sldId id="279" r:id="rId37"/>
    <p:sldId id="287" r:id="rId38"/>
    <p:sldId id="300" r:id="rId39"/>
    <p:sldId id="301" r:id="rId40"/>
    <p:sldId id="28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-3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B366-4FAD-4C49-8F32-8DC91B84D169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EA5A3-38A7-4AA4-A582-D026F77B3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</a:t>
            </a:r>
            <a:r>
              <a:rPr lang="en-US" altLang="zh-CN" dirty="0" err="1" smtClean="0"/>
              <a:t>ctf</a:t>
            </a:r>
            <a:r>
              <a:rPr lang="zh-CN" altLang="en-US" dirty="0" smtClean="0"/>
              <a:t>战队中的划水客服陈浩，鉴于昨天大家的反馈，我又赶制了一个比较基础的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66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条件指令有</a:t>
            </a:r>
            <a:r>
              <a:rPr lang="en-US" altLang="zh-CN" dirty="0" err="1" smtClean="0"/>
              <a:t>cmp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，当时用了</a:t>
            </a:r>
            <a:r>
              <a:rPr lang="en-US" altLang="zh-CN" dirty="0" err="1" smtClean="0"/>
              <a:t>cmp</a:t>
            </a:r>
            <a:r>
              <a:rPr lang="zh-CN" altLang="en-US" dirty="0" smtClean="0"/>
              <a:t>指令之后，会让操作数进行和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一样的操作，但是不会进行赋值。</a:t>
            </a:r>
            <a:endParaRPr lang="en-US" altLang="zh-CN" dirty="0" smtClean="0"/>
          </a:p>
          <a:p>
            <a:r>
              <a:rPr lang="zh-CN" altLang="en-US" dirty="0" smtClean="0"/>
              <a:t>将会让</a:t>
            </a:r>
            <a:r>
              <a:rPr lang="en-US" altLang="zh-CN" dirty="0" err="1" smtClean="0"/>
              <a:t>eflag</a:t>
            </a:r>
            <a:r>
              <a:rPr lang="zh-CN" altLang="en-US" dirty="0" smtClean="0"/>
              <a:t>的部分标志位记录下当前的状态，然后会在之后的判断中使用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Jmp</a:t>
            </a:r>
            <a:r>
              <a:rPr lang="zh-CN" altLang="en-US" dirty="0" smtClean="0"/>
              <a:t>这是跳转，会跳转到指定的位置上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9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最后还要提一下的是函数调用相关的。这几个指令其实都和栈有关系。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Jmp</a:t>
            </a:r>
            <a:r>
              <a:rPr lang="zh-CN" altLang="en-US" dirty="0" smtClean="0"/>
              <a:t>这是跳转，会跳转到指定的位置上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585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上述程序，如果</a:t>
            </a:r>
            <a:r>
              <a:rPr lang="en-US" altLang="zh-CN" dirty="0" smtClean="0"/>
              <a:t>eax</a:t>
            </a:r>
            <a:r>
              <a:rPr lang="zh-CN" altLang="en-US" dirty="0" smtClean="0"/>
              <a:t>的值为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的话，那么就会跳转回到</a:t>
            </a:r>
            <a:r>
              <a:rPr lang="en-US" altLang="zh-CN" dirty="0" smtClean="0"/>
              <a:t>label1</a:t>
            </a:r>
            <a:r>
              <a:rPr lang="zh-CN" altLang="en-US" dirty="0" smtClean="0"/>
              <a:t>的位置，否则会继续执行下面的程序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27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下面为大家展示一下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可能会遇到的</a:t>
            </a:r>
            <a:r>
              <a:rPr lang="en-US" altLang="zh-CN" dirty="0" smtClean="0"/>
              <a:t>exe</a:t>
            </a:r>
            <a:r>
              <a:rPr lang="zh-CN" altLang="en-US" dirty="0" smtClean="0"/>
              <a:t>题型，以及其对应的处理方法。（其实这类题目在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下也是一样的）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PEiD</a:t>
            </a:r>
            <a:r>
              <a:rPr lang="zh-CN" altLang="en-US" dirty="0" smtClean="0"/>
              <a:t>检查（</a:t>
            </a:r>
            <a:r>
              <a:rPr lang="en-US" altLang="zh-CN" dirty="0" smtClean="0"/>
              <a:t>File)</a:t>
            </a:r>
          </a:p>
          <a:p>
            <a:r>
              <a:rPr lang="en-US" altLang="zh-CN" dirty="0" smtClean="0"/>
              <a:t>IDA</a:t>
            </a:r>
            <a:r>
              <a:rPr lang="zh-CN" altLang="en-US" dirty="0" smtClean="0"/>
              <a:t>查看</a:t>
            </a:r>
            <a:endParaRPr lang="en-US" altLang="zh-CN" dirty="0" smtClean="0"/>
          </a:p>
          <a:p>
            <a:r>
              <a:rPr lang="zh-CN" altLang="en-US" dirty="0" smtClean="0"/>
              <a:t>逆向逻辑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418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首先使用</a:t>
            </a:r>
            <a:r>
              <a:rPr lang="en-US" altLang="zh-CN" dirty="0" smtClean="0"/>
              <a:t>dex2jar</a:t>
            </a:r>
            <a:r>
              <a:rPr lang="zh-CN" altLang="en-US" dirty="0" smtClean="0"/>
              <a:t>，将</a:t>
            </a:r>
            <a:r>
              <a:rPr lang="en-US" altLang="zh-CN" dirty="0" err="1" smtClean="0"/>
              <a:t>classes.dex</a:t>
            </a:r>
            <a:r>
              <a:rPr lang="zh-CN" altLang="en-US" dirty="0" smtClean="0"/>
              <a:t>转换成</a:t>
            </a:r>
            <a:r>
              <a:rPr lang="en-US" altLang="zh-CN" dirty="0" smtClean="0"/>
              <a:t>classes.jar</a:t>
            </a:r>
            <a:r>
              <a:rPr lang="zh-CN" altLang="en-US" dirty="0" smtClean="0"/>
              <a:t>，然后用</a:t>
            </a:r>
            <a:r>
              <a:rPr lang="en-US" altLang="zh-CN" dirty="0" smtClean="0"/>
              <a:t>jd-gui</a:t>
            </a:r>
            <a:r>
              <a:rPr lang="zh-CN" altLang="en-US" dirty="0" smtClean="0"/>
              <a:t>看到当前的程序内容</a:t>
            </a:r>
            <a:endParaRPr lang="en-US" altLang="zh-CN" dirty="0" smtClean="0"/>
          </a:p>
          <a:p>
            <a:r>
              <a:rPr lang="zh-CN" altLang="en-US" dirty="0" smtClean="0"/>
              <a:t>（实力示范）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97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很多人问我给不给工具，那我肯定是支持的，但是那些付费的软件要是给了的话，出了问题是要负责的，所以我只能给大家免费软件。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0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Pwn:</a:t>
            </a:r>
          </a:p>
          <a:p>
            <a:r>
              <a:rPr lang="zh-CN" altLang="en-US" dirty="0" smtClean="0"/>
              <a:t>这个词读起来就是</a:t>
            </a:r>
            <a:r>
              <a:rPr lang="en-US" altLang="zh-CN" dirty="0" smtClean="0"/>
              <a:t>Pwn</a:t>
            </a:r>
            <a:r>
              <a:rPr lang="zh-CN" altLang="en-US" dirty="0" smtClean="0"/>
              <a:t>！这个发音，在外国的游戏里面就是拿着手枪指着人发出</a:t>
            </a:r>
            <a:r>
              <a:rPr lang="en-US" altLang="zh-CN" dirty="0" smtClean="0"/>
              <a:t>Pwn</a:t>
            </a:r>
            <a:r>
              <a:rPr lang="zh-CN" altLang="en-US" dirty="0" smtClean="0"/>
              <a:t>！的声音。这种形式就是通过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得到一个已知可运行文件，然后通过调查其中的漏洞利用方式，然后获得对应服务器控制权的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一种形式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</a:t>
            </a:r>
            <a:r>
              <a:rPr lang="en-US" altLang="zh-CN" dirty="0" err="1" smtClean="0"/>
              <a:t>pwn</a:t>
            </a:r>
            <a:r>
              <a:rPr lang="zh-CN" altLang="en-US" dirty="0" smtClean="0"/>
              <a:t>本身就是对漏洞的利用，上面的画面大家开始写代码的时候应该经常见到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上面那个是在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环境下运行看到的，下面的则是我们用</a:t>
            </a:r>
            <a:r>
              <a:rPr lang="en-US" altLang="zh-CN" dirty="0" smtClean="0"/>
              <a:t>vc6.0</a:t>
            </a:r>
            <a:r>
              <a:rPr lang="zh-CN" altLang="en-US" dirty="0" smtClean="0"/>
              <a:t>之类的软件的时候会看到的报错，每次看到这些报错我们可能都很抓狂，因为这些数不完的烫，还有突然爆出来的段错误什么的，往往需要我们调试很久，一般也是输出太长之类的问题，如果是下载的程序除了这些问题，那么我们就会等补丁，顺便给软件一个差评啥的。但是有那么一波极客，他们可能自己写程序报错报的太多有一点扭曲（吗），于是从这里面反而看到了利用的机会。这个背后的原理其实就是</a:t>
            </a:r>
            <a:r>
              <a:rPr lang="en-US" altLang="zh-CN" dirty="0" err="1" smtClean="0"/>
              <a:t>pwn</a:t>
            </a:r>
            <a:r>
              <a:rPr lang="zh-CN" altLang="en-US" dirty="0" smtClean="0"/>
              <a:t>的工作原理。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7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做一个</a:t>
            </a:r>
            <a:r>
              <a:rPr lang="en-US" altLang="zh-CN" dirty="0" err="1" smtClean="0"/>
              <a:t>pwn</a:t>
            </a:r>
            <a:r>
              <a:rPr lang="zh-CN" altLang="en-US" dirty="0" smtClean="0"/>
              <a:t>的题目的时候，需要知道一下的内容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知道目标服务器的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一个可执行文件，里面包含了漏洞，并且这个文件会运行在服务器上</a:t>
            </a:r>
            <a:endParaRPr lang="en-US" altLang="zh-CN" dirty="0" smtClean="0"/>
          </a:p>
          <a:p>
            <a:r>
              <a:rPr lang="zh-CN" altLang="en-US" dirty="0" smtClean="0"/>
              <a:t>而且我们需要通过了解程序行为，找到其运行的漏洞， 然后编写漏洞利用程序来对漏洞进行利用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90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题目一般会给出一个文件，以及文件对应的执行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和端口，我们使用工具</a:t>
            </a:r>
            <a:r>
              <a:rPr lang="en-US" altLang="zh-CN" dirty="0" err="1" smtClean="0"/>
              <a:t>nc</a:t>
            </a:r>
            <a:r>
              <a:rPr lang="zh-CN" altLang="en-US" dirty="0" smtClean="0"/>
              <a:t>链接上去可以看到在远程服务器上运行的程序。</a:t>
            </a:r>
            <a:endParaRPr lang="en-US" altLang="zh-CN" dirty="0" smtClean="0"/>
          </a:p>
          <a:p>
            <a:r>
              <a:rPr lang="zh-CN" altLang="en-US" dirty="0" smtClean="0"/>
              <a:t>做法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IDA</a:t>
            </a:r>
            <a:r>
              <a:rPr lang="zh-CN" altLang="en-US" dirty="0" smtClean="0"/>
              <a:t>打开程序，找到漏洞，分析成因，得到利用思路，构造利用数据，获得</a:t>
            </a:r>
            <a:r>
              <a:rPr lang="en-US" altLang="zh-CN" dirty="0" smtClean="0"/>
              <a:t>shell</a:t>
            </a:r>
          </a:p>
          <a:p>
            <a:r>
              <a:rPr lang="zh-CN" altLang="en-US" dirty="0" smtClean="0"/>
              <a:t>（这里演示一下即可）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其实我想了很久怎么给大家介绍二进制，密码学还好说，主要是数学，说不定有的同学还比我厉害，大家看到我讲错了就指出来就好了</a:t>
            </a:r>
            <a:endParaRPr lang="en-US" altLang="zh-CN" dirty="0" smtClean="0"/>
          </a:p>
          <a:p>
            <a:r>
              <a:rPr lang="zh-CN" altLang="en-US" dirty="0" smtClean="0"/>
              <a:t>但是二进制昨天</a:t>
            </a:r>
            <a:r>
              <a:rPr lang="zh-CN" altLang="en-US" dirty="0" smtClean="0"/>
              <a:t>问了</a:t>
            </a:r>
            <a:r>
              <a:rPr lang="zh-CN" altLang="en-US" dirty="0" smtClean="0"/>
              <a:t>一下大家，好像大家汇编基础比较弱，那么今天的课可能要给大家简单培训一下。我不知道提前讲这些会不会被老师说误人子弟啥的，不过将基础的时候可能是有一点无聊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今天来听的同学都是真爱了，因为这个搞二进制的呢，其实一般都是队伍里面比较安静的，因为很多时候其他方向的队友用了各式各样的工具</a:t>
            </a:r>
            <a:r>
              <a:rPr lang="en-US" altLang="zh-CN" dirty="0" err="1" smtClean="0"/>
              <a:t>pwnpwn</a:t>
            </a:r>
            <a:r>
              <a:rPr lang="zh-CN" altLang="en-US" dirty="0" smtClean="0"/>
              <a:t>的做出好多题目，然后深夜，二进制选手还在看汇编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今天给大家开场线介绍一下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，这个东西比较有意思。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1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代码为</a:t>
            </a:r>
            <a:r>
              <a:rPr lang="en-US" altLang="zh-CN" dirty="0" smtClean="0"/>
              <a:t>AT&amp;T</a:t>
            </a:r>
            <a:r>
              <a:rPr lang="zh-CN" altLang="en-US" dirty="0" smtClean="0"/>
              <a:t>语法的汇编， 这里我们假设栈里面的数据为</a:t>
            </a:r>
            <a:r>
              <a:rPr lang="en-US" altLang="zh-CN" dirty="0" smtClean="0"/>
              <a:t>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655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然后使用了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之后，调用了</a:t>
            </a:r>
            <a:r>
              <a:rPr lang="en-US" altLang="zh-CN" dirty="0" smtClean="0"/>
              <a:t>func</a:t>
            </a:r>
            <a:r>
              <a:rPr lang="zh-CN" altLang="en-US" dirty="0" smtClean="0"/>
              <a:t>函数，于是把当前调用位置的下一个位置存在了栈里面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82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然后栈会开拓一个新的位置（注意这个</a:t>
            </a:r>
            <a:r>
              <a:rPr lang="en-US" altLang="zh-CN" dirty="0" smtClean="0"/>
              <a:t>old </a:t>
            </a:r>
            <a:r>
              <a:rPr lang="en-US" altLang="zh-CN" dirty="0" err="1" smtClean="0"/>
              <a:t>ebp</a:t>
            </a:r>
            <a:r>
              <a:rPr lang="zh-CN" altLang="en-US" dirty="0" smtClean="0"/>
              <a:t>，有程序使用了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，将其放入了栈）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931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在调用了</a:t>
            </a:r>
            <a:r>
              <a:rPr lang="en-US" altLang="zh-CN" dirty="0" smtClean="0"/>
              <a:t>read</a:t>
            </a:r>
            <a:r>
              <a:rPr lang="zh-CN" altLang="en-US" dirty="0" smtClean="0"/>
              <a:t>之后，栈重新被填充满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（此处通过板书简单介绍堆栈）如果输入了过多的字符串，则会导致输入字符串数量过多，覆盖掉当前函数的返回地址。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63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（此处通过板书简单介绍格式化字符串漏洞）</a:t>
            </a:r>
            <a:endParaRPr lang="en-US" altLang="zh-CN" dirty="0" smtClean="0"/>
          </a:p>
          <a:p>
            <a:r>
              <a:rPr lang="zh-CN" altLang="en-US" dirty="0" smtClean="0"/>
              <a:t>不知道大家见过这样的情况没有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这种操作</a:t>
            </a:r>
            <a:endParaRPr lang="en-US" altLang="zh-CN" dirty="0" smtClean="0"/>
          </a:p>
          <a:p>
            <a:r>
              <a:rPr lang="zh-CN" altLang="en-US" dirty="0" smtClean="0"/>
              <a:t>首先问一下大家这样写会不会报错</a:t>
            </a:r>
            <a:endParaRPr lang="en-US" altLang="zh-CN" dirty="0" smtClean="0"/>
          </a:p>
          <a:p>
            <a:r>
              <a:rPr lang="zh-CN" altLang="en-US" dirty="0" smtClean="0"/>
              <a:t>然后问：输入额</a:t>
            </a:r>
            <a:r>
              <a:rPr lang="en-US" altLang="zh-CN" dirty="0" smtClean="0"/>
              <a:t>%d</a:t>
            </a:r>
            <a:r>
              <a:rPr lang="zh-CN" altLang="en-US" dirty="0" smtClean="0"/>
              <a:t>又会发生什么呢？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548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Pwn</a:t>
            </a:r>
            <a:r>
              <a:rPr lang="zh-CN" altLang="en-US" dirty="0" smtClean="0"/>
              <a:t>其实是一个复杂的内容，不太方便就一次性教会大家怎么进行题解，这里给有兴趣的同学提供一些简答的问题，深入思考之后对</a:t>
            </a:r>
            <a:r>
              <a:rPr lang="en-US" altLang="zh-CN" dirty="0" err="1" smtClean="0"/>
              <a:t>pwn</a:t>
            </a:r>
            <a:r>
              <a:rPr lang="zh-CN" altLang="en-US" dirty="0" smtClean="0"/>
              <a:t>应该有所理解。</a:t>
            </a:r>
            <a:endParaRPr lang="en-US" altLang="zh-CN" dirty="0" smtClean="0"/>
          </a:p>
          <a:p>
            <a:r>
              <a:rPr lang="zh-CN" altLang="en-US" dirty="0" smtClean="0"/>
              <a:t>例子的话，可以用</a:t>
            </a:r>
            <a:r>
              <a:rPr lang="en-US" altLang="zh-CN" dirty="0" smtClean="0"/>
              <a:t>pwnable.kr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bof</a:t>
            </a:r>
            <a:r>
              <a:rPr lang="zh-CN" altLang="en-US" smtClean="0"/>
              <a:t>作为例子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1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Implementation flaws: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算法中的缺陷</a:t>
            </a:r>
            <a:endParaRPr lang="en-US" altLang="zh-CN" baseline="0" dirty="0" smtClean="0"/>
          </a:p>
          <a:p>
            <a:r>
              <a:rPr lang="en-US" altLang="zh-CN" baseline="0" dirty="0" smtClean="0"/>
              <a:t>Efficient attack: </a:t>
            </a:r>
            <a:r>
              <a:rPr lang="zh-CN" altLang="en-US" baseline="0" dirty="0" smtClean="0"/>
              <a:t>高效攻击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41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Playfair: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它依据一个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5*5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的正方形组成的密码表来编写，密码表里排列有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个字母。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 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在同一行，对应密文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 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分别是紧靠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p1 p2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右端的字母。其中第一列被看做是最后一列的右方。如，按照前表，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Hill: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求出矩阵的逆矩阵再求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mod26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Virginia: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多表映射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 Disk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：绕柱子进行加密的一种方式。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99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互质</a:t>
            </a:r>
            <a:r>
              <a:rPr lang="en-US" altLang="zh-CN" dirty="0" smtClean="0"/>
              <a:t>:a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互质，表示的是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)=1(</a:t>
            </a:r>
            <a:r>
              <a:rPr lang="zh-CN" altLang="en-US" dirty="0" smtClean="0"/>
              <a:t>最大公约数为</a:t>
            </a:r>
            <a:r>
              <a:rPr lang="en-US" altLang="zh-CN" dirty="0" smtClean="0"/>
              <a:t>1)</a:t>
            </a:r>
          </a:p>
          <a:p>
            <a:r>
              <a:rPr lang="el-GR" altLang="zh-CN" dirty="0" smtClean="0"/>
              <a:t>λ</a:t>
            </a:r>
            <a:r>
              <a:rPr lang="en-US" altLang="zh-CN" dirty="0" smtClean="0"/>
              <a:t> (n)  </a:t>
            </a:r>
            <a:r>
              <a:rPr lang="zh-CN" altLang="en-US" dirty="0" smtClean="0"/>
              <a:t>是指比</a:t>
            </a:r>
            <a:r>
              <a:rPr lang="en-US" altLang="zh-CN" dirty="0" smtClean="0"/>
              <a:t>n</a:t>
            </a:r>
            <a:r>
              <a:rPr lang="zh-CN" altLang="en-US" dirty="0" smtClean="0"/>
              <a:t>小的，与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互质的数字，比如说</a:t>
            </a:r>
            <a:r>
              <a:rPr lang="el-GR" altLang="zh-CN" dirty="0" smtClean="0"/>
              <a:t>λ</a:t>
            </a:r>
            <a:r>
              <a:rPr lang="en-US" altLang="zh-CN" dirty="0" smtClean="0"/>
              <a:t> (6)=2</a:t>
            </a:r>
            <a:r>
              <a:rPr lang="zh-CN" altLang="en-US" dirty="0" smtClean="0"/>
              <a:t>， 因为只有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与</a:t>
            </a:r>
            <a:r>
              <a:rPr lang="en-US" altLang="zh-CN" dirty="0" smtClean="0"/>
              <a:t>6</a:t>
            </a:r>
            <a:r>
              <a:rPr lang="zh-CN" altLang="en-US" dirty="0" smtClean="0"/>
              <a:t>互质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44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首先介绍一下逆向工程。如果说大家有了解过汇编的话，这个还是比较号入门的。</a:t>
            </a:r>
            <a:endParaRPr lang="en-US" altLang="zh-CN" dirty="0" smtClean="0"/>
          </a:p>
          <a:p>
            <a:r>
              <a:rPr lang="zh-CN" altLang="en-US" dirty="0" smtClean="0"/>
              <a:t>（介绍）</a:t>
            </a:r>
            <a:endParaRPr lang="en-US" altLang="zh-CN" dirty="0" smtClean="0"/>
          </a:p>
          <a:p>
            <a:r>
              <a:rPr lang="zh-CN" altLang="en-US" dirty="0" smtClean="0"/>
              <a:t>根据经验，队伍里面软件开发做的好的大佬，一般这个是很容易上手的。</a:t>
            </a:r>
            <a:endParaRPr lang="en-US" altLang="zh-CN" dirty="0" smtClean="0"/>
          </a:p>
          <a:p>
            <a:r>
              <a:rPr lang="zh-CN" altLang="en-US" dirty="0" smtClean="0"/>
              <a:t>逆向其实有很多中程序，有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.jar</a:t>
            </a:r>
            <a:r>
              <a:rPr lang="zh-CN" altLang="en-US" dirty="0" smtClean="0"/>
              <a:t>包的字节码的程序，昨天介绍过的，使用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文件，有</a:t>
            </a:r>
            <a:r>
              <a:rPr lang="en-US" altLang="zh-CN" dirty="0" smtClean="0"/>
              <a:t>exe</a:t>
            </a:r>
            <a:r>
              <a:rPr lang="zh-CN" altLang="en-US" dirty="0" smtClean="0"/>
              <a:t>程序（用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写的或者</a:t>
            </a:r>
            <a:r>
              <a:rPr lang="en-US" altLang="zh-CN" dirty="0" err="1" smtClean="0"/>
              <a:t>c#</a:t>
            </a:r>
            <a:r>
              <a:rPr lang="zh-CN" altLang="en-US" dirty="0" smtClean="0"/>
              <a:t>写的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程序），或者是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, flash</a:t>
            </a:r>
            <a:r>
              <a:rPr lang="zh-CN" altLang="en-US" dirty="0" smtClean="0"/>
              <a:t>等等，我们刚刚见到的就是一个用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写的游戏，使用</a:t>
            </a:r>
            <a:r>
              <a:rPr lang="en-US" altLang="zh-CN" dirty="0" err="1" smtClean="0"/>
              <a:t>ndSpy</a:t>
            </a:r>
            <a:r>
              <a:rPr lang="zh-CN" altLang="en-US" dirty="0" smtClean="0"/>
              <a:t>几乎是能够完美反汇编。我们这次比赛呢，主要设计了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.exe,</a:t>
            </a:r>
            <a:r>
              <a:rPr lang="en-US" altLang="zh-CN" baseline="0" dirty="0" smtClean="0"/>
              <a:t> .</a:t>
            </a:r>
            <a:r>
              <a:rPr lang="en-US" altLang="zh-CN" baseline="0" dirty="0" err="1" smtClean="0"/>
              <a:t>apk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.class(java)</a:t>
            </a:r>
            <a:r>
              <a:rPr lang="zh-CN" altLang="en-US" baseline="0" dirty="0" smtClean="0"/>
              <a:t>四类。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418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问道原理的时候提到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由于费马小定理可以知道，</a:t>
            </a:r>
            <a:r>
              <a:rPr lang="en-US" altLang="zh-CN" dirty="0" smtClean="0"/>
              <a:t>a^(p-1)</a:t>
            </a:r>
            <a:r>
              <a:rPr lang="en-US" altLang="zh-CN" baseline="0" dirty="0" smtClean="0"/>
              <a:t> = 1 mod p</a:t>
            </a:r>
          </a:p>
          <a:p>
            <a:r>
              <a:rPr lang="zh-CN" altLang="en-US" baseline="0" dirty="0" smtClean="0"/>
              <a:t>然后我们的假设中，满足</a:t>
            </a:r>
            <a:r>
              <a:rPr lang="en-US" altLang="zh-CN" baseline="0" dirty="0" smtClean="0"/>
              <a:t>e*d = 1 mod(fi(p*q)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这里隐含条件就是说</a:t>
            </a:r>
            <a:r>
              <a:rPr lang="en-US" altLang="zh-CN" baseline="0" dirty="0" smtClean="0"/>
              <a:t>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互质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而且我们知道，</a:t>
            </a:r>
            <a:r>
              <a:rPr lang="en-US" altLang="zh-CN" baseline="0" dirty="0" smtClean="0"/>
              <a:t>e*d = 1 mod fi(p*q), </a:t>
            </a:r>
            <a:r>
              <a:rPr lang="zh-CN" altLang="en-US" baseline="0" dirty="0" smtClean="0"/>
              <a:t>则有</a:t>
            </a:r>
            <a:r>
              <a:rPr lang="en-US" altLang="zh-CN" baseline="0" dirty="0" err="1" smtClean="0"/>
              <a:t>ed</a:t>
            </a:r>
            <a:r>
              <a:rPr lang="en-US" altLang="zh-CN" baseline="0" dirty="0" smtClean="0"/>
              <a:t>= fi(p*q) + 1</a:t>
            </a:r>
          </a:p>
          <a:p>
            <a:r>
              <a:rPr lang="en-US" altLang="zh-CN" baseline="0" dirty="0" smtClean="0"/>
              <a:t>m^(e*d) = m ^(fi(p*q) + 1) = m mod 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5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大家在下载破解版软件的时候，应该见过这个软件。这个就是逆向工程的一个应用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– patch</a:t>
            </a:r>
            <a:r>
              <a:rPr lang="zh-CN" altLang="en-US" baseline="0" dirty="0" smtClean="0"/>
              <a:t>（补丁）。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或者大家如果有机会拿到一个补丁的源代码，有机会看到里面的内容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能够看得懂内容的话，可以发现这里都是直接修改二进制文件内容。这个过程就被称为</a:t>
            </a:r>
            <a:r>
              <a:rPr lang="en-US" altLang="zh-CN" dirty="0" smtClean="0"/>
              <a:t>(Patch – </a:t>
            </a:r>
            <a:r>
              <a:rPr lang="zh-CN" altLang="en-US" dirty="0" smtClean="0"/>
              <a:t>打补丁</a:t>
            </a:r>
            <a:r>
              <a:rPr lang="en-US" altLang="zh-CN" dirty="0" smtClean="0"/>
              <a:t>), </a:t>
            </a:r>
            <a:r>
              <a:rPr lang="zh-CN" altLang="en-US" dirty="0" smtClean="0"/>
              <a:t>这个过程通过直接修改二进制文件，就能够修改程序逻辑。（引出下文的二进制和汇编）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2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</a:t>
            </a:r>
            <a:r>
              <a:rPr lang="en-US" altLang="zh-CN" dirty="0" smtClean="0"/>
              <a:t>:</a:t>
            </a:r>
            <a:r>
              <a:rPr lang="zh-CN" altLang="en-US" dirty="0" smtClean="0"/>
              <a:t>可执行程序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在当前的计算机下能够识别的机器码，程序将其翻译成原来的程序</a:t>
            </a:r>
            <a:endParaRPr lang="en-US" altLang="zh-CN" dirty="0" smtClean="0"/>
          </a:p>
          <a:p>
            <a:r>
              <a:rPr lang="zh-CN" altLang="en-US" dirty="0" smtClean="0"/>
              <a:t>普通的程序在汇编的状态下的样子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（然后准备实际的例子进行展示）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44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的系统中，我们一般是使用的</a:t>
            </a:r>
            <a:r>
              <a:rPr lang="en-US" altLang="zh-CN" dirty="0" err="1" smtClean="0"/>
              <a:t>exx</a:t>
            </a:r>
            <a:r>
              <a:rPr lang="zh-CN" altLang="en-US" dirty="0" smtClean="0"/>
              <a:t>作为基本寄存器</a:t>
            </a:r>
            <a:endParaRPr lang="en-US" altLang="zh-CN" dirty="0" smtClean="0"/>
          </a:p>
          <a:p>
            <a:r>
              <a:rPr lang="zh-CN" altLang="en-US" dirty="0" smtClean="0"/>
              <a:t>上面提到的四个寄存器主要是存放数据的寄存器，其中</a:t>
            </a:r>
            <a:r>
              <a:rPr lang="en-US" altLang="zh-CN" dirty="0" smtClean="0"/>
              <a:t>eax</a:t>
            </a:r>
            <a:r>
              <a:rPr lang="zh-CN" altLang="en-US" dirty="0" smtClean="0"/>
              <a:t>主要用来存放函数的返回值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8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接下来的三个寄存器，同时也会存放指向程序流和栈的寄存器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24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指令这边有很多常见的指令，比如说数字运算方面，有</a:t>
            </a:r>
            <a:r>
              <a:rPr lang="en-US" altLang="zh-CN" dirty="0" smtClean="0"/>
              <a:t>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1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86289" y="423233"/>
            <a:ext cx="9877245" cy="6003985"/>
            <a:chOff x="786289" y="423233"/>
            <a:chExt cx="9877245" cy="6003985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786289" y="423233"/>
              <a:ext cx="9877245" cy="6003985"/>
            </a:xfrm>
            <a:custGeom>
              <a:avLst/>
              <a:gdLst>
                <a:gd name="connsiteX0" fmla="*/ 888520 w 9877245"/>
                <a:gd name="connsiteY0" fmla="*/ 0 h 6003985"/>
                <a:gd name="connsiteX1" fmla="*/ 9351034 w 9877245"/>
                <a:gd name="connsiteY1" fmla="*/ 112144 h 6003985"/>
                <a:gd name="connsiteX2" fmla="*/ 9877245 w 9877245"/>
                <a:gd name="connsiteY2" fmla="*/ 388189 h 6003985"/>
                <a:gd name="connsiteX3" fmla="*/ 9609826 w 9877245"/>
                <a:gd name="connsiteY3" fmla="*/ 5676182 h 6003985"/>
                <a:gd name="connsiteX4" fmla="*/ 8764437 w 9877245"/>
                <a:gd name="connsiteY4" fmla="*/ 6003985 h 6003985"/>
                <a:gd name="connsiteX5" fmla="*/ 534837 w 9877245"/>
                <a:gd name="connsiteY5" fmla="*/ 5615797 h 6003985"/>
                <a:gd name="connsiteX6" fmla="*/ 0 w 9877245"/>
                <a:gd name="connsiteY6" fmla="*/ 4951563 h 6003985"/>
                <a:gd name="connsiteX7" fmla="*/ 457200 w 9877245"/>
                <a:gd name="connsiteY7" fmla="*/ 422695 h 6003985"/>
                <a:gd name="connsiteX8" fmla="*/ 888520 w 9877245"/>
                <a:gd name="connsiteY8" fmla="*/ 0 h 60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7245" h="6003985">
                  <a:moveTo>
                    <a:pt x="888520" y="0"/>
                  </a:moveTo>
                  <a:lnTo>
                    <a:pt x="9351034" y="112144"/>
                  </a:lnTo>
                  <a:lnTo>
                    <a:pt x="9877245" y="388189"/>
                  </a:lnTo>
                  <a:lnTo>
                    <a:pt x="9609826" y="5676182"/>
                  </a:lnTo>
                  <a:lnTo>
                    <a:pt x="8764437" y="6003985"/>
                  </a:lnTo>
                  <a:lnTo>
                    <a:pt x="534837" y="5615797"/>
                  </a:lnTo>
                  <a:lnTo>
                    <a:pt x="0" y="4951563"/>
                  </a:lnTo>
                  <a:lnTo>
                    <a:pt x="457200" y="422695"/>
                  </a:lnTo>
                  <a:lnTo>
                    <a:pt x="8885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1033581" y="604389"/>
              <a:ext cx="9457425" cy="5621547"/>
            </a:xfrm>
            <a:custGeom>
              <a:avLst/>
              <a:gdLst>
                <a:gd name="connsiteX0" fmla="*/ 888520 w 9877245"/>
                <a:gd name="connsiteY0" fmla="*/ 0 h 6003985"/>
                <a:gd name="connsiteX1" fmla="*/ 9351034 w 9877245"/>
                <a:gd name="connsiteY1" fmla="*/ 112144 h 6003985"/>
                <a:gd name="connsiteX2" fmla="*/ 9877245 w 9877245"/>
                <a:gd name="connsiteY2" fmla="*/ 388189 h 6003985"/>
                <a:gd name="connsiteX3" fmla="*/ 9609826 w 9877245"/>
                <a:gd name="connsiteY3" fmla="*/ 5676182 h 6003985"/>
                <a:gd name="connsiteX4" fmla="*/ 8764437 w 9877245"/>
                <a:gd name="connsiteY4" fmla="*/ 6003985 h 6003985"/>
                <a:gd name="connsiteX5" fmla="*/ 534837 w 9877245"/>
                <a:gd name="connsiteY5" fmla="*/ 5615797 h 6003985"/>
                <a:gd name="connsiteX6" fmla="*/ 0 w 9877245"/>
                <a:gd name="connsiteY6" fmla="*/ 4951563 h 6003985"/>
                <a:gd name="connsiteX7" fmla="*/ 457200 w 9877245"/>
                <a:gd name="connsiteY7" fmla="*/ 422695 h 6003985"/>
                <a:gd name="connsiteX8" fmla="*/ 888520 w 9877245"/>
                <a:gd name="connsiteY8" fmla="*/ 0 h 6003985"/>
                <a:gd name="connsiteX0" fmla="*/ 888520 w 10161801"/>
                <a:gd name="connsiteY0" fmla="*/ 0 h 6003985"/>
                <a:gd name="connsiteX1" fmla="*/ 9351034 w 10161801"/>
                <a:gd name="connsiteY1" fmla="*/ 112144 h 6003985"/>
                <a:gd name="connsiteX2" fmla="*/ 10161801 w 10161801"/>
                <a:gd name="connsiteY2" fmla="*/ 407288 h 6003985"/>
                <a:gd name="connsiteX3" fmla="*/ 9609826 w 10161801"/>
                <a:gd name="connsiteY3" fmla="*/ 5676182 h 6003985"/>
                <a:gd name="connsiteX4" fmla="*/ 8764437 w 10161801"/>
                <a:gd name="connsiteY4" fmla="*/ 6003985 h 6003985"/>
                <a:gd name="connsiteX5" fmla="*/ 534837 w 10161801"/>
                <a:gd name="connsiteY5" fmla="*/ 5615797 h 6003985"/>
                <a:gd name="connsiteX6" fmla="*/ 0 w 10161801"/>
                <a:gd name="connsiteY6" fmla="*/ 4951563 h 6003985"/>
                <a:gd name="connsiteX7" fmla="*/ 457200 w 10161801"/>
                <a:gd name="connsiteY7" fmla="*/ 422695 h 6003985"/>
                <a:gd name="connsiteX8" fmla="*/ 888520 w 10161801"/>
                <a:gd name="connsiteY8" fmla="*/ 0 h 6003985"/>
                <a:gd name="connsiteX0" fmla="*/ 888520 w 10161801"/>
                <a:gd name="connsiteY0" fmla="*/ 0 h 6003985"/>
                <a:gd name="connsiteX1" fmla="*/ 9370005 w 10161801"/>
                <a:gd name="connsiteY1" fmla="*/ 207647 h 6003985"/>
                <a:gd name="connsiteX2" fmla="*/ 10161801 w 10161801"/>
                <a:gd name="connsiteY2" fmla="*/ 407288 h 6003985"/>
                <a:gd name="connsiteX3" fmla="*/ 9609826 w 10161801"/>
                <a:gd name="connsiteY3" fmla="*/ 5676182 h 6003985"/>
                <a:gd name="connsiteX4" fmla="*/ 8764437 w 10161801"/>
                <a:gd name="connsiteY4" fmla="*/ 6003985 h 6003985"/>
                <a:gd name="connsiteX5" fmla="*/ 534837 w 10161801"/>
                <a:gd name="connsiteY5" fmla="*/ 5615797 h 6003985"/>
                <a:gd name="connsiteX6" fmla="*/ 0 w 10161801"/>
                <a:gd name="connsiteY6" fmla="*/ 4951563 h 6003985"/>
                <a:gd name="connsiteX7" fmla="*/ 457200 w 10161801"/>
                <a:gd name="connsiteY7" fmla="*/ 422695 h 6003985"/>
                <a:gd name="connsiteX8" fmla="*/ 888520 w 10161801"/>
                <a:gd name="connsiteY8" fmla="*/ 0 h 6003985"/>
                <a:gd name="connsiteX0" fmla="*/ 888520 w 10161801"/>
                <a:gd name="connsiteY0" fmla="*/ 0 h 6233192"/>
                <a:gd name="connsiteX1" fmla="*/ 9370005 w 10161801"/>
                <a:gd name="connsiteY1" fmla="*/ 207647 h 6233192"/>
                <a:gd name="connsiteX2" fmla="*/ 10161801 w 10161801"/>
                <a:gd name="connsiteY2" fmla="*/ 407288 h 6233192"/>
                <a:gd name="connsiteX3" fmla="*/ 9609826 w 10161801"/>
                <a:gd name="connsiteY3" fmla="*/ 5676182 h 6233192"/>
                <a:gd name="connsiteX4" fmla="*/ 9124875 w 10161801"/>
                <a:gd name="connsiteY4" fmla="*/ 6233192 h 6233192"/>
                <a:gd name="connsiteX5" fmla="*/ 534837 w 10161801"/>
                <a:gd name="connsiteY5" fmla="*/ 5615797 h 6233192"/>
                <a:gd name="connsiteX6" fmla="*/ 0 w 10161801"/>
                <a:gd name="connsiteY6" fmla="*/ 4951563 h 6233192"/>
                <a:gd name="connsiteX7" fmla="*/ 457200 w 10161801"/>
                <a:gd name="connsiteY7" fmla="*/ 422695 h 6233192"/>
                <a:gd name="connsiteX8" fmla="*/ 888520 w 10161801"/>
                <a:gd name="connsiteY8" fmla="*/ 0 h 6233192"/>
                <a:gd name="connsiteX0" fmla="*/ 888520 w 10161801"/>
                <a:gd name="connsiteY0" fmla="*/ 0 h 6233192"/>
                <a:gd name="connsiteX1" fmla="*/ 9370005 w 10161801"/>
                <a:gd name="connsiteY1" fmla="*/ 207647 h 6233192"/>
                <a:gd name="connsiteX2" fmla="*/ 10161801 w 10161801"/>
                <a:gd name="connsiteY2" fmla="*/ 407288 h 6233192"/>
                <a:gd name="connsiteX3" fmla="*/ 9609826 w 10161801"/>
                <a:gd name="connsiteY3" fmla="*/ 5676182 h 6233192"/>
                <a:gd name="connsiteX4" fmla="*/ 9124875 w 10161801"/>
                <a:gd name="connsiteY4" fmla="*/ 6233192 h 6233192"/>
                <a:gd name="connsiteX5" fmla="*/ 525353 w 10161801"/>
                <a:gd name="connsiteY5" fmla="*/ 5845006 h 6233192"/>
                <a:gd name="connsiteX6" fmla="*/ 0 w 10161801"/>
                <a:gd name="connsiteY6" fmla="*/ 4951563 h 6233192"/>
                <a:gd name="connsiteX7" fmla="*/ 457200 w 10161801"/>
                <a:gd name="connsiteY7" fmla="*/ 422695 h 6233192"/>
                <a:gd name="connsiteX8" fmla="*/ 888520 w 10161801"/>
                <a:gd name="connsiteY8" fmla="*/ 0 h 6233192"/>
                <a:gd name="connsiteX0" fmla="*/ 888520 w 10161801"/>
                <a:gd name="connsiteY0" fmla="*/ 0 h 5994434"/>
                <a:gd name="connsiteX1" fmla="*/ 9370005 w 10161801"/>
                <a:gd name="connsiteY1" fmla="*/ 207647 h 5994434"/>
                <a:gd name="connsiteX2" fmla="*/ 10161801 w 10161801"/>
                <a:gd name="connsiteY2" fmla="*/ 407288 h 5994434"/>
                <a:gd name="connsiteX3" fmla="*/ 9609826 w 10161801"/>
                <a:gd name="connsiteY3" fmla="*/ 5676182 h 5994434"/>
                <a:gd name="connsiteX4" fmla="*/ 9124875 w 10161801"/>
                <a:gd name="connsiteY4" fmla="*/ 5994434 h 5994434"/>
                <a:gd name="connsiteX5" fmla="*/ 525353 w 10161801"/>
                <a:gd name="connsiteY5" fmla="*/ 5845006 h 5994434"/>
                <a:gd name="connsiteX6" fmla="*/ 0 w 10161801"/>
                <a:gd name="connsiteY6" fmla="*/ 4951563 h 5994434"/>
                <a:gd name="connsiteX7" fmla="*/ 457200 w 10161801"/>
                <a:gd name="connsiteY7" fmla="*/ 422695 h 5994434"/>
                <a:gd name="connsiteX8" fmla="*/ 888520 w 10161801"/>
                <a:gd name="connsiteY8" fmla="*/ 0 h 5994434"/>
                <a:gd name="connsiteX0" fmla="*/ 888520 w 10161801"/>
                <a:gd name="connsiteY0" fmla="*/ 0 h 5994434"/>
                <a:gd name="connsiteX1" fmla="*/ 9370005 w 10161801"/>
                <a:gd name="connsiteY1" fmla="*/ 207647 h 5994434"/>
                <a:gd name="connsiteX2" fmla="*/ 10161801 w 10161801"/>
                <a:gd name="connsiteY2" fmla="*/ 407288 h 5994434"/>
                <a:gd name="connsiteX3" fmla="*/ 9913352 w 10161801"/>
                <a:gd name="connsiteY3" fmla="*/ 5762136 h 5994434"/>
                <a:gd name="connsiteX4" fmla="*/ 9124875 w 10161801"/>
                <a:gd name="connsiteY4" fmla="*/ 5994434 h 5994434"/>
                <a:gd name="connsiteX5" fmla="*/ 525353 w 10161801"/>
                <a:gd name="connsiteY5" fmla="*/ 5845006 h 5994434"/>
                <a:gd name="connsiteX6" fmla="*/ 0 w 10161801"/>
                <a:gd name="connsiteY6" fmla="*/ 4951563 h 5994434"/>
                <a:gd name="connsiteX7" fmla="*/ 457200 w 10161801"/>
                <a:gd name="connsiteY7" fmla="*/ 422695 h 5994434"/>
                <a:gd name="connsiteX8" fmla="*/ 888520 w 10161801"/>
                <a:gd name="connsiteY8" fmla="*/ 0 h 5994434"/>
                <a:gd name="connsiteX0" fmla="*/ 869550 w 10161801"/>
                <a:gd name="connsiteY0" fmla="*/ 0 h 6023085"/>
                <a:gd name="connsiteX1" fmla="*/ 9370005 w 10161801"/>
                <a:gd name="connsiteY1" fmla="*/ 236298 h 6023085"/>
                <a:gd name="connsiteX2" fmla="*/ 10161801 w 10161801"/>
                <a:gd name="connsiteY2" fmla="*/ 435939 h 6023085"/>
                <a:gd name="connsiteX3" fmla="*/ 9913352 w 10161801"/>
                <a:gd name="connsiteY3" fmla="*/ 5790787 h 6023085"/>
                <a:gd name="connsiteX4" fmla="*/ 9124875 w 10161801"/>
                <a:gd name="connsiteY4" fmla="*/ 6023085 h 6023085"/>
                <a:gd name="connsiteX5" fmla="*/ 525353 w 10161801"/>
                <a:gd name="connsiteY5" fmla="*/ 5873657 h 6023085"/>
                <a:gd name="connsiteX6" fmla="*/ 0 w 10161801"/>
                <a:gd name="connsiteY6" fmla="*/ 4980214 h 6023085"/>
                <a:gd name="connsiteX7" fmla="*/ 457200 w 10161801"/>
                <a:gd name="connsiteY7" fmla="*/ 451346 h 6023085"/>
                <a:gd name="connsiteX8" fmla="*/ 869550 w 10161801"/>
                <a:gd name="connsiteY8" fmla="*/ 0 h 6023085"/>
                <a:gd name="connsiteX0" fmla="*/ 869550 w 10161801"/>
                <a:gd name="connsiteY0" fmla="*/ 0 h 6023085"/>
                <a:gd name="connsiteX1" fmla="*/ 9370005 w 10161801"/>
                <a:gd name="connsiteY1" fmla="*/ 236298 h 6023085"/>
                <a:gd name="connsiteX2" fmla="*/ 10161801 w 10161801"/>
                <a:gd name="connsiteY2" fmla="*/ 435939 h 6023085"/>
                <a:gd name="connsiteX3" fmla="*/ 9913352 w 10161801"/>
                <a:gd name="connsiteY3" fmla="*/ 5790787 h 6023085"/>
                <a:gd name="connsiteX4" fmla="*/ 9124875 w 10161801"/>
                <a:gd name="connsiteY4" fmla="*/ 6023085 h 6023085"/>
                <a:gd name="connsiteX5" fmla="*/ 525353 w 10161801"/>
                <a:gd name="connsiteY5" fmla="*/ 5873657 h 6023085"/>
                <a:gd name="connsiteX6" fmla="*/ 0 w 10161801"/>
                <a:gd name="connsiteY6" fmla="*/ 4980214 h 6023085"/>
                <a:gd name="connsiteX7" fmla="*/ 457200 w 10161801"/>
                <a:gd name="connsiteY7" fmla="*/ 651902 h 6023085"/>
                <a:gd name="connsiteX8" fmla="*/ 869550 w 10161801"/>
                <a:gd name="connsiteY8" fmla="*/ 0 h 6023085"/>
                <a:gd name="connsiteX0" fmla="*/ 869550 w 10161801"/>
                <a:gd name="connsiteY0" fmla="*/ 0 h 6023085"/>
                <a:gd name="connsiteX1" fmla="*/ 9370005 w 10161801"/>
                <a:gd name="connsiteY1" fmla="*/ 83492 h 6023085"/>
                <a:gd name="connsiteX2" fmla="*/ 10161801 w 10161801"/>
                <a:gd name="connsiteY2" fmla="*/ 435939 h 6023085"/>
                <a:gd name="connsiteX3" fmla="*/ 9913352 w 10161801"/>
                <a:gd name="connsiteY3" fmla="*/ 5790787 h 6023085"/>
                <a:gd name="connsiteX4" fmla="*/ 9124875 w 10161801"/>
                <a:gd name="connsiteY4" fmla="*/ 6023085 h 6023085"/>
                <a:gd name="connsiteX5" fmla="*/ 525353 w 10161801"/>
                <a:gd name="connsiteY5" fmla="*/ 5873657 h 6023085"/>
                <a:gd name="connsiteX6" fmla="*/ 0 w 10161801"/>
                <a:gd name="connsiteY6" fmla="*/ 4980214 h 6023085"/>
                <a:gd name="connsiteX7" fmla="*/ 457200 w 10161801"/>
                <a:gd name="connsiteY7" fmla="*/ 651902 h 6023085"/>
                <a:gd name="connsiteX8" fmla="*/ 869550 w 10161801"/>
                <a:gd name="connsiteY8" fmla="*/ 0 h 6023085"/>
                <a:gd name="connsiteX0" fmla="*/ 869550 w 10294594"/>
                <a:gd name="connsiteY0" fmla="*/ 0 h 6023085"/>
                <a:gd name="connsiteX1" fmla="*/ 9370005 w 10294594"/>
                <a:gd name="connsiteY1" fmla="*/ 83492 h 6023085"/>
                <a:gd name="connsiteX2" fmla="*/ 10294594 w 10294594"/>
                <a:gd name="connsiteY2" fmla="*/ 349986 h 6023085"/>
                <a:gd name="connsiteX3" fmla="*/ 9913352 w 10294594"/>
                <a:gd name="connsiteY3" fmla="*/ 5790787 h 6023085"/>
                <a:gd name="connsiteX4" fmla="*/ 9124875 w 10294594"/>
                <a:gd name="connsiteY4" fmla="*/ 6023085 h 6023085"/>
                <a:gd name="connsiteX5" fmla="*/ 525353 w 10294594"/>
                <a:gd name="connsiteY5" fmla="*/ 5873657 h 6023085"/>
                <a:gd name="connsiteX6" fmla="*/ 0 w 10294594"/>
                <a:gd name="connsiteY6" fmla="*/ 4980214 h 6023085"/>
                <a:gd name="connsiteX7" fmla="*/ 457200 w 10294594"/>
                <a:gd name="connsiteY7" fmla="*/ 651902 h 6023085"/>
                <a:gd name="connsiteX8" fmla="*/ 869550 w 10294594"/>
                <a:gd name="connsiteY8" fmla="*/ 0 h 6023085"/>
                <a:gd name="connsiteX0" fmla="*/ 869550 w 10294594"/>
                <a:gd name="connsiteY0" fmla="*/ 0 h 6023085"/>
                <a:gd name="connsiteX1" fmla="*/ 9436401 w 10294594"/>
                <a:gd name="connsiteY1" fmla="*/ 64391 h 6023085"/>
                <a:gd name="connsiteX2" fmla="*/ 10294594 w 10294594"/>
                <a:gd name="connsiteY2" fmla="*/ 349986 h 6023085"/>
                <a:gd name="connsiteX3" fmla="*/ 9913352 w 10294594"/>
                <a:gd name="connsiteY3" fmla="*/ 5790787 h 6023085"/>
                <a:gd name="connsiteX4" fmla="*/ 9124875 w 10294594"/>
                <a:gd name="connsiteY4" fmla="*/ 6023085 h 6023085"/>
                <a:gd name="connsiteX5" fmla="*/ 525353 w 10294594"/>
                <a:gd name="connsiteY5" fmla="*/ 5873657 h 6023085"/>
                <a:gd name="connsiteX6" fmla="*/ 0 w 10294594"/>
                <a:gd name="connsiteY6" fmla="*/ 4980214 h 6023085"/>
                <a:gd name="connsiteX7" fmla="*/ 457200 w 10294594"/>
                <a:gd name="connsiteY7" fmla="*/ 651902 h 6023085"/>
                <a:gd name="connsiteX8" fmla="*/ 869550 w 10294594"/>
                <a:gd name="connsiteY8" fmla="*/ 0 h 6023085"/>
                <a:gd name="connsiteX0" fmla="*/ 869550 w 10294594"/>
                <a:gd name="connsiteY0" fmla="*/ 0 h 6023085"/>
                <a:gd name="connsiteX1" fmla="*/ 9436401 w 10294594"/>
                <a:gd name="connsiteY1" fmla="*/ 64391 h 6023085"/>
                <a:gd name="connsiteX2" fmla="*/ 10294594 w 10294594"/>
                <a:gd name="connsiteY2" fmla="*/ 349986 h 6023085"/>
                <a:gd name="connsiteX3" fmla="*/ 9913352 w 10294594"/>
                <a:gd name="connsiteY3" fmla="*/ 5790787 h 6023085"/>
                <a:gd name="connsiteX4" fmla="*/ 9124875 w 10294594"/>
                <a:gd name="connsiteY4" fmla="*/ 6023085 h 6023085"/>
                <a:gd name="connsiteX5" fmla="*/ 525353 w 10294594"/>
                <a:gd name="connsiteY5" fmla="*/ 5873657 h 6023085"/>
                <a:gd name="connsiteX6" fmla="*/ 0 w 10294594"/>
                <a:gd name="connsiteY6" fmla="*/ 4980214 h 6023085"/>
                <a:gd name="connsiteX7" fmla="*/ 457200 w 10294594"/>
                <a:gd name="connsiteY7" fmla="*/ 651902 h 6023085"/>
                <a:gd name="connsiteX8" fmla="*/ 869550 w 10294594"/>
                <a:gd name="connsiteY8" fmla="*/ 0 h 6023085"/>
                <a:gd name="connsiteX0" fmla="*/ 869550 w 10294594"/>
                <a:gd name="connsiteY0" fmla="*/ 0 h 6023085"/>
                <a:gd name="connsiteX1" fmla="*/ 9436401 w 10294594"/>
                <a:gd name="connsiteY1" fmla="*/ 64391 h 6023085"/>
                <a:gd name="connsiteX2" fmla="*/ 10294594 w 10294594"/>
                <a:gd name="connsiteY2" fmla="*/ 349986 h 6023085"/>
                <a:gd name="connsiteX3" fmla="*/ 9913352 w 10294594"/>
                <a:gd name="connsiteY3" fmla="*/ 5790787 h 6023085"/>
                <a:gd name="connsiteX4" fmla="*/ 9124875 w 10294594"/>
                <a:gd name="connsiteY4" fmla="*/ 6023085 h 6023085"/>
                <a:gd name="connsiteX5" fmla="*/ 525353 w 10294594"/>
                <a:gd name="connsiteY5" fmla="*/ 5873657 h 6023085"/>
                <a:gd name="connsiteX6" fmla="*/ 0 w 10294594"/>
                <a:gd name="connsiteY6" fmla="*/ 4980214 h 6023085"/>
                <a:gd name="connsiteX7" fmla="*/ 362349 w 10294594"/>
                <a:gd name="connsiteY7" fmla="*/ 890662 h 6023085"/>
                <a:gd name="connsiteX8" fmla="*/ 869550 w 10294594"/>
                <a:gd name="connsiteY8" fmla="*/ 0 h 6023085"/>
                <a:gd name="connsiteX0" fmla="*/ 841095 w 10266139"/>
                <a:gd name="connsiteY0" fmla="*/ 0 h 6023085"/>
                <a:gd name="connsiteX1" fmla="*/ 9407946 w 10266139"/>
                <a:gd name="connsiteY1" fmla="*/ 64391 h 6023085"/>
                <a:gd name="connsiteX2" fmla="*/ 10266139 w 10266139"/>
                <a:gd name="connsiteY2" fmla="*/ 349986 h 6023085"/>
                <a:gd name="connsiteX3" fmla="*/ 9884897 w 10266139"/>
                <a:gd name="connsiteY3" fmla="*/ 5790787 h 6023085"/>
                <a:gd name="connsiteX4" fmla="*/ 9096420 w 10266139"/>
                <a:gd name="connsiteY4" fmla="*/ 6023085 h 6023085"/>
                <a:gd name="connsiteX5" fmla="*/ 496898 w 10266139"/>
                <a:gd name="connsiteY5" fmla="*/ 5873657 h 6023085"/>
                <a:gd name="connsiteX6" fmla="*/ 0 w 10266139"/>
                <a:gd name="connsiteY6" fmla="*/ 4865610 h 6023085"/>
                <a:gd name="connsiteX7" fmla="*/ 333894 w 10266139"/>
                <a:gd name="connsiteY7" fmla="*/ 890662 h 6023085"/>
                <a:gd name="connsiteX8" fmla="*/ 841095 w 10266139"/>
                <a:gd name="connsiteY8" fmla="*/ 0 h 6023085"/>
                <a:gd name="connsiteX0" fmla="*/ 841095 w 10266139"/>
                <a:gd name="connsiteY0" fmla="*/ 0 h 6023085"/>
                <a:gd name="connsiteX1" fmla="*/ 9407946 w 10266139"/>
                <a:gd name="connsiteY1" fmla="*/ 64391 h 6023085"/>
                <a:gd name="connsiteX2" fmla="*/ 10266139 w 10266139"/>
                <a:gd name="connsiteY2" fmla="*/ 349986 h 6023085"/>
                <a:gd name="connsiteX3" fmla="*/ 9884897 w 10266139"/>
                <a:gd name="connsiteY3" fmla="*/ 5790787 h 6023085"/>
                <a:gd name="connsiteX4" fmla="*/ 9096420 w 10266139"/>
                <a:gd name="connsiteY4" fmla="*/ 6023085 h 6023085"/>
                <a:gd name="connsiteX5" fmla="*/ 468443 w 10266139"/>
                <a:gd name="connsiteY5" fmla="*/ 5978710 h 6023085"/>
                <a:gd name="connsiteX6" fmla="*/ 0 w 10266139"/>
                <a:gd name="connsiteY6" fmla="*/ 4865610 h 6023085"/>
                <a:gd name="connsiteX7" fmla="*/ 333894 w 10266139"/>
                <a:gd name="connsiteY7" fmla="*/ 890662 h 6023085"/>
                <a:gd name="connsiteX8" fmla="*/ 841095 w 10266139"/>
                <a:gd name="connsiteY8" fmla="*/ 0 h 6023085"/>
                <a:gd name="connsiteX0" fmla="*/ 841095 w 10266139"/>
                <a:gd name="connsiteY0" fmla="*/ 0 h 6223643"/>
                <a:gd name="connsiteX1" fmla="*/ 9407946 w 10266139"/>
                <a:gd name="connsiteY1" fmla="*/ 64391 h 6223643"/>
                <a:gd name="connsiteX2" fmla="*/ 10266139 w 10266139"/>
                <a:gd name="connsiteY2" fmla="*/ 349986 h 6223643"/>
                <a:gd name="connsiteX3" fmla="*/ 9884897 w 10266139"/>
                <a:gd name="connsiteY3" fmla="*/ 5790787 h 6223643"/>
                <a:gd name="connsiteX4" fmla="*/ 9143846 w 10266139"/>
                <a:gd name="connsiteY4" fmla="*/ 6223643 h 6223643"/>
                <a:gd name="connsiteX5" fmla="*/ 468443 w 10266139"/>
                <a:gd name="connsiteY5" fmla="*/ 5978710 h 6223643"/>
                <a:gd name="connsiteX6" fmla="*/ 0 w 10266139"/>
                <a:gd name="connsiteY6" fmla="*/ 4865610 h 6223643"/>
                <a:gd name="connsiteX7" fmla="*/ 333894 w 10266139"/>
                <a:gd name="connsiteY7" fmla="*/ 890662 h 6223643"/>
                <a:gd name="connsiteX8" fmla="*/ 841095 w 10266139"/>
                <a:gd name="connsiteY8" fmla="*/ 0 h 6223643"/>
                <a:gd name="connsiteX0" fmla="*/ 841095 w 10266139"/>
                <a:gd name="connsiteY0" fmla="*/ 0 h 6223643"/>
                <a:gd name="connsiteX1" fmla="*/ 9407946 w 10266139"/>
                <a:gd name="connsiteY1" fmla="*/ 64391 h 6223643"/>
                <a:gd name="connsiteX2" fmla="*/ 10266139 w 10266139"/>
                <a:gd name="connsiteY2" fmla="*/ 349986 h 6223643"/>
                <a:gd name="connsiteX3" fmla="*/ 10074600 w 10266139"/>
                <a:gd name="connsiteY3" fmla="*/ 5809888 h 6223643"/>
                <a:gd name="connsiteX4" fmla="*/ 9143846 w 10266139"/>
                <a:gd name="connsiteY4" fmla="*/ 6223643 h 6223643"/>
                <a:gd name="connsiteX5" fmla="*/ 468443 w 10266139"/>
                <a:gd name="connsiteY5" fmla="*/ 5978710 h 6223643"/>
                <a:gd name="connsiteX6" fmla="*/ 0 w 10266139"/>
                <a:gd name="connsiteY6" fmla="*/ 4865610 h 6223643"/>
                <a:gd name="connsiteX7" fmla="*/ 333894 w 10266139"/>
                <a:gd name="connsiteY7" fmla="*/ 890662 h 6223643"/>
                <a:gd name="connsiteX8" fmla="*/ 841095 w 10266139"/>
                <a:gd name="connsiteY8" fmla="*/ 0 h 6223643"/>
                <a:gd name="connsiteX0" fmla="*/ 841095 w 10285108"/>
                <a:gd name="connsiteY0" fmla="*/ 0 h 6223643"/>
                <a:gd name="connsiteX1" fmla="*/ 9407946 w 10285108"/>
                <a:gd name="connsiteY1" fmla="*/ 64391 h 6223643"/>
                <a:gd name="connsiteX2" fmla="*/ 10285108 w 10285108"/>
                <a:gd name="connsiteY2" fmla="*/ 349986 h 6223643"/>
                <a:gd name="connsiteX3" fmla="*/ 10074600 w 10285108"/>
                <a:gd name="connsiteY3" fmla="*/ 5809888 h 6223643"/>
                <a:gd name="connsiteX4" fmla="*/ 9143846 w 10285108"/>
                <a:gd name="connsiteY4" fmla="*/ 6223643 h 6223643"/>
                <a:gd name="connsiteX5" fmla="*/ 468443 w 10285108"/>
                <a:gd name="connsiteY5" fmla="*/ 5978710 h 6223643"/>
                <a:gd name="connsiteX6" fmla="*/ 0 w 10285108"/>
                <a:gd name="connsiteY6" fmla="*/ 4865610 h 6223643"/>
                <a:gd name="connsiteX7" fmla="*/ 333894 w 10285108"/>
                <a:gd name="connsiteY7" fmla="*/ 890662 h 6223643"/>
                <a:gd name="connsiteX8" fmla="*/ 841095 w 10285108"/>
                <a:gd name="connsiteY8" fmla="*/ 0 h 6223643"/>
                <a:gd name="connsiteX0" fmla="*/ 841095 w 10285108"/>
                <a:gd name="connsiteY0" fmla="*/ 0 h 6223643"/>
                <a:gd name="connsiteX1" fmla="*/ 9407946 w 10285108"/>
                <a:gd name="connsiteY1" fmla="*/ 64391 h 6223643"/>
                <a:gd name="connsiteX2" fmla="*/ 10285108 w 10285108"/>
                <a:gd name="connsiteY2" fmla="*/ 349986 h 6223643"/>
                <a:gd name="connsiteX3" fmla="*/ 10074600 w 10285108"/>
                <a:gd name="connsiteY3" fmla="*/ 5809888 h 6223643"/>
                <a:gd name="connsiteX4" fmla="*/ 9143846 w 10285108"/>
                <a:gd name="connsiteY4" fmla="*/ 6223643 h 6223643"/>
                <a:gd name="connsiteX5" fmla="*/ 468443 w 10285108"/>
                <a:gd name="connsiteY5" fmla="*/ 5978710 h 6223643"/>
                <a:gd name="connsiteX6" fmla="*/ 0 w 10285108"/>
                <a:gd name="connsiteY6" fmla="*/ 4865610 h 6223643"/>
                <a:gd name="connsiteX7" fmla="*/ 163161 w 10285108"/>
                <a:gd name="connsiteY7" fmla="*/ 881111 h 6223643"/>
                <a:gd name="connsiteX8" fmla="*/ 841095 w 10285108"/>
                <a:gd name="connsiteY8" fmla="*/ 0 h 6223643"/>
                <a:gd name="connsiteX0" fmla="*/ 954917 w 10398930"/>
                <a:gd name="connsiteY0" fmla="*/ 0 h 6223643"/>
                <a:gd name="connsiteX1" fmla="*/ 9521768 w 10398930"/>
                <a:gd name="connsiteY1" fmla="*/ 64391 h 6223643"/>
                <a:gd name="connsiteX2" fmla="*/ 10398930 w 10398930"/>
                <a:gd name="connsiteY2" fmla="*/ 349986 h 6223643"/>
                <a:gd name="connsiteX3" fmla="*/ 10188422 w 10398930"/>
                <a:gd name="connsiteY3" fmla="*/ 5809888 h 6223643"/>
                <a:gd name="connsiteX4" fmla="*/ 9257668 w 10398930"/>
                <a:gd name="connsiteY4" fmla="*/ 6223643 h 6223643"/>
                <a:gd name="connsiteX5" fmla="*/ 582265 w 10398930"/>
                <a:gd name="connsiteY5" fmla="*/ 5978710 h 6223643"/>
                <a:gd name="connsiteX6" fmla="*/ 0 w 10398930"/>
                <a:gd name="connsiteY6" fmla="*/ 4970664 h 6223643"/>
                <a:gd name="connsiteX7" fmla="*/ 276983 w 10398930"/>
                <a:gd name="connsiteY7" fmla="*/ 881111 h 6223643"/>
                <a:gd name="connsiteX8" fmla="*/ 954917 w 10398930"/>
                <a:gd name="connsiteY8" fmla="*/ 0 h 622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98930" h="6223643">
                  <a:moveTo>
                    <a:pt x="954917" y="0"/>
                  </a:moveTo>
                  <a:lnTo>
                    <a:pt x="9521768" y="64391"/>
                  </a:lnTo>
                  <a:cubicBezTo>
                    <a:pt x="9542246" y="35434"/>
                    <a:pt x="10112866" y="254788"/>
                    <a:pt x="10398930" y="349986"/>
                  </a:cubicBezTo>
                  <a:lnTo>
                    <a:pt x="10188422" y="5809888"/>
                  </a:lnTo>
                  <a:lnTo>
                    <a:pt x="9257668" y="6223643"/>
                  </a:lnTo>
                  <a:lnTo>
                    <a:pt x="582265" y="5978710"/>
                  </a:lnTo>
                  <a:lnTo>
                    <a:pt x="0" y="4970664"/>
                  </a:lnTo>
                  <a:lnTo>
                    <a:pt x="276983" y="881111"/>
                  </a:lnTo>
                  <a:lnTo>
                    <a:pt x="9549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3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128917" y="2675"/>
            <a:ext cx="2682402" cy="1166097"/>
            <a:chOff x="128917" y="2675"/>
            <a:chExt cx="2682402" cy="1166097"/>
          </a:xfrm>
        </p:grpSpPr>
        <p:sp>
          <p:nvSpPr>
            <p:cNvPr id="26" name="矩形 25"/>
            <p:cNvSpPr/>
            <p:nvPr userDrawn="1"/>
          </p:nvSpPr>
          <p:spPr>
            <a:xfrm rot="908102">
              <a:off x="128917" y="245303"/>
              <a:ext cx="940551" cy="9234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 rot="1040303">
              <a:off x="229973" y="324013"/>
              <a:ext cx="786130" cy="779788"/>
              <a:chOff x="580788" y="243125"/>
              <a:chExt cx="1578752" cy="1460425"/>
            </a:xfrm>
          </p:grpSpPr>
          <p:sp>
            <p:nvSpPr>
              <p:cNvPr id="28" name="椭圆 10"/>
              <p:cNvSpPr/>
              <p:nvPr userDrawn="1"/>
            </p:nvSpPr>
            <p:spPr>
              <a:xfrm>
                <a:off x="580788" y="243125"/>
                <a:ext cx="1478416" cy="1460425"/>
              </a:xfrm>
              <a:custGeom>
                <a:avLst/>
                <a:gdLst>
                  <a:gd name="connsiteX0" fmla="*/ 0 w 1498060"/>
                  <a:gd name="connsiteY0" fmla="*/ 729575 h 1459149"/>
                  <a:gd name="connsiteX1" fmla="*/ 749030 w 1498060"/>
                  <a:gd name="connsiteY1" fmla="*/ 0 h 1459149"/>
                  <a:gd name="connsiteX2" fmla="*/ 1498060 w 1498060"/>
                  <a:gd name="connsiteY2" fmla="*/ 729575 h 1459149"/>
                  <a:gd name="connsiteX3" fmla="*/ 749030 w 1498060"/>
                  <a:gd name="connsiteY3" fmla="*/ 1459150 h 1459149"/>
                  <a:gd name="connsiteX4" fmla="*/ 0 w 1498060"/>
                  <a:gd name="connsiteY4" fmla="*/ 729575 h 1459149"/>
                  <a:gd name="connsiteX0" fmla="*/ 0 w 1449421"/>
                  <a:gd name="connsiteY0" fmla="*/ 758810 h 1459259"/>
                  <a:gd name="connsiteX1" fmla="*/ 700391 w 1449421"/>
                  <a:gd name="connsiteY1" fmla="*/ 52 h 1459259"/>
                  <a:gd name="connsiteX2" fmla="*/ 1449421 w 1449421"/>
                  <a:gd name="connsiteY2" fmla="*/ 729627 h 1459259"/>
                  <a:gd name="connsiteX3" fmla="*/ 700391 w 1449421"/>
                  <a:gd name="connsiteY3" fmla="*/ 1459202 h 1459259"/>
                  <a:gd name="connsiteX4" fmla="*/ 0 w 1449421"/>
                  <a:gd name="connsiteY4" fmla="*/ 758810 h 1459259"/>
                  <a:gd name="connsiteX0" fmla="*/ 28543 w 1477964"/>
                  <a:gd name="connsiteY0" fmla="*/ 758810 h 1491721"/>
                  <a:gd name="connsiteX1" fmla="*/ 728934 w 1477964"/>
                  <a:gd name="connsiteY1" fmla="*/ 52 h 1491721"/>
                  <a:gd name="connsiteX2" fmla="*/ 1477964 w 1477964"/>
                  <a:gd name="connsiteY2" fmla="*/ 729627 h 1491721"/>
                  <a:gd name="connsiteX3" fmla="*/ 728934 w 1477964"/>
                  <a:gd name="connsiteY3" fmla="*/ 1459202 h 1491721"/>
                  <a:gd name="connsiteX4" fmla="*/ 193913 w 1477964"/>
                  <a:gd name="connsiteY4" fmla="*/ 1303559 h 1491721"/>
                  <a:gd name="connsiteX5" fmla="*/ 28543 w 1477964"/>
                  <a:gd name="connsiteY5" fmla="*/ 758810 h 1491721"/>
                  <a:gd name="connsiteX0" fmla="*/ 28543 w 1529782"/>
                  <a:gd name="connsiteY0" fmla="*/ 758790 h 1460392"/>
                  <a:gd name="connsiteX1" fmla="*/ 728934 w 1529782"/>
                  <a:gd name="connsiteY1" fmla="*/ 32 h 1460392"/>
                  <a:gd name="connsiteX2" fmla="*/ 1477964 w 1529782"/>
                  <a:gd name="connsiteY2" fmla="*/ 729607 h 1460392"/>
                  <a:gd name="connsiteX3" fmla="*/ 1400143 w 1529782"/>
                  <a:gd name="connsiteY3" fmla="*/ 1245173 h 1460392"/>
                  <a:gd name="connsiteX4" fmla="*/ 728934 w 1529782"/>
                  <a:gd name="connsiteY4" fmla="*/ 1459182 h 1460392"/>
                  <a:gd name="connsiteX5" fmla="*/ 193913 w 1529782"/>
                  <a:gd name="connsiteY5" fmla="*/ 1303539 h 1460392"/>
                  <a:gd name="connsiteX6" fmla="*/ 28543 w 1529782"/>
                  <a:gd name="connsiteY6" fmla="*/ 758790 h 1460392"/>
                  <a:gd name="connsiteX0" fmla="*/ 28543 w 1504087"/>
                  <a:gd name="connsiteY0" fmla="*/ 776661 h 1478263"/>
                  <a:gd name="connsiteX1" fmla="*/ 728934 w 1504087"/>
                  <a:gd name="connsiteY1" fmla="*/ 17903 h 1478263"/>
                  <a:gd name="connsiteX2" fmla="*/ 1195862 w 1504087"/>
                  <a:gd name="connsiteY2" fmla="*/ 280550 h 1478263"/>
                  <a:gd name="connsiteX3" fmla="*/ 1477964 w 1504087"/>
                  <a:gd name="connsiteY3" fmla="*/ 747478 h 1478263"/>
                  <a:gd name="connsiteX4" fmla="*/ 1400143 w 1504087"/>
                  <a:gd name="connsiteY4" fmla="*/ 1263044 h 1478263"/>
                  <a:gd name="connsiteX5" fmla="*/ 728934 w 1504087"/>
                  <a:gd name="connsiteY5" fmla="*/ 1477053 h 1478263"/>
                  <a:gd name="connsiteX6" fmla="*/ 193913 w 1504087"/>
                  <a:gd name="connsiteY6" fmla="*/ 1321410 h 1478263"/>
                  <a:gd name="connsiteX7" fmla="*/ 28543 w 1504087"/>
                  <a:gd name="connsiteY7" fmla="*/ 776661 h 1478263"/>
                  <a:gd name="connsiteX0" fmla="*/ 2872 w 1478416"/>
                  <a:gd name="connsiteY0" fmla="*/ 758823 h 1460425"/>
                  <a:gd name="connsiteX1" fmla="*/ 275247 w 1478416"/>
                  <a:gd name="connsiteY1" fmla="*/ 243258 h 1460425"/>
                  <a:gd name="connsiteX2" fmla="*/ 703263 w 1478416"/>
                  <a:gd name="connsiteY2" fmla="*/ 65 h 1460425"/>
                  <a:gd name="connsiteX3" fmla="*/ 1170191 w 1478416"/>
                  <a:gd name="connsiteY3" fmla="*/ 262712 h 1460425"/>
                  <a:gd name="connsiteX4" fmla="*/ 1452293 w 1478416"/>
                  <a:gd name="connsiteY4" fmla="*/ 729640 h 1460425"/>
                  <a:gd name="connsiteX5" fmla="*/ 1374472 w 1478416"/>
                  <a:gd name="connsiteY5" fmla="*/ 1245206 h 1460425"/>
                  <a:gd name="connsiteX6" fmla="*/ 703263 w 1478416"/>
                  <a:gd name="connsiteY6" fmla="*/ 1459215 h 1460425"/>
                  <a:gd name="connsiteX7" fmla="*/ 168242 w 1478416"/>
                  <a:gd name="connsiteY7" fmla="*/ 1303572 h 1460425"/>
                  <a:gd name="connsiteX8" fmla="*/ 2872 w 1478416"/>
                  <a:gd name="connsiteY8" fmla="*/ 758823 h 14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416" h="1460425">
                    <a:moveTo>
                      <a:pt x="2872" y="758823"/>
                    </a:moveTo>
                    <a:cubicBezTo>
                      <a:pt x="20706" y="582104"/>
                      <a:pt x="158515" y="369718"/>
                      <a:pt x="275247" y="243258"/>
                    </a:cubicBezTo>
                    <a:cubicBezTo>
                      <a:pt x="391979" y="116798"/>
                      <a:pt x="554106" y="-3177"/>
                      <a:pt x="703263" y="65"/>
                    </a:cubicBezTo>
                    <a:cubicBezTo>
                      <a:pt x="852420" y="3307"/>
                      <a:pt x="1045353" y="141116"/>
                      <a:pt x="1170191" y="262712"/>
                    </a:cubicBezTo>
                    <a:cubicBezTo>
                      <a:pt x="1295029" y="384308"/>
                      <a:pt x="1411761" y="572376"/>
                      <a:pt x="1452293" y="729640"/>
                    </a:cubicBezTo>
                    <a:cubicBezTo>
                      <a:pt x="1492825" y="886904"/>
                      <a:pt x="1499310" y="1123610"/>
                      <a:pt x="1374472" y="1245206"/>
                    </a:cubicBezTo>
                    <a:cubicBezTo>
                      <a:pt x="1249634" y="1366802"/>
                      <a:pt x="904301" y="1449487"/>
                      <a:pt x="703263" y="1459215"/>
                    </a:cubicBezTo>
                    <a:cubicBezTo>
                      <a:pt x="502225" y="1468943"/>
                      <a:pt x="284974" y="1420304"/>
                      <a:pt x="168242" y="1303572"/>
                    </a:cubicBezTo>
                    <a:cubicBezTo>
                      <a:pt x="51510" y="1186840"/>
                      <a:pt x="-14962" y="935542"/>
                      <a:pt x="2872" y="7588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>
                <a:off x="948862" y="640450"/>
                <a:ext cx="742268" cy="6657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 userDrawn="1"/>
            </p:nvSpPr>
            <p:spPr>
              <a:xfrm>
                <a:off x="1517515" y="544749"/>
                <a:ext cx="642025" cy="525294"/>
              </a:xfrm>
              <a:custGeom>
                <a:avLst/>
                <a:gdLst>
                  <a:gd name="connsiteX0" fmla="*/ 0 w 642025"/>
                  <a:gd name="connsiteY0" fmla="*/ 155642 h 525294"/>
                  <a:gd name="connsiteX1" fmla="*/ 291830 w 642025"/>
                  <a:gd name="connsiteY1" fmla="*/ 0 h 525294"/>
                  <a:gd name="connsiteX2" fmla="*/ 642025 w 642025"/>
                  <a:gd name="connsiteY2" fmla="*/ 321013 h 525294"/>
                  <a:gd name="connsiteX3" fmla="*/ 136187 w 642025"/>
                  <a:gd name="connsiteY3" fmla="*/ 525294 h 525294"/>
                  <a:gd name="connsiteX4" fmla="*/ 0 w 642025"/>
                  <a:gd name="connsiteY4" fmla="*/ 155642 h 5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25" h="525294">
                    <a:moveTo>
                      <a:pt x="0" y="155642"/>
                    </a:moveTo>
                    <a:lnTo>
                      <a:pt x="291830" y="0"/>
                    </a:lnTo>
                    <a:lnTo>
                      <a:pt x="642025" y="321013"/>
                    </a:lnTo>
                    <a:lnTo>
                      <a:pt x="136187" y="525294"/>
                    </a:lnTo>
                    <a:lnTo>
                      <a:pt x="0" y="1556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30"/>
            <p:cNvSpPr/>
            <p:nvPr userDrawn="1"/>
          </p:nvSpPr>
          <p:spPr>
            <a:xfrm rot="21192982">
              <a:off x="959143" y="61190"/>
              <a:ext cx="983982" cy="1085853"/>
            </a:xfrm>
            <a:custGeom>
              <a:avLst/>
              <a:gdLst>
                <a:gd name="connsiteX0" fmla="*/ 0 w 2036130"/>
                <a:gd name="connsiteY0" fmla="*/ 0 h 2033639"/>
                <a:gd name="connsiteX1" fmla="*/ 2036130 w 2036130"/>
                <a:gd name="connsiteY1" fmla="*/ 0 h 2033639"/>
                <a:gd name="connsiteX2" fmla="*/ 2036130 w 2036130"/>
                <a:gd name="connsiteY2" fmla="*/ 2033639 h 2033639"/>
                <a:gd name="connsiteX3" fmla="*/ 0 w 2036130"/>
                <a:gd name="connsiteY3" fmla="*/ 2033639 h 2033639"/>
                <a:gd name="connsiteX4" fmla="*/ 0 w 2036130"/>
                <a:gd name="connsiteY4" fmla="*/ 0 h 2033639"/>
                <a:gd name="connsiteX0" fmla="*/ 60040 w 2036130"/>
                <a:gd name="connsiteY0" fmla="*/ 154086 h 2033639"/>
                <a:gd name="connsiteX1" fmla="*/ 2036130 w 2036130"/>
                <a:gd name="connsiteY1" fmla="*/ 0 h 2033639"/>
                <a:gd name="connsiteX2" fmla="*/ 2036130 w 2036130"/>
                <a:gd name="connsiteY2" fmla="*/ 2033639 h 2033639"/>
                <a:gd name="connsiteX3" fmla="*/ 0 w 2036130"/>
                <a:gd name="connsiteY3" fmla="*/ 2033639 h 2033639"/>
                <a:gd name="connsiteX4" fmla="*/ 60040 w 2036130"/>
                <a:gd name="connsiteY4" fmla="*/ 154086 h 2033639"/>
                <a:gd name="connsiteX0" fmla="*/ 0 w 1976090"/>
                <a:gd name="connsiteY0" fmla="*/ 154086 h 2033639"/>
                <a:gd name="connsiteX1" fmla="*/ 1976090 w 1976090"/>
                <a:gd name="connsiteY1" fmla="*/ 0 h 2033639"/>
                <a:gd name="connsiteX2" fmla="*/ 1976090 w 1976090"/>
                <a:gd name="connsiteY2" fmla="*/ 2033639 h 2033639"/>
                <a:gd name="connsiteX3" fmla="*/ 144856 w 1976090"/>
                <a:gd name="connsiteY3" fmla="*/ 1793513 h 2033639"/>
                <a:gd name="connsiteX4" fmla="*/ 0 w 1976090"/>
                <a:gd name="connsiteY4" fmla="*/ 154086 h 203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6090" h="2033639">
                  <a:moveTo>
                    <a:pt x="0" y="154086"/>
                  </a:moveTo>
                  <a:lnTo>
                    <a:pt x="1976090" y="0"/>
                  </a:lnTo>
                  <a:lnTo>
                    <a:pt x="1976090" y="2033639"/>
                  </a:lnTo>
                  <a:lnTo>
                    <a:pt x="144856" y="1793513"/>
                  </a:lnTo>
                  <a:lnTo>
                    <a:pt x="0" y="1540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1008354" y="181809"/>
              <a:ext cx="768404" cy="862380"/>
              <a:chOff x="1659374" y="38783"/>
              <a:chExt cx="1543154" cy="1615108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>
                <a:off x="1659374" y="38783"/>
                <a:ext cx="1543154" cy="1615108"/>
                <a:chOff x="1659374" y="38783"/>
                <a:chExt cx="1543154" cy="1615108"/>
              </a:xfrm>
            </p:grpSpPr>
            <p:sp>
              <p:nvSpPr>
                <p:cNvPr id="24" name="矩形 23"/>
                <p:cNvSpPr/>
                <p:nvPr userDrawn="1"/>
              </p:nvSpPr>
              <p:spPr>
                <a:xfrm rot="20980879">
                  <a:off x="1659374" y="65083"/>
                  <a:ext cx="1543154" cy="46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 userDrawn="1"/>
              </p:nvSpPr>
              <p:spPr>
                <a:xfrm rot="15510091">
                  <a:off x="1768424" y="621858"/>
                  <a:ext cx="1615108" cy="448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1850814" y="111290"/>
                <a:ext cx="1160275" cy="1375545"/>
                <a:chOff x="1784615" y="126100"/>
                <a:chExt cx="1276515" cy="1422484"/>
              </a:xfrm>
            </p:grpSpPr>
            <p:sp>
              <p:nvSpPr>
                <p:cNvPr id="22" name="矩形 21"/>
                <p:cNvSpPr/>
                <p:nvPr userDrawn="1"/>
              </p:nvSpPr>
              <p:spPr>
                <a:xfrm rot="20980879">
                  <a:off x="1784615" y="126100"/>
                  <a:ext cx="1276515" cy="3670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 userDrawn="1"/>
              </p:nvSpPr>
              <p:spPr>
                <a:xfrm rot="15510091">
                  <a:off x="1923520" y="699409"/>
                  <a:ext cx="1351782" cy="3465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矩形 33"/>
            <p:cNvSpPr/>
            <p:nvPr userDrawn="1"/>
          </p:nvSpPr>
          <p:spPr>
            <a:xfrm>
              <a:off x="1822217" y="2675"/>
              <a:ext cx="989102" cy="1067120"/>
            </a:xfrm>
            <a:custGeom>
              <a:avLst/>
              <a:gdLst>
                <a:gd name="connsiteX0" fmla="*/ 0 w 1986373"/>
                <a:gd name="connsiteY0" fmla="*/ 0 h 1998555"/>
                <a:gd name="connsiteX1" fmla="*/ 1986373 w 1986373"/>
                <a:gd name="connsiteY1" fmla="*/ 0 h 1998555"/>
                <a:gd name="connsiteX2" fmla="*/ 1986373 w 1986373"/>
                <a:gd name="connsiteY2" fmla="*/ 1998555 h 1998555"/>
                <a:gd name="connsiteX3" fmla="*/ 0 w 1986373"/>
                <a:gd name="connsiteY3" fmla="*/ 1998555 h 1998555"/>
                <a:gd name="connsiteX4" fmla="*/ 0 w 1986373"/>
                <a:gd name="connsiteY4" fmla="*/ 0 h 1998555"/>
                <a:gd name="connsiteX0" fmla="*/ 0 w 1986373"/>
                <a:gd name="connsiteY0" fmla="*/ 0 h 1998555"/>
                <a:gd name="connsiteX1" fmla="*/ 1986373 w 1986373"/>
                <a:gd name="connsiteY1" fmla="*/ 0 h 1998555"/>
                <a:gd name="connsiteX2" fmla="*/ 1684816 w 1986373"/>
                <a:gd name="connsiteY2" fmla="*/ 1823457 h 1998555"/>
                <a:gd name="connsiteX3" fmla="*/ 0 w 1986373"/>
                <a:gd name="connsiteY3" fmla="*/ 1998555 h 1998555"/>
                <a:gd name="connsiteX4" fmla="*/ 0 w 1986373"/>
                <a:gd name="connsiteY4" fmla="*/ 0 h 1998555"/>
                <a:gd name="connsiteX0" fmla="*/ 0 w 1986373"/>
                <a:gd name="connsiteY0" fmla="*/ 97277 h 1998555"/>
                <a:gd name="connsiteX1" fmla="*/ 1986373 w 1986373"/>
                <a:gd name="connsiteY1" fmla="*/ 0 h 1998555"/>
                <a:gd name="connsiteX2" fmla="*/ 1684816 w 1986373"/>
                <a:gd name="connsiteY2" fmla="*/ 1823457 h 1998555"/>
                <a:gd name="connsiteX3" fmla="*/ 0 w 1986373"/>
                <a:gd name="connsiteY3" fmla="*/ 1998555 h 1998555"/>
                <a:gd name="connsiteX4" fmla="*/ 0 w 1986373"/>
                <a:gd name="connsiteY4" fmla="*/ 97277 h 199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373" h="1998555">
                  <a:moveTo>
                    <a:pt x="0" y="97277"/>
                  </a:moveTo>
                  <a:lnTo>
                    <a:pt x="1986373" y="0"/>
                  </a:lnTo>
                  <a:lnTo>
                    <a:pt x="1684816" y="1823457"/>
                  </a:lnTo>
                  <a:lnTo>
                    <a:pt x="0" y="1998555"/>
                  </a:lnTo>
                  <a:lnTo>
                    <a:pt x="0" y="97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rot="812696">
              <a:off x="1912679" y="99550"/>
              <a:ext cx="626281" cy="908096"/>
              <a:chOff x="3346650" y="-83297"/>
              <a:chExt cx="1645904" cy="2189312"/>
            </a:xfrm>
          </p:grpSpPr>
          <p:sp>
            <p:nvSpPr>
              <p:cNvPr id="15" name="矩形 22"/>
              <p:cNvSpPr/>
              <p:nvPr userDrawn="1"/>
            </p:nvSpPr>
            <p:spPr>
              <a:xfrm rot="21004698">
                <a:off x="3346650" y="-83297"/>
                <a:ext cx="1645904" cy="501767"/>
              </a:xfrm>
              <a:custGeom>
                <a:avLst/>
                <a:gdLst>
                  <a:gd name="connsiteX0" fmla="*/ 0 w 1741251"/>
                  <a:gd name="connsiteY0" fmla="*/ 0 h 423659"/>
                  <a:gd name="connsiteX1" fmla="*/ 1741251 w 1741251"/>
                  <a:gd name="connsiteY1" fmla="*/ 0 h 423659"/>
                  <a:gd name="connsiteX2" fmla="*/ 1741251 w 1741251"/>
                  <a:gd name="connsiteY2" fmla="*/ 423659 h 423659"/>
                  <a:gd name="connsiteX3" fmla="*/ 0 w 1741251"/>
                  <a:gd name="connsiteY3" fmla="*/ 423659 h 423659"/>
                  <a:gd name="connsiteX4" fmla="*/ 0 w 1741251"/>
                  <a:gd name="connsiteY4" fmla="*/ 0 h 423659"/>
                  <a:gd name="connsiteX0" fmla="*/ 0 w 1749631"/>
                  <a:gd name="connsiteY0" fmla="*/ 47910 h 471569"/>
                  <a:gd name="connsiteX1" fmla="*/ 1749631 w 1749631"/>
                  <a:gd name="connsiteY1" fmla="*/ 0 h 471569"/>
                  <a:gd name="connsiteX2" fmla="*/ 1741251 w 1749631"/>
                  <a:gd name="connsiteY2" fmla="*/ 471569 h 471569"/>
                  <a:gd name="connsiteX3" fmla="*/ 0 w 1749631"/>
                  <a:gd name="connsiteY3" fmla="*/ 471569 h 471569"/>
                  <a:gd name="connsiteX4" fmla="*/ 0 w 1749631"/>
                  <a:gd name="connsiteY4" fmla="*/ 47910 h 471569"/>
                  <a:gd name="connsiteX0" fmla="*/ 0 w 1784134"/>
                  <a:gd name="connsiteY0" fmla="*/ 47910 h 508696"/>
                  <a:gd name="connsiteX1" fmla="*/ 1749631 w 1784134"/>
                  <a:gd name="connsiteY1" fmla="*/ 0 h 508696"/>
                  <a:gd name="connsiteX2" fmla="*/ 1784134 w 1784134"/>
                  <a:gd name="connsiteY2" fmla="*/ 508696 h 508696"/>
                  <a:gd name="connsiteX3" fmla="*/ 0 w 1784134"/>
                  <a:gd name="connsiteY3" fmla="*/ 471569 h 508696"/>
                  <a:gd name="connsiteX4" fmla="*/ 0 w 1784134"/>
                  <a:gd name="connsiteY4" fmla="*/ 47910 h 508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4134" h="508696">
                    <a:moveTo>
                      <a:pt x="0" y="47910"/>
                    </a:moveTo>
                    <a:lnTo>
                      <a:pt x="1749631" y="0"/>
                    </a:lnTo>
                    <a:lnTo>
                      <a:pt x="1784134" y="508696"/>
                    </a:lnTo>
                    <a:lnTo>
                      <a:pt x="0" y="471569"/>
                    </a:lnTo>
                    <a:lnTo>
                      <a:pt x="0" y="479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 rot="20943365">
                <a:off x="3506772" y="49063"/>
                <a:ext cx="463043" cy="2056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 rot="21049378">
                <a:off x="3537828" y="801670"/>
                <a:ext cx="1210832" cy="3696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椭圆 6"/>
            <p:cNvSpPr/>
            <p:nvPr userDrawn="1"/>
          </p:nvSpPr>
          <p:spPr>
            <a:xfrm>
              <a:off x="468418" y="565766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506778" y="622385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34774" y="654947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85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54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8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>
            <a:off x="355870" y="1011677"/>
            <a:ext cx="11709825" cy="5612859"/>
          </a:xfrm>
          <a:custGeom>
            <a:avLst/>
            <a:gdLst>
              <a:gd name="connsiteX0" fmla="*/ 68094 w 10116766"/>
              <a:gd name="connsiteY0" fmla="*/ 301558 h 5058383"/>
              <a:gd name="connsiteX1" fmla="*/ 496111 w 10116766"/>
              <a:gd name="connsiteY1" fmla="*/ 5058383 h 5058383"/>
              <a:gd name="connsiteX2" fmla="*/ 10116766 w 10116766"/>
              <a:gd name="connsiteY2" fmla="*/ 5038928 h 5058383"/>
              <a:gd name="connsiteX3" fmla="*/ 9931940 w 10116766"/>
              <a:gd name="connsiteY3" fmla="*/ 3813243 h 5058383"/>
              <a:gd name="connsiteX4" fmla="*/ 10107038 w 10116766"/>
              <a:gd name="connsiteY4" fmla="*/ 3501958 h 5058383"/>
              <a:gd name="connsiteX5" fmla="*/ 9280187 w 10116766"/>
              <a:gd name="connsiteY5" fmla="*/ 0 h 5058383"/>
              <a:gd name="connsiteX6" fmla="*/ 0 w 10116766"/>
              <a:gd name="connsiteY6" fmla="*/ 77822 h 5058383"/>
              <a:gd name="connsiteX7" fmla="*/ 68094 w 10116766"/>
              <a:gd name="connsiteY7" fmla="*/ 301558 h 5058383"/>
              <a:gd name="connsiteX0" fmla="*/ 68094 w 10116766"/>
              <a:gd name="connsiteY0" fmla="*/ 291830 h 5048655"/>
              <a:gd name="connsiteX1" fmla="*/ 496111 w 10116766"/>
              <a:gd name="connsiteY1" fmla="*/ 5048655 h 5048655"/>
              <a:gd name="connsiteX2" fmla="*/ 10116766 w 10116766"/>
              <a:gd name="connsiteY2" fmla="*/ 5029200 h 5048655"/>
              <a:gd name="connsiteX3" fmla="*/ 9931940 w 10116766"/>
              <a:gd name="connsiteY3" fmla="*/ 3803515 h 5048655"/>
              <a:gd name="connsiteX4" fmla="*/ 10107038 w 10116766"/>
              <a:gd name="connsiteY4" fmla="*/ 3492230 h 5048655"/>
              <a:gd name="connsiteX5" fmla="*/ 9640111 w 10116766"/>
              <a:gd name="connsiteY5" fmla="*/ 0 h 5048655"/>
              <a:gd name="connsiteX6" fmla="*/ 0 w 10116766"/>
              <a:gd name="connsiteY6" fmla="*/ 68094 h 5048655"/>
              <a:gd name="connsiteX7" fmla="*/ 68094 w 10116766"/>
              <a:gd name="connsiteY7" fmla="*/ 291830 h 5048655"/>
              <a:gd name="connsiteX0" fmla="*/ 0 w 10048672"/>
              <a:gd name="connsiteY0" fmla="*/ 291830 h 5048655"/>
              <a:gd name="connsiteX1" fmla="*/ 428017 w 10048672"/>
              <a:gd name="connsiteY1" fmla="*/ 5048655 h 5048655"/>
              <a:gd name="connsiteX2" fmla="*/ 10048672 w 10048672"/>
              <a:gd name="connsiteY2" fmla="*/ 5029200 h 5048655"/>
              <a:gd name="connsiteX3" fmla="*/ 9863846 w 10048672"/>
              <a:gd name="connsiteY3" fmla="*/ 3803515 h 5048655"/>
              <a:gd name="connsiteX4" fmla="*/ 10038944 w 10048672"/>
              <a:gd name="connsiteY4" fmla="*/ 3492230 h 5048655"/>
              <a:gd name="connsiteX5" fmla="*/ 9572017 w 10048672"/>
              <a:gd name="connsiteY5" fmla="*/ 0 h 5048655"/>
              <a:gd name="connsiteX6" fmla="*/ 19455 w 10048672"/>
              <a:gd name="connsiteY6" fmla="*/ 77821 h 5048655"/>
              <a:gd name="connsiteX7" fmla="*/ 0 w 10048672"/>
              <a:gd name="connsiteY7" fmla="*/ 291830 h 5048655"/>
              <a:gd name="connsiteX0" fmla="*/ 0 w 10048672"/>
              <a:gd name="connsiteY0" fmla="*/ 291830 h 5048655"/>
              <a:gd name="connsiteX1" fmla="*/ 428017 w 10048672"/>
              <a:gd name="connsiteY1" fmla="*/ 5048655 h 5048655"/>
              <a:gd name="connsiteX2" fmla="*/ 10048672 w 10048672"/>
              <a:gd name="connsiteY2" fmla="*/ 5029200 h 5048655"/>
              <a:gd name="connsiteX3" fmla="*/ 9863846 w 10048672"/>
              <a:gd name="connsiteY3" fmla="*/ 3803515 h 5048655"/>
              <a:gd name="connsiteX4" fmla="*/ 10038944 w 10048672"/>
              <a:gd name="connsiteY4" fmla="*/ 3492230 h 5048655"/>
              <a:gd name="connsiteX5" fmla="*/ 9572017 w 10048672"/>
              <a:gd name="connsiteY5" fmla="*/ 0 h 5048655"/>
              <a:gd name="connsiteX6" fmla="*/ 19455 w 10048672"/>
              <a:gd name="connsiteY6" fmla="*/ 77821 h 5048655"/>
              <a:gd name="connsiteX7" fmla="*/ 0 w 10048672"/>
              <a:gd name="connsiteY7" fmla="*/ 291830 h 5048655"/>
              <a:gd name="connsiteX0" fmla="*/ 0 w 10048672"/>
              <a:gd name="connsiteY0" fmla="*/ 291830 h 5048655"/>
              <a:gd name="connsiteX1" fmla="*/ 428017 w 10048672"/>
              <a:gd name="connsiteY1" fmla="*/ 5048655 h 5048655"/>
              <a:gd name="connsiteX2" fmla="*/ 10048672 w 10048672"/>
              <a:gd name="connsiteY2" fmla="*/ 5029200 h 5048655"/>
              <a:gd name="connsiteX3" fmla="*/ 9863846 w 10048672"/>
              <a:gd name="connsiteY3" fmla="*/ 3803515 h 5048655"/>
              <a:gd name="connsiteX4" fmla="*/ 10038944 w 10048672"/>
              <a:gd name="connsiteY4" fmla="*/ 3492230 h 5048655"/>
              <a:gd name="connsiteX5" fmla="*/ 9572017 w 10048672"/>
              <a:gd name="connsiteY5" fmla="*/ 0 h 5048655"/>
              <a:gd name="connsiteX6" fmla="*/ 0 w 10048672"/>
              <a:gd name="connsiteY6" fmla="*/ 68094 h 5048655"/>
              <a:gd name="connsiteX7" fmla="*/ 0 w 10048672"/>
              <a:gd name="connsiteY7" fmla="*/ 291830 h 50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8672" h="5048655">
                <a:moveTo>
                  <a:pt x="0" y="291830"/>
                </a:moveTo>
                <a:lnTo>
                  <a:pt x="428017" y="5048655"/>
                </a:lnTo>
                <a:lnTo>
                  <a:pt x="10048672" y="5029200"/>
                </a:lnTo>
                <a:lnTo>
                  <a:pt x="9863846" y="3803515"/>
                </a:lnTo>
                <a:lnTo>
                  <a:pt x="10038944" y="3492230"/>
                </a:lnTo>
                <a:lnTo>
                  <a:pt x="9572017" y="0"/>
                </a:lnTo>
                <a:lnTo>
                  <a:pt x="0" y="68094"/>
                </a:lnTo>
                <a:lnTo>
                  <a:pt x="0" y="29183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3455252" y="1068049"/>
            <a:ext cx="1825055" cy="1135549"/>
          </a:xfrm>
          <a:custGeom>
            <a:avLst/>
            <a:gdLst>
              <a:gd name="connsiteX0" fmla="*/ 0 w 1634247"/>
              <a:gd name="connsiteY0" fmla="*/ 1021404 h 1021404"/>
              <a:gd name="connsiteX1" fmla="*/ 817124 w 1634247"/>
              <a:gd name="connsiteY1" fmla="*/ 0 h 1021404"/>
              <a:gd name="connsiteX2" fmla="*/ 1634247 w 1634247"/>
              <a:gd name="connsiteY2" fmla="*/ 1021404 h 1021404"/>
              <a:gd name="connsiteX3" fmla="*/ 0 w 1634247"/>
              <a:gd name="connsiteY3" fmla="*/ 1021404 h 1021404"/>
              <a:gd name="connsiteX0" fmla="*/ 0 w 817123"/>
              <a:gd name="connsiteY0" fmla="*/ 1021404 h 1021404"/>
              <a:gd name="connsiteX1" fmla="*/ 0 w 817123"/>
              <a:gd name="connsiteY1" fmla="*/ 0 h 1021404"/>
              <a:gd name="connsiteX2" fmla="*/ 817123 w 817123"/>
              <a:gd name="connsiteY2" fmla="*/ 1021404 h 1021404"/>
              <a:gd name="connsiteX3" fmla="*/ 0 w 817123"/>
              <a:gd name="connsiteY3" fmla="*/ 1021404 h 1021404"/>
              <a:gd name="connsiteX0" fmla="*/ 0 w 1498059"/>
              <a:gd name="connsiteY0" fmla="*/ 1021404 h 1021404"/>
              <a:gd name="connsiteX1" fmla="*/ 0 w 1498059"/>
              <a:gd name="connsiteY1" fmla="*/ 0 h 1021404"/>
              <a:gd name="connsiteX2" fmla="*/ 1498059 w 1498059"/>
              <a:gd name="connsiteY2" fmla="*/ 1001948 h 1021404"/>
              <a:gd name="connsiteX3" fmla="*/ 0 w 1498059"/>
              <a:gd name="connsiteY3" fmla="*/ 1021404 h 1021404"/>
              <a:gd name="connsiteX0" fmla="*/ 68094 w 1566153"/>
              <a:gd name="connsiteY0" fmla="*/ 1040859 h 1040859"/>
              <a:gd name="connsiteX1" fmla="*/ 0 w 1566153"/>
              <a:gd name="connsiteY1" fmla="*/ 0 h 1040859"/>
              <a:gd name="connsiteX2" fmla="*/ 1566153 w 1566153"/>
              <a:gd name="connsiteY2" fmla="*/ 1021403 h 1040859"/>
              <a:gd name="connsiteX3" fmla="*/ 68094 w 1566153"/>
              <a:gd name="connsiteY3" fmla="*/ 1040859 h 1040859"/>
              <a:gd name="connsiteX0" fmla="*/ 68094 w 1566153"/>
              <a:gd name="connsiteY0" fmla="*/ 1040859 h 1040859"/>
              <a:gd name="connsiteX1" fmla="*/ 0 w 1566153"/>
              <a:gd name="connsiteY1" fmla="*/ 0 h 1040859"/>
              <a:gd name="connsiteX2" fmla="*/ 1566153 w 1566153"/>
              <a:gd name="connsiteY2" fmla="*/ 1021403 h 1040859"/>
              <a:gd name="connsiteX3" fmla="*/ 68094 w 1566153"/>
              <a:gd name="connsiteY3" fmla="*/ 1040859 h 1040859"/>
              <a:gd name="connsiteX0" fmla="*/ 68094 w 1566153"/>
              <a:gd name="connsiteY0" fmla="*/ 1021404 h 1021404"/>
              <a:gd name="connsiteX1" fmla="*/ 0 w 1566153"/>
              <a:gd name="connsiteY1" fmla="*/ 0 h 1021404"/>
              <a:gd name="connsiteX2" fmla="*/ 1566153 w 1566153"/>
              <a:gd name="connsiteY2" fmla="*/ 1021403 h 1021404"/>
              <a:gd name="connsiteX3" fmla="*/ 68094 w 1566153"/>
              <a:gd name="connsiteY3" fmla="*/ 1021404 h 102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6153" h="1021404">
                <a:moveTo>
                  <a:pt x="68094" y="1021404"/>
                </a:moveTo>
                <a:cubicBezTo>
                  <a:pt x="45396" y="674451"/>
                  <a:pt x="61609" y="346953"/>
                  <a:pt x="0" y="0"/>
                </a:cubicBezTo>
                <a:lnTo>
                  <a:pt x="1566153" y="1021403"/>
                </a:lnTo>
                <a:lnTo>
                  <a:pt x="68094" y="1021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3852001" y="4385994"/>
            <a:ext cx="8229752" cy="2206211"/>
          </a:xfrm>
          <a:custGeom>
            <a:avLst/>
            <a:gdLst>
              <a:gd name="connsiteX0" fmla="*/ 6867728 w 7062281"/>
              <a:gd name="connsiteY0" fmla="*/ 758758 h 1984443"/>
              <a:gd name="connsiteX1" fmla="*/ 0 w 7062281"/>
              <a:gd name="connsiteY1" fmla="*/ 0 h 1984443"/>
              <a:gd name="connsiteX2" fmla="*/ 7062281 w 7062281"/>
              <a:gd name="connsiteY2" fmla="*/ 1984443 h 1984443"/>
              <a:gd name="connsiteX3" fmla="*/ 6867728 w 7062281"/>
              <a:gd name="connsiteY3" fmla="*/ 758758 h 198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2281" h="1984443">
                <a:moveTo>
                  <a:pt x="6867728" y="758758"/>
                </a:moveTo>
                <a:lnTo>
                  <a:pt x="0" y="0"/>
                </a:lnTo>
                <a:lnTo>
                  <a:pt x="7062281" y="1984443"/>
                </a:lnTo>
                <a:lnTo>
                  <a:pt x="6867728" y="758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11129551" y="1065858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244033" y="1919835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341156" y="2760180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477185" y="3614549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01879" y="4512186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11447387" y="5586432"/>
            <a:ext cx="350972" cy="428991"/>
          </a:xfrm>
          <a:custGeom>
            <a:avLst/>
            <a:gdLst>
              <a:gd name="connsiteX0" fmla="*/ 0 w 299932"/>
              <a:gd name="connsiteY0" fmla="*/ 178343 h 356685"/>
              <a:gd name="connsiteX1" fmla="*/ 149966 w 299932"/>
              <a:gd name="connsiteY1" fmla="*/ 0 h 356685"/>
              <a:gd name="connsiteX2" fmla="*/ 299932 w 299932"/>
              <a:gd name="connsiteY2" fmla="*/ 178343 h 356685"/>
              <a:gd name="connsiteX3" fmla="*/ 149966 w 299932"/>
              <a:gd name="connsiteY3" fmla="*/ 356686 h 356685"/>
              <a:gd name="connsiteX4" fmla="*/ 0 w 299932"/>
              <a:gd name="connsiteY4" fmla="*/ 178343 h 356685"/>
              <a:gd name="connsiteX0" fmla="*/ 600 w 300532"/>
              <a:gd name="connsiteY0" fmla="*/ 178343 h 405324"/>
              <a:gd name="connsiteX1" fmla="*/ 150566 w 300532"/>
              <a:gd name="connsiteY1" fmla="*/ 0 h 405324"/>
              <a:gd name="connsiteX2" fmla="*/ 300532 w 300532"/>
              <a:gd name="connsiteY2" fmla="*/ 178343 h 405324"/>
              <a:gd name="connsiteX3" fmla="*/ 199204 w 300532"/>
              <a:gd name="connsiteY3" fmla="*/ 405324 h 405324"/>
              <a:gd name="connsiteX4" fmla="*/ 600 w 300532"/>
              <a:gd name="connsiteY4" fmla="*/ 178343 h 405324"/>
              <a:gd name="connsiteX0" fmla="*/ 2009 w 301941"/>
              <a:gd name="connsiteY0" fmla="*/ 197799 h 424780"/>
              <a:gd name="connsiteX1" fmla="*/ 122792 w 301941"/>
              <a:gd name="connsiteY1" fmla="*/ 0 h 424780"/>
              <a:gd name="connsiteX2" fmla="*/ 301941 w 301941"/>
              <a:gd name="connsiteY2" fmla="*/ 197799 h 424780"/>
              <a:gd name="connsiteX3" fmla="*/ 200613 w 301941"/>
              <a:gd name="connsiteY3" fmla="*/ 424780 h 424780"/>
              <a:gd name="connsiteX4" fmla="*/ 2009 w 301941"/>
              <a:gd name="connsiteY4" fmla="*/ 197799 h 424780"/>
              <a:gd name="connsiteX0" fmla="*/ 1251 w 301183"/>
              <a:gd name="connsiteY0" fmla="*/ 197799 h 385869"/>
              <a:gd name="connsiteX1" fmla="*/ 122034 w 301183"/>
              <a:gd name="connsiteY1" fmla="*/ 0 h 385869"/>
              <a:gd name="connsiteX2" fmla="*/ 301183 w 301183"/>
              <a:gd name="connsiteY2" fmla="*/ 197799 h 385869"/>
              <a:gd name="connsiteX3" fmla="*/ 180400 w 301183"/>
              <a:gd name="connsiteY3" fmla="*/ 385869 h 385869"/>
              <a:gd name="connsiteX4" fmla="*/ 1251 w 301183"/>
              <a:gd name="connsiteY4" fmla="*/ 197799 h 385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183" h="385869">
                <a:moveTo>
                  <a:pt x="1251" y="197799"/>
                </a:moveTo>
                <a:cubicBezTo>
                  <a:pt x="-8477" y="133488"/>
                  <a:pt x="39210" y="0"/>
                  <a:pt x="122034" y="0"/>
                </a:cubicBezTo>
                <a:cubicBezTo>
                  <a:pt x="204858" y="0"/>
                  <a:pt x="301183" y="99303"/>
                  <a:pt x="301183" y="197799"/>
                </a:cubicBezTo>
                <a:cubicBezTo>
                  <a:pt x="301183" y="296295"/>
                  <a:pt x="263224" y="385869"/>
                  <a:pt x="180400" y="385869"/>
                </a:cubicBezTo>
                <a:cubicBezTo>
                  <a:pt x="97576" y="385869"/>
                  <a:pt x="10979" y="262111"/>
                  <a:pt x="1251" y="19779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 userDrawn="1">
            <p:ph idx="1"/>
          </p:nvPr>
        </p:nvSpPr>
        <p:spPr>
          <a:xfrm>
            <a:off x="1414731" y="1919835"/>
            <a:ext cx="9643979" cy="4268733"/>
          </a:xfrm>
        </p:spPr>
        <p:txBody>
          <a:bodyPr/>
          <a:lstStyle>
            <a:lvl1pPr marL="457200" indent="-4572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2pPr>
            <a:lvl3pPr marL="11430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3pPr>
            <a:lvl4pPr marL="16002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4pPr>
            <a:lvl5pPr marL="20574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51505" y="3057"/>
            <a:ext cx="2682402" cy="1166097"/>
            <a:chOff x="80255" y="23813"/>
            <a:chExt cx="2682402" cy="1166097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27" name="组合 26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43" name="矩形 42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" name="组合 43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45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" fmla="*/ 0 w 1449421"/>
                      <a:gd name="connsiteY0" fmla="*/ 758810 h 1459259"/>
                      <a:gd name="connsiteX1" fmla="*/ 700391 w 1449421"/>
                      <a:gd name="connsiteY1" fmla="*/ 52 h 1459259"/>
                      <a:gd name="connsiteX2" fmla="*/ 1449421 w 1449421"/>
                      <a:gd name="connsiteY2" fmla="*/ 729627 h 1459259"/>
                      <a:gd name="connsiteX3" fmla="*/ 700391 w 1449421"/>
                      <a:gd name="connsiteY3" fmla="*/ 1459202 h 1459259"/>
                      <a:gd name="connsiteX4" fmla="*/ 0 w 1449421"/>
                      <a:gd name="connsiteY4" fmla="*/ 758810 h 1459259"/>
                      <a:gd name="connsiteX0" fmla="*/ 28543 w 1477964"/>
                      <a:gd name="connsiteY0" fmla="*/ 758810 h 1491721"/>
                      <a:gd name="connsiteX1" fmla="*/ 728934 w 1477964"/>
                      <a:gd name="connsiteY1" fmla="*/ 52 h 1491721"/>
                      <a:gd name="connsiteX2" fmla="*/ 1477964 w 1477964"/>
                      <a:gd name="connsiteY2" fmla="*/ 729627 h 1491721"/>
                      <a:gd name="connsiteX3" fmla="*/ 728934 w 1477964"/>
                      <a:gd name="connsiteY3" fmla="*/ 1459202 h 1491721"/>
                      <a:gd name="connsiteX4" fmla="*/ 193913 w 1477964"/>
                      <a:gd name="connsiteY4" fmla="*/ 1303559 h 1491721"/>
                      <a:gd name="connsiteX5" fmla="*/ 28543 w 1477964"/>
                      <a:gd name="connsiteY5" fmla="*/ 758810 h 1491721"/>
                      <a:gd name="connsiteX0" fmla="*/ 28543 w 1529782"/>
                      <a:gd name="connsiteY0" fmla="*/ 758790 h 1460392"/>
                      <a:gd name="connsiteX1" fmla="*/ 728934 w 1529782"/>
                      <a:gd name="connsiteY1" fmla="*/ 32 h 1460392"/>
                      <a:gd name="connsiteX2" fmla="*/ 1477964 w 1529782"/>
                      <a:gd name="connsiteY2" fmla="*/ 729607 h 1460392"/>
                      <a:gd name="connsiteX3" fmla="*/ 1400143 w 1529782"/>
                      <a:gd name="connsiteY3" fmla="*/ 1245173 h 1460392"/>
                      <a:gd name="connsiteX4" fmla="*/ 728934 w 1529782"/>
                      <a:gd name="connsiteY4" fmla="*/ 1459182 h 1460392"/>
                      <a:gd name="connsiteX5" fmla="*/ 193913 w 1529782"/>
                      <a:gd name="connsiteY5" fmla="*/ 1303539 h 1460392"/>
                      <a:gd name="connsiteX6" fmla="*/ 28543 w 1529782"/>
                      <a:gd name="connsiteY6" fmla="*/ 758790 h 1460392"/>
                      <a:gd name="connsiteX0" fmla="*/ 28543 w 1504087"/>
                      <a:gd name="connsiteY0" fmla="*/ 776661 h 1478263"/>
                      <a:gd name="connsiteX1" fmla="*/ 728934 w 1504087"/>
                      <a:gd name="connsiteY1" fmla="*/ 17903 h 1478263"/>
                      <a:gd name="connsiteX2" fmla="*/ 1195862 w 1504087"/>
                      <a:gd name="connsiteY2" fmla="*/ 280550 h 1478263"/>
                      <a:gd name="connsiteX3" fmla="*/ 1477964 w 1504087"/>
                      <a:gd name="connsiteY3" fmla="*/ 747478 h 1478263"/>
                      <a:gd name="connsiteX4" fmla="*/ 1400143 w 1504087"/>
                      <a:gd name="connsiteY4" fmla="*/ 1263044 h 1478263"/>
                      <a:gd name="connsiteX5" fmla="*/ 728934 w 1504087"/>
                      <a:gd name="connsiteY5" fmla="*/ 1477053 h 1478263"/>
                      <a:gd name="connsiteX6" fmla="*/ 193913 w 1504087"/>
                      <a:gd name="connsiteY6" fmla="*/ 1321410 h 1478263"/>
                      <a:gd name="connsiteX7" fmla="*/ 28543 w 1504087"/>
                      <a:gd name="connsiteY7" fmla="*/ 776661 h 1478263"/>
                      <a:gd name="connsiteX0" fmla="*/ 2872 w 1478416"/>
                      <a:gd name="connsiteY0" fmla="*/ 758823 h 1460425"/>
                      <a:gd name="connsiteX1" fmla="*/ 275247 w 1478416"/>
                      <a:gd name="connsiteY1" fmla="*/ 243258 h 1460425"/>
                      <a:gd name="connsiteX2" fmla="*/ 703263 w 1478416"/>
                      <a:gd name="connsiteY2" fmla="*/ 65 h 1460425"/>
                      <a:gd name="connsiteX3" fmla="*/ 1170191 w 1478416"/>
                      <a:gd name="connsiteY3" fmla="*/ 262712 h 1460425"/>
                      <a:gd name="connsiteX4" fmla="*/ 1452293 w 1478416"/>
                      <a:gd name="connsiteY4" fmla="*/ 729640 h 1460425"/>
                      <a:gd name="connsiteX5" fmla="*/ 1374472 w 1478416"/>
                      <a:gd name="connsiteY5" fmla="*/ 1245206 h 1460425"/>
                      <a:gd name="connsiteX6" fmla="*/ 703263 w 1478416"/>
                      <a:gd name="connsiteY6" fmla="*/ 1459215 h 1460425"/>
                      <a:gd name="connsiteX7" fmla="*/ 168242 w 1478416"/>
                      <a:gd name="connsiteY7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任意多边形 46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" name="组合 27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35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" fmla="*/ 60040 w 2036130"/>
                    <a:gd name="connsiteY0" fmla="*/ 154086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60040 w 2036130"/>
                    <a:gd name="connsiteY4" fmla="*/ 154086 h 2033639"/>
                    <a:gd name="connsiteX0" fmla="*/ 0 w 1976090"/>
                    <a:gd name="connsiteY0" fmla="*/ 154086 h 2033639"/>
                    <a:gd name="connsiteX1" fmla="*/ 1976090 w 1976090"/>
                    <a:gd name="connsiteY1" fmla="*/ 0 h 2033639"/>
                    <a:gd name="connsiteX2" fmla="*/ 1976090 w 1976090"/>
                    <a:gd name="connsiteY2" fmla="*/ 2033639 h 2033639"/>
                    <a:gd name="connsiteX3" fmla="*/ 144856 w 1976090"/>
                    <a:gd name="connsiteY3" fmla="*/ 1793513 h 2033639"/>
                    <a:gd name="connsiteX4" fmla="*/ 0 w 1976090"/>
                    <a:gd name="connsiteY4" fmla="*/ 154086 h 203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37" name="组合 36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41" name="矩形 40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矩形 41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" name="组合 37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39" name="矩形 38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矩形 39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" name="组合 28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30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684816 w 1986373"/>
                    <a:gd name="connsiteY2" fmla="*/ 1823457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" fmla="*/ 0 w 1986373"/>
                    <a:gd name="connsiteY0" fmla="*/ 97277 h 1998555"/>
                    <a:gd name="connsiteX1" fmla="*/ 1986373 w 1986373"/>
                    <a:gd name="connsiteY1" fmla="*/ 0 h 1998555"/>
                    <a:gd name="connsiteX2" fmla="*/ 1684816 w 1986373"/>
                    <a:gd name="connsiteY2" fmla="*/ 1823457 h 1998555"/>
                    <a:gd name="connsiteX3" fmla="*/ 0 w 1986373"/>
                    <a:gd name="connsiteY3" fmla="*/ 1998555 h 1998555"/>
                    <a:gd name="connsiteX4" fmla="*/ 0 w 1986373"/>
                    <a:gd name="connsiteY4" fmla="*/ 97277 h 199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32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" fmla="*/ 0 w 1749631"/>
                      <a:gd name="connsiteY0" fmla="*/ 47910 h 471569"/>
                      <a:gd name="connsiteX1" fmla="*/ 1749631 w 1749631"/>
                      <a:gd name="connsiteY1" fmla="*/ 0 h 471569"/>
                      <a:gd name="connsiteX2" fmla="*/ 1741251 w 1749631"/>
                      <a:gd name="connsiteY2" fmla="*/ 471569 h 471569"/>
                      <a:gd name="connsiteX3" fmla="*/ 0 w 1749631"/>
                      <a:gd name="connsiteY3" fmla="*/ 471569 h 471569"/>
                      <a:gd name="connsiteX4" fmla="*/ 0 w 1749631"/>
                      <a:gd name="connsiteY4" fmla="*/ 47910 h 471569"/>
                      <a:gd name="connsiteX0" fmla="*/ 0 w 1784134"/>
                      <a:gd name="connsiteY0" fmla="*/ 47910 h 508696"/>
                      <a:gd name="connsiteX1" fmla="*/ 1749631 w 1784134"/>
                      <a:gd name="connsiteY1" fmla="*/ 0 h 508696"/>
                      <a:gd name="connsiteX2" fmla="*/ 1784134 w 1784134"/>
                      <a:gd name="connsiteY2" fmla="*/ 508696 h 508696"/>
                      <a:gd name="connsiteX3" fmla="*/ 0 w 1784134"/>
                      <a:gd name="connsiteY3" fmla="*/ 471569 h 508696"/>
                      <a:gd name="connsiteX4" fmla="*/ 0 w 1784134"/>
                      <a:gd name="connsiteY4" fmla="*/ 47910 h 508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矩形 32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矩形 33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4" name="椭圆 23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7083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55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09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90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 userDrawn="1"/>
        </p:nvGrpSpPr>
        <p:grpSpPr>
          <a:xfrm>
            <a:off x="196881" y="108548"/>
            <a:ext cx="2834196" cy="1255647"/>
            <a:chOff x="128788" y="-66550"/>
            <a:chExt cx="2834196" cy="1255647"/>
          </a:xfrm>
        </p:grpSpPr>
        <p:sp>
          <p:nvSpPr>
            <p:cNvPr id="69" name="矩形 68"/>
            <p:cNvSpPr/>
            <p:nvPr userDrawn="1"/>
          </p:nvSpPr>
          <p:spPr>
            <a:xfrm rot="20575072">
              <a:off x="128788" y="169405"/>
              <a:ext cx="1093447" cy="1019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 userDrawn="1"/>
          </p:nvSpPr>
          <p:spPr>
            <a:xfrm rot="20429319">
              <a:off x="280533" y="211235"/>
              <a:ext cx="940551" cy="9234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 userDrawn="1"/>
          </p:nvGrpSpPr>
          <p:grpSpPr>
            <a:xfrm>
              <a:off x="449208" y="263537"/>
              <a:ext cx="786130" cy="779788"/>
              <a:chOff x="1836759" y="-986199"/>
              <a:chExt cx="786130" cy="779788"/>
            </a:xfrm>
          </p:grpSpPr>
          <p:grpSp>
            <p:nvGrpSpPr>
              <p:cNvPr id="64" name="组合 63"/>
              <p:cNvGrpSpPr/>
              <p:nvPr userDrawn="1"/>
            </p:nvGrpSpPr>
            <p:grpSpPr>
              <a:xfrm rot="1040303">
                <a:off x="1836759" y="-986199"/>
                <a:ext cx="786130" cy="779788"/>
                <a:chOff x="580788" y="243125"/>
                <a:chExt cx="1578752" cy="1460425"/>
              </a:xfrm>
            </p:grpSpPr>
            <p:sp>
              <p:nvSpPr>
                <p:cNvPr id="65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" fmla="*/ 0 w 1449421"/>
                    <a:gd name="connsiteY0" fmla="*/ 758810 h 1459259"/>
                    <a:gd name="connsiteX1" fmla="*/ 700391 w 1449421"/>
                    <a:gd name="connsiteY1" fmla="*/ 52 h 1459259"/>
                    <a:gd name="connsiteX2" fmla="*/ 1449421 w 1449421"/>
                    <a:gd name="connsiteY2" fmla="*/ 729627 h 1459259"/>
                    <a:gd name="connsiteX3" fmla="*/ 700391 w 1449421"/>
                    <a:gd name="connsiteY3" fmla="*/ 1459202 h 1459259"/>
                    <a:gd name="connsiteX4" fmla="*/ 0 w 1449421"/>
                    <a:gd name="connsiteY4" fmla="*/ 758810 h 1459259"/>
                    <a:gd name="connsiteX0" fmla="*/ 28543 w 1477964"/>
                    <a:gd name="connsiteY0" fmla="*/ 758810 h 1491721"/>
                    <a:gd name="connsiteX1" fmla="*/ 728934 w 1477964"/>
                    <a:gd name="connsiteY1" fmla="*/ 52 h 1491721"/>
                    <a:gd name="connsiteX2" fmla="*/ 1477964 w 1477964"/>
                    <a:gd name="connsiteY2" fmla="*/ 729627 h 1491721"/>
                    <a:gd name="connsiteX3" fmla="*/ 728934 w 1477964"/>
                    <a:gd name="connsiteY3" fmla="*/ 1459202 h 1491721"/>
                    <a:gd name="connsiteX4" fmla="*/ 193913 w 1477964"/>
                    <a:gd name="connsiteY4" fmla="*/ 1303559 h 1491721"/>
                    <a:gd name="connsiteX5" fmla="*/ 28543 w 1477964"/>
                    <a:gd name="connsiteY5" fmla="*/ 758810 h 1491721"/>
                    <a:gd name="connsiteX0" fmla="*/ 28543 w 1529782"/>
                    <a:gd name="connsiteY0" fmla="*/ 758790 h 1460392"/>
                    <a:gd name="connsiteX1" fmla="*/ 728934 w 1529782"/>
                    <a:gd name="connsiteY1" fmla="*/ 32 h 1460392"/>
                    <a:gd name="connsiteX2" fmla="*/ 1477964 w 1529782"/>
                    <a:gd name="connsiteY2" fmla="*/ 729607 h 1460392"/>
                    <a:gd name="connsiteX3" fmla="*/ 1400143 w 1529782"/>
                    <a:gd name="connsiteY3" fmla="*/ 1245173 h 1460392"/>
                    <a:gd name="connsiteX4" fmla="*/ 728934 w 1529782"/>
                    <a:gd name="connsiteY4" fmla="*/ 1459182 h 1460392"/>
                    <a:gd name="connsiteX5" fmla="*/ 193913 w 1529782"/>
                    <a:gd name="connsiteY5" fmla="*/ 1303539 h 1460392"/>
                    <a:gd name="connsiteX6" fmla="*/ 28543 w 1529782"/>
                    <a:gd name="connsiteY6" fmla="*/ 758790 h 1460392"/>
                    <a:gd name="connsiteX0" fmla="*/ 28543 w 1504087"/>
                    <a:gd name="connsiteY0" fmla="*/ 776661 h 1478263"/>
                    <a:gd name="connsiteX1" fmla="*/ 728934 w 1504087"/>
                    <a:gd name="connsiteY1" fmla="*/ 17903 h 1478263"/>
                    <a:gd name="connsiteX2" fmla="*/ 1195862 w 1504087"/>
                    <a:gd name="connsiteY2" fmla="*/ 280550 h 1478263"/>
                    <a:gd name="connsiteX3" fmla="*/ 1477964 w 1504087"/>
                    <a:gd name="connsiteY3" fmla="*/ 747478 h 1478263"/>
                    <a:gd name="connsiteX4" fmla="*/ 1400143 w 1504087"/>
                    <a:gd name="connsiteY4" fmla="*/ 1263044 h 1478263"/>
                    <a:gd name="connsiteX5" fmla="*/ 728934 w 1504087"/>
                    <a:gd name="connsiteY5" fmla="*/ 1477053 h 1478263"/>
                    <a:gd name="connsiteX6" fmla="*/ 193913 w 1504087"/>
                    <a:gd name="connsiteY6" fmla="*/ 1321410 h 1478263"/>
                    <a:gd name="connsiteX7" fmla="*/ 28543 w 1504087"/>
                    <a:gd name="connsiteY7" fmla="*/ 776661 h 1478263"/>
                    <a:gd name="connsiteX0" fmla="*/ 2872 w 1478416"/>
                    <a:gd name="connsiteY0" fmla="*/ 758823 h 1460425"/>
                    <a:gd name="connsiteX1" fmla="*/ 275247 w 1478416"/>
                    <a:gd name="connsiteY1" fmla="*/ 243258 h 1460425"/>
                    <a:gd name="connsiteX2" fmla="*/ 703263 w 1478416"/>
                    <a:gd name="connsiteY2" fmla="*/ 65 h 1460425"/>
                    <a:gd name="connsiteX3" fmla="*/ 1170191 w 1478416"/>
                    <a:gd name="connsiteY3" fmla="*/ 262712 h 1460425"/>
                    <a:gd name="connsiteX4" fmla="*/ 1452293 w 1478416"/>
                    <a:gd name="connsiteY4" fmla="*/ 729640 h 1460425"/>
                    <a:gd name="connsiteX5" fmla="*/ 1374472 w 1478416"/>
                    <a:gd name="connsiteY5" fmla="*/ 1245206 h 1460425"/>
                    <a:gd name="connsiteX6" fmla="*/ 703263 w 1478416"/>
                    <a:gd name="connsiteY6" fmla="*/ 1459215 h 1460425"/>
                    <a:gd name="connsiteX7" fmla="*/ 168242 w 1478416"/>
                    <a:gd name="connsiteY7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椭圆 43"/>
              <p:cNvSpPr/>
              <p:nvPr userDrawn="1"/>
            </p:nvSpPr>
            <p:spPr>
              <a:xfrm>
                <a:off x="2057645" y="-730241"/>
                <a:ext cx="275757" cy="2757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 userDrawn="1"/>
            </p:nvSpPr>
            <p:spPr>
              <a:xfrm>
                <a:off x="2096005" y="-673622"/>
                <a:ext cx="199035" cy="199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 userDrawn="1"/>
            </p:nvSpPr>
            <p:spPr>
              <a:xfrm>
                <a:off x="2124001" y="-641060"/>
                <a:ext cx="137322" cy="1373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 userDrawn="1"/>
          </p:nvGrpSpPr>
          <p:grpSpPr>
            <a:xfrm>
              <a:off x="1130223" y="-66550"/>
              <a:ext cx="983982" cy="1085853"/>
              <a:chOff x="2500062" y="-202089"/>
              <a:chExt cx="1976090" cy="2033639"/>
            </a:xfrm>
          </p:grpSpPr>
          <p:sp>
            <p:nvSpPr>
              <p:cNvPr id="55" name="矩形 30"/>
              <p:cNvSpPr/>
              <p:nvPr userDrawn="1"/>
            </p:nvSpPr>
            <p:spPr>
              <a:xfrm rot="21192982">
                <a:off x="2500062" y="-202089"/>
                <a:ext cx="1976090" cy="2033639"/>
              </a:xfrm>
              <a:custGeom>
                <a:avLst/>
                <a:gdLst>
                  <a:gd name="connsiteX0" fmla="*/ 0 w 2036130"/>
                  <a:gd name="connsiteY0" fmla="*/ 0 h 2033639"/>
                  <a:gd name="connsiteX1" fmla="*/ 2036130 w 2036130"/>
                  <a:gd name="connsiteY1" fmla="*/ 0 h 2033639"/>
                  <a:gd name="connsiteX2" fmla="*/ 2036130 w 2036130"/>
                  <a:gd name="connsiteY2" fmla="*/ 2033639 h 2033639"/>
                  <a:gd name="connsiteX3" fmla="*/ 0 w 2036130"/>
                  <a:gd name="connsiteY3" fmla="*/ 2033639 h 2033639"/>
                  <a:gd name="connsiteX4" fmla="*/ 0 w 2036130"/>
                  <a:gd name="connsiteY4" fmla="*/ 0 h 2033639"/>
                  <a:gd name="connsiteX0" fmla="*/ 60040 w 2036130"/>
                  <a:gd name="connsiteY0" fmla="*/ 154086 h 2033639"/>
                  <a:gd name="connsiteX1" fmla="*/ 2036130 w 2036130"/>
                  <a:gd name="connsiteY1" fmla="*/ 0 h 2033639"/>
                  <a:gd name="connsiteX2" fmla="*/ 2036130 w 2036130"/>
                  <a:gd name="connsiteY2" fmla="*/ 2033639 h 2033639"/>
                  <a:gd name="connsiteX3" fmla="*/ 0 w 2036130"/>
                  <a:gd name="connsiteY3" fmla="*/ 2033639 h 2033639"/>
                  <a:gd name="connsiteX4" fmla="*/ 60040 w 2036130"/>
                  <a:gd name="connsiteY4" fmla="*/ 154086 h 2033639"/>
                  <a:gd name="connsiteX0" fmla="*/ 0 w 1976090"/>
                  <a:gd name="connsiteY0" fmla="*/ 154086 h 2033639"/>
                  <a:gd name="connsiteX1" fmla="*/ 1976090 w 1976090"/>
                  <a:gd name="connsiteY1" fmla="*/ 0 h 2033639"/>
                  <a:gd name="connsiteX2" fmla="*/ 1976090 w 1976090"/>
                  <a:gd name="connsiteY2" fmla="*/ 2033639 h 2033639"/>
                  <a:gd name="connsiteX3" fmla="*/ 144856 w 1976090"/>
                  <a:gd name="connsiteY3" fmla="*/ 1793513 h 2033639"/>
                  <a:gd name="connsiteX4" fmla="*/ 0 w 1976090"/>
                  <a:gd name="connsiteY4" fmla="*/ 154086 h 203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6090" h="2033639">
                    <a:moveTo>
                      <a:pt x="0" y="154086"/>
                    </a:moveTo>
                    <a:lnTo>
                      <a:pt x="1976090" y="0"/>
                    </a:lnTo>
                    <a:lnTo>
                      <a:pt x="1976090" y="2033639"/>
                    </a:lnTo>
                    <a:lnTo>
                      <a:pt x="144856" y="1793513"/>
                    </a:lnTo>
                    <a:lnTo>
                      <a:pt x="0" y="15408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/>
              <p:cNvGrpSpPr/>
              <p:nvPr userDrawn="1"/>
            </p:nvGrpSpPr>
            <p:grpSpPr>
              <a:xfrm>
                <a:off x="2598891" y="23813"/>
                <a:ext cx="1543154" cy="1615108"/>
                <a:chOff x="1659374" y="38783"/>
                <a:chExt cx="1543154" cy="1615108"/>
              </a:xfrm>
            </p:grpSpPr>
            <p:grpSp>
              <p:nvGrpSpPr>
                <p:cNvPr id="57" name="组合 56"/>
                <p:cNvGrpSpPr/>
                <p:nvPr userDrawn="1"/>
              </p:nvGrpSpPr>
              <p:grpSpPr>
                <a:xfrm>
                  <a:off x="1659374" y="38783"/>
                  <a:ext cx="1543154" cy="1615108"/>
                  <a:chOff x="1659374" y="38783"/>
                  <a:chExt cx="1543154" cy="1615108"/>
                </a:xfrm>
              </p:grpSpPr>
              <p:sp>
                <p:nvSpPr>
                  <p:cNvPr id="61" name="矩形 60"/>
                  <p:cNvSpPr/>
                  <p:nvPr userDrawn="1"/>
                </p:nvSpPr>
                <p:spPr>
                  <a:xfrm rot="20980879">
                    <a:off x="1659374" y="65083"/>
                    <a:ext cx="1543154" cy="4655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 userDrawn="1"/>
                </p:nvSpPr>
                <p:spPr>
                  <a:xfrm rot="15510091">
                    <a:off x="1768424" y="621858"/>
                    <a:ext cx="1615108" cy="4489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57"/>
                <p:cNvGrpSpPr/>
                <p:nvPr userDrawn="1"/>
              </p:nvGrpSpPr>
              <p:grpSpPr>
                <a:xfrm>
                  <a:off x="1850814" y="111290"/>
                  <a:ext cx="1160275" cy="1375545"/>
                  <a:chOff x="1784615" y="126100"/>
                  <a:chExt cx="1276515" cy="1422484"/>
                </a:xfrm>
              </p:grpSpPr>
              <p:sp>
                <p:nvSpPr>
                  <p:cNvPr id="59" name="矩形 58"/>
                  <p:cNvSpPr/>
                  <p:nvPr userDrawn="1"/>
                </p:nvSpPr>
                <p:spPr>
                  <a:xfrm rot="20980879">
                    <a:off x="1784615" y="126100"/>
                    <a:ext cx="1276515" cy="3670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/>
                  <p:cNvSpPr/>
                  <p:nvPr userDrawn="1"/>
                </p:nvSpPr>
                <p:spPr>
                  <a:xfrm rot="15510091">
                    <a:off x="1923520" y="699409"/>
                    <a:ext cx="1351782" cy="34656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9" name="组合 48"/>
            <p:cNvGrpSpPr/>
            <p:nvPr userDrawn="1"/>
          </p:nvGrpSpPr>
          <p:grpSpPr>
            <a:xfrm>
              <a:off x="1973882" y="-36832"/>
              <a:ext cx="989102" cy="1067120"/>
              <a:chOff x="3645942" y="-99524"/>
              <a:chExt cx="1986373" cy="1998555"/>
            </a:xfrm>
          </p:grpSpPr>
          <p:sp>
            <p:nvSpPr>
              <p:cNvPr id="50" name="矩形 33"/>
              <p:cNvSpPr/>
              <p:nvPr userDrawn="1"/>
            </p:nvSpPr>
            <p:spPr>
              <a:xfrm>
                <a:off x="3645942" y="-99524"/>
                <a:ext cx="1986373" cy="1998555"/>
              </a:xfrm>
              <a:custGeom>
                <a:avLst/>
                <a:gdLst>
                  <a:gd name="connsiteX0" fmla="*/ 0 w 1986373"/>
                  <a:gd name="connsiteY0" fmla="*/ 0 h 1998555"/>
                  <a:gd name="connsiteX1" fmla="*/ 1986373 w 1986373"/>
                  <a:gd name="connsiteY1" fmla="*/ 0 h 1998555"/>
                  <a:gd name="connsiteX2" fmla="*/ 1986373 w 1986373"/>
                  <a:gd name="connsiteY2" fmla="*/ 1998555 h 1998555"/>
                  <a:gd name="connsiteX3" fmla="*/ 0 w 1986373"/>
                  <a:gd name="connsiteY3" fmla="*/ 1998555 h 1998555"/>
                  <a:gd name="connsiteX4" fmla="*/ 0 w 1986373"/>
                  <a:gd name="connsiteY4" fmla="*/ 0 h 1998555"/>
                  <a:gd name="connsiteX0" fmla="*/ 0 w 1986373"/>
                  <a:gd name="connsiteY0" fmla="*/ 0 h 1998555"/>
                  <a:gd name="connsiteX1" fmla="*/ 1986373 w 1986373"/>
                  <a:gd name="connsiteY1" fmla="*/ 0 h 1998555"/>
                  <a:gd name="connsiteX2" fmla="*/ 1684816 w 1986373"/>
                  <a:gd name="connsiteY2" fmla="*/ 1823457 h 1998555"/>
                  <a:gd name="connsiteX3" fmla="*/ 0 w 1986373"/>
                  <a:gd name="connsiteY3" fmla="*/ 1998555 h 1998555"/>
                  <a:gd name="connsiteX4" fmla="*/ 0 w 1986373"/>
                  <a:gd name="connsiteY4" fmla="*/ 0 h 1998555"/>
                  <a:gd name="connsiteX0" fmla="*/ 0 w 1986373"/>
                  <a:gd name="connsiteY0" fmla="*/ 97277 h 1998555"/>
                  <a:gd name="connsiteX1" fmla="*/ 1986373 w 1986373"/>
                  <a:gd name="connsiteY1" fmla="*/ 0 h 1998555"/>
                  <a:gd name="connsiteX2" fmla="*/ 1684816 w 1986373"/>
                  <a:gd name="connsiteY2" fmla="*/ 1823457 h 1998555"/>
                  <a:gd name="connsiteX3" fmla="*/ 0 w 1986373"/>
                  <a:gd name="connsiteY3" fmla="*/ 1998555 h 1998555"/>
                  <a:gd name="connsiteX4" fmla="*/ 0 w 1986373"/>
                  <a:gd name="connsiteY4" fmla="*/ 97277 h 1998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6373" h="1998555">
                    <a:moveTo>
                      <a:pt x="0" y="97277"/>
                    </a:moveTo>
                    <a:lnTo>
                      <a:pt x="1986373" y="0"/>
                    </a:lnTo>
                    <a:lnTo>
                      <a:pt x="1684816" y="1823457"/>
                    </a:lnTo>
                    <a:lnTo>
                      <a:pt x="0" y="1998555"/>
                    </a:lnTo>
                    <a:lnTo>
                      <a:pt x="0" y="972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 userDrawn="1"/>
            </p:nvGrpSpPr>
            <p:grpSpPr>
              <a:xfrm rot="812696">
                <a:off x="3827613" y="81909"/>
                <a:ext cx="1257735" cy="1700727"/>
                <a:chOff x="3346650" y="-83297"/>
                <a:chExt cx="1645904" cy="2189312"/>
              </a:xfrm>
            </p:grpSpPr>
            <p:sp>
              <p:nvSpPr>
                <p:cNvPr id="52" name="矩形 22"/>
                <p:cNvSpPr/>
                <p:nvPr userDrawn="1"/>
              </p:nvSpPr>
              <p:spPr>
                <a:xfrm rot="21004698">
                  <a:off x="3346650" y="-83297"/>
                  <a:ext cx="1645904" cy="501767"/>
                </a:xfrm>
                <a:custGeom>
                  <a:avLst/>
                  <a:gdLst>
                    <a:gd name="connsiteX0" fmla="*/ 0 w 1741251"/>
                    <a:gd name="connsiteY0" fmla="*/ 0 h 423659"/>
                    <a:gd name="connsiteX1" fmla="*/ 1741251 w 1741251"/>
                    <a:gd name="connsiteY1" fmla="*/ 0 h 423659"/>
                    <a:gd name="connsiteX2" fmla="*/ 1741251 w 1741251"/>
                    <a:gd name="connsiteY2" fmla="*/ 423659 h 423659"/>
                    <a:gd name="connsiteX3" fmla="*/ 0 w 1741251"/>
                    <a:gd name="connsiteY3" fmla="*/ 423659 h 423659"/>
                    <a:gd name="connsiteX4" fmla="*/ 0 w 1741251"/>
                    <a:gd name="connsiteY4" fmla="*/ 0 h 423659"/>
                    <a:gd name="connsiteX0" fmla="*/ 0 w 1749631"/>
                    <a:gd name="connsiteY0" fmla="*/ 47910 h 471569"/>
                    <a:gd name="connsiteX1" fmla="*/ 1749631 w 1749631"/>
                    <a:gd name="connsiteY1" fmla="*/ 0 h 471569"/>
                    <a:gd name="connsiteX2" fmla="*/ 1741251 w 1749631"/>
                    <a:gd name="connsiteY2" fmla="*/ 471569 h 471569"/>
                    <a:gd name="connsiteX3" fmla="*/ 0 w 1749631"/>
                    <a:gd name="connsiteY3" fmla="*/ 471569 h 471569"/>
                    <a:gd name="connsiteX4" fmla="*/ 0 w 1749631"/>
                    <a:gd name="connsiteY4" fmla="*/ 47910 h 471569"/>
                    <a:gd name="connsiteX0" fmla="*/ 0 w 1784134"/>
                    <a:gd name="connsiteY0" fmla="*/ 47910 h 508696"/>
                    <a:gd name="connsiteX1" fmla="*/ 1749631 w 1784134"/>
                    <a:gd name="connsiteY1" fmla="*/ 0 h 508696"/>
                    <a:gd name="connsiteX2" fmla="*/ 1784134 w 1784134"/>
                    <a:gd name="connsiteY2" fmla="*/ 508696 h 508696"/>
                    <a:gd name="connsiteX3" fmla="*/ 0 w 1784134"/>
                    <a:gd name="connsiteY3" fmla="*/ 471569 h 508696"/>
                    <a:gd name="connsiteX4" fmla="*/ 0 w 1784134"/>
                    <a:gd name="connsiteY4" fmla="*/ 47910 h 508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84134" h="508696">
                      <a:moveTo>
                        <a:pt x="0" y="47910"/>
                      </a:moveTo>
                      <a:lnTo>
                        <a:pt x="1749631" y="0"/>
                      </a:lnTo>
                      <a:lnTo>
                        <a:pt x="1784134" y="508696"/>
                      </a:lnTo>
                      <a:lnTo>
                        <a:pt x="0" y="471569"/>
                      </a:lnTo>
                      <a:lnTo>
                        <a:pt x="0" y="479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 userDrawn="1"/>
              </p:nvSpPr>
              <p:spPr>
                <a:xfrm rot="20943365">
                  <a:off x="3506772" y="49063"/>
                  <a:ext cx="463043" cy="2056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 userDrawn="1"/>
              </p:nvSpPr>
              <p:spPr>
                <a:xfrm rot="21049378">
                  <a:off x="3537828" y="801670"/>
                  <a:ext cx="1210832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7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509598" y="95985"/>
            <a:ext cx="2682402" cy="1166097"/>
            <a:chOff x="80255" y="23813"/>
            <a:chExt cx="2682402" cy="116609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28" name="矩形 27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30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" fmla="*/ 0 w 1449421"/>
                      <a:gd name="connsiteY0" fmla="*/ 758810 h 1459259"/>
                      <a:gd name="connsiteX1" fmla="*/ 700391 w 1449421"/>
                      <a:gd name="connsiteY1" fmla="*/ 52 h 1459259"/>
                      <a:gd name="connsiteX2" fmla="*/ 1449421 w 1449421"/>
                      <a:gd name="connsiteY2" fmla="*/ 729627 h 1459259"/>
                      <a:gd name="connsiteX3" fmla="*/ 700391 w 1449421"/>
                      <a:gd name="connsiteY3" fmla="*/ 1459202 h 1459259"/>
                      <a:gd name="connsiteX4" fmla="*/ 0 w 1449421"/>
                      <a:gd name="connsiteY4" fmla="*/ 758810 h 1459259"/>
                      <a:gd name="connsiteX0" fmla="*/ 28543 w 1477964"/>
                      <a:gd name="connsiteY0" fmla="*/ 758810 h 1491721"/>
                      <a:gd name="connsiteX1" fmla="*/ 728934 w 1477964"/>
                      <a:gd name="connsiteY1" fmla="*/ 52 h 1491721"/>
                      <a:gd name="connsiteX2" fmla="*/ 1477964 w 1477964"/>
                      <a:gd name="connsiteY2" fmla="*/ 729627 h 1491721"/>
                      <a:gd name="connsiteX3" fmla="*/ 728934 w 1477964"/>
                      <a:gd name="connsiteY3" fmla="*/ 1459202 h 1491721"/>
                      <a:gd name="connsiteX4" fmla="*/ 193913 w 1477964"/>
                      <a:gd name="connsiteY4" fmla="*/ 1303559 h 1491721"/>
                      <a:gd name="connsiteX5" fmla="*/ 28543 w 1477964"/>
                      <a:gd name="connsiteY5" fmla="*/ 758810 h 1491721"/>
                      <a:gd name="connsiteX0" fmla="*/ 28543 w 1529782"/>
                      <a:gd name="connsiteY0" fmla="*/ 758790 h 1460392"/>
                      <a:gd name="connsiteX1" fmla="*/ 728934 w 1529782"/>
                      <a:gd name="connsiteY1" fmla="*/ 32 h 1460392"/>
                      <a:gd name="connsiteX2" fmla="*/ 1477964 w 1529782"/>
                      <a:gd name="connsiteY2" fmla="*/ 729607 h 1460392"/>
                      <a:gd name="connsiteX3" fmla="*/ 1400143 w 1529782"/>
                      <a:gd name="connsiteY3" fmla="*/ 1245173 h 1460392"/>
                      <a:gd name="connsiteX4" fmla="*/ 728934 w 1529782"/>
                      <a:gd name="connsiteY4" fmla="*/ 1459182 h 1460392"/>
                      <a:gd name="connsiteX5" fmla="*/ 193913 w 1529782"/>
                      <a:gd name="connsiteY5" fmla="*/ 1303539 h 1460392"/>
                      <a:gd name="connsiteX6" fmla="*/ 28543 w 1529782"/>
                      <a:gd name="connsiteY6" fmla="*/ 758790 h 1460392"/>
                      <a:gd name="connsiteX0" fmla="*/ 28543 w 1504087"/>
                      <a:gd name="connsiteY0" fmla="*/ 776661 h 1478263"/>
                      <a:gd name="connsiteX1" fmla="*/ 728934 w 1504087"/>
                      <a:gd name="connsiteY1" fmla="*/ 17903 h 1478263"/>
                      <a:gd name="connsiteX2" fmla="*/ 1195862 w 1504087"/>
                      <a:gd name="connsiteY2" fmla="*/ 280550 h 1478263"/>
                      <a:gd name="connsiteX3" fmla="*/ 1477964 w 1504087"/>
                      <a:gd name="connsiteY3" fmla="*/ 747478 h 1478263"/>
                      <a:gd name="connsiteX4" fmla="*/ 1400143 w 1504087"/>
                      <a:gd name="connsiteY4" fmla="*/ 1263044 h 1478263"/>
                      <a:gd name="connsiteX5" fmla="*/ 728934 w 1504087"/>
                      <a:gd name="connsiteY5" fmla="*/ 1477053 h 1478263"/>
                      <a:gd name="connsiteX6" fmla="*/ 193913 w 1504087"/>
                      <a:gd name="connsiteY6" fmla="*/ 1321410 h 1478263"/>
                      <a:gd name="connsiteX7" fmla="*/ 28543 w 1504087"/>
                      <a:gd name="connsiteY7" fmla="*/ 776661 h 1478263"/>
                      <a:gd name="connsiteX0" fmla="*/ 2872 w 1478416"/>
                      <a:gd name="connsiteY0" fmla="*/ 758823 h 1460425"/>
                      <a:gd name="connsiteX1" fmla="*/ 275247 w 1478416"/>
                      <a:gd name="connsiteY1" fmla="*/ 243258 h 1460425"/>
                      <a:gd name="connsiteX2" fmla="*/ 703263 w 1478416"/>
                      <a:gd name="connsiteY2" fmla="*/ 65 h 1460425"/>
                      <a:gd name="connsiteX3" fmla="*/ 1170191 w 1478416"/>
                      <a:gd name="connsiteY3" fmla="*/ 262712 h 1460425"/>
                      <a:gd name="connsiteX4" fmla="*/ 1452293 w 1478416"/>
                      <a:gd name="connsiteY4" fmla="*/ 729640 h 1460425"/>
                      <a:gd name="connsiteX5" fmla="*/ 1374472 w 1478416"/>
                      <a:gd name="connsiteY5" fmla="*/ 1245206 h 1460425"/>
                      <a:gd name="connsiteX6" fmla="*/ 703263 w 1478416"/>
                      <a:gd name="connsiteY6" fmla="*/ 1459215 h 1460425"/>
                      <a:gd name="connsiteX7" fmla="*/ 168242 w 1478416"/>
                      <a:gd name="connsiteY7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 31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20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" fmla="*/ 60040 w 2036130"/>
                    <a:gd name="connsiteY0" fmla="*/ 154086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60040 w 2036130"/>
                    <a:gd name="connsiteY4" fmla="*/ 154086 h 2033639"/>
                    <a:gd name="connsiteX0" fmla="*/ 0 w 1976090"/>
                    <a:gd name="connsiteY0" fmla="*/ 154086 h 2033639"/>
                    <a:gd name="connsiteX1" fmla="*/ 1976090 w 1976090"/>
                    <a:gd name="connsiteY1" fmla="*/ 0 h 2033639"/>
                    <a:gd name="connsiteX2" fmla="*/ 1976090 w 1976090"/>
                    <a:gd name="connsiteY2" fmla="*/ 2033639 h 2033639"/>
                    <a:gd name="connsiteX3" fmla="*/ 144856 w 1976090"/>
                    <a:gd name="connsiteY3" fmla="*/ 1793513 h 2033639"/>
                    <a:gd name="connsiteX4" fmla="*/ 0 w 1976090"/>
                    <a:gd name="connsiteY4" fmla="*/ 154086 h 203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22" name="组合 21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26" name="矩形 25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24" name="矩形 23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组合 13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15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684816 w 1986373"/>
                    <a:gd name="connsiteY2" fmla="*/ 1823457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" fmla="*/ 0 w 1986373"/>
                    <a:gd name="connsiteY0" fmla="*/ 97277 h 1998555"/>
                    <a:gd name="connsiteX1" fmla="*/ 1986373 w 1986373"/>
                    <a:gd name="connsiteY1" fmla="*/ 0 h 1998555"/>
                    <a:gd name="connsiteX2" fmla="*/ 1684816 w 1986373"/>
                    <a:gd name="connsiteY2" fmla="*/ 1823457 h 1998555"/>
                    <a:gd name="connsiteX3" fmla="*/ 0 w 1986373"/>
                    <a:gd name="connsiteY3" fmla="*/ 1998555 h 1998555"/>
                    <a:gd name="connsiteX4" fmla="*/ 0 w 1986373"/>
                    <a:gd name="connsiteY4" fmla="*/ 97277 h 199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17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" fmla="*/ 0 w 1749631"/>
                      <a:gd name="connsiteY0" fmla="*/ 47910 h 471569"/>
                      <a:gd name="connsiteX1" fmla="*/ 1749631 w 1749631"/>
                      <a:gd name="connsiteY1" fmla="*/ 0 h 471569"/>
                      <a:gd name="connsiteX2" fmla="*/ 1741251 w 1749631"/>
                      <a:gd name="connsiteY2" fmla="*/ 471569 h 471569"/>
                      <a:gd name="connsiteX3" fmla="*/ 0 w 1749631"/>
                      <a:gd name="connsiteY3" fmla="*/ 471569 h 471569"/>
                      <a:gd name="connsiteX4" fmla="*/ 0 w 1749631"/>
                      <a:gd name="connsiteY4" fmla="*/ 47910 h 471569"/>
                      <a:gd name="connsiteX0" fmla="*/ 0 w 1784134"/>
                      <a:gd name="connsiteY0" fmla="*/ 47910 h 508696"/>
                      <a:gd name="connsiteX1" fmla="*/ 1749631 w 1784134"/>
                      <a:gd name="connsiteY1" fmla="*/ 0 h 508696"/>
                      <a:gd name="connsiteX2" fmla="*/ 1784134 w 1784134"/>
                      <a:gd name="connsiteY2" fmla="*/ 508696 h 508696"/>
                      <a:gd name="connsiteX3" fmla="*/ 0 w 1784134"/>
                      <a:gd name="connsiteY3" fmla="*/ 471569 h 508696"/>
                      <a:gd name="connsiteX4" fmla="*/ 0 w 1784134"/>
                      <a:gd name="connsiteY4" fmla="*/ 47910 h 508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矩形 17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矩形 18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椭圆 8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63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748184" y="80185"/>
            <a:ext cx="9940048" cy="1867564"/>
            <a:chOff x="748184" y="80185"/>
            <a:chExt cx="9940048" cy="1867564"/>
          </a:xfrm>
        </p:grpSpPr>
        <p:sp>
          <p:nvSpPr>
            <p:cNvPr id="10" name="矩形 9"/>
            <p:cNvSpPr/>
            <p:nvPr userDrawn="1">
              <p:custDataLst>
                <p:custData r:id="rId1"/>
              </p:custDataLst>
            </p:nvPr>
          </p:nvSpPr>
          <p:spPr>
            <a:xfrm rot="10800000">
              <a:off x="748184" y="80185"/>
              <a:ext cx="9940048" cy="1215682"/>
            </a:xfrm>
            <a:custGeom>
              <a:avLst/>
              <a:gdLst>
                <a:gd name="connsiteX0" fmla="*/ 0 w 10144329"/>
                <a:gd name="connsiteY0" fmla="*/ 0 h 1215682"/>
                <a:gd name="connsiteX1" fmla="*/ 10144329 w 10144329"/>
                <a:gd name="connsiteY1" fmla="*/ 0 h 1215682"/>
                <a:gd name="connsiteX2" fmla="*/ 10144329 w 10144329"/>
                <a:gd name="connsiteY2" fmla="*/ 1215682 h 1215682"/>
                <a:gd name="connsiteX3" fmla="*/ 0 w 10144329"/>
                <a:gd name="connsiteY3" fmla="*/ 1215682 h 1215682"/>
                <a:gd name="connsiteX4" fmla="*/ 0 w 10144329"/>
                <a:gd name="connsiteY4" fmla="*/ 0 h 1215682"/>
                <a:gd name="connsiteX0" fmla="*/ 0 w 10144329"/>
                <a:gd name="connsiteY0" fmla="*/ 0 h 1215682"/>
                <a:gd name="connsiteX1" fmla="*/ 9774678 w 10144329"/>
                <a:gd name="connsiteY1" fmla="*/ 107005 h 1215682"/>
                <a:gd name="connsiteX2" fmla="*/ 10144329 w 10144329"/>
                <a:gd name="connsiteY2" fmla="*/ 1215682 h 1215682"/>
                <a:gd name="connsiteX3" fmla="*/ 0 w 10144329"/>
                <a:gd name="connsiteY3" fmla="*/ 1215682 h 1215682"/>
                <a:gd name="connsiteX4" fmla="*/ 0 w 10144329"/>
                <a:gd name="connsiteY4" fmla="*/ 0 h 1215682"/>
                <a:gd name="connsiteX0" fmla="*/ 0 w 9940048"/>
                <a:gd name="connsiteY0" fmla="*/ 0 h 1215682"/>
                <a:gd name="connsiteX1" fmla="*/ 9774678 w 9940048"/>
                <a:gd name="connsiteY1" fmla="*/ 107005 h 1215682"/>
                <a:gd name="connsiteX2" fmla="*/ 9940048 w 9940048"/>
                <a:gd name="connsiteY2" fmla="*/ 991946 h 1215682"/>
                <a:gd name="connsiteX3" fmla="*/ 0 w 9940048"/>
                <a:gd name="connsiteY3" fmla="*/ 1215682 h 1215682"/>
                <a:gd name="connsiteX4" fmla="*/ 0 w 9940048"/>
                <a:gd name="connsiteY4" fmla="*/ 0 h 1215682"/>
                <a:gd name="connsiteX0" fmla="*/ 0 w 9940048"/>
                <a:gd name="connsiteY0" fmla="*/ 0 h 1215682"/>
                <a:gd name="connsiteX1" fmla="*/ 9774678 w 9940048"/>
                <a:gd name="connsiteY1" fmla="*/ 107005 h 1215682"/>
                <a:gd name="connsiteX2" fmla="*/ 9940048 w 9940048"/>
                <a:gd name="connsiteY2" fmla="*/ 991946 h 1215682"/>
                <a:gd name="connsiteX3" fmla="*/ 0 w 9940048"/>
                <a:gd name="connsiteY3" fmla="*/ 1215682 h 1215682"/>
                <a:gd name="connsiteX4" fmla="*/ 0 w 9940048"/>
                <a:gd name="connsiteY4" fmla="*/ 0 h 1215682"/>
                <a:gd name="connsiteX0" fmla="*/ 0 w 9940048"/>
                <a:gd name="connsiteY0" fmla="*/ 0 h 1215682"/>
                <a:gd name="connsiteX1" fmla="*/ 9774678 w 9940048"/>
                <a:gd name="connsiteY1" fmla="*/ 68094 h 1215682"/>
                <a:gd name="connsiteX2" fmla="*/ 9940048 w 9940048"/>
                <a:gd name="connsiteY2" fmla="*/ 991946 h 1215682"/>
                <a:gd name="connsiteX3" fmla="*/ 0 w 9940048"/>
                <a:gd name="connsiteY3" fmla="*/ 1215682 h 1215682"/>
                <a:gd name="connsiteX4" fmla="*/ 0 w 9940048"/>
                <a:gd name="connsiteY4" fmla="*/ 0 h 1215682"/>
                <a:gd name="connsiteX0" fmla="*/ 0 w 9940048"/>
                <a:gd name="connsiteY0" fmla="*/ 0 h 1215682"/>
                <a:gd name="connsiteX1" fmla="*/ 9774678 w 9940048"/>
                <a:gd name="connsiteY1" fmla="*/ 68094 h 1215682"/>
                <a:gd name="connsiteX2" fmla="*/ 9940048 w 9940048"/>
                <a:gd name="connsiteY2" fmla="*/ 991946 h 1215682"/>
                <a:gd name="connsiteX3" fmla="*/ 0 w 9940048"/>
                <a:gd name="connsiteY3" fmla="*/ 1215682 h 1215682"/>
                <a:gd name="connsiteX4" fmla="*/ 0 w 9940048"/>
                <a:gd name="connsiteY4" fmla="*/ 0 h 1215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0048" h="1215682">
                  <a:moveTo>
                    <a:pt x="0" y="0"/>
                  </a:moveTo>
                  <a:lnTo>
                    <a:pt x="9774678" y="68094"/>
                  </a:lnTo>
                  <a:lnTo>
                    <a:pt x="9940048" y="991946"/>
                  </a:lnTo>
                  <a:lnTo>
                    <a:pt x="0" y="1215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1512889" y="866216"/>
              <a:ext cx="478125" cy="1081533"/>
              <a:chOff x="5647145" y="876650"/>
              <a:chExt cx="478125" cy="1081533"/>
            </a:xfrm>
            <a:solidFill>
              <a:schemeClr val="lt1"/>
            </a:solidFill>
          </p:grpSpPr>
          <p:sp>
            <p:nvSpPr>
              <p:cNvPr id="11" name="矩形 10"/>
              <p:cNvSpPr/>
              <p:nvPr userDrawn="1"/>
            </p:nvSpPr>
            <p:spPr>
              <a:xfrm rot="20391208">
                <a:off x="5680629" y="876650"/>
                <a:ext cx="444641" cy="517477"/>
              </a:xfrm>
              <a:custGeom>
                <a:avLst/>
                <a:gdLst>
                  <a:gd name="connsiteX0" fmla="*/ 0 w 444641"/>
                  <a:gd name="connsiteY0" fmla="*/ 0 h 521260"/>
                  <a:gd name="connsiteX1" fmla="*/ 444641 w 444641"/>
                  <a:gd name="connsiteY1" fmla="*/ 0 h 521260"/>
                  <a:gd name="connsiteX2" fmla="*/ 444641 w 444641"/>
                  <a:gd name="connsiteY2" fmla="*/ 521260 h 521260"/>
                  <a:gd name="connsiteX3" fmla="*/ 0 w 444641"/>
                  <a:gd name="connsiteY3" fmla="*/ 521260 h 521260"/>
                  <a:gd name="connsiteX4" fmla="*/ 0 w 444641"/>
                  <a:gd name="connsiteY4" fmla="*/ 0 h 521260"/>
                  <a:gd name="connsiteX0" fmla="*/ 0 w 444641"/>
                  <a:gd name="connsiteY0" fmla="*/ 0 h 521260"/>
                  <a:gd name="connsiteX1" fmla="*/ 404712 w 444641"/>
                  <a:gd name="connsiteY1" fmla="*/ 3783 h 521260"/>
                  <a:gd name="connsiteX2" fmla="*/ 444641 w 444641"/>
                  <a:gd name="connsiteY2" fmla="*/ 521260 h 521260"/>
                  <a:gd name="connsiteX3" fmla="*/ 0 w 444641"/>
                  <a:gd name="connsiteY3" fmla="*/ 521260 h 521260"/>
                  <a:gd name="connsiteX4" fmla="*/ 0 w 444641"/>
                  <a:gd name="connsiteY4" fmla="*/ 0 h 521260"/>
                  <a:gd name="connsiteX0" fmla="*/ 45171 w 444641"/>
                  <a:gd name="connsiteY0" fmla="*/ 22746 h 517477"/>
                  <a:gd name="connsiteX1" fmla="*/ 404712 w 444641"/>
                  <a:gd name="connsiteY1" fmla="*/ 0 h 517477"/>
                  <a:gd name="connsiteX2" fmla="*/ 444641 w 444641"/>
                  <a:gd name="connsiteY2" fmla="*/ 517477 h 517477"/>
                  <a:gd name="connsiteX3" fmla="*/ 0 w 444641"/>
                  <a:gd name="connsiteY3" fmla="*/ 517477 h 517477"/>
                  <a:gd name="connsiteX4" fmla="*/ 45171 w 444641"/>
                  <a:gd name="connsiteY4" fmla="*/ 22746 h 517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641" h="517477">
                    <a:moveTo>
                      <a:pt x="45171" y="22746"/>
                    </a:moveTo>
                    <a:lnTo>
                      <a:pt x="404712" y="0"/>
                    </a:lnTo>
                    <a:lnTo>
                      <a:pt x="444641" y="517477"/>
                    </a:lnTo>
                    <a:lnTo>
                      <a:pt x="0" y="517477"/>
                    </a:lnTo>
                    <a:lnTo>
                      <a:pt x="45171" y="227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8952434">
                <a:off x="5647145" y="1208969"/>
                <a:ext cx="389306" cy="749214"/>
              </a:xfrm>
              <a:custGeom>
                <a:avLst/>
                <a:gdLst>
                  <a:gd name="connsiteX0" fmla="*/ 0 w 436900"/>
                  <a:gd name="connsiteY0" fmla="*/ 770449 h 770449"/>
                  <a:gd name="connsiteX1" fmla="*/ 218450 w 436900"/>
                  <a:gd name="connsiteY1" fmla="*/ 0 h 770449"/>
                  <a:gd name="connsiteX2" fmla="*/ 436900 w 436900"/>
                  <a:gd name="connsiteY2" fmla="*/ 770449 h 770449"/>
                  <a:gd name="connsiteX3" fmla="*/ 0 w 436900"/>
                  <a:gd name="connsiteY3" fmla="*/ 770449 h 770449"/>
                  <a:gd name="connsiteX0" fmla="*/ 0 w 444222"/>
                  <a:gd name="connsiteY0" fmla="*/ 770449 h 770449"/>
                  <a:gd name="connsiteX1" fmla="*/ 218450 w 444222"/>
                  <a:gd name="connsiteY1" fmla="*/ 0 h 770449"/>
                  <a:gd name="connsiteX2" fmla="*/ 444222 w 444222"/>
                  <a:gd name="connsiteY2" fmla="*/ 721391 h 770449"/>
                  <a:gd name="connsiteX3" fmla="*/ 0 w 444222"/>
                  <a:gd name="connsiteY3" fmla="*/ 770449 h 770449"/>
                  <a:gd name="connsiteX0" fmla="*/ 0 w 444222"/>
                  <a:gd name="connsiteY0" fmla="*/ 653662 h 653662"/>
                  <a:gd name="connsiteX1" fmla="*/ 83357 w 444222"/>
                  <a:gd name="connsiteY1" fmla="*/ 0 h 653662"/>
                  <a:gd name="connsiteX2" fmla="*/ 444222 w 444222"/>
                  <a:gd name="connsiteY2" fmla="*/ 604604 h 653662"/>
                  <a:gd name="connsiteX3" fmla="*/ 0 w 444222"/>
                  <a:gd name="connsiteY3" fmla="*/ 653662 h 653662"/>
                  <a:gd name="connsiteX0" fmla="*/ 0 w 444222"/>
                  <a:gd name="connsiteY0" fmla="*/ 749214 h 749214"/>
                  <a:gd name="connsiteX1" fmla="*/ 76401 w 444222"/>
                  <a:gd name="connsiteY1" fmla="*/ 0 h 749214"/>
                  <a:gd name="connsiteX2" fmla="*/ 444222 w 444222"/>
                  <a:gd name="connsiteY2" fmla="*/ 700156 h 749214"/>
                  <a:gd name="connsiteX3" fmla="*/ 0 w 444222"/>
                  <a:gd name="connsiteY3" fmla="*/ 749214 h 749214"/>
                  <a:gd name="connsiteX0" fmla="*/ 0 w 389306"/>
                  <a:gd name="connsiteY0" fmla="*/ 749214 h 749214"/>
                  <a:gd name="connsiteX1" fmla="*/ 76401 w 389306"/>
                  <a:gd name="connsiteY1" fmla="*/ 0 h 749214"/>
                  <a:gd name="connsiteX2" fmla="*/ 389306 w 389306"/>
                  <a:gd name="connsiteY2" fmla="*/ 680386 h 749214"/>
                  <a:gd name="connsiteX3" fmla="*/ 0 w 389306"/>
                  <a:gd name="connsiteY3" fmla="*/ 749214 h 74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9306" h="749214">
                    <a:moveTo>
                      <a:pt x="0" y="749214"/>
                    </a:moveTo>
                    <a:lnTo>
                      <a:pt x="76401" y="0"/>
                    </a:lnTo>
                    <a:lnTo>
                      <a:pt x="389306" y="680386"/>
                    </a:lnTo>
                    <a:lnTo>
                      <a:pt x="0" y="7492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 userDrawn="1"/>
        </p:nvGrpSpPr>
        <p:grpSpPr>
          <a:xfrm>
            <a:off x="113488" y="1507788"/>
            <a:ext cx="11890443" cy="4749141"/>
            <a:chOff x="937099" y="2061926"/>
            <a:chExt cx="11789924" cy="4659549"/>
          </a:xfrm>
        </p:grpSpPr>
        <p:sp>
          <p:nvSpPr>
            <p:cNvPr id="7" name="矩形 6"/>
            <p:cNvSpPr/>
            <p:nvPr userDrawn="1"/>
          </p:nvSpPr>
          <p:spPr>
            <a:xfrm>
              <a:off x="937099" y="2061926"/>
              <a:ext cx="11789924" cy="4659549"/>
            </a:xfrm>
            <a:custGeom>
              <a:avLst/>
              <a:gdLst>
                <a:gd name="connsiteX0" fmla="*/ 0 w 11264630"/>
                <a:gd name="connsiteY0" fmla="*/ 0 h 4912468"/>
                <a:gd name="connsiteX1" fmla="*/ 11264630 w 11264630"/>
                <a:gd name="connsiteY1" fmla="*/ 0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" fmla="*/ 0 w 11264630"/>
                <a:gd name="connsiteY0" fmla="*/ 0 h 4912468"/>
                <a:gd name="connsiteX1" fmla="*/ 11108987 w 11264630"/>
                <a:gd name="connsiteY1" fmla="*/ 632298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" fmla="*/ 116732 w 11264630"/>
                <a:gd name="connsiteY0" fmla="*/ 311285 h 4280170"/>
                <a:gd name="connsiteX1" fmla="*/ 11108987 w 11264630"/>
                <a:gd name="connsiteY1" fmla="*/ 0 h 4280170"/>
                <a:gd name="connsiteX2" fmla="*/ 11264630 w 11264630"/>
                <a:gd name="connsiteY2" fmla="*/ 4280170 h 4280170"/>
                <a:gd name="connsiteX3" fmla="*/ 0 w 11264630"/>
                <a:gd name="connsiteY3" fmla="*/ 4280170 h 4280170"/>
                <a:gd name="connsiteX4" fmla="*/ 116732 w 11264630"/>
                <a:gd name="connsiteY4" fmla="*/ 311285 h 4280170"/>
                <a:gd name="connsiteX0" fmla="*/ 116732 w 11585643"/>
                <a:gd name="connsiteY0" fmla="*/ 311285 h 4464996"/>
                <a:gd name="connsiteX1" fmla="*/ 11108987 w 11585643"/>
                <a:gd name="connsiteY1" fmla="*/ 0 h 4464996"/>
                <a:gd name="connsiteX2" fmla="*/ 11585643 w 11585643"/>
                <a:gd name="connsiteY2" fmla="*/ 4464996 h 4464996"/>
                <a:gd name="connsiteX3" fmla="*/ 0 w 11585643"/>
                <a:gd name="connsiteY3" fmla="*/ 4280170 h 4464996"/>
                <a:gd name="connsiteX4" fmla="*/ 116732 w 11585643"/>
                <a:gd name="connsiteY4" fmla="*/ 311285 h 4464996"/>
                <a:gd name="connsiteX0" fmla="*/ 184826 w 11585643"/>
                <a:gd name="connsiteY0" fmla="*/ 389107 h 4464996"/>
                <a:gd name="connsiteX1" fmla="*/ 11108987 w 11585643"/>
                <a:gd name="connsiteY1" fmla="*/ 0 h 4464996"/>
                <a:gd name="connsiteX2" fmla="*/ 11585643 w 11585643"/>
                <a:gd name="connsiteY2" fmla="*/ 4464996 h 4464996"/>
                <a:gd name="connsiteX3" fmla="*/ 0 w 11585643"/>
                <a:gd name="connsiteY3" fmla="*/ 4280170 h 4464996"/>
                <a:gd name="connsiteX4" fmla="*/ 184826 w 11585643"/>
                <a:gd name="connsiteY4" fmla="*/ 389107 h 4464996"/>
                <a:gd name="connsiteX0" fmla="*/ 184826 w 11585643"/>
                <a:gd name="connsiteY0" fmla="*/ 389107 h 4464996"/>
                <a:gd name="connsiteX1" fmla="*/ 11108987 w 11585643"/>
                <a:gd name="connsiteY1" fmla="*/ 0 h 4464996"/>
                <a:gd name="connsiteX2" fmla="*/ 11585643 w 11585643"/>
                <a:gd name="connsiteY2" fmla="*/ 4464996 h 4464996"/>
                <a:gd name="connsiteX3" fmla="*/ 0 w 11585643"/>
                <a:gd name="connsiteY3" fmla="*/ 4387174 h 4464996"/>
                <a:gd name="connsiteX4" fmla="*/ 184826 w 11585643"/>
                <a:gd name="connsiteY4" fmla="*/ 389107 h 4464996"/>
                <a:gd name="connsiteX0" fmla="*/ 184826 w 11789924"/>
                <a:gd name="connsiteY0" fmla="*/ 389107 h 4659549"/>
                <a:gd name="connsiteX1" fmla="*/ 11108987 w 11789924"/>
                <a:gd name="connsiteY1" fmla="*/ 0 h 4659549"/>
                <a:gd name="connsiteX2" fmla="*/ 11789924 w 11789924"/>
                <a:gd name="connsiteY2" fmla="*/ 4659549 h 4659549"/>
                <a:gd name="connsiteX3" fmla="*/ 0 w 11789924"/>
                <a:gd name="connsiteY3" fmla="*/ 4387174 h 4659549"/>
                <a:gd name="connsiteX4" fmla="*/ 184826 w 11789924"/>
                <a:gd name="connsiteY4" fmla="*/ 389107 h 465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924" h="4659549">
                  <a:moveTo>
                    <a:pt x="184826" y="389107"/>
                  </a:moveTo>
                  <a:lnTo>
                    <a:pt x="11108987" y="0"/>
                  </a:lnTo>
                  <a:lnTo>
                    <a:pt x="11789924" y="4659549"/>
                  </a:lnTo>
                  <a:lnTo>
                    <a:pt x="0" y="4387174"/>
                  </a:lnTo>
                  <a:lnTo>
                    <a:pt x="184826" y="38910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6"/>
            <p:cNvSpPr/>
            <p:nvPr userDrawn="1"/>
          </p:nvSpPr>
          <p:spPr>
            <a:xfrm>
              <a:off x="1055452" y="2243797"/>
              <a:ext cx="11553217" cy="4205422"/>
            </a:xfrm>
            <a:custGeom>
              <a:avLst/>
              <a:gdLst>
                <a:gd name="connsiteX0" fmla="*/ 0 w 11264630"/>
                <a:gd name="connsiteY0" fmla="*/ 0 h 4912468"/>
                <a:gd name="connsiteX1" fmla="*/ 11264630 w 11264630"/>
                <a:gd name="connsiteY1" fmla="*/ 0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" fmla="*/ 0 w 11264630"/>
                <a:gd name="connsiteY0" fmla="*/ 0 h 4912468"/>
                <a:gd name="connsiteX1" fmla="*/ 11108987 w 11264630"/>
                <a:gd name="connsiteY1" fmla="*/ 632298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" fmla="*/ 116732 w 11264630"/>
                <a:gd name="connsiteY0" fmla="*/ 311285 h 4280170"/>
                <a:gd name="connsiteX1" fmla="*/ 11108987 w 11264630"/>
                <a:gd name="connsiteY1" fmla="*/ 0 h 4280170"/>
                <a:gd name="connsiteX2" fmla="*/ 11264630 w 11264630"/>
                <a:gd name="connsiteY2" fmla="*/ 4280170 h 4280170"/>
                <a:gd name="connsiteX3" fmla="*/ 0 w 11264630"/>
                <a:gd name="connsiteY3" fmla="*/ 4280170 h 4280170"/>
                <a:gd name="connsiteX4" fmla="*/ 116732 w 11264630"/>
                <a:gd name="connsiteY4" fmla="*/ 311285 h 4280170"/>
                <a:gd name="connsiteX0" fmla="*/ 116732 w 11585643"/>
                <a:gd name="connsiteY0" fmla="*/ 311285 h 4464996"/>
                <a:gd name="connsiteX1" fmla="*/ 11108987 w 11585643"/>
                <a:gd name="connsiteY1" fmla="*/ 0 h 4464996"/>
                <a:gd name="connsiteX2" fmla="*/ 11585643 w 11585643"/>
                <a:gd name="connsiteY2" fmla="*/ 4464996 h 4464996"/>
                <a:gd name="connsiteX3" fmla="*/ 0 w 11585643"/>
                <a:gd name="connsiteY3" fmla="*/ 4280170 h 4464996"/>
                <a:gd name="connsiteX4" fmla="*/ 116732 w 11585643"/>
                <a:gd name="connsiteY4" fmla="*/ 311285 h 4464996"/>
                <a:gd name="connsiteX0" fmla="*/ 184826 w 11585643"/>
                <a:gd name="connsiteY0" fmla="*/ 389107 h 4464996"/>
                <a:gd name="connsiteX1" fmla="*/ 11108987 w 11585643"/>
                <a:gd name="connsiteY1" fmla="*/ 0 h 4464996"/>
                <a:gd name="connsiteX2" fmla="*/ 11585643 w 11585643"/>
                <a:gd name="connsiteY2" fmla="*/ 4464996 h 4464996"/>
                <a:gd name="connsiteX3" fmla="*/ 0 w 11585643"/>
                <a:gd name="connsiteY3" fmla="*/ 4280170 h 4464996"/>
                <a:gd name="connsiteX4" fmla="*/ 184826 w 11585643"/>
                <a:gd name="connsiteY4" fmla="*/ 389107 h 4464996"/>
                <a:gd name="connsiteX0" fmla="*/ 184826 w 11585643"/>
                <a:gd name="connsiteY0" fmla="*/ 389107 h 4464996"/>
                <a:gd name="connsiteX1" fmla="*/ 11108987 w 11585643"/>
                <a:gd name="connsiteY1" fmla="*/ 0 h 4464996"/>
                <a:gd name="connsiteX2" fmla="*/ 11585643 w 11585643"/>
                <a:gd name="connsiteY2" fmla="*/ 4464996 h 4464996"/>
                <a:gd name="connsiteX3" fmla="*/ 0 w 11585643"/>
                <a:gd name="connsiteY3" fmla="*/ 4387174 h 4464996"/>
                <a:gd name="connsiteX4" fmla="*/ 184826 w 11585643"/>
                <a:gd name="connsiteY4" fmla="*/ 389107 h 4464996"/>
                <a:gd name="connsiteX0" fmla="*/ 184826 w 11789924"/>
                <a:gd name="connsiteY0" fmla="*/ 389107 h 4659549"/>
                <a:gd name="connsiteX1" fmla="*/ 11108987 w 11789924"/>
                <a:gd name="connsiteY1" fmla="*/ 0 h 4659549"/>
                <a:gd name="connsiteX2" fmla="*/ 11789924 w 11789924"/>
                <a:gd name="connsiteY2" fmla="*/ 4659549 h 4659549"/>
                <a:gd name="connsiteX3" fmla="*/ 0 w 11789924"/>
                <a:gd name="connsiteY3" fmla="*/ 4387174 h 4659549"/>
                <a:gd name="connsiteX4" fmla="*/ 184826 w 11789924"/>
                <a:gd name="connsiteY4" fmla="*/ 389107 h 4659549"/>
                <a:gd name="connsiteX0" fmla="*/ 184826 w 11789924"/>
                <a:gd name="connsiteY0" fmla="*/ 274524 h 4544966"/>
                <a:gd name="connsiteX1" fmla="*/ 11029235 w 11789924"/>
                <a:gd name="connsiteY1" fmla="*/ 0 h 4544966"/>
                <a:gd name="connsiteX2" fmla="*/ 11789924 w 11789924"/>
                <a:gd name="connsiteY2" fmla="*/ 4544966 h 4544966"/>
                <a:gd name="connsiteX3" fmla="*/ 0 w 11789924"/>
                <a:gd name="connsiteY3" fmla="*/ 4272591 h 4544966"/>
                <a:gd name="connsiteX4" fmla="*/ 184826 w 11789924"/>
                <a:gd name="connsiteY4" fmla="*/ 274524 h 4544966"/>
                <a:gd name="connsiteX0" fmla="*/ 184826 w 11849738"/>
                <a:gd name="connsiteY0" fmla="*/ 274524 h 4503299"/>
                <a:gd name="connsiteX1" fmla="*/ 11029235 w 11849738"/>
                <a:gd name="connsiteY1" fmla="*/ 0 h 4503299"/>
                <a:gd name="connsiteX2" fmla="*/ 11849738 w 11849738"/>
                <a:gd name="connsiteY2" fmla="*/ 4503299 h 4503299"/>
                <a:gd name="connsiteX3" fmla="*/ 0 w 11849738"/>
                <a:gd name="connsiteY3" fmla="*/ 4272591 h 4503299"/>
                <a:gd name="connsiteX4" fmla="*/ 184826 w 11849738"/>
                <a:gd name="connsiteY4" fmla="*/ 274524 h 4503299"/>
                <a:gd name="connsiteX0" fmla="*/ 224702 w 11849738"/>
                <a:gd name="connsiteY0" fmla="*/ 305774 h 4503299"/>
                <a:gd name="connsiteX1" fmla="*/ 11029235 w 11849738"/>
                <a:gd name="connsiteY1" fmla="*/ 0 h 4503299"/>
                <a:gd name="connsiteX2" fmla="*/ 11849738 w 11849738"/>
                <a:gd name="connsiteY2" fmla="*/ 4503299 h 4503299"/>
                <a:gd name="connsiteX3" fmla="*/ 0 w 11849738"/>
                <a:gd name="connsiteY3" fmla="*/ 4272591 h 4503299"/>
                <a:gd name="connsiteX4" fmla="*/ 224702 w 11849738"/>
                <a:gd name="connsiteY4" fmla="*/ 305774 h 4503299"/>
                <a:gd name="connsiteX0" fmla="*/ 214733 w 11839769"/>
                <a:gd name="connsiteY0" fmla="*/ 305774 h 4503299"/>
                <a:gd name="connsiteX1" fmla="*/ 11019266 w 11839769"/>
                <a:gd name="connsiteY1" fmla="*/ 0 h 4503299"/>
                <a:gd name="connsiteX2" fmla="*/ 11839769 w 11839769"/>
                <a:gd name="connsiteY2" fmla="*/ 4503299 h 4503299"/>
                <a:gd name="connsiteX3" fmla="*/ 0 w 11839769"/>
                <a:gd name="connsiteY3" fmla="*/ 4355925 h 4503299"/>
                <a:gd name="connsiteX4" fmla="*/ 214733 w 11839769"/>
                <a:gd name="connsiteY4" fmla="*/ 305774 h 450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39769" h="4503299">
                  <a:moveTo>
                    <a:pt x="214733" y="305774"/>
                  </a:moveTo>
                  <a:lnTo>
                    <a:pt x="11019266" y="0"/>
                  </a:lnTo>
                  <a:lnTo>
                    <a:pt x="11839769" y="4503299"/>
                  </a:lnTo>
                  <a:lnTo>
                    <a:pt x="0" y="4355925"/>
                  </a:lnTo>
                  <a:lnTo>
                    <a:pt x="214733" y="305774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926" y="260677"/>
            <a:ext cx="10426430" cy="10668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13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917" y="2675"/>
            <a:ext cx="2682402" cy="1166097"/>
            <a:chOff x="80255" y="23813"/>
            <a:chExt cx="2682402" cy="116609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28" name="矩形 27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30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" fmla="*/ 0 w 1449421"/>
                      <a:gd name="connsiteY0" fmla="*/ 758810 h 1459259"/>
                      <a:gd name="connsiteX1" fmla="*/ 700391 w 1449421"/>
                      <a:gd name="connsiteY1" fmla="*/ 52 h 1459259"/>
                      <a:gd name="connsiteX2" fmla="*/ 1449421 w 1449421"/>
                      <a:gd name="connsiteY2" fmla="*/ 729627 h 1459259"/>
                      <a:gd name="connsiteX3" fmla="*/ 700391 w 1449421"/>
                      <a:gd name="connsiteY3" fmla="*/ 1459202 h 1459259"/>
                      <a:gd name="connsiteX4" fmla="*/ 0 w 1449421"/>
                      <a:gd name="connsiteY4" fmla="*/ 758810 h 1459259"/>
                      <a:gd name="connsiteX0" fmla="*/ 28543 w 1477964"/>
                      <a:gd name="connsiteY0" fmla="*/ 758810 h 1491721"/>
                      <a:gd name="connsiteX1" fmla="*/ 728934 w 1477964"/>
                      <a:gd name="connsiteY1" fmla="*/ 52 h 1491721"/>
                      <a:gd name="connsiteX2" fmla="*/ 1477964 w 1477964"/>
                      <a:gd name="connsiteY2" fmla="*/ 729627 h 1491721"/>
                      <a:gd name="connsiteX3" fmla="*/ 728934 w 1477964"/>
                      <a:gd name="connsiteY3" fmla="*/ 1459202 h 1491721"/>
                      <a:gd name="connsiteX4" fmla="*/ 193913 w 1477964"/>
                      <a:gd name="connsiteY4" fmla="*/ 1303559 h 1491721"/>
                      <a:gd name="connsiteX5" fmla="*/ 28543 w 1477964"/>
                      <a:gd name="connsiteY5" fmla="*/ 758810 h 1491721"/>
                      <a:gd name="connsiteX0" fmla="*/ 28543 w 1529782"/>
                      <a:gd name="connsiteY0" fmla="*/ 758790 h 1460392"/>
                      <a:gd name="connsiteX1" fmla="*/ 728934 w 1529782"/>
                      <a:gd name="connsiteY1" fmla="*/ 32 h 1460392"/>
                      <a:gd name="connsiteX2" fmla="*/ 1477964 w 1529782"/>
                      <a:gd name="connsiteY2" fmla="*/ 729607 h 1460392"/>
                      <a:gd name="connsiteX3" fmla="*/ 1400143 w 1529782"/>
                      <a:gd name="connsiteY3" fmla="*/ 1245173 h 1460392"/>
                      <a:gd name="connsiteX4" fmla="*/ 728934 w 1529782"/>
                      <a:gd name="connsiteY4" fmla="*/ 1459182 h 1460392"/>
                      <a:gd name="connsiteX5" fmla="*/ 193913 w 1529782"/>
                      <a:gd name="connsiteY5" fmla="*/ 1303539 h 1460392"/>
                      <a:gd name="connsiteX6" fmla="*/ 28543 w 1529782"/>
                      <a:gd name="connsiteY6" fmla="*/ 758790 h 1460392"/>
                      <a:gd name="connsiteX0" fmla="*/ 28543 w 1504087"/>
                      <a:gd name="connsiteY0" fmla="*/ 776661 h 1478263"/>
                      <a:gd name="connsiteX1" fmla="*/ 728934 w 1504087"/>
                      <a:gd name="connsiteY1" fmla="*/ 17903 h 1478263"/>
                      <a:gd name="connsiteX2" fmla="*/ 1195862 w 1504087"/>
                      <a:gd name="connsiteY2" fmla="*/ 280550 h 1478263"/>
                      <a:gd name="connsiteX3" fmla="*/ 1477964 w 1504087"/>
                      <a:gd name="connsiteY3" fmla="*/ 747478 h 1478263"/>
                      <a:gd name="connsiteX4" fmla="*/ 1400143 w 1504087"/>
                      <a:gd name="connsiteY4" fmla="*/ 1263044 h 1478263"/>
                      <a:gd name="connsiteX5" fmla="*/ 728934 w 1504087"/>
                      <a:gd name="connsiteY5" fmla="*/ 1477053 h 1478263"/>
                      <a:gd name="connsiteX6" fmla="*/ 193913 w 1504087"/>
                      <a:gd name="connsiteY6" fmla="*/ 1321410 h 1478263"/>
                      <a:gd name="connsiteX7" fmla="*/ 28543 w 1504087"/>
                      <a:gd name="connsiteY7" fmla="*/ 776661 h 1478263"/>
                      <a:gd name="connsiteX0" fmla="*/ 2872 w 1478416"/>
                      <a:gd name="connsiteY0" fmla="*/ 758823 h 1460425"/>
                      <a:gd name="connsiteX1" fmla="*/ 275247 w 1478416"/>
                      <a:gd name="connsiteY1" fmla="*/ 243258 h 1460425"/>
                      <a:gd name="connsiteX2" fmla="*/ 703263 w 1478416"/>
                      <a:gd name="connsiteY2" fmla="*/ 65 h 1460425"/>
                      <a:gd name="connsiteX3" fmla="*/ 1170191 w 1478416"/>
                      <a:gd name="connsiteY3" fmla="*/ 262712 h 1460425"/>
                      <a:gd name="connsiteX4" fmla="*/ 1452293 w 1478416"/>
                      <a:gd name="connsiteY4" fmla="*/ 729640 h 1460425"/>
                      <a:gd name="connsiteX5" fmla="*/ 1374472 w 1478416"/>
                      <a:gd name="connsiteY5" fmla="*/ 1245206 h 1460425"/>
                      <a:gd name="connsiteX6" fmla="*/ 703263 w 1478416"/>
                      <a:gd name="connsiteY6" fmla="*/ 1459215 h 1460425"/>
                      <a:gd name="connsiteX7" fmla="*/ 168242 w 1478416"/>
                      <a:gd name="connsiteY7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 31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20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" fmla="*/ 60040 w 2036130"/>
                    <a:gd name="connsiteY0" fmla="*/ 154086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60040 w 2036130"/>
                    <a:gd name="connsiteY4" fmla="*/ 154086 h 2033639"/>
                    <a:gd name="connsiteX0" fmla="*/ 0 w 1976090"/>
                    <a:gd name="connsiteY0" fmla="*/ 154086 h 2033639"/>
                    <a:gd name="connsiteX1" fmla="*/ 1976090 w 1976090"/>
                    <a:gd name="connsiteY1" fmla="*/ 0 h 2033639"/>
                    <a:gd name="connsiteX2" fmla="*/ 1976090 w 1976090"/>
                    <a:gd name="connsiteY2" fmla="*/ 2033639 h 2033639"/>
                    <a:gd name="connsiteX3" fmla="*/ 144856 w 1976090"/>
                    <a:gd name="connsiteY3" fmla="*/ 1793513 h 2033639"/>
                    <a:gd name="connsiteX4" fmla="*/ 0 w 1976090"/>
                    <a:gd name="connsiteY4" fmla="*/ 154086 h 2033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22" name="组合 21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26" name="矩形 25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24" name="矩形 23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组合 13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15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684816 w 1986373"/>
                    <a:gd name="connsiteY2" fmla="*/ 1823457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" fmla="*/ 0 w 1986373"/>
                    <a:gd name="connsiteY0" fmla="*/ 97277 h 1998555"/>
                    <a:gd name="connsiteX1" fmla="*/ 1986373 w 1986373"/>
                    <a:gd name="connsiteY1" fmla="*/ 0 h 1998555"/>
                    <a:gd name="connsiteX2" fmla="*/ 1684816 w 1986373"/>
                    <a:gd name="connsiteY2" fmla="*/ 1823457 h 1998555"/>
                    <a:gd name="connsiteX3" fmla="*/ 0 w 1986373"/>
                    <a:gd name="connsiteY3" fmla="*/ 1998555 h 1998555"/>
                    <a:gd name="connsiteX4" fmla="*/ 0 w 1986373"/>
                    <a:gd name="connsiteY4" fmla="*/ 97277 h 1998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17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" fmla="*/ 0 w 1749631"/>
                      <a:gd name="connsiteY0" fmla="*/ 47910 h 471569"/>
                      <a:gd name="connsiteX1" fmla="*/ 1749631 w 1749631"/>
                      <a:gd name="connsiteY1" fmla="*/ 0 h 471569"/>
                      <a:gd name="connsiteX2" fmla="*/ 1741251 w 1749631"/>
                      <a:gd name="connsiteY2" fmla="*/ 471569 h 471569"/>
                      <a:gd name="connsiteX3" fmla="*/ 0 w 1749631"/>
                      <a:gd name="connsiteY3" fmla="*/ 471569 h 471569"/>
                      <a:gd name="connsiteX4" fmla="*/ 0 w 1749631"/>
                      <a:gd name="connsiteY4" fmla="*/ 47910 h 471569"/>
                      <a:gd name="connsiteX0" fmla="*/ 0 w 1784134"/>
                      <a:gd name="connsiteY0" fmla="*/ 47910 h 508696"/>
                      <a:gd name="connsiteX1" fmla="*/ 1749631 w 1784134"/>
                      <a:gd name="connsiteY1" fmla="*/ 0 h 508696"/>
                      <a:gd name="connsiteX2" fmla="*/ 1784134 w 1784134"/>
                      <a:gd name="connsiteY2" fmla="*/ 508696 h 508696"/>
                      <a:gd name="connsiteX3" fmla="*/ 0 w 1784134"/>
                      <a:gd name="connsiteY3" fmla="*/ 471569 h 508696"/>
                      <a:gd name="connsiteX4" fmla="*/ 0 w 1784134"/>
                      <a:gd name="connsiteY4" fmla="*/ 47910 h 508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矩形 17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矩形 18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椭圆 8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62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82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7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 userDrawn="1"/>
        </p:nvSpPr>
        <p:spPr>
          <a:xfrm>
            <a:off x="5583677" y="2519464"/>
            <a:ext cx="4027251" cy="3453319"/>
          </a:xfrm>
          <a:custGeom>
            <a:avLst/>
            <a:gdLst>
              <a:gd name="connsiteX0" fmla="*/ 3842425 w 4027251"/>
              <a:gd name="connsiteY0" fmla="*/ 2675106 h 3453319"/>
              <a:gd name="connsiteX1" fmla="*/ 4027251 w 4027251"/>
              <a:gd name="connsiteY1" fmla="*/ 2383276 h 3453319"/>
              <a:gd name="connsiteX2" fmla="*/ 2188723 w 4027251"/>
              <a:gd name="connsiteY2" fmla="*/ 1809345 h 3453319"/>
              <a:gd name="connsiteX3" fmla="*/ 1750978 w 4027251"/>
              <a:gd name="connsiteY3" fmla="*/ 0 h 3453319"/>
              <a:gd name="connsiteX4" fmla="*/ 0 w 4027251"/>
              <a:gd name="connsiteY4" fmla="*/ 1186774 h 3453319"/>
              <a:gd name="connsiteX5" fmla="*/ 719846 w 4027251"/>
              <a:gd name="connsiteY5" fmla="*/ 1984442 h 3453319"/>
              <a:gd name="connsiteX6" fmla="*/ 379378 w 4027251"/>
              <a:gd name="connsiteY6" fmla="*/ 3015574 h 3453319"/>
              <a:gd name="connsiteX7" fmla="*/ 710119 w 4027251"/>
              <a:gd name="connsiteY7" fmla="*/ 3161489 h 3453319"/>
              <a:gd name="connsiteX8" fmla="*/ 1040859 w 4027251"/>
              <a:gd name="connsiteY8" fmla="*/ 2149813 h 3453319"/>
              <a:gd name="connsiteX9" fmla="*/ 3278221 w 4027251"/>
              <a:gd name="connsiteY9" fmla="*/ 3453319 h 3453319"/>
              <a:gd name="connsiteX10" fmla="*/ 3842425 w 4027251"/>
              <a:gd name="connsiteY10" fmla="*/ 2675106 h 34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7251" h="3453319">
                <a:moveTo>
                  <a:pt x="3842425" y="2675106"/>
                </a:moveTo>
                <a:lnTo>
                  <a:pt x="4027251" y="2383276"/>
                </a:lnTo>
                <a:lnTo>
                  <a:pt x="2188723" y="1809345"/>
                </a:lnTo>
                <a:lnTo>
                  <a:pt x="1750978" y="0"/>
                </a:lnTo>
                <a:lnTo>
                  <a:pt x="0" y="1186774"/>
                </a:lnTo>
                <a:lnTo>
                  <a:pt x="719846" y="1984442"/>
                </a:lnTo>
                <a:lnTo>
                  <a:pt x="379378" y="3015574"/>
                </a:lnTo>
                <a:lnTo>
                  <a:pt x="710119" y="3161489"/>
                </a:lnTo>
                <a:lnTo>
                  <a:pt x="1040859" y="2149813"/>
                </a:lnTo>
                <a:lnTo>
                  <a:pt x="3278221" y="3453319"/>
                </a:lnTo>
                <a:lnTo>
                  <a:pt x="3842425" y="267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 userDrawn="1"/>
        </p:nvSpPr>
        <p:spPr>
          <a:xfrm>
            <a:off x="6984460" y="4482164"/>
            <a:ext cx="2500008" cy="1831085"/>
          </a:xfrm>
          <a:custGeom>
            <a:avLst/>
            <a:gdLst>
              <a:gd name="connsiteX0" fmla="*/ 0 w 2500008"/>
              <a:gd name="connsiteY0" fmla="*/ 797668 h 1945532"/>
              <a:gd name="connsiteX1" fmla="*/ 632297 w 2500008"/>
              <a:gd name="connsiteY1" fmla="*/ 0 h 1945532"/>
              <a:gd name="connsiteX2" fmla="*/ 2500008 w 2500008"/>
              <a:gd name="connsiteY2" fmla="*/ 778213 h 1945532"/>
              <a:gd name="connsiteX3" fmla="*/ 1906621 w 2500008"/>
              <a:gd name="connsiteY3" fmla="*/ 1945532 h 1945532"/>
              <a:gd name="connsiteX4" fmla="*/ 0 w 2500008"/>
              <a:gd name="connsiteY4" fmla="*/ 797668 h 19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008" h="1945532">
                <a:moveTo>
                  <a:pt x="0" y="797668"/>
                </a:moveTo>
                <a:lnTo>
                  <a:pt x="632297" y="0"/>
                </a:lnTo>
                <a:lnTo>
                  <a:pt x="2500008" y="778213"/>
                </a:lnTo>
                <a:lnTo>
                  <a:pt x="1906621" y="1945532"/>
                </a:lnTo>
                <a:lnTo>
                  <a:pt x="0" y="797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 userDrawn="1"/>
        </p:nvSpPr>
        <p:spPr>
          <a:xfrm>
            <a:off x="2626468" y="593387"/>
            <a:ext cx="2996119" cy="2723745"/>
          </a:xfrm>
          <a:custGeom>
            <a:avLst/>
            <a:gdLst>
              <a:gd name="connsiteX0" fmla="*/ 1663430 w 2996119"/>
              <a:gd name="connsiteY0" fmla="*/ 2198451 h 2723745"/>
              <a:gd name="connsiteX1" fmla="*/ 0 w 2996119"/>
              <a:gd name="connsiteY1" fmla="*/ 904673 h 2723745"/>
              <a:gd name="connsiteX2" fmla="*/ 311285 w 2996119"/>
              <a:gd name="connsiteY2" fmla="*/ 369651 h 2723745"/>
              <a:gd name="connsiteX3" fmla="*/ 1614792 w 2996119"/>
              <a:gd name="connsiteY3" fmla="*/ 1517515 h 2723745"/>
              <a:gd name="connsiteX4" fmla="*/ 1770434 w 2996119"/>
              <a:gd name="connsiteY4" fmla="*/ 1459149 h 2723745"/>
              <a:gd name="connsiteX5" fmla="*/ 719847 w 2996119"/>
              <a:gd name="connsiteY5" fmla="*/ 38911 h 2723745"/>
              <a:gd name="connsiteX6" fmla="*/ 778213 w 2996119"/>
              <a:gd name="connsiteY6" fmla="*/ 0 h 2723745"/>
              <a:gd name="connsiteX7" fmla="*/ 2996119 w 2996119"/>
              <a:gd name="connsiteY7" fmla="*/ 2723745 h 2723745"/>
              <a:gd name="connsiteX8" fmla="*/ 1935804 w 2996119"/>
              <a:gd name="connsiteY8" fmla="*/ 2412460 h 2723745"/>
              <a:gd name="connsiteX9" fmla="*/ 1663430 w 2996119"/>
              <a:gd name="connsiteY9" fmla="*/ 2198451 h 272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6119" h="2723745">
                <a:moveTo>
                  <a:pt x="1663430" y="2198451"/>
                </a:moveTo>
                <a:lnTo>
                  <a:pt x="0" y="904673"/>
                </a:lnTo>
                <a:lnTo>
                  <a:pt x="311285" y="369651"/>
                </a:lnTo>
                <a:lnTo>
                  <a:pt x="1614792" y="1517515"/>
                </a:lnTo>
                <a:lnTo>
                  <a:pt x="1770434" y="1459149"/>
                </a:lnTo>
                <a:lnTo>
                  <a:pt x="719847" y="38911"/>
                </a:lnTo>
                <a:lnTo>
                  <a:pt x="778213" y="0"/>
                </a:lnTo>
                <a:lnTo>
                  <a:pt x="2996119" y="2723745"/>
                </a:lnTo>
                <a:lnTo>
                  <a:pt x="1935804" y="2412460"/>
                </a:lnTo>
                <a:lnTo>
                  <a:pt x="1663430" y="21984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 rot="643883">
            <a:off x="6316542" y="3874868"/>
            <a:ext cx="4612323" cy="369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>
            <a:off x="2235947" y="3501959"/>
            <a:ext cx="2930847" cy="2548646"/>
          </a:xfrm>
          <a:custGeom>
            <a:avLst/>
            <a:gdLst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42417 w 2422187"/>
              <a:gd name="connsiteY9" fmla="*/ 1342417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02220 w 2422187"/>
              <a:gd name="connsiteY9" fmla="*/ 1040859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02220 w 2422187"/>
              <a:gd name="connsiteY9" fmla="*/ 1040859 h 2548646"/>
              <a:gd name="connsiteX10" fmla="*/ 1432057 w 2422187"/>
              <a:gd name="connsiteY10" fmla="*/ 1021403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22187" h="2548646">
                <a:moveTo>
                  <a:pt x="544749" y="729574"/>
                </a:moveTo>
                <a:lnTo>
                  <a:pt x="0" y="1225685"/>
                </a:lnTo>
                <a:lnTo>
                  <a:pt x="603115" y="1585608"/>
                </a:lnTo>
                <a:lnTo>
                  <a:pt x="87549" y="2178995"/>
                </a:lnTo>
                <a:lnTo>
                  <a:pt x="214008" y="2256817"/>
                </a:lnTo>
                <a:lnTo>
                  <a:pt x="904672" y="1391055"/>
                </a:lnTo>
                <a:lnTo>
                  <a:pt x="1196502" y="1566153"/>
                </a:lnTo>
                <a:lnTo>
                  <a:pt x="1118681" y="2548646"/>
                </a:lnTo>
                <a:lnTo>
                  <a:pt x="1254868" y="2538919"/>
                </a:lnTo>
                <a:lnTo>
                  <a:pt x="1302220" y="1040859"/>
                </a:lnTo>
                <a:lnTo>
                  <a:pt x="1432057" y="1021403"/>
                </a:lnTo>
                <a:lnTo>
                  <a:pt x="1653702" y="1332689"/>
                </a:lnTo>
                <a:lnTo>
                  <a:pt x="2422187" y="0"/>
                </a:lnTo>
                <a:lnTo>
                  <a:pt x="1926077" y="0"/>
                </a:lnTo>
                <a:lnTo>
                  <a:pt x="1303506" y="525293"/>
                </a:lnTo>
                <a:lnTo>
                  <a:pt x="544749" y="729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22786" y="3035029"/>
            <a:ext cx="6123946" cy="1558317"/>
          </a:xfrm>
          <a:custGeom>
            <a:avLst/>
            <a:gdLst>
              <a:gd name="connsiteX0" fmla="*/ 0 w 5009744"/>
              <a:gd name="connsiteY0" fmla="*/ 466928 h 1371600"/>
              <a:gd name="connsiteX1" fmla="*/ 1254868 w 5009744"/>
              <a:gd name="connsiteY1" fmla="*/ 223736 h 1371600"/>
              <a:gd name="connsiteX2" fmla="*/ 3346315 w 5009744"/>
              <a:gd name="connsiteY2" fmla="*/ 0 h 1371600"/>
              <a:gd name="connsiteX3" fmla="*/ 3190672 w 5009744"/>
              <a:gd name="connsiteY3" fmla="*/ 651753 h 1371600"/>
              <a:gd name="connsiteX4" fmla="*/ 5009744 w 5009744"/>
              <a:gd name="connsiteY4" fmla="*/ 515566 h 1371600"/>
              <a:gd name="connsiteX5" fmla="*/ 4581727 w 5009744"/>
              <a:gd name="connsiteY5" fmla="*/ 1371600 h 1371600"/>
              <a:gd name="connsiteX6" fmla="*/ 2140085 w 5009744"/>
              <a:gd name="connsiteY6" fmla="*/ 826851 h 1371600"/>
              <a:gd name="connsiteX7" fmla="*/ 0 w 5009744"/>
              <a:gd name="connsiteY7" fmla="*/ 466928 h 1371600"/>
              <a:gd name="connsiteX0" fmla="*/ 0 w 5214025"/>
              <a:gd name="connsiteY0" fmla="*/ 642025 h 1371600"/>
              <a:gd name="connsiteX1" fmla="*/ 1459149 w 5214025"/>
              <a:gd name="connsiteY1" fmla="*/ 223736 h 1371600"/>
              <a:gd name="connsiteX2" fmla="*/ 3550596 w 5214025"/>
              <a:gd name="connsiteY2" fmla="*/ 0 h 1371600"/>
              <a:gd name="connsiteX3" fmla="*/ 3394953 w 5214025"/>
              <a:gd name="connsiteY3" fmla="*/ 651753 h 1371600"/>
              <a:gd name="connsiteX4" fmla="*/ 5214025 w 5214025"/>
              <a:gd name="connsiteY4" fmla="*/ 515566 h 1371600"/>
              <a:gd name="connsiteX5" fmla="*/ 4786008 w 5214025"/>
              <a:gd name="connsiteY5" fmla="*/ 1371600 h 1371600"/>
              <a:gd name="connsiteX6" fmla="*/ 2344366 w 5214025"/>
              <a:gd name="connsiteY6" fmla="*/ 826851 h 1371600"/>
              <a:gd name="connsiteX7" fmla="*/ 0 w 5214025"/>
              <a:gd name="connsiteY7" fmla="*/ 642025 h 1371600"/>
              <a:gd name="connsiteX0" fmla="*/ 0 w 5214025"/>
              <a:gd name="connsiteY0" fmla="*/ 583659 h 1313234"/>
              <a:gd name="connsiteX1" fmla="*/ 1459149 w 5214025"/>
              <a:gd name="connsiteY1" fmla="*/ 165370 h 1313234"/>
              <a:gd name="connsiteX2" fmla="*/ 3044758 w 5214025"/>
              <a:gd name="connsiteY2" fmla="*/ 0 h 1313234"/>
              <a:gd name="connsiteX3" fmla="*/ 3394953 w 5214025"/>
              <a:gd name="connsiteY3" fmla="*/ 593387 h 1313234"/>
              <a:gd name="connsiteX4" fmla="*/ 5214025 w 5214025"/>
              <a:gd name="connsiteY4" fmla="*/ 457200 h 1313234"/>
              <a:gd name="connsiteX5" fmla="*/ 4786008 w 5214025"/>
              <a:gd name="connsiteY5" fmla="*/ 1313234 h 1313234"/>
              <a:gd name="connsiteX6" fmla="*/ 2344366 w 5214025"/>
              <a:gd name="connsiteY6" fmla="*/ 768485 h 1313234"/>
              <a:gd name="connsiteX7" fmla="*/ 0 w 5214025"/>
              <a:gd name="connsiteY7" fmla="*/ 583659 h 1313234"/>
              <a:gd name="connsiteX0" fmla="*/ 0 w 5214025"/>
              <a:gd name="connsiteY0" fmla="*/ 583659 h 1313234"/>
              <a:gd name="connsiteX1" fmla="*/ 1459149 w 5214025"/>
              <a:gd name="connsiteY1" fmla="*/ 165370 h 1313234"/>
              <a:gd name="connsiteX2" fmla="*/ 3044758 w 5214025"/>
              <a:gd name="connsiteY2" fmla="*/ 0 h 1313234"/>
              <a:gd name="connsiteX3" fmla="*/ 2801566 w 5214025"/>
              <a:gd name="connsiteY3" fmla="*/ 418289 h 1313234"/>
              <a:gd name="connsiteX4" fmla="*/ 5214025 w 5214025"/>
              <a:gd name="connsiteY4" fmla="*/ 457200 h 1313234"/>
              <a:gd name="connsiteX5" fmla="*/ 4786008 w 5214025"/>
              <a:gd name="connsiteY5" fmla="*/ 1313234 h 1313234"/>
              <a:gd name="connsiteX6" fmla="*/ 2344366 w 5214025"/>
              <a:gd name="connsiteY6" fmla="*/ 768485 h 1313234"/>
              <a:gd name="connsiteX7" fmla="*/ 0 w 5214025"/>
              <a:gd name="connsiteY7" fmla="*/ 583659 h 1313234"/>
              <a:gd name="connsiteX0" fmla="*/ 0 w 5214025"/>
              <a:gd name="connsiteY0" fmla="*/ 583659 h 1313234"/>
              <a:gd name="connsiteX1" fmla="*/ 1459149 w 5214025"/>
              <a:gd name="connsiteY1" fmla="*/ 31544 h 1313234"/>
              <a:gd name="connsiteX2" fmla="*/ 3044758 w 5214025"/>
              <a:gd name="connsiteY2" fmla="*/ 0 h 1313234"/>
              <a:gd name="connsiteX3" fmla="*/ 2801566 w 5214025"/>
              <a:gd name="connsiteY3" fmla="*/ 418289 h 1313234"/>
              <a:gd name="connsiteX4" fmla="*/ 5214025 w 5214025"/>
              <a:gd name="connsiteY4" fmla="*/ 457200 h 1313234"/>
              <a:gd name="connsiteX5" fmla="*/ 4786008 w 5214025"/>
              <a:gd name="connsiteY5" fmla="*/ 1313234 h 1313234"/>
              <a:gd name="connsiteX6" fmla="*/ 2344366 w 5214025"/>
              <a:gd name="connsiteY6" fmla="*/ 768485 h 1313234"/>
              <a:gd name="connsiteX7" fmla="*/ 0 w 5214025"/>
              <a:gd name="connsiteY7" fmla="*/ 583659 h 1313234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3169463 w 5214025"/>
              <a:gd name="connsiteY2" fmla="*/ 0 h 1429217"/>
              <a:gd name="connsiteX3" fmla="*/ 2801566 w 5214025"/>
              <a:gd name="connsiteY3" fmla="*/ 534272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3169463 w 5214025"/>
              <a:gd name="connsiteY2" fmla="*/ 0 h 1429217"/>
              <a:gd name="connsiteX3" fmla="*/ 3059884 w 5214025"/>
              <a:gd name="connsiteY3" fmla="*/ 364758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3169463 w 5214025"/>
              <a:gd name="connsiteY2" fmla="*/ 0 h 1429217"/>
              <a:gd name="connsiteX3" fmla="*/ 3059884 w 5214025"/>
              <a:gd name="connsiteY3" fmla="*/ 516428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3059884 w 5214025"/>
              <a:gd name="connsiteY3" fmla="*/ 516428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2855012 w 5214025"/>
              <a:gd name="connsiteY3" fmla="*/ 614568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2912988 w 5214025"/>
              <a:gd name="connsiteY3" fmla="*/ 453976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2747342 w 5214025"/>
              <a:gd name="connsiteY3" fmla="*/ 480741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2772189 w 5214025"/>
              <a:gd name="connsiteY3" fmla="*/ 480741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344366 w 5214025"/>
              <a:gd name="connsiteY6" fmla="*/ 884468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2772189 w 5214025"/>
              <a:gd name="connsiteY3" fmla="*/ 480741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510012 w 5214025"/>
              <a:gd name="connsiteY6" fmla="*/ 857702 h 1429217"/>
              <a:gd name="connsiteX7" fmla="*/ 0 w 5214025"/>
              <a:gd name="connsiteY7" fmla="*/ 699642 h 1429217"/>
              <a:gd name="connsiteX0" fmla="*/ 0 w 5214025"/>
              <a:gd name="connsiteY0" fmla="*/ 699642 h 1429217"/>
              <a:gd name="connsiteX1" fmla="*/ 1459149 w 5214025"/>
              <a:gd name="connsiteY1" fmla="*/ 147527 h 1429217"/>
              <a:gd name="connsiteX2" fmla="*/ 2982405 w 5214025"/>
              <a:gd name="connsiteY2" fmla="*/ 0 h 1429217"/>
              <a:gd name="connsiteX3" fmla="*/ 2772189 w 5214025"/>
              <a:gd name="connsiteY3" fmla="*/ 480741 h 1429217"/>
              <a:gd name="connsiteX4" fmla="*/ 5214025 w 5214025"/>
              <a:gd name="connsiteY4" fmla="*/ 573183 h 1429217"/>
              <a:gd name="connsiteX5" fmla="*/ 4786008 w 5214025"/>
              <a:gd name="connsiteY5" fmla="*/ 1429217 h 1429217"/>
              <a:gd name="connsiteX6" fmla="*/ 2510012 w 5214025"/>
              <a:gd name="connsiteY6" fmla="*/ 911233 h 1429217"/>
              <a:gd name="connsiteX7" fmla="*/ 0 w 5214025"/>
              <a:gd name="connsiteY7" fmla="*/ 699642 h 142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4025" h="1429217">
                <a:moveTo>
                  <a:pt x="0" y="699642"/>
                </a:moveTo>
                <a:lnTo>
                  <a:pt x="1459149" y="147527"/>
                </a:lnTo>
                <a:lnTo>
                  <a:pt x="2982405" y="0"/>
                </a:lnTo>
                <a:lnTo>
                  <a:pt x="2772189" y="480741"/>
                </a:lnTo>
                <a:lnTo>
                  <a:pt x="5214025" y="573183"/>
                </a:lnTo>
                <a:lnTo>
                  <a:pt x="4786008" y="1429217"/>
                </a:lnTo>
                <a:lnTo>
                  <a:pt x="2510012" y="911233"/>
                </a:lnTo>
                <a:lnTo>
                  <a:pt x="0" y="69964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74072" y="463902"/>
            <a:ext cx="1293778" cy="2519464"/>
          </a:xfrm>
          <a:custGeom>
            <a:avLst/>
            <a:gdLst>
              <a:gd name="connsiteX0" fmla="*/ 0 w 1293778"/>
              <a:gd name="connsiteY0" fmla="*/ 136188 h 2519464"/>
              <a:gd name="connsiteX1" fmla="*/ 233464 w 1293778"/>
              <a:gd name="connsiteY1" fmla="*/ 0 h 2519464"/>
              <a:gd name="connsiteX2" fmla="*/ 1293778 w 1293778"/>
              <a:gd name="connsiteY2" fmla="*/ 2519464 h 2519464"/>
              <a:gd name="connsiteX3" fmla="*/ 0 w 1293778"/>
              <a:gd name="connsiteY3" fmla="*/ 136188 h 251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778" h="2519464">
                <a:moveTo>
                  <a:pt x="0" y="136188"/>
                </a:moveTo>
                <a:lnTo>
                  <a:pt x="233464" y="0"/>
                </a:lnTo>
                <a:lnTo>
                  <a:pt x="1293778" y="2519464"/>
                </a:lnTo>
                <a:lnTo>
                  <a:pt x="0" y="136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249620" y="1286549"/>
            <a:ext cx="4173166" cy="2146757"/>
            <a:chOff x="1249620" y="1286549"/>
            <a:chExt cx="4173166" cy="2146757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1249620" y="1286549"/>
              <a:ext cx="4173166" cy="2146757"/>
            </a:xfrm>
            <a:custGeom>
              <a:avLst/>
              <a:gdLst>
                <a:gd name="connsiteX0" fmla="*/ 2830749 w 2830749"/>
                <a:gd name="connsiteY0" fmla="*/ 1546698 h 1546698"/>
                <a:gd name="connsiteX1" fmla="*/ 1809345 w 2830749"/>
                <a:gd name="connsiteY1" fmla="*/ 1138136 h 1546698"/>
                <a:gd name="connsiteX2" fmla="*/ 1955260 w 2830749"/>
                <a:gd name="connsiteY2" fmla="*/ 817124 h 1546698"/>
                <a:gd name="connsiteX3" fmla="*/ 321013 w 2830749"/>
                <a:gd name="connsiteY3" fmla="*/ 0 h 1546698"/>
                <a:gd name="connsiteX4" fmla="*/ 0 w 2830749"/>
                <a:gd name="connsiteY4" fmla="*/ 710119 h 1546698"/>
                <a:gd name="connsiteX5" fmla="*/ 1507787 w 2830749"/>
                <a:gd name="connsiteY5" fmla="*/ 1371600 h 1546698"/>
                <a:gd name="connsiteX6" fmla="*/ 2830749 w 2830749"/>
                <a:gd name="connsiteY6" fmla="*/ 1546698 h 1546698"/>
                <a:gd name="connsiteX0" fmla="*/ 2830749 w 2830749"/>
                <a:gd name="connsiteY0" fmla="*/ 1809345 h 1809345"/>
                <a:gd name="connsiteX1" fmla="*/ 1809345 w 2830749"/>
                <a:gd name="connsiteY1" fmla="*/ 1400783 h 1809345"/>
                <a:gd name="connsiteX2" fmla="*/ 1955260 w 2830749"/>
                <a:gd name="connsiteY2" fmla="*/ 1079771 h 1809345"/>
                <a:gd name="connsiteX3" fmla="*/ 321013 w 2830749"/>
                <a:gd name="connsiteY3" fmla="*/ 0 h 1809345"/>
                <a:gd name="connsiteX4" fmla="*/ 0 w 2830749"/>
                <a:gd name="connsiteY4" fmla="*/ 972766 h 1809345"/>
                <a:gd name="connsiteX5" fmla="*/ 1507787 w 2830749"/>
                <a:gd name="connsiteY5" fmla="*/ 1634247 h 1809345"/>
                <a:gd name="connsiteX6" fmla="*/ 2830749 w 2830749"/>
                <a:gd name="connsiteY6" fmla="*/ 1809345 h 1809345"/>
                <a:gd name="connsiteX0" fmla="*/ 2791103 w 2791103"/>
                <a:gd name="connsiteY0" fmla="*/ 1809345 h 1809345"/>
                <a:gd name="connsiteX1" fmla="*/ 1769699 w 2791103"/>
                <a:gd name="connsiteY1" fmla="*/ 1400783 h 1809345"/>
                <a:gd name="connsiteX2" fmla="*/ 1915614 w 2791103"/>
                <a:gd name="connsiteY2" fmla="*/ 1079771 h 1809345"/>
                <a:gd name="connsiteX3" fmla="*/ 281367 w 2791103"/>
                <a:gd name="connsiteY3" fmla="*/ 0 h 1809345"/>
                <a:gd name="connsiteX4" fmla="*/ 0 w 2791103"/>
                <a:gd name="connsiteY4" fmla="*/ 778212 h 1809345"/>
                <a:gd name="connsiteX5" fmla="*/ 1468141 w 2791103"/>
                <a:gd name="connsiteY5" fmla="*/ 1634247 h 1809345"/>
                <a:gd name="connsiteX6" fmla="*/ 2791103 w 2791103"/>
                <a:gd name="connsiteY6" fmla="*/ 1809345 h 18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1103" h="1809345">
                  <a:moveTo>
                    <a:pt x="2791103" y="1809345"/>
                  </a:moveTo>
                  <a:lnTo>
                    <a:pt x="1769699" y="1400783"/>
                  </a:lnTo>
                  <a:lnTo>
                    <a:pt x="1915614" y="1079771"/>
                  </a:lnTo>
                  <a:lnTo>
                    <a:pt x="281367" y="0"/>
                  </a:lnTo>
                  <a:lnTo>
                    <a:pt x="0" y="778212"/>
                  </a:lnTo>
                  <a:lnTo>
                    <a:pt x="1468141" y="1634247"/>
                  </a:lnTo>
                  <a:lnTo>
                    <a:pt x="2791103" y="180934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1" name="组合 30"/>
            <p:cNvGrpSpPr/>
            <p:nvPr userDrawn="1"/>
          </p:nvGrpSpPr>
          <p:grpSpPr>
            <a:xfrm>
              <a:off x="1916350" y="1650323"/>
              <a:ext cx="1787784" cy="1571561"/>
              <a:chOff x="1916350" y="1650323"/>
              <a:chExt cx="1787784" cy="1571561"/>
            </a:xfrm>
          </p:grpSpPr>
          <p:sp>
            <p:nvSpPr>
              <p:cNvPr id="17" name="任意多边形 16"/>
              <p:cNvSpPr/>
              <p:nvPr userDrawn="1"/>
            </p:nvSpPr>
            <p:spPr>
              <a:xfrm>
                <a:off x="1916350" y="1650323"/>
                <a:ext cx="749030" cy="933855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9030" h="933855">
                    <a:moveTo>
                      <a:pt x="126460" y="29183"/>
                    </a:moveTo>
                    <a:lnTo>
                      <a:pt x="184826" y="593387"/>
                    </a:lnTo>
                    <a:lnTo>
                      <a:pt x="350196" y="126459"/>
                    </a:lnTo>
                    <a:lnTo>
                      <a:pt x="466928" y="155642"/>
                    </a:lnTo>
                    <a:lnTo>
                      <a:pt x="466928" y="758757"/>
                    </a:lnTo>
                    <a:lnTo>
                      <a:pt x="593388" y="252919"/>
                    </a:lnTo>
                    <a:lnTo>
                      <a:pt x="749030" y="321012"/>
                    </a:lnTo>
                    <a:lnTo>
                      <a:pt x="525294" y="933855"/>
                    </a:lnTo>
                    <a:lnTo>
                      <a:pt x="350196" y="807395"/>
                    </a:lnTo>
                    <a:lnTo>
                      <a:pt x="369652" y="369651"/>
                    </a:lnTo>
                    <a:lnTo>
                      <a:pt x="214009" y="787940"/>
                    </a:lnTo>
                    <a:lnTo>
                      <a:pt x="77822" y="710119"/>
                    </a:lnTo>
                    <a:lnTo>
                      <a:pt x="0" y="0"/>
                    </a:lnTo>
                    <a:lnTo>
                      <a:pt x="126460" y="29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组合 29"/>
              <p:cNvGrpSpPr/>
              <p:nvPr userDrawn="1"/>
            </p:nvGrpSpPr>
            <p:grpSpPr>
              <a:xfrm>
                <a:off x="2574305" y="1997243"/>
                <a:ext cx="580701" cy="805808"/>
                <a:chOff x="2574305" y="1997243"/>
                <a:chExt cx="580701" cy="805808"/>
              </a:xfrm>
            </p:grpSpPr>
            <p:sp>
              <p:nvSpPr>
                <p:cNvPr id="20" name="矩形 19"/>
                <p:cNvSpPr/>
                <p:nvPr userDrawn="1"/>
              </p:nvSpPr>
              <p:spPr>
                <a:xfrm rot="1133759">
                  <a:off x="2574305" y="1997243"/>
                  <a:ext cx="580701" cy="805808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" fmla="*/ 43361 w 677978"/>
                    <a:gd name="connsiteY0" fmla="*/ 0 h 927301"/>
                    <a:gd name="connsiteX1" fmla="*/ 677978 w 677978"/>
                    <a:gd name="connsiteY1" fmla="*/ 0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43361 w 677978"/>
                    <a:gd name="connsiteY0" fmla="*/ 0 h 927301"/>
                    <a:gd name="connsiteX1" fmla="*/ 663217 w 677978"/>
                    <a:gd name="connsiteY1" fmla="*/ 77027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7978" h="927301">
                      <a:moveTo>
                        <a:pt x="43361" y="0"/>
                      </a:moveTo>
                      <a:lnTo>
                        <a:pt x="663217" y="77027"/>
                      </a:lnTo>
                      <a:lnTo>
                        <a:pt x="677978" y="927301"/>
                      </a:lnTo>
                      <a:lnTo>
                        <a:pt x="0" y="890735"/>
                      </a:lnTo>
                      <a:lnTo>
                        <a:pt x="433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 userDrawn="1"/>
              </p:nvSpPr>
              <p:spPr>
                <a:xfrm>
                  <a:off x="2648325" y="2039069"/>
                  <a:ext cx="491585" cy="722155"/>
                </a:xfrm>
                <a:custGeom>
                  <a:avLst/>
                  <a:gdLst>
                    <a:gd name="connsiteX0" fmla="*/ 252920 w 778213"/>
                    <a:gd name="connsiteY0" fmla="*/ 0 h 1050587"/>
                    <a:gd name="connsiteX1" fmla="*/ 778213 w 778213"/>
                    <a:gd name="connsiteY1" fmla="*/ 252919 h 1050587"/>
                    <a:gd name="connsiteX2" fmla="*/ 739303 w 778213"/>
                    <a:gd name="connsiteY2" fmla="*/ 359923 h 1050587"/>
                    <a:gd name="connsiteX3" fmla="*/ 291830 w 778213"/>
                    <a:gd name="connsiteY3" fmla="*/ 155642 h 1050587"/>
                    <a:gd name="connsiteX4" fmla="*/ 252920 w 778213"/>
                    <a:gd name="connsiteY4" fmla="*/ 321012 h 1050587"/>
                    <a:gd name="connsiteX5" fmla="*/ 622571 w 778213"/>
                    <a:gd name="connsiteY5" fmla="*/ 457200 h 1050587"/>
                    <a:gd name="connsiteX6" fmla="*/ 564205 w 778213"/>
                    <a:gd name="connsiteY6" fmla="*/ 612842 h 1050587"/>
                    <a:gd name="connsiteX7" fmla="*/ 223737 w 778213"/>
                    <a:gd name="connsiteY7" fmla="*/ 476655 h 1050587"/>
                    <a:gd name="connsiteX8" fmla="*/ 184826 w 778213"/>
                    <a:gd name="connsiteY8" fmla="*/ 700391 h 1050587"/>
                    <a:gd name="connsiteX9" fmla="*/ 651754 w 778213"/>
                    <a:gd name="connsiteY9" fmla="*/ 856034 h 1050587"/>
                    <a:gd name="connsiteX10" fmla="*/ 564205 w 778213"/>
                    <a:gd name="connsiteY10" fmla="*/ 1050587 h 1050587"/>
                    <a:gd name="connsiteX11" fmla="*/ 0 w 778213"/>
                    <a:gd name="connsiteY11" fmla="*/ 787940 h 1050587"/>
                    <a:gd name="connsiteX12" fmla="*/ 252920 w 778213"/>
                    <a:gd name="connsiteY12" fmla="*/ 0 h 105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78213" h="1050587">
                      <a:moveTo>
                        <a:pt x="252920" y="0"/>
                      </a:moveTo>
                      <a:lnTo>
                        <a:pt x="778213" y="252919"/>
                      </a:lnTo>
                      <a:lnTo>
                        <a:pt x="739303" y="359923"/>
                      </a:lnTo>
                      <a:lnTo>
                        <a:pt x="291830" y="155642"/>
                      </a:lnTo>
                      <a:lnTo>
                        <a:pt x="252920" y="321012"/>
                      </a:lnTo>
                      <a:lnTo>
                        <a:pt x="622571" y="457200"/>
                      </a:lnTo>
                      <a:lnTo>
                        <a:pt x="564205" y="612842"/>
                      </a:lnTo>
                      <a:lnTo>
                        <a:pt x="223737" y="476655"/>
                      </a:lnTo>
                      <a:lnTo>
                        <a:pt x="184826" y="700391"/>
                      </a:lnTo>
                      <a:lnTo>
                        <a:pt x="651754" y="856034"/>
                      </a:lnTo>
                      <a:lnTo>
                        <a:pt x="564205" y="1050587"/>
                      </a:lnTo>
                      <a:lnTo>
                        <a:pt x="0" y="787940"/>
                      </a:lnTo>
                      <a:lnTo>
                        <a:pt x="25292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矩形 22"/>
              <p:cNvSpPr/>
              <p:nvPr userDrawn="1"/>
            </p:nvSpPr>
            <p:spPr>
              <a:xfrm rot="1257813">
                <a:off x="3083506" y="2021555"/>
                <a:ext cx="620628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bg2">
                        <a:lumMod val="9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5400" b="0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 userDrawn="1"/>
        </p:nvGrpSpPr>
        <p:grpSpPr>
          <a:xfrm>
            <a:off x="1399154" y="3434478"/>
            <a:ext cx="3767640" cy="1743968"/>
            <a:chOff x="1399154" y="3434478"/>
            <a:chExt cx="3767640" cy="1743968"/>
          </a:xfrm>
        </p:grpSpPr>
        <p:sp>
          <p:nvSpPr>
            <p:cNvPr id="9" name="任意多边形 8"/>
            <p:cNvSpPr/>
            <p:nvPr userDrawn="1"/>
          </p:nvSpPr>
          <p:spPr>
            <a:xfrm>
              <a:off x="1399154" y="3552970"/>
              <a:ext cx="3767640" cy="1625476"/>
            </a:xfrm>
            <a:custGeom>
              <a:avLst/>
              <a:gdLst>
                <a:gd name="connsiteX0" fmla="*/ 2850204 w 2850204"/>
                <a:gd name="connsiteY0" fmla="*/ 0 h 1284051"/>
                <a:gd name="connsiteX1" fmla="*/ 1585608 w 2850204"/>
                <a:gd name="connsiteY1" fmla="*/ 68094 h 1284051"/>
                <a:gd name="connsiteX2" fmla="*/ 0 w 2850204"/>
                <a:gd name="connsiteY2" fmla="*/ 291830 h 1284051"/>
                <a:gd name="connsiteX3" fmla="*/ 321012 w 2850204"/>
                <a:gd name="connsiteY3" fmla="*/ 1284051 h 1284051"/>
                <a:gd name="connsiteX4" fmla="*/ 2169268 w 2850204"/>
                <a:gd name="connsiteY4" fmla="*/ 447473 h 1284051"/>
                <a:gd name="connsiteX5" fmla="*/ 2850204 w 2850204"/>
                <a:gd name="connsiteY5" fmla="*/ 0 h 1284051"/>
                <a:gd name="connsiteX0" fmla="*/ 2973021 w 2973021"/>
                <a:gd name="connsiteY0" fmla="*/ 0 h 1284051"/>
                <a:gd name="connsiteX1" fmla="*/ 1708425 w 2973021"/>
                <a:gd name="connsiteY1" fmla="*/ 68094 h 1284051"/>
                <a:gd name="connsiteX2" fmla="*/ 0 w 2973021"/>
                <a:gd name="connsiteY2" fmla="*/ 205652 h 1284051"/>
                <a:gd name="connsiteX3" fmla="*/ 443829 w 2973021"/>
                <a:gd name="connsiteY3" fmla="*/ 1284051 h 1284051"/>
                <a:gd name="connsiteX4" fmla="*/ 2292085 w 2973021"/>
                <a:gd name="connsiteY4" fmla="*/ 447473 h 1284051"/>
                <a:gd name="connsiteX5" fmla="*/ 2973021 w 2973021"/>
                <a:gd name="connsiteY5" fmla="*/ 0 h 1284051"/>
                <a:gd name="connsiteX0" fmla="*/ 2973021 w 2973021"/>
                <a:gd name="connsiteY0" fmla="*/ 0 h 1430553"/>
                <a:gd name="connsiteX1" fmla="*/ 1708425 w 2973021"/>
                <a:gd name="connsiteY1" fmla="*/ 68094 h 1430553"/>
                <a:gd name="connsiteX2" fmla="*/ 0 w 2973021"/>
                <a:gd name="connsiteY2" fmla="*/ 205652 h 1430553"/>
                <a:gd name="connsiteX3" fmla="*/ 390096 w 2973021"/>
                <a:gd name="connsiteY3" fmla="*/ 1430553 h 1430553"/>
                <a:gd name="connsiteX4" fmla="*/ 2292085 w 2973021"/>
                <a:gd name="connsiteY4" fmla="*/ 447473 h 1430553"/>
                <a:gd name="connsiteX5" fmla="*/ 2973021 w 2973021"/>
                <a:gd name="connsiteY5" fmla="*/ 0 h 1430553"/>
                <a:gd name="connsiteX0" fmla="*/ 2973021 w 2973021"/>
                <a:gd name="connsiteY0" fmla="*/ 9466 h 1440019"/>
                <a:gd name="connsiteX1" fmla="*/ 1815889 w 2973021"/>
                <a:gd name="connsiteY1" fmla="*/ 0 h 1440019"/>
                <a:gd name="connsiteX2" fmla="*/ 0 w 2973021"/>
                <a:gd name="connsiteY2" fmla="*/ 215118 h 1440019"/>
                <a:gd name="connsiteX3" fmla="*/ 390096 w 2973021"/>
                <a:gd name="connsiteY3" fmla="*/ 1440019 h 1440019"/>
                <a:gd name="connsiteX4" fmla="*/ 2292085 w 2973021"/>
                <a:gd name="connsiteY4" fmla="*/ 456939 h 1440019"/>
                <a:gd name="connsiteX5" fmla="*/ 2973021 w 2973021"/>
                <a:gd name="connsiteY5" fmla="*/ 9466 h 144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021" h="1440019">
                  <a:moveTo>
                    <a:pt x="2973021" y="9466"/>
                  </a:moveTo>
                  <a:lnTo>
                    <a:pt x="1815889" y="0"/>
                  </a:lnTo>
                  <a:lnTo>
                    <a:pt x="0" y="215118"/>
                  </a:lnTo>
                  <a:lnTo>
                    <a:pt x="390096" y="1440019"/>
                  </a:lnTo>
                  <a:lnTo>
                    <a:pt x="2292085" y="456939"/>
                  </a:lnTo>
                  <a:lnTo>
                    <a:pt x="2973021" y="946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815206" y="3434478"/>
              <a:ext cx="1957034" cy="1706107"/>
              <a:chOff x="1815206" y="3434478"/>
              <a:chExt cx="1957034" cy="1706107"/>
            </a:xfrm>
          </p:grpSpPr>
          <p:grpSp>
            <p:nvGrpSpPr>
              <p:cNvPr id="36" name="组合 35"/>
              <p:cNvGrpSpPr/>
              <p:nvPr userDrawn="1"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29" name="矩形 19"/>
                <p:cNvSpPr/>
                <p:nvPr userDrawn="1"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" fmla="*/ 43361 w 677978"/>
                    <a:gd name="connsiteY0" fmla="*/ 0 h 927301"/>
                    <a:gd name="connsiteX1" fmla="*/ 677978 w 677978"/>
                    <a:gd name="connsiteY1" fmla="*/ 0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43361 w 677978"/>
                    <a:gd name="connsiteY0" fmla="*/ 0 h 927301"/>
                    <a:gd name="connsiteX1" fmla="*/ 663217 w 677978"/>
                    <a:gd name="connsiteY1" fmla="*/ 77027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7303 w 641920"/>
                    <a:gd name="connsiteY0" fmla="*/ 0 h 927301"/>
                    <a:gd name="connsiteX1" fmla="*/ 627159 w 641920"/>
                    <a:gd name="connsiteY1" fmla="*/ 77027 h 927301"/>
                    <a:gd name="connsiteX2" fmla="*/ 641920 w 641920"/>
                    <a:gd name="connsiteY2" fmla="*/ 927301 h 927301"/>
                    <a:gd name="connsiteX3" fmla="*/ 0 w 641920"/>
                    <a:gd name="connsiteY3" fmla="*/ 846070 h 927301"/>
                    <a:gd name="connsiteX4" fmla="*/ 7303 w 641920"/>
                    <a:gd name="connsiteY4" fmla="*/ 0 h 927301"/>
                    <a:gd name="connsiteX0" fmla="*/ 63 w 705390"/>
                    <a:gd name="connsiteY0" fmla="*/ 0 h 963119"/>
                    <a:gd name="connsiteX1" fmla="*/ 690629 w 705390"/>
                    <a:gd name="connsiteY1" fmla="*/ 112845 h 963119"/>
                    <a:gd name="connsiteX2" fmla="*/ 705390 w 705390"/>
                    <a:gd name="connsiteY2" fmla="*/ 963119 h 963119"/>
                    <a:gd name="connsiteX3" fmla="*/ 63470 w 705390"/>
                    <a:gd name="connsiteY3" fmla="*/ 881888 h 963119"/>
                    <a:gd name="connsiteX4" fmla="*/ 63 w 705390"/>
                    <a:gd name="connsiteY4" fmla="*/ 0 h 963119"/>
                    <a:gd name="connsiteX0" fmla="*/ 63 w 791641"/>
                    <a:gd name="connsiteY0" fmla="*/ 0 h 963119"/>
                    <a:gd name="connsiteX1" fmla="*/ 791642 w 791641"/>
                    <a:gd name="connsiteY1" fmla="*/ 164014 h 963119"/>
                    <a:gd name="connsiteX2" fmla="*/ 705390 w 791641"/>
                    <a:gd name="connsiteY2" fmla="*/ 963119 h 963119"/>
                    <a:gd name="connsiteX3" fmla="*/ 63470 w 791641"/>
                    <a:gd name="connsiteY3" fmla="*/ 881888 h 963119"/>
                    <a:gd name="connsiteX4" fmla="*/ 63 w 791641"/>
                    <a:gd name="connsiteY4" fmla="*/ 0 h 9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任意多边形 24"/>
                <p:cNvSpPr/>
                <p:nvPr userDrawn="1"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" fmla="*/ 214586 w 749030"/>
                    <a:gd name="connsiteY0" fmla="*/ 89878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214586 w 749030"/>
                    <a:gd name="connsiteY13" fmla="*/ 89878 h 933855"/>
                    <a:gd name="connsiteX0" fmla="*/ 164554 w 698998"/>
                    <a:gd name="connsiteY0" fmla="*/ 8175 h 852152"/>
                    <a:gd name="connsiteX1" fmla="*/ 134794 w 698998"/>
                    <a:gd name="connsiteY1" fmla="*/ 511684 h 852152"/>
                    <a:gd name="connsiteX2" fmla="*/ 300164 w 698998"/>
                    <a:gd name="connsiteY2" fmla="*/ 44756 h 852152"/>
                    <a:gd name="connsiteX3" fmla="*/ 416896 w 698998"/>
                    <a:gd name="connsiteY3" fmla="*/ 73939 h 852152"/>
                    <a:gd name="connsiteX4" fmla="*/ 416896 w 698998"/>
                    <a:gd name="connsiteY4" fmla="*/ 677054 h 852152"/>
                    <a:gd name="connsiteX5" fmla="*/ 543356 w 698998"/>
                    <a:gd name="connsiteY5" fmla="*/ 171216 h 852152"/>
                    <a:gd name="connsiteX6" fmla="*/ 698998 w 698998"/>
                    <a:gd name="connsiteY6" fmla="*/ 239309 h 852152"/>
                    <a:gd name="connsiteX7" fmla="*/ 475262 w 698998"/>
                    <a:gd name="connsiteY7" fmla="*/ 852152 h 852152"/>
                    <a:gd name="connsiteX8" fmla="*/ 300164 w 698998"/>
                    <a:gd name="connsiteY8" fmla="*/ 725692 h 852152"/>
                    <a:gd name="connsiteX9" fmla="*/ 319620 w 698998"/>
                    <a:gd name="connsiteY9" fmla="*/ 287948 h 852152"/>
                    <a:gd name="connsiteX10" fmla="*/ 163977 w 698998"/>
                    <a:gd name="connsiteY10" fmla="*/ 706237 h 852152"/>
                    <a:gd name="connsiteX11" fmla="*/ 27790 w 698998"/>
                    <a:gd name="connsiteY11" fmla="*/ 628416 h 852152"/>
                    <a:gd name="connsiteX12" fmla="*/ 0 w 698998"/>
                    <a:gd name="connsiteY12" fmla="*/ 0 h 852152"/>
                    <a:gd name="connsiteX13" fmla="*/ 164554 w 698998"/>
                    <a:gd name="connsiteY13" fmla="*/ 8175 h 852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矩形 26"/>
              <p:cNvSpPr/>
              <p:nvPr userDrawn="1"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 smtClean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矩形 31"/>
              <p:cNvSpPr/>
              <p:nvPr userDrawn="1"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 smtClean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13" name="任意多边形 12"/>
          <p:cNvSpPr/>
          <p:nvPr userDrawn="1"/>
        </p:nvSpPr>
        <p:spPr>
          <a:xfrm rot="21055933">
            <a:off x="6243922" y="1075479"/>
            <a:ext cx="4718446" cy="2029406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" fmla="*/ 0 w 3492229"/>
              <a:gd name="connsiteY0" fmla="*/ 1293780 h 1293780"/>
              <a:gd name="connsiteX1" fmla="*/ 1507787 w 3492229"/>
              <a:gd name="connsiteY1" fmla="*/ 593388 h 1293780"/>
              <a:gd name="connsiteX2" fmla="*/ 3414408 w 3492229"/>
              <a:gd name="connsiteY2" fmla="*/ 0 h 1293780"/>
              <a:gd name="connsiteX3" fmla="*/ 3492229 w 3492229"/>
              <a:gd name="connsiteY3" fmla="*/ 875490 h 1293780"/>
              <a:gd name="connsiteX4" fmla="*/ 1498059 w 3492229"/>
              <a:gd name="connsiteY4" fmla="*/ 1177047 h 1293780"/>
              <a:gd name="connsiteX5" fmla="*/ 0 w 3492229"/>
              <a:gd name="connsiteY5" fmla="*/ 1293780 h 1293780"/>
              <a:gd name="connsiteX0" fmla="*/ 0 w 3589506"/>
              <a:gd name="connsiteY0" fmla="*/ 1468878 h 1468878"/>
              <a:gd name="connsiteX1" fmla="*/ 1605064 w 3589506"/>
              <a:gd name="connsiteY1" fmla="*/ 593388 h 1468878"/>
              <a:gd name="connsiteX2" fmla="*/ 3511685 w 3589506"/>
              <a:gd name="connsiteY2" fmla="*/ 0 h 1468878"/>
              <a:gd name="connsiteX3" fmla="*/ 3589506 w 3589506"/>
              <a:gd name="connsiteY3" fmla="*/ 875490 h 1468878"/>
              <a:gd name="connsiteX4" fmla="*/ 1595336 w 3589506"/>
              <a:gd name="connsiteY4" fmla="*/ 1177047 h 1468878"/>
              <a:gd name="connsiteX5" fmla="*/ 0 w 3589506"/>
              <a:gd name="connsiteY5" fmla="*/ 1468878 h 1468878"/>
              <a:gd name="connsiteX0" fmla="*/ 0 w 3861880"/>
              <a:gd name="connsiteY0" fmla="*/ 1342418 h 1342418"/>
              <a:gd name="connsiteX1" fmla="*/ 1877438 w 3861880"/>
              <a:gd name="connsiteY1" fmla="*/ 593388 h 1342418"/>
              <a:gd name="connsiteX2" fmla="*/ 3784059 w 3861880"/>
              <a:gd name="connsiteY2" fmla="*/ 0 h 1342418"/>
              <a:gd name="connsiteX3" fmla="*/ 3861880 w 3861880"/>
              <a:gd name="connsiteY3" fmla="*/ 875490 h 1342418"/>
              <a:gd name="connsiteX4" fmla="*/ 1867710 w 3861880"/>
              <a:gd name="connsiteY4" fmla="*/ 1177047 h 1342418"/>
              <a:gd name="connsiteX5" fmla="*/ 0 w 3861880"/>
              <a:gd name="connsiteY5" fmla="*/ 1342418 h 1342418"/>
              <a:gd name="connsiteX0" fmla="*/ 0 w 3861880"/>
              <a:gd name="connsiteY0" fmla="*/ 1342418 h 1566153"/>
              <a:gd name="connsiteX1" fmla="*/ 1877438 w 3861880"/>
              <a:gd name="connsiteY1" fmla="*/ 593388 h 1566153"/>
              <a:gd name="connsiteX2" fmla="*/ 3784059 w 3861880"/>
              <a:gd name="connsiteY2" fmla="*/ 0 h 1566153"/>
              <a:gd name="connsiteX3" fmla="*/ 3861880 w 3861880"/>
              <a:gd name="connsiteY3" fmla="*/ 875490 h 1566153"/>
              <a:gd name="connsiteX4" fmla="*/ 437744 w 3861880"/>
              <a:gd name="connsiteY4" fmla="*/ 1566153 h 1566153"/>
              <a:gd name="connsiteX5" fmla="*/ 0 w 3861880"/>
              <a:gd name="connsiteY5" fmla="*/ 1342418 h 1566153"/>
              <a:gd name="connsiteX0" fmla="*/ 0 w 3949429"/>
              <a:gd name="connsiteY0" fmla="*/ 1215958 h 1566153"/>
              <a:gd name="connsiteX1" fmla="*/ 1964987 w 3949429"/>
              <a:gd name="connsiteY1" fmla="*/ 593388 h 1566153"/>
              <a:gd name="connsiteX2" fmla="*/ 3871608 w 3949429"/>
              <a:gd name="connsiteY2" fmla="*/ 0 h 1566153"/>
              <a:gd name="connsiteX3" fmla="*/ 3949429 w 3949429"/>
              <a:gd name="connsiteY3" fmla="*/ 875490 h 1566153"/>
              <a:gd name="connsiteX4" fmla="*/ 525293 w 3949429"/>
              <a:gd name="connsiteY4" fmla="*/ 1566153 h 1566153"/>
              <a:gd name="connsiteX5" fmla="*/ 0 w 3949429"/>
              <a:gd name="connsiteY5" fmla="*/ 1215958 h 1566153"/>
              <a:gd name="connsiteX0" fmla="*/ 0 w 3929974"/>
              <a:gd name="connsiteY0" fmla="*/ 1352145 h 1566153"/>
              <a:gd name="connsiteX1" fmla="*/ 1945532 w 3929974"/>
              <a:gd name="connsiteY1" fmla="*/ 593388 h 1566153"/>
              <a:gd name="connsiteX2" fmla="*/ 3852153 w 3929974"/>
              <a:gd name="connsiteY2" fmla="*/ 0 h 1566153"/>
              <a:gd name="connsiteX3" fmla="*/ 3929974 w 3929974"/>
              <a:gd name="connsiteY3" fmla="*/ 875490 h 1566153"/>
              <a:gd name="connsiteX4" fmla="*/ 505838 w 3929974"/>
              <a:gd name="connsiteY4" fmla="*/ 1566153 h 1566153"/>
              <a:gd name="connsiteX5" fmla="*/ 0 w 3929974"/>
              <a:gd name="connsiteY5" fmla="*/ 1352145 h 1566153"/>
              <a:gd name="connsiteX0" fmla="*/ 0 w 4177324"/>
              <a:gd name="connsiteY0" fmla="*/ 1352145 h 1566153"/>
              <a:gd name="connsiteX1" fmla="*/ 1945532 w 4177324"/>
              <a:gd name="connsiteY1" fmla="*/ 593388 h 1566153"/>
              <a:gd name="connsiteX2" fmla="*/ 3852153 w 4177324"/>
              <a:gd name="connsiteY2" fmla="*/ 0 h 1566153"/>
              <a:gd name="connsiteX3" fmla="*/ 4177324 w 4177324"/>
              <a:gd name="connsiteY3" fmla="*/ 1001413 h 1566153"/>
              <a:gd name="connsiteX4" fmla="*/ 505838 w 4177324"/>
              <a:gd name="connsiteY4" fmla="*/ 1566153 h 1566153"/>
              <a:gd name="connsiteX5" fmla="*/ 0 w 4177324"/>
              <a:gd name="connsiteY5" fmla="*/ 1352145 h 1566153"/>
              <a:gd name="connsiteX0" fmla="*/ 0 w 4177324"/>
              <a:gd name="connsiteY0" fmla="*/ 1352145 h 1569710"/>
              <a:gd name="connsiteX1" fmla="*/ 1945532 w 4177324"/>
              <a:gd name="connsiteY1" fmla="*/ 593388 h 1569710"/>
              <a:gd name="connsiteX2" fmla="*/ 3852153 w 4177324"/>
              <a:gd name="connsiteY2" fmla="*/ 0 h 1569710"/>
              <a:gd name="connsiteX3" fmla="*/ 4177324 w 4177324"/>
              <a:gd name="connsiteY3" fmla="*/ 1001413 h 1569710"/>
              <a:gd name="connsiteX4" fmla="*/ 531352 w 4177324"/>
              <a:gd name="connsiteY4" fmla="*/ 1569710 h 1569710"/>
              <a:gd name="connsiteX5" fmla="*/ 0 w 4177324"/>
              <a:gd name="connsiteY5" fmla="*/ 1352145 h 15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324" h="1569710">
                <a:moveTo>
                  <a:pt x="0" y="1352145"/>
                </a:moveTo>
                <a:lnTo>
                  <a:pt x="1945532" y="593388"/>
                </a:lnTo>
                <a:lnTo>
                  <a:pt x="3852153" y="0"/>
                </a:lnTo>
                <a:lnTo>
                  <a:pt x="4177324" y="1001413"/>
                </a:lnTo>
                <a:lnTo>
                  <a:pt x="531352" y="1569710"/>
                </a:lnTo>
                <a:lnTo>
                  <a:pt x="0" y="135214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 userDrawn="1"/>
        </p:nvGrpSpPr>
        <p:grpSpPr>
          <a:xfrm rot="21055933">
            <a:off x="5932108" y="639109"/>
            <a:ext cx="4487084" cy="2310504"/>
            <a:chOff x="5998722" y="1111540"/>
            <a:chExt cx="4487084" cy="2310504"/>
          </a:xfrm>
        </p:grpSpPr>
        <p:sp>
          <p:nvSpPr>
            <p:cNvPr id="7" name="任意多边形 6"/>
            <p:cNvSpPr/>
            <p:nvPr userDrawn="1"/>
          </p:nvSpPr>
          <p:spPr>
            <a:xfrm>
              <a:off x="5998722" y="1111540"/>
              <a:ext cx="4451227" cy="2310504"/>
            </a:xfrm>
            <a:custGeom>
              <a:avLst/>
              <a:gdLst>
                <a:gd name="connsiteX0" fmla="*/ 0 w 3210127"/>
                <a:gd name="connsiteY0" fmla="*/ 1215958 h 1215958"/>
                <a:gd name="connsiteX1" fmla="*/ 1225685 w 3210127"/>
                <a:gd name="connsiteY1" fmla="*/ 593388 h 1215958"/>
                <a:gd name="connsiteX2" fmla="*/ 3132306 w 3210127"/>
                <a:gd name="connsiteY2" fmla="*/ 0 h 1215958"/>
                <a:gd name="connsiteX3" fmla="*/ 3210127 w 3210127"/>
                <a:gd name="connsiteY3" fmla="*/ 875490 h 1215958"/>
                <a:gd name="connsiteX4" fmla="*/ 1215957 w 3210127"/>
                <a:gd name="connsiteY4" fmla="*/ 1177047 h 1215958"/>
                <a:gd name="connsiteX5" fmla="*/ 0 w 3210127"/>
                <a:gd name="connsiteY5" fmla="*/ 1215958 h 1215958"/>
                <a:gd name="connsiteX0" fmla="*/ 0 w 3492229"/>
                <a:gd name="connsiteY0" fmla="*/ 1293780 h 1293780"/>
                <a:gd name="connsiteX1" fmla="*/ 1507787 w 3492229"/>
                <a:gd name="connsiteY1" fmla="*/ 593388 h 1293780"/>
                <a:gd name="connsiteX2" fmla="*/ 3414408 w 3492229"/>
                <a:gd name="connsiteY2" fmla="*/ 0 h 1293780"/>
                <a:gd name="connsiteX3" fmla="*/ 3492229 w 3492229"/>
                <a:gd name="connsiteY3" fmla="*/ 875490 h 1293780"/>
                <a:gd name="connsiteX4" fmla="*/ 1498059 w 3492229"/>
                <a:gd name="connsiteY4" fmla="*/ 1177047 h 1293780"/>
                <a:gd name="connsiteX5" fmla="*/ 0 w 3492229"/>
                <a:gd name="connsiteY5" fmla="*/ 1293780 h 1293780"/>
                <a:gd name="connsiteX0" fmla="*/ 0 w 3589506"/>
                <a:gd name="connsiteY0" fmla="*/ 1468878 h 1468878"/>
                <a:gd name="connsiteX1" fmla="*/ 1605064 w 3589506"/>
                <a:gd name="connsiteY1" fmla="*/ 593388 h 1468878"/>
                <a:gd name="connsiteX2" fmla="*/ 3511685 w 3589506"/>
                <a:gd name="connsiteY2" fmla="*/ 0 h 1468878"/>
                <a:gd name="connsiteX3" fmla="*/ 3589506 w 3589506"/>
                <a:gd name="connsiteY3" fmla="*/ 875490 h 1468878"/>
                <a:gd name="connsiteX4" fmla="*/ 1595336 w 3589506"/>
                <a:gd name="connsiteY4" fmla="*/ 1177047 h 1468878"/>
                <a:gd name="connsiteX5" fmla="*/ 0 w 3589506"/>
                <a:gd name="connsiteY5" fmla="*/ 1468878 h 1468878"/>
                <a:gd name="connsiteX0" fmla="*/ 0 w 3589506"/>
                <a:gd name="connsiteY0" fmla="*/ 1468878 h 1468878"/>
                <a:gd name="connsiteX1" fmla="*/ 1605064 w 3589506"/>
                <a:gd name="connsiteY1" fmla="*/ 543914 h 1468878"/>
                <a:gd name="connsiteX2" fmla="*/ 3511685 w 3589506"/>
                <a:gd name="connsiteY2" fmla="*/ 0 h 1468878"/>
                <a:gd name="connsiteX3" fmla="*/ 3589506 w 3589506"/>
                <a:gd name="connsiteY3" fmla="*/ 875490 h 1468878"/>
                <a:gd name="connsiteX4" fmla="*/ 1595336 w 3589506"/>
                <a:gd name="connsiteY4" fmla="*/ 1177047 h 1468878"/>
                <a:gd name="connsiteX5" fmla="*/ 0 w 3589506"/>
                <a:gd name="connsiteY5" fmla="*/ 1468878 h 1468878"/>
                <a:gd name="connsiteX0" fmla="*/ 0 w 3589506"/>
                <a:gd name="connsiteY0" fmla="*/ 1468878 h 1468878"/>
                <a:gd name="connsiteX1" fmla="*/ 1605064 w 3589506"/>
                <a:gd name="connsiteY1" fmla="*/ 543914 h 1468878"/>
                <a:gd name="connsiteX2" fmla="*/ 3511685 w 3589506"/>
                <a:gd name="connsiteY2" fmla="*/ 0 h 1468878"/>
                <a:gd name="connsiteX3" fmla="*/ 3589506 w 3589506"/>
                <a:gd name="connsiteY3" fmla="*/ 875490 h 1468878"/>
                <a:gd name="connsiteX4" fmla="*/ 1658091 w 3589506"/>
                <a:gd name="connsiteY4" fmla="*/ 1245074 h 1468878"/>
                <a:gd name="connsiteX5" fmla="*/ 0 w 3589506"/>
                <a:gd name="connsiteY5" fmla="*/ 1468878 h 146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506" h="1468878">
                  <a:moveTo>
                    <a:pt x="0" y="1468878"/>
                  </a:moveTo>
                  <a:lnTo>
                    <a:pt x="1605064" y="543914"/>
                  </a:lnTo>
                  <a:lnTo>
                    <a:pt x="3511685" y="0"/>
                  </a:lnTo>
                  <a:lnTo>
                    <a:pt x="3589506" y="875490"/>
                  </a:lnTo>
                  <a:lnTo>
                    <a:pt x="1658091" y="1245074"/>
                  </a:lnTo>
                  <a:lnTo>
                    <a:pt x="0" y="146887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 rot="20399427">
              <a:off x="7210550" y="1572440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045740" y="4082860"/>
            <a:ext cx="4215319" cy="2305669"/>
            <a:chOff x="6045740" y="4082860"/>
            <a:chExt cx="4215319" cy="2305669"/>
          </a:xfrm>
        </p:grpSpPr>
        <p:sp>
          <p:nvSpPr>
            <p:cNvPr id="10" name="任意多边形 9"/>
            <p:cNvSpPr/>
            <p:nvPr userDrawn="1"/>
          </p:nvSpPr>
          <p:spPr>
            <a:xfrm>
              <a:off x="6045740" y="4082860"/>
              <a:ext cx="4215319" cy="2305669"/>
            </a:xfrm>
            <a:custGeom>
              <a:avLst/>
              <a:gdLst>
                <a:gd name="connsiteX0" fmla="*/ 0 w 2373549"/>
                <a:gd name="connsiteY0" fmla="*/ 0 h 1673158"/>
                <a:gd name="connsiteX1" fmla="*/ 982493 w 2373549"/>
                <a:gd name="connsiteY1" fmla="*/ 379379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53848 w 2373549"/>
                <a:gd name="connsiteY1" fmla="*/ 231138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53848 w 2373549"/>
                <a:gd name="connsiteY1" fmla="*/ 231138 h 1673158"/>
                <a:gd name="connsiteX2" fmla="*/ 557231 w 2373549"/>
                <a:gd name="connsiteY2" fmla="*/ 3797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97668 w 2373549"/>
                <a:gd name="connsiteY1" fmla="*/ 160547 h 1673158"/>
                <a:gd name="connsiteX2" fmla="*/ 557231 w 2373549"/>
                <a:gd name="connsiteY2" fmla="*/ 3797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97668 w 2373549"/>
                <a:gd name="connsiteY1" fmla="*/ 160547 h 1673158"/>
                <a:gd name="connsiteX2" fmla="*/ 595573 w 2373549"/>
                <a:gd name="connsiteY2" fmla="*/ 302072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3549" h="1673158">
                  <a:moveTo>
                    <a:pt x="0" y="0"/>
                  </a:moveTo>
                  <a:lnTo>
                    <a:pt x="697668" y="160547"/>
                  </a:lnTo>
                  <a:lnTo>
                    <a:pt x="595573" y="302072"/>
                  </a:lnTo>
                  <a:lnTo>
                    <a:pt x="2373549" y="1011677"/>
                  </a:lnTo>
                  <a:lnTo>
                    <a:pt x="1624519" y="1673158"/>
                  </a:lnTo>
                  <a:lnTo>
                    <a:pt x="282102" y="632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6735075" y="4534683"/>
              <a:ext cx="2398254" cy="1442233"/>
              <a:chOff x="6735075" y="4534683"/>
              <a:chExt cx="2398254" cy="1442233"/>
            </a:xfrm>
          </p:grpSpPr>
          <p:sp>
            <p:nvSpPr>
              <p:cNvPr id="39" name="任意多边形 38"/>
              <p:cNvSpPr/>
              <p:nvPr userDrawn="1"/>
            </p:nvSpPr>
            <p:spPr>
              <a:xfrm>
                <a:off x="6735075" y="4534683"/>
                <a:ext cx="580125" cy="813293"/>
              </a:xfrm>
              <a:custGeom>
                <a:avLst/>
                <a:gdLst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6110 w 768485"/>
                  <a:gd name="connsiteY10" fmla="*/ 651753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8697 w 768485"/>
                  <a:gd name="connsiteY10" fmla="*/ 621734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8697 w 768485"/>
                  <a:gd name="connsiteY10" fmla="*/ 621734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70158 w 768485"/>
                  <a:gd name="connsiteY9" fmla="*/ 379027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69103 w 768485"/>
                  <a:gd name="connsiteY2" fmla="*/ 2991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69103 w 768485"/>
                  <a:gd name="connsiteY2" fmla="*/ 2991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44450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69103 w 768485"/>
                  <a:gd name="connsiteY2" fmla="*/ 2991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44450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9664 w 768485"/>
                  <a:gd name="connsiteY12" fmla="*/ 203372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8485" h="797668">
                    <a:moveTo>
                      <a:pt x="0" y="398834"/>
                    </a:moveTo>
                    <a:lnTo>
                      <a:pt x="369651" y="0"/>
                    </a:lnTo>
                    <a:lnTo>
                      <a:pt x="469103" y="29916"/>
                    </a:lnTo>
                    <a:lnTo>
                      <a:pt x="402146" y="395082"/>
                    </a:lnTo>
                    <a:lnTo>
                      <a:pt x="515566" y="418290"/>
                    </a:lnTo>
                    <a:lnTo>
                      <a:pt x="671208" y="144450"/>
                    </a:lnTo>
                    <a:lnTo>
                      <a:pt x="768485" y="194553"/>
                    </a:lnTo>
                    <a:lnTo>
                      <a:pt x="758757" y="797668"/>
                    </a:lnTo>
                    <a:lnTo>
                      <a:pt x="622570" y="729575"/>
                    </a:lnTo>
                    <a:lnTo>
                      <a:pt x="648527" y="420868"/>
                    </a:lnTo>
                    <a:lnTo>
                      <a:pt x="498697" y="583572"/>
                    </a:lnTo>
                    <a:lnTo>
                      <a:pt x="291829" y="505839"/>
                    </a:lnTo>
                    <a:lnTo>
                      <a:pt x="329664" y="203372"/>
                    </a:lnTo>
                    <a:lnTo>
                      <a:pt x="155642" y="496111"/>
                    </a:lnTo>
                    <a:lnTo>
                      <a:pt x="0" y="3988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/>
            </p:nvGrpSpPr>
            <p:grpSpPr>
              <a:xfrm>
                <a:off x="7360488" y="4744870"/>
                <a:ext cx="631922" cy="837103"/>
                <a:chOff x="7360488" y="4744870"/>
                <a:chExt cx="631922" cy="837103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 rot="714335">
                  <a:off x="7360488" y="4744870"/>
                  <a:ext cx="631922" cy="837103"/>
                </a:xfrm>
                <a:custGeom>
                  <a:avLst/>
                  <a:gdLst>
                    <a:gd name="connsiteX0" fmla="*/ 0 w 643691"/>
                    <a:gd name="connsiteY0" fmla="*/ 0 h 894945"/>
                    <a:gd name="connsiteX1" fmla="*/ 643691 w 643691"/>
                    <a:gd name="connsiteY1" fmla="*/ 0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" fmla="*/ 0 w 643691"/>
                    <a:gd name="connsiteY0" fmla="*/ 0 h 894945"/>
                    <a:gd name="connsiteX1" fmla="*/ 554527 w 643691"/>
                    <a:gd name="connsiteY1" fmla="*/ 48623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" fmla="*/ 0 w 700285"/>
                    <a:gd name="connsiteY0" fmla="*/ 13017 h 846322"/>
                    <a:gd name="connsiteX1" fmla="*/ 611121 w 700285"/>
                    <a:gd name="connsiteY1" fmla="*/ 0 h 846322"/>
                    <a:gd name="connsiteX2" fmla="*/ 700285 w 700285"/>
                    <a:gd name="connsiteY2" fmla="*/ 846322 h 846322"/>
                    <a:gd name="connsiteX3" fmla="*/ 56594 w 700285"/>
                    <a:gd name="connsiteY3" fmla="*/ 846322 h 846322"/>
                    <a:gd name="connsiteX4" fmla="*/ 0 w 700285"/>
                    <a:gd name="connsiteY4" fmla="*/ 13017 h 846322"/>
                    <a:gd name="connsiteX0" fmla="*/ 0 w 700285"/>
                    <a:gd name="connsiteY0" fmla="*/ 13017 h 846322"/>
                    <a:gd name="connsiteX1" fmla="*/ 611121 w 700285"/>
                    <a:gd name="connsiteY1" fmla="*/ 0 h 846322"/>
                    <a:gd name="connsiteX2" fmla="*/ 700285 w 700285"/>
                    <a:gd name="connsiteY2" fmla="*/ 846322 h 846322"/>
                    <a:gd name="connsiteX3" fmla="*/ 65081 w 700285"/>
                    <a:gd name="connsiteY3" fmla="*/ 745117 h 846322"/>
                    <a:gd name="connsiteX4" fmla="*/ 0 w 700285"/>
                    <a:gd name="connsiteY4" fmla="*/ 13017 h 846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285" h="846322">
                      <a:moveTo>
                        <a:pt x="0" y="13017"/>
                      </a:moveTo>
                      <a:lnTo>
                        <a:pt x="611121" y="0"/>
                      </a:lnTo>
                      <a:lnTo>
                        <a:pt x="700285" y="846322"/>
                      </a:lnTo>
                      <a:lnTo>
                        <a:pt x="65081" y="745117"/>
                      </a:lnTo>
                      <a:lnTo>
                        <a:pt x="0" y="130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 userDrawn="1"/>
              </p:nvSpPr>
              <p:spPr>
                <a:xfrm>
                  <a:off x="7485219" y="4784184"/>
                  <a:ext cx="291830" cy="690664"/>
                </a:xfrm>
                <a:custGeom>
                  <a:avLst/>
                  <a:gdLst>
                    <a:gd name="connsiteX0" fmla="*/ 126460 w 291830"/>
                    <a:gd name="connsiteY0" fmla="*/ 0 h 690664"/>
                    <a:gd name="connsiteX1" fmla="*/ 291830 w 291830"/>
                    <a:gd name="connsiteY1" fmla="*/ 68093 h 690664"/>
                    <a:gd name="connsiteX2" fmla="*/ 145915 w 291830"/>
                    <a:gd name="connsiteY2" fmla="*/ 690664 h 690664"/>
                    <a:gd name="connsiteX3" fmla="*/ 0 w 291830"/>
                    <a:gd name="connsiteY3" fmla="*/ 632298 h 690664"/>
                    <a:gd name="connsiteX4" fmla="*/ 126460 w 291830"/>
                    <a:gd name="connsiteY4" fmla="*/ 0 h 6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830" h="690664">
                      <a:moveTo>
                        <a:pt x="126460" y="0"/>
                      </a:moveTo>
                      <a:lnTo>
                        <a:pt x="291830" y="68093"/>
                      </a:lnTo>
                      <a:lnTo>
                        <a:pt x="145915" y="690664"/>
                      </a:lnTo>
                      <a:lnTo>
                        <a:pt x="0" y="632298"/>
                      </a:lnTo>
                      <a:lnTo>
                        <a:pt x="12646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矩形 42"/>
              <p:cNvSpPr/>
              <p:nvPr userDrawn="1"/>
            </p:nvSpPr>
            <p:spPr>
              <a:xfrm rot="955979">
                <a:off x="7948309" y="4776587"/>
                <a:ext cx="633507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 smtClean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44" name="组合 43"/>
              <p:cNvGrpSpPr/>
              <p:nvPr userDrawn="1"/>
            </p:nvGrpSpPr>
            <p:grpSpPr>
              <a:xfrm rot="1927329">
                <a:off x="8541103" y="5245238"/>
                <a:ext cx="592226" cy="637890"/>
                <a:chOff x="580788" y="243125"/>
                <a:chExt cx="1578752" cy="1460425"/>
              </a:xfrm>
            </p:grpSpPr>
            <p:sp>
              <p:nvSpPr>
                <p:cNvPr id="45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" fmla="*/ 0 w 1449421"/>
                    <a:gd name="connsiteY0" fmla="*/ 758810 h 1459259"/>
                    <a:gd name="connsiteX1" fmla="*/ 700391 w 1449421"/>
                    <a:gd name="connsiteY1" fmla="*/ 52 h 1459259"/>
                    <a:gd name="connsiteX2" fmla="*/ 1449421 w 1449421"/>
                    <a:gd name="connsiteY2" fmla="*/ 729627 h 1459259"/>
                    <a:gd name="connsiteX3" fmla="*/ 700391 w 1449421"/>
                    <a:gd name="connsiteY3" fmla="*/ 1459202 h 1459259"/>
                    <a:gd name="connsiteX4" fmla="*/ 0 w 1449421"/>
                    <a:gd name="connsiteY4" fmla="*/ 758810 h 1459259"/>
                    <a:gd name="connsiteX0" fmla="*/ 28543 w 1477964"/>
                    <a:gd name="connsiteY0" fmla="*/ 758810 h 1491721"/>
                    <a:gd name="connsiteX1" fmla="*/ 728934 w 1477964"/>
                    <a:gd name="connsiteY1" fmla="*/ 52 h 1491721"/>
                    <a:gd name="connsiteX2" fmla="*/ 1477964 w 1477964"/>
                    <a:gd name="connsiteY2" fmla="*/ 729627 h 1491721"/>
                    <a:gd name="connsiteX3" fmla="*/ 728934 w 1477964"/>
                    <a:gd name="connsiteY3" fmla="*/ 1459202 h 1491721"/>
                    <a:gd name="connsiteX4" fmla="*/ 193913 w 1477964"/>
                    <a:gd name="connsiteY4" fmla="*/ 1303559 h 1491721"/>
                    <a:gd name="connsiteX5" fmla="*/ 28543 w 1477964"/>
                    <a:gd name="connsiteY5" fmla="*/ 758810 h 1491721"/>
                    <a:gd name="connsiteX0" fmla="*/ 28543 w 1529782"/>
                    <a:gd name="connsiteY0" fmla="*/ 758790 h 1460392"/>
                    <a:gd name="connsiteX1" fmla="*/ 728934 w 1529782"/>
                    <a:gd name="connsiteY1" fmla="*/ 32 h 1460392"/>
                    <a:gd name="connsiteX2" fmla="*/ 1477964 w 1529782"/>
                    <a:gd name="connsiteY2" fmla="*/ 729607 h 1460392"/>
                    <a:gd name="connsiteX3" fmla="*/ 1400143 w 1529782"/>
                    <a:gd name="connsiteY3" fmla="*/ 1245173 h 1460392"/>
                    <a:gd name="connsiteX4" fmla="*/ 728934 w 1529782"/>
                    <a:gd name="connsiteY4" fmla="*/ 1459182 h 1460392"/>
                    <a:gd name="connsiteX5" fmla="*/ 193913 w 1529782"/>
                    <a:gd name="connsiteY5" fmla="*/ 1303539 h 1460392"/>
                    <a:gd name="connsiteX6" fmla="*/ 28543 w 1529782"/>
                    <a:gd name="connsiteY6" fmla="*/ 758790 h 1460392"/>
                    <a:gd name="connsiteX0" fmla="*/ 28543 w 1504087"/>
                    <a:gd name="connsiteY0" fmla="*/ 776661 h 1478263"/>
                    <a:gd name="connsiteX1" fmla="*/ 728934 w 1504087"/>
                    <a:gd name="connsiteY1" fmla="*/ 17903 h 1478263"/>
                    <a:gd name="connsiteX2" fmla="*/ 1195862 w 1504087"/>
                    <a:gd name="connsiteY2" fmla="*/ 280550 h 1478263"/>
                    <a:gd name="connsiteX3" fmla="*/ 1477964 w 1504087"/>
                    <a:gd name="connsiteY3" fmla="*/ 747478 h 1478263"/>
                    <a:gd name="connsiteX4" fmla="*/ 1400143 w 1504087"/>
                    <a:gd name="connsiteY4" fmla="*/ 1263044 h 1478263"/>
                    <a:gd name="connsiteX5" fmla="*/ 728934 w 1504087"/>
                    <a:gd name="connsiteY5" fmla="*/ 1477053 h 1478263"/>
                    <a:gd name="connsiteX6" fmla="*/ 193913 w 1504087"/>
                    <a:gd name="connsiteY6" fmla="*/ 1321410 h 1478263"/>
                    <a:gd name="connsiteX7" fmla="*/ 28543 w 1504087"/>
                    <a:gd name="connsiteY7" fmla="*/ 776661 h 1478263"/>
                    <a:gd name="connsiteX0" fmla="*/ 2872 w 1478416"/>
                    <a:gd name="connsiteY0" fmla="*/ 758823 h 1460425"/>
                    <a:gd name="connsiteX1" fmla="*/ 275247 w 1478416"/>
                    <a:gd name="connsiteY1" fmla="*/ 243258 h 1460425"/>
                    <a:gd name="connsiteX2" fmla="*/ 703263 w 1478416"/>
                    <a:gd name="connsiteY2" fmla="*/ 65 h 1460425"/>
                    <a:gd name="connsiteX3" fmla="*/ 1170191 w 1478416"/>
                    <a:gd name="connsiteY3" fmla="*/ 262712 h 1460425"/>
                    <a:gd name="connsiteX4" fmla="*/ 1452293 w 1478416"/>
                    <a:gd name="connsiteY4" fmla="*/ 729640 h 1460425"/>
                    <a:gd name="connsiteX5" fmla="*/ 1374472 w 1478416"/>
                    <a:gd name="connsiteY5" fmla="*/ 1245206 h 1460425"/>
                    <a:gd name="connsiteX6" fmla="*/ 703263 w 1478416"/>
                    <a:gd name="connsiteY6" fmla="*/ 1459215 h 1460425"/>
                    <a:gd name="connsiteX7" fmla="*/ 168242 w 1478416"/>
                    <a:gd name="connsiteY7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8" name="矩形 47"/>
          <p:cNvSpPr/>
          <p:nvPr userDrawn="1"/>
        </p:nvSpPr>
        <p:spPr>
          <a:xfrm rot="21340493">
            <a:off x="6238397" y="3064645"/>
            <a:ext cx="2611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CRYPTO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1" name="矩形 50"/>
          <p:cNvSpPr/>
          <p:nvPr userDrawn="1"/>
        </p:nvSpPr>
        <p:spPr>
          <a:xfrm rot="726325">
            <a:off x="8498276" y="3565359"/>
            <a:ext cx="299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PENTEST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3" name="任意多边形 52"/>
          <p:cNvSpPr/>
          <p:nvPr userDrawn="1"/>
        </p:nvSpPr>
        <p:spPr>
          <a:xfrm>
            <a:off x="2577830" y="894945"/>
            <a:ext cx="2821021" cy="2334638"/>
          </a:xfrm>
          <a:custGeom>
            <a:avLst/>
            <a:gdLst>
              <a:gd name="connsiteX0" fmla="*/ 29183 w 2821021"/>
              <a:gd name="connsiteY0" fmla="*/ 0 h 2334638"/>
              <a:gd name="connsiteX1" fmla="*/ 1964987 w 2821021"/>
              <a:gd name="connsiteY1" fmla="*/ 1702340 h 2334638"/>
              <a:gd name="connsiteX2" fmla="*/ 2033081 w 2821021"/>
              <a:gd name="connsiteY2" fmla="*/ 1575881 h 2334638"/>
              <a:gd name="connsiteX3" fmla="*/ 2821021 w 2821021"/>
              <a:gd name="connsiteY3" fmla="*/ 2334638 h 2334638"/>
              <a:gd name="connsiteX4" fmla="*/ 2188723 w 2821021"/>
              <a:gd name="connsiteY4" fmla="*/ 2120629 h 2334638"/>
              <a:gd name="connsiteX5" fmla="*/ 0 w 2821021"/>
              <a:gd name="connsiteY5" fmla="*/ 77821 h 2334638"/>
              <a:gd name="connsiteX6" fmla="*/ 29183 w 2821021"/>
              <a:gd name="connsiteY6" fmla="*/ 0 h 2334638"/>
              <a:gd name="connsiteX0" fmla="*/ 29183 w 2821021"/>
              <a:gd name="connsiteY0" fmla="*/ 0 h 2334638"/>
              <a:gd name="connsiteX1" fmla="*/ 1964987 w 2821021"/>
              <a:gd name="connsiteY1" fmla="*/ 1702340 h 2334638"/>
              <a:gd name="connsiteX2" fmla="*/ 2033081 w 2821021"/>
              <a:gd name="connsiteY2" fmla="*/ 1575881 h 2334638"/>
              <a:gd name="connsiteX3" fmla="*/ 2821021 w 2821021"/>
              <a:gd name="connsiteY3" fmla="*/ 2334638 h 2334638"/>
              <a:gd name="connsiteX4" fmla="*/ 2237361 w 2821021"/>
              <a:gd name="connsiteY4" fmla="*/ 2081718 h 2334638"/>
              <a:gd name="connsiteX5" fmla="*/ 0 w 2821021"/>
              <a:gd name="connsiteY5" fmla="*/ 77821 h 2334638"/>
              <a:gd name="connsiteX6" fmla="*/ 29183 w 2821021"/>
              <a:gd name="connsiteY6" fmla="*/ 0 h 2334638"/>
              <a:gd name="connsiteX0" fmla="*/ 29183 w 2821021"/>
              <a:gd name="connsiteY0" fmla="*/ 0 h 2334638"/>
              <a:gd name="connsiteX1" fmla="*/ 1964987 w 2821021"/>
              <a:gd name="connsiteY1" fmla="*/ 1702340 h 2334638"/>
              <a:gd name="connsiteX2" fmla="*/ 2033081 w 2821021"/>
              <a:gd name="connsiteY2" fmla="*/ 1575881 h 2334638"/>
              <a:gd name="connsiteX3" fmla="*/ 2821021 w 2821021"/>
              <a:gd name="connsiteY3" fmla="*/ 2334638 h 2334638"/>
              <a:gd name="connsiteX4" fmla="*/ 2256816 w 2821021"/>
              <a:gd name="connsiteY4" fmla="*/ 2052535 h 2334638"/>
              <a:gd name="connsiteX5" fmla="*/ 0 w 2821021"/>
              <a:gd name="connsiteY5" fmla="*/ 77821 h 2334638"/>
              <a:gd name="connsiteX6" fmla="*/ 29183 w 2821021"/>
              <a:gd name="connsiteY6" fmla="*/ 0 h 233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021" h="2334638">
                <a:moveTo>
                  <a:pt x="29183" y="0"/>
                </a:moveTo>
                <a:lnTo>
                  <a:pt x="1964987" y="1702340"/>
                </a:lnTo>
                <a:lnTo>
                  <a:pt x="2033081" y="1575881"/>
                </a:lnTo>
                <a:lnTo>
                  <a:pt x="2821021" y="2334638"/>
                </a:lnTo>
                <a:lnTo>
                  <a:pt x="2256816" y="2052535"/>
                </a:lnTo>
                <a:lnTo>
                  <a:pt x="0" y="77821"/>
                </a:lnTo>
                <a:lnTo>
                  <a:pt x="2918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52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527540" y="146649"/>
            <a:ext cx="6547449" cy="5907776"/>
            <a:chOff x="2527540" y="146649"/>
            <a:chExt cx="6547449" cy="5907776"/>
          </a:xfrm>
        </p:grpSpPr>
        <p:sp>
          <p:nvSpPr>
            <p:cNvPr id="6" name="五角星 5"/>
            <p:cNvSpPr/>
            <p:nvPr userDrawn="1"/>
          </p:nvSpPr>
          <p:spPr>
            <a:xfrm rot="233368">
              <a:off x="2527540" y="146649"/>
              <a:ext cx="6547449" cy="590777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角星 6"/>
            <p:cNvSpPr/>
            <p:nvPr userDrawn="1"/>
          </p:nvSpPr>
          <p:spPr>
            <a:xfrm rot="233368">
              <a:off x="4240958" y="1802849"/>
              <a:ext cx="3120611" cy="2815733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角星 7"/>
            <p:cNvSpPr/>
            <p:nvPr userDrawn="1"/>
          </p:nvSpPr>
          <p:spPr>
            <a:xfrm rot="233368">
              <a:off x="4585420" y="2181867"/>
              <a:ext cx="2421722" cy="218512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角星 8"/>
            <p:cNvSpPr/>
            <p:nvPr userDrawn="1"/>
          </p:nvSpPr>
          <p:spPr>
            <a:xfrm rot="233368">
              <a:off x="4747603" y="2328205"/>
              <a:ext cx="2097355" cy="1892447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 userDrawn="1"/>
          </p:nvSpPr>
          <p:spPr>
            <a:xfrm rot="233368">
              <a:off x="5057346" y="2607687"/>
              <a:ext cx="1477867" cy="133348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角星 10"/>
            <p:cNvSpPr/>
            <p:nvPr userDrawn="1"/>
          </p:nvSpPr>
          <p:spPr>
            <a:xfrm rot="233368">
              <a:off x="5260234" y="2811424"/>
              <a:ext cx="1072089" cy="96734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1118229" y="993984"/>
            <a:ext cx="1876267" cy="1293975"/>
            <a:chOff x="1118229" y="993984"/>
            <a:chExt cx="1876267" cy="1293975"/>
          </a:xfrm>
        </p:grpSpPr>
        <p:sp>
          <p:nvSpPr>
            <p:cNvPr id="14" name="任意多边形 13"/>
            <p:cNvSpPr/>
            <p:nvPr userDrawn="1"/>
          </p:nvSpPr>
          <p:spPr>
            <a:xfrm rot="19478400">
              <a:off x="1118229" y="1354104"/>
              <a:ext cx="749030" cy="933855"/>
            </a:xfrm>
            <a:custGeom>
              <a:avLst/>
              <a:gdLst>
                <a:gd name="connsiteX0" fmla="*/ 126460 w 749030"/>
                <a:gd name="connsiteY0" fmla="*/ 29183 h 933855"/>
                <a:gd name="connsiteX1" fmla="*/ 184826 w 749030"/>
                <a:gd name="connsiteY1" fmla="*/ 593387 h 933855"/>
                <a:gd name="connsiteX2" fmla="*/ 350196 w 749030"/>
                <a:gd name="connsiteY2" fmla="*/ 126459 h 933855"/>
                <a:gd name="connsiteX3" fmla="*/ 466928 w 749030"/>
                <a:gd name="connsiteY3" fmla="*/ 155642 h 933855"/>
                <a:gd name="connsiteX4" fmla="*/ 466928 w 749030"/>
                <a:gd name="connsiteY4" fmla="*/ 758757 h 933855"/>
                <a:gd name="connsiteX5" fmla="*/ 593388 w 749030"/>
                <a:gd name="connsiteY5" fmla="*/ 252919 h 933855"/>
                <a:gd name="connsiteX6" fmla="*/ 749030 w 749030"/>
                <a:gd name="connsiteY6" fmla="*/ 321012 h 933855"/>
                <a:gd name="connsiteX7" fmla="*/ 525294 w 749030"/>
                <a:gd name="connsiteY7" fmla="*/ 933855 h 933855"/>
                <a:gd name="connsiteX8" fmla="*/ 350196 w 749030"/>
                <a:gd name="connsiteY8" fmla="*/ 807395 h 933855"/>
                <a:gd name="connsiteX9" fmla="*/ 369652 w 749030"/>
                <a:gd name="connsiteY9" fmla="*/ 369651 h 933855"/>
                <a:gd name="connsiteX10" fmla="*/ 214009 w 749030"/>
                <a:gd name="connsiteY10" fmla="*/ 787940 h 933855"/>
                <a:gd name="connsiteX11" fmla="*/ 77822 w 749030"/>
                <a:gd name="connsiteY11" fmla="*/ 710119 h 933855"/>
                <a:gd name="connsiteX12" fmla="*/ 0 w 749030"/>
                <a:gd name="connsiteY12" fmla="*/ 0 h 933855"/>
                <a:gd name="connsiteX13" fmla="*/ 126460 w 749030"/>
                <a:gd name="connsiteY13" fmla="*/ 29183 h 93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030" h="933855">
                  <a:moveTo>
                    <a:pt x="126460" y="29183"/>
                  </a:moveTo>
                  <a:lnTo>
                    <a:pt x="184826" y="593387"/>
                  </a:lnTo>
                  <a:lnTo>
                    <a:pt x="350196" y="126459"/>
                  </a:lnTo>
                  <a:lnTo>
                    <a:pt x="466928" y="155642"/>
                  </a:lnTo>
                  <a:lnTo>
                    <a:pt x="466928" y="758757"/>
                  </a:lnTo>
                  <a:lnTo>
                    <a:pt x="593388" y="252919"/>
                  </a:lnTo>
                  <a:lnTo>
                    <a:pt x="749030" y="321012"/>
                  </a:lnTo>
                  <a:lnTo>
                    <a:pt x="525294" y="933855"/>
                  </a:lnTo>
                  <a:lnTo>
                    <a:pt x="350196" y="807395"/>
                  </a:lnTo>
                  <a:lnTo>
                    <a:pt x="369652" y="369651"/>
                  </a:lnTo>
                  <a:lnTo>
                    <a:pt x="214009" y="787940"/>
                  </a:lnTo>
                  <a:lnTo>
                    <a:pt x="77822" y="710119"/>
                  </a:lnTo>
                  <a:lnTo>
                    <a:pt x="0" y="0"/>
                  </a:lnTo>
                  <a:lnTo>
                    <a:pt x="126460" y="29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834054" y="1316779"/>
              <a:ext cx="580701" cy="805808"/>
              <a:chOff x="1834054" y="1316779"/>
              <a:chExt cx="580701" cy="805808"/>
            </a:xfrm>
          </p:grpSpPr>
          <p:sp>
            <p:nvSpPr>
              <p:cNvPr id="17" name="矩形 19"/>
              <p:cNvSpPr/>
              <p:nvPr userDrawn="1"/>
            </p:nvSpPr>
            <p:spPr>
              <a:xfrm rot="20612159">
                <a:off x="1834054" y="1316779"/>
                <a:ext cx="580701" cy="805808"/>
              </a:xfrm>
              <a:custGeom>
                <a:avLst/>
                <a:gdLst>
                  <a:gd name="connsiteX0" fmla="*/ 0 w 634617"/>
                  <a:gd name="connsiteY0" fmla="*/ 0 h 927301"/>
                  <a:gd name="connsiteX1" fmla="*/ 634617 w 634617"/>
                  <a:gd name="connsiteY1" fmla="*/ 0 h 927301"/>
                  <a:gd name="connsiteX2" fmla="*/ 634617 w 634617"/>
                  <a:gd name="connsiteY2" fmla="*/ 927301 h 927301"/>
                  <a:gd name="connsiteX3" fmla="*/ 0 w 634617"/>
                  <a:gd name="connsiteY3" fmla="*/ 927301 h 927301"/>
                  <a:gd name="connsiteX4" fmla="*/ 0 w 634617"/>
                  <a:gd name="connsiteY4" fmla="*/ 0 h 927301"/>
                  <a:gd name="connsiteX0" fmla="*/ 43361 w 677978"/>
                  <a:gd name="connsiteY0" fmla="*/ 0 h 927301"/>
                  <a:gd name="connsiteX1" fmla="*/ 677978 w 677978"/>
                  <a:gd name="connsiteY1" fmla="*/ 0 h 927301"/>
                  <a:gd name="connsiteX2" fmla="*/ 677978 w 677978"/>
                  <a:gd name="connsiteY2" fmla="*/ 927301 h 927301"/>
                  <a:gd name="connsiteX3" fmla="*/ 0 w 677978"/>
                  <a:gd name="connsiteY3" fmla="*/ 890735 h 927301"/>
                  <a:gd name="connsiteX4" fmla="*/ 43361 w 677978"/>
                  <a:gd name="connsiteY4" fmla="*/ 0 h 927301"/>
                  <a:gd name="connsiteX0" fmla="*/ 43361 w 677978"/>
                  <a:gd name="connsiteY0" fmla="*/ 0 h 927301"/>
                  <a:gd name="connsiteX1" fmla="*/ 663217 w 677978"/>
                  <a:gd name="connsiteY1" fmla="*/ 77027 h 927301"/>
                  <a:gd name="connsiteX2" fmla="*/ 677978 w 677978"/>
                  <a:gd name="connsiteY2" fmla="*/ 927301 h 927301"/>
                  <a:gd name="connsiteX3" fmla="*/ 0 w 677978"/>
                  <a:gd name="connsiteY3" fmla="*/ 890735 h 927301"/>
                  <a:gd name="connsiteX4" fmla="*/ 43361 w 677978"/>
                  <a:gd name="connsiteY4" fmla="*/ 0 h 92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978" h="927301">
                    <a:moveTo>
                      <a:pt x="43361" y="0"/>
                    </a:moveTo>
                    <a:lnTo>
                      <a:pt x="663217" y="77027"/>
                    </a:lnTo>
                    <a:lnTo>
                      <a:pt x="677978" y="927301"/>
                    </a:lnTo>
                    <a:lnTo>
                      <a:pt x="0" y="890735"/>
                    </a:lnTo>
                    <a:lnTo>
                      <a:pt x="4336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 userDrawn="1"/>
            </p:nvSpPr>
            <p:spPr>
              <a:xfrm rot="19478400">
                <a:off x="1902639" y="1341555"/>
                <a:ext cx="491585" cy="722155"/>
              </a:xfrm>
              <a:custGeom>
                <a:avLst/>
                <a:gdLst>
                  <a:gd name="connsiteX0" fmla="*/ 252920 w 778213"/>
                  <a:gd name="connsiteY0" fmla="*/ 0 h 1050587"/>
                  <a:gd name="connsiteX1" fmla="*/ 778213 w 778213"/>
                  <a:gd name="connsiteY1" fmla="*/ 252919 h 1050587"/>
                  <a:gd name="connsiteX2" fmla="*/ 739303 w 778213"/>
                  <a:gd name="connsiteY2" fmla="*/ 359923 h 1050587"/>
                  <a:gd name="connsiteX3" fmla="*/ 291830 w 778213"/>
                  <a:gd name="connsiteY3" fmla="*/ 155642 h 1050587"/>
                  <a:gd name="connsiteX4" fmla="*/ 252920 w 778213"/>
                  <a:gd name="connsiteY4" fmla="*/ 321012 h 1050587"/>
                  <a:gd name="connsiteX5" fmla="*/ 622571 w 778213"/>
                  <a:gd name="connsiteY5" fmla="*/ 457200 h 1050587"/>
                  <a:gd name="connsiteX6" fmla="*/ 564205 w 778213"/>
                  <a:gd name="connsiteY6" fmla="*/ 612842 h 1050587"/>
                  <a:gd name="connsiteX7" fmla="*/ 223737 w 778213"/>
                  <a:gd name="connsiteY7" fmla="*/ 476655 h 1050587"/>
                  <a:gd name="connsiteX8" fmla="*/ 184826 w 778213"/>
                  <a:gd name="connsiteY8" fmla="*/ 700391 h 1050587"/>
                  <a:gd name="connsiteX9" fmla="*/ 651754 w 778213"/>
                  <a:gd name="connsiteY9" fmla="*/ 856034 h 1050587"/>
                  <a:gd name="connsiteX10" fmla="*/ 564205 w 778213"/>
                  <a:gd name="connsiteY10" fmla="*/ 1050587 h 1050587"/>
                  <a:gd name="connsiteX11" fmla="*/ 0 w 778213"/>
                  <a:gd name="connsiteY11" fmla="*/ 787940 h 1050587"/>
                  <a:gd name="connsiteX12" fmla="*/ 252920 w 778213"/>
                  <a:gd name="connsiteY12" fmla="*/ 0 h 105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8213" h="1050587">
                    <a:moveTo>
                      <a:pt x="252920" y="0"/>
                    </a:moveTo>
                    <a:lnTo>
                      <a:pt x="778213" y="252919"/>
                    </a:lnTo>
                    <a:lnTo>
                      <a:pt x="739303" y="359923"/>
                    </a:lnTo>
                    <a:lnTo>
                      <a:pt x="291830" y="155642"/>
                    </a:lnTo>
                    <a:lnTo>
                      <a:pt x="252920" y="321012"/>
                    </a:lnTo>
                    <a:lnTo>
                      <a:pt x="622571" y="457200"/>
                    </a:lnTo>
                    <a:lnTo>
                      <a:pt x="564205" y="612842"/>
                    </a:lnTo>
                    <a:lnTo>
                      <a:pt x="223737" y="476655"/>
                    </a:lnTo>
                    <a:lnTo>
                      <a:pt x="184826" y="700391"/>
                    </a:lnTo>
                    <a:lnTo>
                      <a:pt x="651754" y="856034"/>
                    </a:lnTo>
                    <a:lnTo>
                      <a:pt x="564205" y="1050587"/>
                    </a:lnTo>
                    <a:lnTo>
                      <a:pt x="0" y="787940"/>
                    </a:lnTo>
                    <a:lnTo>
                      <a:pt x="25292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 userDrawn="1"/>
          </p:nvSpPr>
          <p:spPr>
            <a:xfrm rot="20736213">
              <a:off x="2373868" y="993984"/>
              <a:ext cx="62062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 smtClean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5400" b="0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1651735" y="4572960"/>
            <a:ext cx="2023439" cy="1446550"/>
            <a:chOff x="1651735" y="4572960"/>
            <a:chExt cx="2023439" cy="1446550"/>
          </a:xfrm>
        </p:grpSpPr>
        <p:grpSp>
          <p:nvGrpSpPr>
            <p:cNvPr id="38" name="组合 37"/>
            <p:cNvGrpSpPr/>
            <p:nvPr userDrawn="1"/>
          </p:nvGrpSpPr>
          <p:grpSpPr>
            <a:xfrm>
              <a:off x="2425971" y="4903102"/>
              <a:ext cx="679484" cy="836933"/>
              <a:chOff x="2425971" y="4903102"/>
              <a:chExt cx="679484" cy="836933"/>
            </a:xfrm>
          </p:grpSpPr>
          <p:sp>
            <p:nvSpPr>
              <p:cNvPr id="23" name="矩形 19"/>
              <p:cNvSpPr/>
              <p:nvPr userDrawn="1"/>
            </p:nvSpPr>
            <p:spPr>
              <a:xfrm rot="21269237">
                <a:off x="2425971" y="4903102"/>
                <a:ext cx="678056" cy="836933"/>
              </a:xfrm>
              <a:custGeom>
                <a:avLst/>
                <a:gdLst>
                  <a:gd name="connsiteX0" fmla="*/ 0 w 634617"/>
                  <a:gd name="connsiteY0" fmla="*/ 0 h 927301"/>
                  <a:gd name="connsiteX1" fmla="*/ 634617 w 634617"/>
                  <a:gd name="connsiteY1" fmla="*/ 0 h 927301"/>
                  <a:gd name="connsiteX2" fmla="*/ 634617 w 634617"/>
                  <a:gd name="connsiteY2" fmla="*/ 927301 h 927301"/>
                  <a:gd name="connsiteX3" fmla="*/ 0 w 634617"/>
                  <a:gd name="connsiteY3" fmla="*/ 927301 h 927301"/>
                  <a:gd name="connsiteX4" fmla="*/ 0 w 634617"/>
                  <a:gd name="connsiteY4" fmla="*/ 0 h 927301"/>
                  <a:gd name="connsiteX0" fmla="*/ 43361 w 677978"/>
                  <a:gd name="connsiteY0" fmla="*/ 0 h 927301"/>
                  <a:gd name="connsiteX1" fmla="*/ 677978 w 677978"/>
                  <a:gd name="connsiteY1" fmla="*/ 0 h 927301"/>
                  <a:gd name="connsiteX2" fmla="*/ 677978 w 677978"/>
                  <a:gd name="connsiteY2" fmla="*/ 927301 h 927301"/>
                  <a:gd name="connsiteX3" fmla="*/ 0 w 677978"/>
                  <a:gd name="connsiteY3" fmla="*/ 890735 h 927301"/>
                  <a:gd name="connsiteX4" fmla="*/ 43361 w 677978"/>
                  <a:gd name="connsiteY4" fmla="*/ 0 h 927301"/>
                  <a:gd name="connsiteX0" fmla="*/ 43361 w 677978"/>
                  <a:gd name="connsiteY0" fmla="*/ 0 h 927301"/>
                  <a:gd name="connsiteX1" fmla="*/ 663217 w 677978"/>
                  <a:gd name="connsiteY1" fmla="*/ 77027 h 927301"/>
                  <a:gd name="connsiteX2" fmla="*/ 677978 w 677978"/>
                  <a:gd name="connsiteY2" fmla="*/ 927301 h 927301"/>
                  <a:gd name="connsiteX3" fmla="*/ 0 w 677978"/>
                  <a:gd name="connsiteY3" fmla="*/ 890735 h 927301"/>
                  <a:gd name="connsiteX4" fmla="*/ 43361 w 677978"/>
                  <a:gd name="connsiteY4" fmla="*/ 0 h 927301"/>
                  <a:gd name="connsiteX0" fmla="*/ 7303 w 641920"/>
                  <a:gd name="connsiteY0" fmla="*/ 0 h 927301"/>
                  <a:gd name="connsiteX1" fmla="*/ 627159 w 641920"/>
                  <a:gd name="connsiteY1" fmla="*/ 77027 h 927301"/>
                  <a:gd name="connsiteX2" fmla="*/ 641920 w 641920"/>
                  <a:gd name="connsiteY2" fmla="*/ 927301 h 927301"/>
                  <a:gd name="connsiteX3" fmla="*/ 0 w 641920"/>
                  <a:gd name="connsiteY3" fmla="*/ 846070 h 927301"/>
                  <a:gd name="connsiteX4" fmla="*/ 7303 w 641920"/>
                  <a:gd name="connsiteY4" fmla="*/ 0 h 927301"/>
                  <a:gd name="connsiteX0" fmla="*/ 63 w 705390"/>
                  <a:gd name="connsiteY0" fmla="*/ 0 h 963119"/>
                  <a:gd name="connsiteX1" fmla="*/ 690629 w 705390"/>
                  <a:gd name="connsiteY1" fmla="*/ 112845 h 963119"/>
                  <a:gd name="connsiteX2" fmla="*/ 705390 w 705390"/>
                  <a:gd name="connsiteY2" fmla="*/ 963119 h 963119"/>
                  <a:gd name="connsiteX3" fmla="*/ 63470 w 705390"/>
                  <a:gd name="connsiteY3" fmla="*/ 881888 h 963119"/>
                  <a:gd name="connsiteX4" fmla="*/ 63 w 705390"/>
                  <a:gd name="connsiteY4" fmla="*/ 0 h 963119"/>
                  <a:gd name="connsiteX0" fmla="*/ 63 w 791641"/>
                  <a:gd name="connsiteY0" fmla="*/ 0 h 963119"/>
                  <a:gd name="connsiteX1" fmla="*/ 791642 w 791641"/>
                  <a:gd name="connsiteY1" fmla="*/ 164014 h 963119"/>
                  <a:gd name="connsiteX2" fmla="*/ 705390 w 791641"/>
                  <a:gd name="connsiteY2" fmla="*/ 963119 h 963119"/>
                  <a:gd name="connsiteX3" fmla="*/ 63470 w 791641"/>
                  <a:gd name="connsiteY3" fmla="*/ 881888 h 963119"/>
                  <a:gd name="connsiteX4" fmla="*/ 63 w 791641"/>
                  <a:gd name="connsiteY4" fmla="*/ 0 h 963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641" h="963119">
                    <a:moveTo>
                      <a:pt x="63" y="0"/>
                    </a:moveTo>
                    <a:lnTo>
                      <a:pt x="791642" y="164014"/>
                    </a:lnTo>
                    <a:lnTo>
                      <a:pt x="705390" y="963119"/>
                    </a:lnTo>
                    <a:lnTo>
                      <a:pt x="63470" y="881888"/>
                    </a:lnTo>
                    <a:cubicBezTo>
                      <a:pt x="65904" y="599865"/>
                      <a:pt x="-2371" y="282023"/>
                      <a:pt x="6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 userDrawn="1"/>
            </p:nvSpPr>
            <p:spPr>
              <a:xfrm rot="20827850">
                <a:off x="2500156" y="5026029"/>
                <a:ext cx="605299" cy="696591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  <a:gd name="connsiteX0" fmla="*/ 214586 w 749030"/>
                  <a:gd name="connsiteY0" fmla="*/ 89878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214586 w 749030"/>
                  <a:gd name="connsiteY13" fmla="*/ 89878 h 933855"/>
                  <a:gd name="connsiteX0" fmla="*/ 164554 w 698998"/>
                  <a:gd name="connsiteY0" fmla="*/ 8175 h 852152"/>
                  <a:gd name="connsiteX1" fmla="*/ 134794 w 698998"/>
                  <a:gd name="connsiteY1" fmla="*/ 511684 h 852152"/>
                  <a:gd name="connsiteX2" fmla="*/ 300164 w 698998"/>
                  <a:gd name="connsiteY2" fmla="*/ 44756 h 852152"/>
                  <a:gd name="connsiteX3" fmla="*/ 416896 w 698998"/>
                  <a:gd name="connsiteY3" fmla="*/ 73939 h 852152"/>
                  <a:gd name="connsiteX4" fmla="*/ 416896 w 698998"/>
                  <a:gd name="connsiteY4" fmla="*/ 677054 h 852152"/>
                  <a:gd name="connsiteX5" fmla="*/ 543356 w 698998"/>
                  <a:gd name="connsiteY5" fmla="*/ 171216 h 852152"/>
                  <a:gd name="connsiteX6" fmla="*/ 698998 w 698998"/>
                  <a:gd name="connsiteY6" fmla="*/ 239309 h 852152"/>
                  <a:gd name="connsiteX7" fmla="*/ 475262 w 698998"/>
                  <a:gd name="connsiteY7" fmla="*/ 852152 h 852152"/>
                  <a:gd name="connsiteX8" fmla="*/ 300164 w 698998"/>
                  <a:gd name="connsiteY8" fmla="*/ 725692 h 852152"/>
                  <a:gd name="connsiteX9" fmla="*/ 319620 w 698998"/>
                  <a:gd name="connsiteY9" fmla="*/ 287948 h 852152"/>
                  <a:gd name="connsiteX10" fmla="*/ 163977 w 698998"/>
                  <a:gd name="connsiteY10" fmla="*/ 706237 h 852152"/>
                  <a:gd name="connsiteX11" fmla="*/ 27790 w 698998"/>
                  <a:gd name="connsiteY11" fmla="*/ 628416 h 852152"/>
                  <a:gd name="connsiteX12" fmla="*/ 0 w 698998"/>
                  <a:gd name="connsiteY12" fmla="*/ 0 h 852152"/>
                  <a:gd name="connsiteX13" fmla="*/ 164554 w 698998"/>
                  <a:gd name="connsiteY13" fmla="*/ 8175 h 852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8998" h="852152">
                    <a:moveTo>
                      <a:pt x="164554" y="8175"/>
                    </a:moveTo>
                    <a:lnTo>
                      <a:pt x="134794" y="511684"/>
                    </a:lnTo>
                    <a:lnTo>
                      <a:pt x="300164" y="44756"/>
                    </a:lnTo>
                    <a:lnTo>
                      <a:pt x="416896" y="73939"/>
                    </a:lnTo>
                    <a:lnTo>
                      <a:pt x="416896" y="677054"/>
                    </a:lnTo>
                    <a:lnTo>
                      <a:pt x="543356" y="171216"/>
                    </a:lnTo>
                    <a:lnTo>
                      <a:pt x="698998" y="239309"/>
                    </a:lnTo>
                    <a:lnTo>
                      <a:pt x="475262" y="852152"/>
                    </a:lnTo>
                    <a:lnTo>
                      <a:pt x="300164" y="725692"/>
                    </a:lnTo>
                    <a:lnTo>
                      <a:pt x="319620" y="287948"/>
                    </a:lnTo>
                    <a:lnTo>
                      <a:pt x="163977" y="706237"/>
                    </a:lnTo>
                    <a:lnTo>
                      <a:pt x="27790" y="628416"/>
                    </a:lnTo>
                    <a:lnTo>
                      <a:pt x="0" y="0"/>
                    </a:lnTo>
                    <a:lnTo>
                      <a:pt x="164554" y="8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 userDrawn="1"/>
          </p:nvSpPr>
          <p:spPr>
            <a:xfrm rot="21578093">
              <a:off x="3188290" y="4824394"/>
              <a:ext cx="486884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6600" b="1" cap="none" spc="50" dirty="0" smtClean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zh-CN" altLang="en-US" sz="4800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 Math" panose="02040503050406030204" pitchFamily="18" charset="0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21348325">
              <a:off x="1651735" y="4572960"/>
              <a:ext cx="82586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800" b="0" cap="none" spc="0" dirty="0" smtClean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zh-CN" altLang="en-US" sz="8800" b="0" cap="none" spc="0" dirty="0">
                <a:ln w="0"/>
                <a:solidFill>
                  <a:schemeClr val="bg1"/>
                </a:solidFill>
                <a:effectLst/>
                <a:latin typeface="Cambria Math" panose="02040503050406030204" pitchFamily="18" charset="0"/>
              </a:endParaRPr>
            </a:p>
          </p:txBody>
        </p:sp>
      </p:grpSp>
      <p:sp>
        <p:nvSpPr>
          <p:cNvPr id="25" name="矩形 24"/>
          <p:cNvSpPr/>
          <p:nvPr userDrawn="1"/>
        </p:nvSpPr>
        <p:spPr>
          <a:xfrm rot="325023">
            <a:off x="6203727" y="-3632"/>
            <a:ext cx="32752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EVER</a:t>
            </a:r>
            <a:r>
              <a:rPr lang="en-US" altLang="zh-CN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7480986" y="5046565"/>
            <a:ext cx="2484037" cy="1200329"/>
            <a:chOff x="7480986" y="5046565"/>
            <a:chExt cx="2484037" cy="1200329"/>
          </a:xfrm>
        </p:grpSpPr>
        <p:sp>
          <p:nvSpPr>
            <p:cNvPr id="27" name="任意多边形 26"/>
            <p:cNvSpPr/>
            <p:nvPr userDrawn="1"/>
          </p:nvSpPr>
          <p:spPr>
            <a:xfrm rot="19986705">
              <a:off x="7480986" y="5412492"/>
              <a:ext cx="580125" cy="813293"/>
            </a:xfrm>
            <a:custGeom>
              <a:avLst/>
              <a:gdLst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28017 w 768485"/>
                <a:gd name="connsiteY3" fmla="*/ 398834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22570 w 768485"/>
                <a:gd name="connsiteY9" fmla="*/ 476656 h 797668"/>
                <a:gd name="connsiteX10" fmla="*/ 496110 w 768485"/>
                <a:gd name="connsiteY10" fmla="*/ 651753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28017 w 768485"/>
                <a:gd name="connsiteY3" fmla="*/ 398834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22570 w 768485"/>
                <a:gd name="connsiteY9" fmla="*/ 476656 h 797668"/>
                <a:gd name="connsiteX10" fmla="*/ 498697 w 768485"/>
                <a:gd name="connsiteY10" fmla="*/ 621734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22570 w 768485"/>
                <a:gd name="connsiteY9" fmla="*/ 476656 h 797668"/>
                <a:gd name="connsiteX10" fmla="*/ 498697 w 768485"/>
                <a:gd name="connsiteY10" fmla="*/ 621734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22570 w 768485"/>
                <a:gd name="connsiteY9" fmla="*/ 476656 h 797668"/>
                <a:gd name="connsiteX10" fmla="*/ 498697 w 768485"/>
                <a:gd name="connsiteY10" fmla="*/ 583572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70158 w 768485"/>
                <a:gd name="connsiteY9" fmla="*/ 379027 h 797668"/>
                <a:gd name="connsiteX10" fmla="*/ 498697 w 768485"/>
                <a:gd name="connsiteY10" fmla="*/ 583572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48527 w 768485"/>
                <a:gd name="connsiteY9" fmla="*/ 420868 h 797668"/>
                <a:gd name="connsiteX10" fmla="*/ 498697 w 768485"/>
                <a:gd name="connsiteY10" fmla="*/ 583572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69103 w 768485"/>
                <a:gd name="connsiteY2" fmla="*/ 2991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48527 w 768485"/>
                <a:gd name="connsiteY9" fmla="*/ 420868 h 797668"/>
                <a:gd name="connsiteX10" fmla="*/ 498697 w 768485"/>
                <a:gd name="connsiteY10" fmla="*/ 583572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69103 w 768485"/>
                <a:gd name="connsiteY2" fmla="*/ 2991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44450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48527 w 768485"/>
                <a:gd name="connsiteY9" fmla="*/ 420868 h 797668"/>
                <a:gd name="connsiteX10" fmla="*/ 498697 w 768485"/>
                <a:gd name="connsiteY10" fmla="*/ 583572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69103 w 768485"/>
                <a:gd name="connsiteY2" fmla="*/ 29916 h 797668"/>
                <a:gd name="connsiteX3" fmla="*/ 402146 w 768485"/>
                <a:gd name="connsiteY3" fmla="*/ 395082 h 797668"/>
                <a:gd name="connsiteX4" fmla="*/ 515566 w 768485"/>
                <a:gd name="connsiteY4" fmla="*/ 418290 h 797668"/>
                <a:gd name="connsiteX5" fmla="*/ 671208 w 768485"/>
                <a:gd name="connsiteY5" fmla="*/ 144450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48527 w 768485"/>
                <a:gd name="connsiteY9" fmla="*/ 420868 h 797668"/>
                <a:gd name="connsiteX10" fmla="*/ 498697 w 768485"/>
                <a:gd name="connsiteY10" fmla="*/ 583572 h 797668"/>
                <a:gd name="connsiteX11" fmla="*/ 291829 w 768485"/>
                <a:gd name="connsiteY11" fmla="*/ 505839 h 797668"/>
                <a:gd name="connsiteX12" fmla="*/ 329664 w 768485"/>
                <a:gd name="connsiteY12" fmla="*/ 203372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485" h="797668">
                  <a:moveTo>
                    <a:pt x="0" y="398834"/>
                  </a:moveTo>
                  <a:lnTo>
                    <a:pt x="369651" y="0"/>
                  </a:lnTo>
                  <a:lnTo>
                    <a:pt x="469103" y="29916"/>
                  </a:lnTo>
                  <a:lnTo>
                    <a:pt x="402146" y="395082"/>
                  </a:lnTo>
                  <a:lnTo>
                    <a:pt x="515566" y="418290"/>
                  </a:lnTo>
                  <a:lnTo>
                    <a:pt x="671208" y="144450"/>
                  </a:lnTo>
                  <a:lnTo>
                    <a:pt x="768485" y="194553"/>
                  </a:lnTo>
                  <a:lnTo>
                    <a:pt x="758757" y="797668"/>
                  </a:lnTo>
                  <a:lnTo>
                    <a:pt x="622570" y="729575"/>
                  </a:lnTo>
                  <a:lnTo>
                    <a:pt x="648527" y="420868"/>
                  </a:lnTo>
                  <a:lnTo>
                    <a:pt x="498697" y="583572"/>
                  </a:lnTo>
                  <a:lnTo>
                    <a:pt x="291829" y="505839"/>
                  </a:lnTo>
                  <a:lnTo>
                    <a:pt x="329664" y="203372"/>
                  </a:lnTo>
                  <a:lnTo>
                    <a:pt x="155642" y="496111"/>
                  </a:lnTo>
                  <a:lnTo>
                    <a:pt x="0" y="3988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8136427" y="5304112"/>
              <a:ext cx="631922" cy="837103"/>
              <a:chOff x="8136427" y="5304112"/>
              <a:chExt cx="631922" cy="837103"/>
            </a:xfrm>
          </p:grpSpPr>
          <p:sp>
            <p:nvSpPr>
              <p:cNvPr id="34" name="矩形 40"/>
              <p:cNvSpPr/>
              <p:nvPr userDrawn="1"/>
            </p:nvSpPr>
            <p:spPr>
              <a:xfrm rot="20701040">
                <a:off x="8136427" y="5304112"/>
                <a:ext cx="631922" cy="837103"/>
              </a:xfrm>
              <a:custGeom>
                <a:avLst/>
                <a:gdLst>
                  <a:gd name="connsiteX0" fmla="*/ 0 w 643691"/>
                  <a:gd name="connsiteY0" fmla="*/ 0 h 894945"/>
                  <a:gd name="connsiteX1" fmla="*/ 643691 w 643691"/>
                  <a:gd name="connsiteY1" fmla="*/ 0 h 894945"/>
                  <a:gd name="connsiteX2" fmla="*/ 643691 w 643691"/>
                  <a:gd name="connsiteY2" fmla="*/ 894945 h 894945"/>
                  <a:gd name="connsiteX3" fmla="*/ 0 w 643691"/>
                  <a:gd name="connsiteY3" fmla="*/ 894945 h 894945"/>
                  <a:gd name="connsiteX4" fmla="*/ 0 w 643691"/>
                  <a:gd name="connsiteY4" fmla="*/ 0 h 894945"/>
                  <a:gd name="connsiteX0" fmla="*/ 0 w 643691"/>
                  <a:gd name="connsiteY0" fmla="*/ 0 h 894945"/>
                  <a:gd name="connsiteX1" fmla="*/ 554527 w 643691"/>
                  <a:gd name="connsiteY1" fmla="*/ 48623 h 894945"/>
                  <a:gd name="connsiteX2" fmla="*/ 643691 w 643691"/>
                  <a:gd name="connsiteY2" fmla="*/ 894945 h 894945"/>
                  <a:gd name="connsiteX3" fmla="*/ 0 w 643691"/>
                  <a:gd name="connsiteY3" fmla="*/ 894945 h 894945"/>
                  <a:gd name="connsiteX4" fmla="*/ 0 w 643691"/>
                  <a:gd name="connsiteY4" fmla="*/ 0 h 894945"/>
                  <a:gd name="connsiteX0" fmla="*/ 0 w 700285"/>
                  <a:gd name="connsiteY0" fmla="*/ 13017 h 846322"/>
                  <a:gd name="connsiteX1" fmla="*/ 611121 w 700285"/>
                  <a:gd name="connsiteY1" fmla="*/ 0 h 846322"/>
                  <a:gd name="connsiteX2" fmla="*/ 700285 w 700285"/>
                  <a:gd name="connsiteY2" fmla="*/ 846322 h 846322"/>
                  <a:gd name="connsiteX3" fmla="*/ 56594 w 700285"/>
                  <a:gd name="connsiteY3" fmla="*/ 846322 h 846322"/>
                  <a:gd name="connsiteX4" fmla="*/ 0 w 700285"/>
                  <a:gd name="connsiteY4" fmla="*/ 13017 h 846322"/>
                  <a:gd name="connsiteX0" fmla="*/ 0 w 700285"/>
                  <a:gd name="connsiteY0" fmla="*/ 13017 h 846322"/>
                  <a:gd name="connsiteX1" fmla="*/ 611121 w 700285"/>
                  <a:gd name="connsiteY1" fmla="*/ 0 h 846322"/>
                  <a:gd name="connsiteX2" fmla="*/ 700285 w 700285"/>
                  <a:gd name="connsiteY2" fmla="*/ 846322 h 846322"/>
                  <a:gd name="connsiteX3" fmla="*/ 65081 w 700285"/>
                  <a:gd name="connsiteY3" fmla="*/ 745117 h 846322"/>
                  <a:gd name="connsiteX4" fmla="*/ 0 w 700285"/>
                  <a:gd name="connsiteY4" fmla="*/ 13017 h 84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285" h="846322">
                    <a:moveTo>
                      <a:pt x="0" y="13017"/>
                    </a:moveTo>
                    <a:lnTo>
                      <a:pt x="611121" y="0"/>
                    </a:lnTo>
                    <a:lnTo>
                      <a:pt x="700285" y="846322"/>
                    </a:lnTo>
                    <a:lnTo>
                      <a:pt x="65081" y="745117"/>
                    </a:lnTo>
                    <a:lnTo>
                      <a:pt x="0" y="1301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 userDrawn="1"/>
            </p:nvSpPr>
            <p:spPr>
              <a:xfrm rot="19986705">
                <a:off x="8250723" y="5367585"/>
                <a:ext cx="291830" cy="690664"/>
              </a:xfrm>
              <a:custGeom>
                <a:avLst/>
                <a:gdLst>
                  <a:gd name="connsiteX0" fmla="*/ 126460 w 291830"/>
                  <a:gd name="connsiteY0" fmla="*/ 0 h 690664"/>
                  <a:gd name="connsiteX1" fmla="*/ 291830 w 291830"/>
                  <a:gd name="connsiteY1" fmla="*/ 68093 h 690664"/>
                  <a:gd name="connsiteX2" fmla="*/ 145915 w 291830"/>
                  <a:gd name="connsiteY2" fmla="*/ 690664 h 690664"/>
                  <a:gd name="connsiteX3" fmla="*/ 0 w 291830"/>
                  <a:gd name="connsiteY3" fmla="*/ 632298 h 690664"/>
                  <a:gd name="connsiteX4" fmla="*/ 126460 w 291830"/>
                  <a:gd name="connsiteY4" fmla="*/ 0 h 6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830" h="690664">
                    <a:moveTo>
                      <a:pt x="126460" y="0"/>
                    </a:moveTo>
                    <a:lnTo>
                      <a:pt x="291830" y="68093"/>
                    </a:lnTo>
                    <a:lnTo>
                      <a:pt x="145915" y="690664"/>
                    </a:lnTo>
                    <a:lnTo>
                      <a:pt x="0" y="632298"/>
                    </a:lnTo>
                    <a:lnTo>
                      <a:pt x="126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 userDrawn="1"/>
          </p:nvSpPr>
          <p:spPr>
            <a:xfrm rot="20942684">
              <a:off x="8757093" y="5046565"/>
              <a:ext cx="63350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 smtClean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7200" b="1" cap="none" spc="0" dirty="0">
                <a:ln w="0"/>
                <a:solidFill>
                  <a:schemeClr val="bg1"/>
                </a:solidFill>
                <a:effectLst/>
                <a:latin typeface="Cambria Math" panose="02040503050406030204" pitchFamily="18" charset="0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 rot="314034">
              <a:off x="9372797" y="5236195"/>
              <a:ext cx="592226" cy="637890"/>
              <a:chOff x="580788" y="243125"/>
              <a:chExt cx="1578752" cy="1460425"/>
            </a:xfrm>
          </p:grpSpPr>
          <p:sp>
            <p:nvSpPr>
              <p:cNvPr id="31" name="椭圆 10"/>
              <p:cNvSpPr/>
              <p:nvPr userDrawn="1"/>
            </p:nvSpPr>
            <p:spPr>
              <a:xfrm>
                <a:off x="580788" y="243125"/>
                <a:ext cx="1478416" cy="1460425"/>
              </a:xfrm>
              <a:custGeom>
                <a:avLst/>
                <a:gdLst>
                  <a:gd name="connsiteX0" fmla="*/ 0 w 1498060"/>
                  <a:gd name="connsiteY0" fmla="*/ 729575 h 1459149"/>
                  <a:gd name="connsiteX1" fmla="*/ 749030 w 1498060"/>
                  <a:gd name="connsiteY1" fmla="*/ 0 h 1459149"/>
                  <a:gd name="connsiteX2" fmla="*/ 1498060 w 1498060"/>
                  <a:gd name="connsiteY2" fmla="*/ 729575 h 1459149"/>
                  <a:gd name="connsiteX3" fmla="*/ 749030 w 1498060"/>
                  <a:gd name="connsiteY3" fmla="*/ 1459150 h 1459149"/>
                  <a:gd name="connsiteX4" fmla="*/ 0 w 1498060"/>
                  <a:gd name="connsiteY4" fmla="*/ 729575 h 1459149"/>
                  <a:gd name="connsiteX0" fmla="*/ 0 w 1449421"/>
                  <a:gd name="connsiteY0" fmla="*/ 758810 h 1459259"/>
                  <a:gd name="connsiteX1" fmla="*/ 700391 w 1449421"/>
                  <a:gd name="connsiteY1" fmla="*/ 52 h 1459259"/>
                  <a:gd name="connsiteX2" fmla="*/ 1449421 w 1449421"/>
                  <a:gd name="connsiteY2" fmla="*/ 729627 h 1459259"/>
                  <a:gd name="connsiteX3" fmla="*/ 700391 w 1449421"/>
                  <a:gd name="connsiteY3" fmla="*/ 1459202 h 1459259"/>
                  <a:gd name="connsiteX4" fmla="*/ 0 w 1449421"/>
                  <a:gd name="connsiteY4" fmla="*/ 758810 h 1459259"/>
                  <a:gd name="connsiteX0" fmla="*/ 28543 w 1477964"/>
                  <a:gd name="connsiteY0" fmla="*/ 758810 h 1491721"/>
                  <a:gd name="connsiteX1" fmla="*/ 728934 w 1477964"/>
                  <a:gd name="connsiteY1" fmla="*/ 52 h 1491721"/>
                  <a:gd name="connsiteX2" fmla="*/ 1477964 w 1477964"/>
                  <a:gd name="connsiteY2" fmla="*/ 729627 h 1491721"/>
                  <a:gd name="connsiteX3" fmla="*/ 728934 w 1477964"/>
                  <a:gd name="connsiteY3" fmla="*/ 1459202 h 1491721"/>
                  <a:gd name="connsiteX4" fmla="*/ 193913 w 1477964"/>
                  <a:gd name="connsiteY4" fmla="*/ 1303559 h 1491721"/>
                  <a:gd name="connsiteX5" fmla="*/ 28543 w 1477964"/>
                  <a:gd name="connsiteY5" fmla="*/ 758810 h 1491721"/>
                  <a:gd name="connsiteX0" fmla="*/ 28543 w 1529782"/>
                  <a:gd name="connsiteY0" fmla="*/ 758790 h 1460392"/>
                  <a:gd name="connsiteX1" fmla="*/ 728934 w 1529782"/>
                  <a:gd name="connsiteY1" fmla="*/ 32 h 1460392"/>
                  <a:gd name="connsiteX2" fmla="*/ 1477964 w 1529782"/>
                  <a:gd name="connsiteY2" fmla="*/ 729607 h 1460392"/>
                  <a:gd name="connsiteX3" fmla="*/ 1400143 w 1529782"/>
                  <a:gd name="connsiteY3" fmla="*/ 1245173 h 1460392"/>
                  <a:gd name="connsiteX4" fmla="*/ 728934 w 1529782"/>
                  <a:gd name="connsiteY4" fmla="*/ 1459182 h 1460392"/>
                  <a:gd name="connsiteX5" fmla="*/ 193913 w 1529782"/>
                  <a:gd name="connsiteY5" fmla="*/ 1303539 h 1460392"/>
                  <a:gd name="connsiteX6" fmla="*/ 28543 w 1529782"/>
                  <a:gd name="connsiteY6" fmla="*/ 758790 h 1460392"/>
                  <a:gd name="connsiteX0" fmla="*/ 28543 w 1504087"/>
                  <a:gd name="connsiteY0" fmla="*/ 776661 h 1478263"/>
                  <a:gd name="connsiteX1" fmla="*/ 728934 w 1504087"/>
                  <a:gd name="connsiteY1" fmla="*/ 17903 h 1478263"/>
                  <a:gd name="connsiteX2" fmla="*/ 1195862 w 1504087"/>
                  <a:gd name="connsiteY2" fmla="*/ 280550 h 1478263"/>
                  <a:gd name="connsiteX3" fmla="*/ 1477964 w 1504087"/>
                  <a:gd name="connsiteY3" fmla="*/ 747478 h 1478263"/>
                  <a:gd name="connsiteX4" fmla="*/ 1400143 w 1504087"/>
                  <a:gd name="connsiteY4" fmla="*/ 1263044 h 1478263"/>
                  <a:gd name="connsiteX5" fmla="*/ 728934 w 1504087"/>
                  <a:gd name="connsiteY5" fmla="*/ 1477053 h 1478263"/>
                  <a:gd name="connsiteX6" fmla="*/ 193913 w 1504087"/>
                  <a:gd name="connsiteY6" fmla="*/ 1321410 h 1478263"/>
                  <a:gd name="connsiteX7" fmla="*/ 28543 w 1504087"/>
                  <a:gd name="connsiteY7" fmla="*/ 776661 h 1478263"/>
                  <a:gd name="connsiteX0" fmla="*/ 2872 w 1478416"/>
                  <a:gd name="connsiteY0" fmla="*/ 758823 h 1460425"/>
                  <a:gd name="connsiteX1" fmla="*/ 275247 w 1478416"/>
                  <a:gd name="connsiteY1" fmla="*/ 243258 h 1460425"/>
                  <a:gd name="connsiteX2" fmla="*/ 703263 w 1478416"/>
                  <a:gd name="connsiteY2" fmla="*/ 65 h 1460425"/>
                  <a:gd name="connsiteX3" fmla="*/ 1170191 w 1478416"/>
                  <a:gd name="connsiteY3" fmla="*/ 262712 h 1460425"/>
                  <a:gd name="connsiteX4" fmla="*/ 1452293 w 1478416"/>
                  <a:gd name="connsiteY4" fmla="*/ 729640 h 1460425"/>
                  <a:gd name="connsiteX5" fmla="*/ 1374472 w 1478416"/>
                  <a:gd name="connsiteY5" fmla="*/ 1245206 h 1460425"/>
                  <a:gd name="connsiteX6" fmla="*/ 703263 w 1478416"/>
                  <a:gd name="connsiteY6" fmla="*/ 1459215 h 1460425"/>
                  <a:gd name="connsiteX7" fmla="*/ 168242 w 1478416"/>
                  <a:gd name="connsiteY7" fmla="*/ 1303572 h 1460425"/>
                  <a:gd name="connsiteX8" fmla="*/ 2872 w 1478416"/>
                  <a:gd name="connsiteY8" fmla="*/ 758823 h 146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416" h="1460425">
                    <a:moveTo>
                      <a:pt x="2872" y="758823"/>
                    </a:moveTo>
                    <a:cubicBezTo>
                      <a:pt x="20706" y="582104"/>
                      <a:pt x="158515" y="369718"/>
                      <a:pt x="275247" y="243258"/>
                    </a:cubicBezTo>
                    <a:cubicBezTo>
                      <a:pt x="391979" y="116798"/>
                      <a:pt x="554106" y="-3177"/>
                      <a:pt x="703263" y="65"/>
                    </a:cubicBezTo>
                    <a:cubicBezTo>
                      <a:pt x="852420" y="3307"/>
                      <a:pt x="1045353" y="141116"/>
                      <a:pt x="1170191" y="262712"/>
                    </a:cubicBezTo>
                    <a:cubicBezTo>
                      <a:pt x="1295029" y="384308"/>
                      <a:pt x="1411761" y="572376"/>
                      <a:pt x="1452293" y="729640"/>
                    </a:cubicBezTo>
                    <a:cubicBezTo>
                      <a:pt x="1492825" y="886904"/>
                      <a:pt x="1499310" y="1123610"/>
                      <a:pt x="1374472" y="1245206"/>
                    </a:cubicBezTo>
                    <a:cubicBezTo>
                      <a:pt x="1249634" y="1366802"/>
                      <a:pt x="904301" y="1449487"/>
                      <a:pt x="703263" y="1459215"/>
                    </a:cubicBezTo>
                    <a:cubicBezTo>
                      <a:pt x="502225" y="1468943"/>
                      <a:pt x="284974" y="1420304"/>
                      <a:pt x="168242" y="1303572"/>
                    </a:cubicBezTo>
                    <a:cubicBezTo>
                      <a:pt x="51510" y="1186840"/>
                      <a:pt x="-14962" y="935542"/>
                      <a:pt x="2872" y="7588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/>
            </p:nvSpPr>
            <p:spPr>
              <a:xfrm>
                <a:off x="948862" y="640450"/>
                <a:ext cx="742268" cy="6657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 userDrawn="1"/>
            </p:nvSpPr>
            <p:spPr>
              <a:xfrm>
                <a:off x="1517515" y="544749"/>
                <a:ext cx="642025" cy="525294"/>
              </a:xfrm>
              <a:custGeom>
                <a:avLst/>
                <a:gdLst>
                  <a:gd name="connsiteX0" fmla="*/ 0 w 642025"/>
                  <a:gd name="connsiteY0" fmla="*/ 155642 h 525294"/>
                  <a:gd name="connsiteX1" fmla="*/ 291830 w 642025"/>
                  <a:gd name="connsiteY1" fmla="*/ 0 h 525294"/>
                  <a:gd name="connsiteX2" fmla="*/ 642025 w 642025"/>
                  <a:gd name="connsiteY2" fmla="*/ 321013 h 525294"/>
                  <a:gd name="connsiteX3" fmla="*/ 136187 w 642025"/>
                  <a:gd name="connsiteY3" fmla="*/ 525294 h 525294"/>
                  <a:gd name="connsiteX4" fmla="*/ 0 w 642025"/>
                  <a:gd name="connsiteY4" fmla="*/ 155642 h 5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25" h="525294">
                    <a:moveTo>
                      <a:pt x="0" y="155642"/>
                    </a:moveTo>
                    <a:lnTo>
                      <a:pt x="291830" y="0"/>
                    </a:lnTo>
                    <a:lnTo>
                      <a:pt x="642025" y="321013"/>
                    </a:lnTo>
                    <a:lnTo>
                      <a:pt x="136187" y="525294"/>
                    </a:lnTo>
                    <a:lnTo>
                      <a:pt x="0" y="1556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 rot="21340493">
            <a:off x="9104826" y="2012747"/>
            <a:ext cx="219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Crypto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75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BC9-25B5-4F38-800C-B0AF917E3E2A}" type="datetimeFigureOut">
              <a:rPr lang="zh-CN" altLang="en-US" smtClean="0"/>
              <a:t>2017/10/15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5EA9-D98F-483F-BD02-34E01E5F6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65" r:id="rId10"/>
    <p:sldLayoutId id="2147483655" r:id="rId11"/>
    <p:sldLayoutId id="2147483656" r:id="rId12"/>
    <p:sldLayoutId id="2147483657" r:id="rId13"/>
    <p:sldLayoutId id="2147483662" r:id="rId14"/>
    <p:sldLayoutId id="2147483660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9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21408" y="1757906"/>
            <a:ext cx="7613904" cy="2285323"/>
            <a:chOff x="2121408" y="1757906"/>
            <a:chExt cx="7613904" cy="2285323"/>
          </a:xfrm>
        </p:grpSpPr>
        <p:sp>
          <p:nvSpPr>
            <p:cNvPr id="5" name="任意多边形 4"/>
            <p:cNvSpPr/>
            <p:nvPr/>
          </p:nvSpPr>
          <p:spPr>
            <a:xfrm>
              <a:off x="2121408" y="1757906"/>
              <a:ext cx="7613904" cy="2285323"/>
            </a:xfrm>
            <a:custGeom>
              <a:avLst/>
              <a:gdLst>
                <a:gd name="connsiteX0" fmla="*/ 274320 w 7342632"/>
                <a:gd name="connsiteY0" fmla="*/ 54864 h 1975104"/>
                <a:gd name="connsiteX1" fmla="*/ 274320 w 7342632"/>
                <a:gd name="connsiteY1" fmla="*/ 54864 h 1975104"/>
                <a:gd name="connsiteX2" fmla="*/ 822960 w 7342632"/>
                <a:gd name="connsiteY2" fmla="*/ 0 h 1975104"/>
                <a:gd name="connsiteX3" fmla="*/ 6821424 w 7342632"/>
                <a:gd name="connsiteY3" fmla="*/ 73152 h 1975104"/>
                <a:gd name="connsiteX4" fmla="*/ 7342632 w 7342632"/>
                <a:gd name="connsiteY4" fmla="*/ 1975104 h 1975104"/>
                <a:gd name="connsiteX5" fmla="*/ 0 w 7342632"/>
                <a:gd name="connsiteY5" fmla="*/ 1828800 h 1975104"/>
                <a:gd name="connsiteX6" fmla="*/ 274320 w 7342632"/>
                <a:gd name="connsiteY6" fmla="*/ 54864 h 1975104"/>
                <a:gd name="connsiteX0" fmla="*/ 274320 w 7342632"/>
                <a:gd name="connsiteY0" fmla="*/ 54864 h 1994931"/>
                <a:gd name="connsiteX1" fmla="*/ 274320 w 7342632"/>
                <a:gd name="connsiteY1" fmla="*/ 54864 h 1994931"/>
                <a:gd name="connsiteX2" fmla="*/ 822960 w 7342632"/>
                <a:gd name="connsiteY2" fmla="*/ 0 h 1994931"/>
                <a:gd name="connsiteX3" fmla="*/ 6821424 w 7342632"/>
                <a:gd name="connsiteY3" fmla="*/ 73152 h 1994931"/>
                <a:gd name="connsiteX4" fmla="*/ 7342632 w 7342632"/>
                <a:gd name="connsiteY4" fmla="*/ 1975104 h 1994931"/>
                <a:gd name="connsiteX5" fmla="*/ 0 w 7342632"/>
                <a:gd name="connsiteY5" fmla="*/ 1994931 h 1994931"/>
                <a:gd name="connsiteX6" fmla="*/ 274320 w 7342632"/>
                <a:gd name="connsiteY6" fmla="*/ 54864 h 1994931"/>
                <a:gd name="connsiteX0" fmla="*/ 274320 w 7342632"/>
                <a:gd name="connsiteY0" fmla="*/ 23220 h 1963287"/>
                <a:gd name="connsiteX1" fmla="*/ 274320 w 7342632"/>
                <a:gd name="connsiteY1" fmla="*/ 23220 h 1963287"/>
                <a:gd name="connsiteX2" fmla="*/ 822960 w 7342632"/>
                <a:gd name="connsiteY2" fmla="*/ 0 h 1963287"/>
                <a:gd name="connsiteX3" fmla="*/ 6821424 w 7342632"/>
                <a:gd name="connsiteY3" fmla="*/ 41508 h 1963287"/>
                <a:gd name="connsiteX4" fmla="*/ 7342632 w 7342632"/>
                <a:gd name="connsiteY4" fmla="*/ 1943460 h 1963287"/>
                <a:gd name="connsiteX5" fmla="*/ 0 w 7342632"/>
                <a:gd name="connsiteY5" fmla="*/ 1963287 h 1963287"/>
                <a:gd name="connsiteX6" fmla="*/ 274320 w 7342632"/>
                <a:gd name="connsiteY6" fmla="*/ 23220 h 1963287"/>
                <a:gd name="connsiteX0" fmla="*/ 274320 w 7342632"/>
                <a:gd name="connsiteY0" fmla="*/ 37088 h 1977155"/>
                <a:gd name="connsiteX1" fmla="*/ 274320 w 7342632"/>
                <a:gd name="connsiteY1" fmla="*/ 37088 h 1977155"/>
                <a:gd name="connsiteX2" fmla="*/ 822960 w 7342632"/>
                <a:gd name="connsiteY2" fmla="*/ 13868 h 1977155"/>
                <a:gd name="connsiteX3" fmla="*/ 6927242 w 7342632"/>
                <a:gd name="connsiteY3" fmla="*/ 0 h 1977155"/>
                <a:gd name="connsiteX4" fmla="*/ 7342632 w 7342632"/>
                <a:gd name="connsiteY4" fmla="*/ 1957328 h 1977155"/>
                <a:gd name="connsiteX5" fmla="*/ 0 w 7342632"/>
                <a:gd name="connsiteY5" fmla="*/ 1977155 h 1977155"/>
                <a:gd name="connsiteX6" fmla="*/ 274320 w 7342632"/>
                <a:gd name="connsiteY6" fmla="*/ 37088 h 1977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2632" h="1977155">
                  <a:moveTo>
                    <a:pt x="274320" y="37088"/>
                  </a:moveTo>
                  <a:lnTo>
                    <a:pt x="274320" y="37088"/>
                  </a:lnTo>
                  <a:cubicBezTo>
                    <a:pt x="457200" y="29348"/>
                    <a:pt x="-285860" y="20049"/>
                    <a:pt x="822960" y="13868"/>
                  </a:cubicBezTo>
                  <a:lnTo>
                    <a:pt x="6927242" y="0"/>
                  </a:lnTo>
                  <a:lnTo>
                    <a:pt x="7342632" y="1957328"/>
                  </a:lnTo>
                  <a:lnTo>
                    <a:pt x="0" y="1977155"/>
                  </a:lnTo>
                  <a:lnTo>
                    <a:pt x="274320" y="37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240280" y="1892808"/>
              <a:ext cx="7342632" cy="1975104"/>
            </a:xfrm>
            <a:custGeom>
              <a:avLst/>
              <a:gdLst>
                <a:gd name="connsiteX0" fmla="*/ 274320 w 7342632"/>
                <a:gd name="connsiteY0" fmla="*/ 54864 h 1975104"/>
                <a:gd name="connsiteX1" fmla="*/ 274320 w 7342632"/>
                <a:gd name="connsiteY1" fmla="*/ 54864 h 1975104"/>
                <a:gd name="connsiteX2" fmla="*/ 822960 w 7342632"/>
                <a:gd name="connsiteY2" fmla="*/ 0 h 1975104"/>
                <a:gd name="connsiteX3" fmla="*/ 6821424 w 7342632"/>
                <a:gd name="connsiteY3" fmla="*/ 73152 h 1975104"/>
                <a:gd name="connsiteX4" fmla="*/ 7342632 w 7342632"/>
                <a:gd name="connsiteY4" fmla="*/ 1975104 h 1975104"/>
                <a:gd name="connsiteX5" fmla="*/ 0 w 7342632"/>
                <a:gd name="connsiteY5" fmla="*/ 1828800 h 1975104"/>
                <a:gd name="connsiteX6" fmla="*/ 274320 w 7342632"/>
                <a:gd name="connsiteY6" fmla="*/ 54864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2632" h="1975104">
                  <a:moveTo>
                    <a:pt x="274320" y="54864"/>
                  </a:moveTo>
                  <a:lnTo>
                    <a:pt x="274320" y="54864"/>
                  </a:lnTo>
                  <a:lnTo>
                    <a:pt x="822960" y="0"/>
                  </a:lnTo>
                  <a:lnTo>
                    <a:pt x="6821424" y="73152"/>
                  </a:lnTo>
                  <a:lnTo>
                    <a:pt x="7342632" y="1975104"/>
                  </a:lnTo>
                  <a:lnTo>
                    <a:pt x="0" y="1828800"/>
                  </a:lnTo>
                  <a:lnTo>
                    <a:pt x="274320" y="548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704" y="13509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latin typeface="+mn-lt"/>
                <a:ea typeface="+mn-ea"/>
                <a:cs typeface="+mn-ea"/>
                <a:sym typeface="+mn-lt"/>
              </a:rPr>
              <a:t>NUAACTF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7152" y="4141534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Welcome To Hacker Game~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332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  <a:r>
              <a:rPr lang="en-US" altLang="zh-CN" b="1" dirty="0"/>
              <a:t>Instruction Pointer </a:t>
            </a:r>
            <a:r>
              <a:rPr lang="en-US" altLang="zh-CN" b="1" dirty="0" smtClean="0"/>
              <a:t>(EIP</a:t>
            </a:r>
            <a:r>
              <a:rPr lang="en-US" altLang="zh-CN" b="1" dirty="0"/>
              <a:t>)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-- stores the offset address of the next instruction to be </a:t>
            </a:r>
            <a:r>
              <a:rPr lang="en-US" altLang="zh-CN" dirty="0" smtClean="0"/>
              <a:t>executed</a:t>
            </a:r>
          </a:p>
          <a:p>
            <a:r>
              <a:rPr lang="en-US" altLang="zh-CN" dirty="0"/>
              <a:t>  Stack Pointer </a:t>
            </a:r>
            <a:r>
              <a:rPr lang="en-US" altLang="zh-CN" dirty="0" smtClean="0"/>
              <a:t>(ESP</a:t>
            </a:r>
            <a:r>
              <a:rPr lang="en-US" altLang="zh-CN" dirty="0"/>
              <a:t>) </a:t>
            </a:r>
            <a:r>
              <a:rPr lang="en-US" altLang="zh-CN" dirty="0" smtClean="0"/>
              <a:t> </a:t>
            </a:r>
            <a:r>
              <a:rPr lang="en-US" altLang="zh-CN" dirty="0"/>
              <a:t>-- provides the offset value within the program stack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 Base Pointer (EBP) -- mainly helps in referencing the parameter variables passed to a subroutine.</a:t>
            </a: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Pointer Register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Pointer Regi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28" y="2359636"/>
            <a:ext cx="7721873" cy="26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9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  Source </a:t>
            </a:r>
            <a:r>
              <a:rPr lang="en-US" altLang="zh-CN" b="1" dirty="0"/>
              <a:t>Index (SI)</a:t>
            </a:r>
            <a:r>
              <a:rPr lang="en-US" altLang="zh-CN" dirty="0"/>
              <a:t> − It is used as source index for string operations.</a:t>
            </a:r>
          </a:p>
          <a:p>
            <a:r>
              <a:rPr lang="en-US" altLang="zh-CN" b="1" dirty="0" smtClean="0"/>
              <a:t>  Destination </a:t>
            </a:r>
            <a:r>
              <a:rPr lang="en-US" altLang="zh-CN" b="1" dirty="0"/>
              <a:t>Index (DI)</a:t>
            </a:r>
            <a:r>
              <a:rPr lang="en-US" altLang="zh-CN" dirty="0"/>
              <a:t> − It is used as destination index for string operations.</a:t>
            </a:r>
          </a:p>
          <a:p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Index Register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ndex Regi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05" y="2550989"/>
            <a:ext cx="7369173" cy="24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83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 Logical Instructions</a:t>
            </a:r>
          </a:p>
          <a:p>
            <a:pPr lvl="1"/>
            <a:r>
              <a:rPr lang="en-US" altLang="zh-CN" dirty="0" smtClean="0"/>
              <a:t>  AND, OR, XOR, 	 NOT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AND A, B </a:t>
            </a:r>
            <a:r>
              <a:rPr lang="en-US" altLang="zh-CN" dirty="0" smtClean="0">
                <a:sym typeface="Wingdings" panose="05000000000000000000" pitchFamily="2" charset="2"/>
              </a:rPr>
              <a:t> A = A|B(</a:t>
            </a:r>
            <a:r>
              <a:rPr lang="en-US" altLang="zh-CN" dirty="0" err="1" smtClean="0">
                <a:sym typeface="Wingdings" panose="05000000000000000000" pitchFamily="2" charset="2"/>
              </a:rPr>
              <a:t>eg</a:t>
            </a:r>
            <a:r>
              <a:rPr lang="en-US" altLang="zh-CN" dirty="0" smtClean="0">
                <a:sym typeface="Wingdings" panose="05000000000000000000" pitchFamily="2" charset="2"/>
              </a:rPr>
              <a:t>. And eax, 0bh  eax = eax|0xb)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Arithmetic Instructions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MUL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DIV.  </a:t>
            </a:r>
          </a:p>
          <a:p>
            <a:pPr marL="457200" lvl="1" indent="0">
              <a:buNone/>
            </a:pPr>
            <a:r>
              <a:rPr lang="en-US" altLang="zh-CN" dirty="0" smtClean="0"/>
              <a:t>ADD A,B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A = A +B (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Add eax, </a:t>
            </a:r>
            <a:r>
              <a:rPr lang="en-US" altLang="zh-CN" dirty="0" err="1" smtClean="0"/>
              <a:t>ecx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 eax = eax + </a:t>
            </a:r>
            <a:r>
              <a:rPr lang="en-US" altLang="zh-CN" dirty="0" err="1" smtClean="0">
                <a:sym typeface="Wingdings" panose="05000000000000000000" pitchFamily="2" charset="2"/>
              </a:rPr>
              <a:t>ecx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 INC,DEC.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INC A  A = A + 1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Basic Operation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79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 </a:t>
            </a:r>
            <a:r>
              <a:rPr lang="en-US" altLang="zh-CN" dirty="0" smtClean="0"/>
              <a:t>Conditions </a:t>
            </a:r>
            <a:endParaRPr lang="en-US" altLang="zh-CN" dirty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TEST, </a:t>
            </a:r>
            <a:r>
              <a:rPr lang="en-US" altLang="zh-CN" dirty="0" smtClean="0"/>
              <a:t>CMP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CMP A, B </a:t>
            </a:r>
            <a:r>
              <a:rPr lang="en-US" altLang="zh-CN" dirty="0" smtClean="0">
                <a:sym typeface="Wingdings" panose="05000000000000000000" pitchFamily="2" charset="2"/>
              </a:rPr>
              <a:t> JUST A-B(</a:t>
            </a:r>
            <a:r>
              <a:rPr lang="en-US" altLang="zh-CN" dirty="0" err="1" smtClean="0">
                <a:sym typeface="Wingdings" panose="05000000000000000000" pitchFamily="2" charset="2"/>
              </a:rPr>
              <a:t>eg</a:t>
            </a:r>
            <a:r>
              <a:rPr lang="en-US" altLang="zh-CN" dirty="0" smtClean="0">
                <a:sym typeface="Wingdings" panose="05000000000000000000" pitchFamily="2" charset="2"/>
              </a:rPr>
              <a:t>. </a:t>
            </a:r>
            <a:r>
              <a:rPr lang="en-US" altLang="zh-CN" dirty="0" err="1" smtClean="0">
                <a:sym typeface="Wingdings" panose="05000000000000000000" pitchFamily="2" charset="2"/>
              </a:rPr>
              <a:t>cmp</a:t>
            </a:r>
            <a:r>
              <a:rPr lang="en-US" altLang="zh-CN" dirty="0" smtClean="0">
                <a:sym typeface="Wingdings" panose="05000000000000000000" pitchFamily="2" charset="2"/>
              </a:rPr>
              <a:t> eax, 0bh  eax – 0xb), then EFLAG will know that A&gt;B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(Condition) Jump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JMP, JE,JNE,JBE…</a:t>
            </a:r>
          </a:p>
          <a:p>
            <a:pPr marL="457200" lvl="1" indent="0">
              <a:buNone/>
            </a:pPr>
            <a:r>
              <a:rPr lang="en-US" altLang="zh-CN" dirty="0"/>
              <a:t>JMP ADDR/LABEL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where the flow of control is transferred </a:t>
            </a:r>
            <a:r>
              <a:rPr lang="en-US" altLang="zh-CN" dirty="0" smtClean="0"/>
              <a:t>immediately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JE will jump when EFLAG know that is Equal</a:t>
            </a: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Basic Operation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20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 </a:t>
            </a:r>
            <a:r>
              <a:rPr lang="en-US" altLang="zh-CN" dirty="0" smtClean="0"/>
              <a:t>Function Call</a:t>
            </a:r>
          </a:p>
          <a:p>
            <a:pPr lvl="1"/>
            <a:r>
              <a:rPr lang="en-US" altLang="zh-CN" dirty="0" smtClean="0"/>
              <a:t>  call, push, pop, ret, leave</a:t>
            </a:r>
          </a:p>
          <a:p>
            <a:pPr lvl="1"/>
            <a:r>
              <a:rPr lang="en-US" altLang="zh-CN" dirty="0" smtClean="0"/>
              <a:t>  push A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ym typeface="Wingdings" panose="05000000000000000000" pitchFamily="2" charset="2"/>
              </a:rPr>
              <a:t>esp</a:t>
            </a:r>
            <a:r>
              <a:rPr lang="en-US" altLang="zh-CN" dirty="0" smtClean="0">
                <a:sym typeface="Wingdings" panose="05000000000000000000" pitchFamily="2" charset="2"/>
              </a:rPr>
              <a:t> -= 4(8), and [</a:t>
            </a:r>
            <a:r>
              <a:rPr lang="en-US" altLang="zh-CN" dirty="0" err="1" smtClean="0">
                <a:sym typeface="Wingdings" panose="05000000000000000000" pitchFamily="2" charset="2"/>
              </a:rPr>
              <a:t>esp</a:t>
            </a:r>
            <a:r>
              <a:rPr lang="en-US" altLang="zh-CN" dirty="0" smtClean="0">
                <a:sym typeface="Wingdings" panose="05000000000000000000" pitchFamily="2" charset="2"/>
              </a:rPr>
              <a:t>] = A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en-US" altLang="zh-CN" dirty="0" smtClean="0">
                <a:sym typeface="Wingdings" panose="05000000000000000000" pitchFamily="2" charset="2"/>
              </a:rPr>
              <a:t>[</a:t>
            </a:r>
            <a:r>
              <a:rPr lang="en-US" altLang="zh-CN" dirty="0" err="1" smtClean="0">
                <a:sym typeface="Wingdings" panose="05000000000000000000" pitchFamily="2" charset="2"/>
              </a:rPr>
              <a:t>esp</a:t>
            </a:r>
            <a:r>
              <a:rPr lang="en-US" altLang="zh-CN" dirty="0" smtClean="0">
                <a:sym typeface="Wingdings" panose="05000000000000000000" pitchFamily="2" charset="2"/>
              </a:rPr>
              <a:t>] mean use </a:t>
            </a:r>
            <a:r>
              <a:rPr lang="en-US" altLang="zh-CN" dirty="0" err="1" smtClean="0">
                <a:sym typeface="Wingdings" panose="05000000000000000000" pitchFamily="2" charset="2"/>
              </a:rPr>
              <a:t>esp</a:t>
            </a:r>
            <a:r>
              <a:rPr lang="en-US" altLang="zh-CN" dirty="0" smtClean="0">
                <a:sym typeface="Wingdings" panose="05000000000000000000" pitchFamily="2" charset="2"/>
              </a:rPr>
              <a:t> as </a:t>
            </a:r>
            <a:r>
              <a:rPr lang="en-US" altLang="zh-CN" dirty="0" err="1" smtClean="0">
                <a:sym typeface="Wingdings" panose="05000000000000000000" pitchFamily="2" charset="2"/>
              </a:rPr>
              <a:t>ptr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pop A  A = [</a:t>
            </a:r>
            <a:r>
              <a:rPr lang="en-US" altLang="zh-CN" dirty="0" err="1" smtClean="0">
                <a:sym typeface="Wingdings" panose="05000000000000000000" pitchFamily="2" charset="2"/>
              </a:rPr>
              <a:t>esp</a:t>
            </a:r>
            <a:r>
              <a:rPr lang="en-US" altLang="zh-CN" dirty="0" smtClean="0">
                <a:sym typeface="Wingdings" panose="05000000000000000000" pitchFamily="2" charset="2"/>
              </a:rPr>
              <a:t>] and </a:t>
            </a:r>
            <a:r>
              <a:rPr lang="en-US" altLang="zh-CN" dirty="0" err="1" smtClean="0">
                <a:sym typeface="Wingdings" panose="05000000000000000000" pitchFamily="2" charset="2"/>
              </a:rPr>
              <a:t>esp</a:t>
            </a:r>
            <a:r>
              <a:rPr lang="en-US" altLang="zh-CN" dirty="0" smtClean="0">
                <a:sym typeface="Wingdings" panose="05000000000000000000" pitchFamily="2" charset="2"/>
              </a:rPr>
              <a:t> += 4(8)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call LABEL1   push EIP+4, then </a:t>
            </a:r>
            <a:r>
              <a:rPr lang="en-US" altLang="zh-CN" dirty="0" err="1" smtClean="0">
                <a:sym typeface="Wingdings" panose="05000000000000000000" pitchFamily="2" charset="2"/>
              </a:rPr>
              <a:t>jmp</a:t>
            </a:r>
            <a:r>
              <a:rPr lang="en-US" altLang="zh-CN" dirty="0" smtClean="0">
                <a:sym typeface="Wingdings" panose="05000000000000000000" pitchFamily="2" charset="2"/>
              </a:rPr>
              <a:t> LABEL1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ret  POP EIP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 leave   ESP = EBP, then pop EBP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Basic Operation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466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3"/>
          <p:cNvSpPr txBox="1">
            <a:spLocks/>
          </p:cNvSpPr>
          <p:nvPr/>
        </p:nvSpPr>
        <p:spPr>
          <a:xfrm>
            <a:off x="1467773" y="1082125"/>
            <a:ext cx="3666935" cy="4076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   LABLE1: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add  eax, 100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cmp</a:t>
            </a:r>
            <a:r>
              <a:rPr lang="en-US" altLang="zh-CN" dirty="0" smtClean="0"/>
              <a:t>   eax, 101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jne</a:t>
            </a:r>
            <a:r>
              <a:rPr lang="en-US" altLang="zh-CN" dirty="0" smtClean="0"/>
              <a:t>  LABEL1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sub eax, 100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mov  [</a:t>
            </a:r>
            <a:r>
              <a:rPr lang="en-US" altLang="zh-CN" dirty="0" err="1" smtClean="0"/>
              <a:t>eax+ecx</a:t>
            </a:r>
            <a:r>
              <a:rPr lang="en-US" altLang="zh-CN" dirty="0" smtClean="0"/>
              <a:t>],   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</a:p>
        </p:txBody>
      </p:sp>
      <p:sp>
        <p:nvSpPr>
          <p:cNvPr id="11" name="内容占位符 3"/>
          <p:cNvSpPr txBox="1">
            <a:spLocks/>
          </p:cNvSpPr>
          <p:nvPr/>
        </p:nvSpPr>
        <p:spPr>
          <a:xfrm>
            <a:off x="5934266" y="1082124"/>
            <a:ext cx="3666935" cy="4076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/>
              <a:t>       while(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!=100){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+= 100</a:t>
            </a:r>
            <a:br>
              <a:rPr lang="en-US" altLang="zh-CN" dirty="0" smtClean="0"/>
            </a:br>
            <a:r>
              <a:rPr lang="en-US" altLang="zh-CN" dirty="0" smtClean="0"/>
              <a:t>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-=100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= 3</a:t>
            </a:r>
          </a:p>
        </p:txBody>
      </p:sp>
    </p:spTree>
    <p:extLst>
      <p:ext uri="{BB962C8B-B14F-4D97-AF65-F5344CB8AC3E}">
        <p14:creationId xmlns:p14="http://schemas.microsoft.com/office/powerpoint/2010/main" val="264141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2170166"/>
            <a:ext cx="482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REAL EXAMPLE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52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79792" y="5148072"/>
            <a:ext cx="3447288" cy="1234440"/>
            <a:chOff x="6391656" y="4315968"/>
            <a:chExt cx="3447288" cy="1234440"/>
          </a:xfrm>
        </p:grpSpPr>
        <p:sp>
          <p:nvSpPr>
            <p:cNvPr id="7" name="任意多边形 6"/>
            <p:cNvSpPr/>
            <p:nvPr/>
          </p:nvSpPr>
          <p:spPr>
            <a:xfrm>
              <a:off x="6391656" y="4315968"/>
              <a:ext cx="3447288" cy="1234440"/>
            </a:xfrm>
            <a:custGeom>
              <a:avLst/>
              <a:gdLst>
                <a:gd name="connsiteX0" fmla="*/ 329184 w 3447288"/>
                <a:gd name="connsiteY0" fmla="*/ 0 h 1298448"/>
                <a:gd name="connsiteX1" fmla="*/ 3346704 w 3447288"/>
                <a:gd name="connsiteY1" fmla="*/ 411480 h 1298448"/>
                <a:gd name="connsiteX2" fmla="*/ 3447288 w 3447288"/>
                <a:gd name="connsiteY2" fmla="*/ 1179576 h 1298448"/>
                <a:gd name="connsiteX3" fmla="*/ 54864 w 3447288"/>
                <a:gd name="connsiteY3" fmla="*/ 1298448 h 1298448"/>
                <a:gd name="connsiteX4" fmla="*/ 0 w 3447288"/>
                <a:gd name="connsiteY4" fmla="*/ 512064 h 1298448"/>
                <a:gd name="connsiteX5" fmla="*/ 329184 w 3447288"/>
                <a:gd name="connsiteY5" fmla="*/ 0 h 1298448"/>
                <a:gd name="connsiteX0" fmla="*/ 768096 w 3447288"/>
                <a:gd name="connsiteY0" fmla="*/ 0 h 1234440"/>
                <a:gd name="connsiteX1" fmla="*/ 3346704 w 3447288"/>
                <a:gd name="connsiteY1" fmla="*/ 347472 h 1234440"/>
                <a:gd name="connsiteX2" fmla="*/ 3447288 w 3447288"/>
                <a:gd name="connsiteY2" fmla="*/ 1115568 h 1234440"/>
                <a:gd name="connsiteX3" fmla="*/ 54864 w 3447288"/>
                <a:gd name="connsiteY3" fmla="*/ 1234440 h 1234440"/>
                <a:gd name="connsiteX4" fmla="*/ 0 w 3447288"/>
                <a:gd name="connsiteY4" fmla="*/ 448056 h 1234440"/>
                <a:gd name="connsiteX5" fmla="*/ 768096 w 3447288"/>
                <a:gd name="connsiteY5" fmla="*/ 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7288" h="1234440">
                  <a:moveTo>
                    <a:pt x="768096" y="0"/>
                  </a:moveTo>
                  <a:lnTo>
                    <a:pt x="3346704" y="347472"/>
                  </a:lnTo>
                  <a:lnTo>
                    <a:pt x="3447288" y="1115568"/>
                  </a:lnTo>
                  <a:lnTo>
                    <a:pt x="54864" y="1234440"/>
                  </a:lnTo>
                  <a:lnTo>
                    <a:pt x="0" y="448056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986016" y="4507992"/>
              <a:ext cx="603504" cy="896112"/>
            </a:xfrm>
            <a:custGeom>
              <a:avLst/>
              <a:gdLst>
                <a:gd name="connsiteX0" fmla="*/ 64008 w 603504"/>
                <a:gd name="connsiteY0" fmla="*/ 146304 h 896112"/>
                <a:gd name="connsiteX1" fmla="*/ 484632 w 603504"/>
                <a:gd name="connsiteY1" fmla="*/ 0 h 896112"/>
                <a:gd name="connsiteX2" fmla="*/ 603504 w 603504"/>
                <a:gd name="connsiteY2" fmla="*/ 722376 h 896112"/>
                <a:gd name="connsiteX3" fmla="*/ 91440 w 603504"/>
                <a:gd name="connsiteY3" fmla="*/ 896112 h 896112"/>
                <a:gd name="connsiteX4" fmla="*/ 0 w 603504"/>
                <a:gd name="connsiteY4" fmla="*/ 338328 h 896112"/>
                <a:gd name="connsiteX5" fmla="*/ 64008 w 603504"/>
                <a:gd name="connsiteY5" fmla="*/ 146304 h 89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504" h="896112">
                  <a:moveTo>
                    <a:pt x="64008" y="146304"/>
                  </a:moveTo>
                  <a:lnTo>
                    <a:pt x="484632" y="0"/>
                  </a:lnTo>
                  <a:lnTo>
                    <a:pt x="603504" y="722376"/>
                  </a:lnTo>
                  <a:lnTo>
                    <a:pt x="91440" y="896112"/>
                  </a:lnTo>
                  <a:lnTo>
                    <a:pt x="0" y="338328"/>
                  </a:lnTo>
                  <a:lnTo>
                    <a:pt x="64008" y="1463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444739" y="4448663"/>
              <a:ext cx="336246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r>
                <a:rPr lang="en-US" altLang="zh-CN" sz="6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</a:t>
              </a:r>
              <a:r>
                <a:rPr lang="en-US" altLang="zh-CN" sz="6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DROID</a:t>
              </a:r>
              <a:endPara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内容占位符 3"/>
          <p:cNvSpPr txBox="1">
            <a:spLocks/>
          </p:cNvSpPr>
          <p:nvPr/>
        </p:nvSpPr>
        <p:spPr>
          <a:xfrm>
            <a:off x="1467773" y="1082125"/>
            <a:ext cx="9011251" cy="397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.</a:t>
            </a:r>
            <a:r>
              <a:rPr lang="en-US" altLang="zh-CN" dirty="0" err="1" smtClean="0"/>
              <a:t>apk</a:t>
            </a:r>
            <a:r>
              <a:rPr lang="en-US" altLang="zh-CN" dirty="0" smtClean="0"/>
              <a:t>  actually </a:t>
            </a:r>
            <a:r>
              <a:rPr lang="en-US" altLang="zh-CN" dirty="0"/>
              <a:t>is </a:t>
            </a:r>
            <a:r>
              <a:rPr lang="en-US" altLang="zh-CN" dirty="0" smtClean="0"/>
              <a:t>saved </a:t>
            </a:r>
            <a:r>
              <a:rPr lang="en-US" altLang="zh-CN" dirty="0"/>
              <a:t>in a zipped </a:t>
            </a:r>
            <a:r>
              <a:rPr lang="en-US" altLang="zh-CN" dirty="0" smtClean="0"/>
              <a:t>format, </a:t>
            </a:r>
            <a:r>
              <a:rPr lang="en-US" altLang="zh-CN" dirty="0"/>
              <a:t> You can </a:t>
            </a:r>
            <a:r>
              <a:rPr lang="en-US" altLang="zh-CN" dirty="0" smtClean="0"/>
              <a:t>view the contents by unzipping it with a file decompression program</a:t>
            </a:r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Main program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dex</a:t>
            </a:r>
            <a:r>
              <a:rPr lang="en-US" altLang="zh-CN" dirty="0" smtClean="0"/>
              <a:t>)  is written by compiled Java classes 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98" y="4276356"/>
            <a:ext cx="7124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79792" y="5148072"/>
            <a:ext cx="3447288" cy="1234440"/>
            <a:chOff x="6391656" y="4315968"/>
            <a:chExt cx="3447288" cy="1234440"/>
          </a:xfrm>
        </p:grpSpPr>
        <p:sp>
          <p:nvSpPr>
            <p:cNvPr id="3" name="任意多边形 2"/>
            <p:cNvSpPr/>
            <p:nvPr/>
          </p:nvSpPr>
          <p:spPr>
            <a:xfrm>
              <a:off x="6391656" y="4315968"/>
              <a:ext cx="3447288" cy="1234440"/>
            </a:xfrm>
            <a:custGeom>
              <a:avLst/>
              <a:gdLst>
                <a:gd name="connsiteX0" fmla="*/ 329184 w 3447288"/>
                <a:gd name="connsiteY0" fmla="*/ 0 h 1298448"/>
                <a:gd name="connsiteX1" fmla="*/ 3346704 w 3447288"/>
                <a:gd name="connsiteY1" fmla="*/ 411480 h 1298448"/>
                <a:gd name="connsiteX2" fmla="*/ 3447288 w 3447288"/>
                <a:gd name="connsiteY2" fmla="*/ 1179576 h 1298448"/>
                <a:gd name="connsiteX3" fmla="*/ 54864 w 3447288"/>
                <a:gd name="connsiteY3" fmla="*/ 1298448 h 1298448"/>
                <a:gd name="connsiteX4" fmla="*/ 0 w 3447288"/>
                <a:gd name="connsiteY4" fmla="*/ 512064 h 1298448"/>
                <a:gd name="connsiteX5" fmla="*/ 329184 w 3447288"/>
                <a:gd name="connsiteY5" fmla="*/ 0 h 1298448"/>
                <a:gd name="connsiteX0" fmla="*/ 768096 w 3447288"/>
                <a:gd name="connsiteY0" fmla="*/ 0 h 1234440"/>
                <a:gd name="connsiteX1" fmla="*/ 3346704 w 3447288"/>
                <a:gd name="connsiteY1" fmla="*/ 347472 h 1234440"/>
                <a:gd name="connsiteX2" fmla="*/ 3447288 w 3447288"/>
                <a:gd name="connsiteY2" fmla="*/ 1115568 h 1234440"/>
                <a:gd name="connsiteX3" fmla="*/ 54864 w 3447288"/>
                <a:gd name="connsiteY3" fmla="*/ 1234440 h 1234440"/>
                <a:gd name="connsiteX4" fmla="*/ 0 w 3447288"/>
                <a:gd name="connsiteY4" fmla="*/ 448056 h 1234440"/>
                <a:gd name="connsiteX5" fmla="*/ 768096 w 3447288"/>
                <a:gd name="connsiteY5" fmla="*/ 0 h 1234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7288" h="1234440">
                  <a:moveTo>
                    <a:pt x="768096" y="0"/>
                  </a:moveTo>
                  <a:lnTo>
                    <a:pt x="3346704" y="347472"/>
                  </a:lnTo>
                  <a:lnTo>
                    <a:pt x="3447288" y="1115568"/>
                  </a:lnTo>
                  <a:lnTo>
                    <a:pt x="54864" y="1234440"/>
                  </a:lnTo>
                  <a:lnTo>
                    <a:pt x="0" y="448056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986016" y="4507992"/>
              <a:ext cx="603504" cy="896112"/>
            </a:xfrm>
            <a:custGeom>
              <a:avLst/>
              <a:gdLst>
                <a:gd name="connsiteX0" fmla="*/ 64008 w 603504"/>
                <a:gd name="connsiteY0" fmla="*/ 146304 h 896112"/>
                <a:gd name="connsiteX1" fmla="*/ 484632 w 603504"/>
                <a:gd name="connsiteY1" fmla="*/ 0 h 896112"/>
                <a:gd name="connsiteX2" fmla="*/ 603504 w 603504"/>
                <a:gd name="connsiteY2" fmla="*/ 722376 h 896112"/>
                <a:gd name="connsiteX3" fmla="*/ 91440 w 603504"/>
                <a:gd name="connsiteY3" fmla="*/ 896112 h 896112"/>
                <a:gd name="connsiteX4" fmla="*/ 0 w 603504"/>
                <a:gd name="connsiteY4" fmla="*/ 338328 h 896112"/>
                <a:gd name="connsiteX5" fmla="*/ 64008 w 603504"/>
                <a:gd name="connsiteY5" fmla="*/ 146304 h 89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504" h="896112">
                  <a:moveTo>
                    <a:pt x="64008" y="146304"/>
                  </a:moveTo>
                  <a:lnTo>
                    <a:pt x="484632" y="0"/>
                  </a:lnTo>
                  <a:lnTo>
                    <a:pt x="603504" y="722376"/>
                  </a:lnTo>
                  <a:lnTo>
                    <a:pt x="91440" y="896112"/>
                  </a:lnTo>
                  <a:lnTo>
                    <a:pt x="0" y="338328"/>
                  </a:lnTo>
                  <a:lnTo>
                    <a:pt x="64008" y="1463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444739" y="4448663"/>
              <a:ext cx="336246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r>
                <a:rPr lang="en-US" altLang="zh-CN" sz="6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</a:t>
              </a:r>
              <a:r>
                <a:rPr lang="en-US" altLang="zh-CN" sz="60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DROID</a:t>
              </a:r>
              <a:endPara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6" name="内容占位符 3"/>
          <p:cNvSpPr txBox="1">
            <a:spLocks/>
          </p:cNvSpPr>
          <p:nvPr/>
        </p:nvSpPr>
        <p:spPr>
          <a:xfrm>
            <a:off x="1737404" y="1360231"/>
            <a:ext cx="9011251" cy="397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Elf binaries is located in lib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.so is elf file, is similar to 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in windows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24" y="3068300"/>
            <a:ext cx="3085714" cy="24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06" y="3761948"/>
            <a:ext cx="2828571" cy="10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9387">
            <a:off x="4164535" y="3617512"/>
            <a:ext cx="1552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3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0" y="3571486"/>
            <a:ext cx="4486275" cy="231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33" y="566547"/>
            <a:ext cx="9686925" cy="2762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014" y="1009261"/>
            <a:ext cx="6972300" cy="4876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6928" y="2414016"/>
            <a:ext cx="1078992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539605">
            <a:off x="2634798" y="3075244"/>
            <a:ext cx="2147702" cy="992482"/>
            <a:chOff x="6593731" y="1695356"/>
            <a:chExt cx="3398197" cy="1047346"/>
          </a:xfrm>
        </p:grpSpPr>
        <p:sp>
          <p:nvSpPr>
            <p:cNvPr id="8" name="右箭头 8"/>
            <p:cNvSpPr/>
            <p:nvPr/>
          </p:nvSpPr>
          <p:spPr>
            <a:xfrm>
              <a:off x="6593731" y="1695356"/>
              <a:ext cx="3398197" cy="1047346"/>
            </a:xfrm>
            <a:custGeom>
              <a:avLst/>
              <a:gdLst>
                <a:gd name="connsiteX0" fmla="*/ 0 w 3262009"/>
                <a:gd name="connsiteY0" fmla="*/ 196175 h 784698"/>
                <a:gd name="connsiteX1" fmla="*/ 2869660 w 3262009"/>
                <a:gd name="connsiteY1" fmla="*/ 196175 h 784698"/>
                <a:gd name="connsiteX2" fmla="*/ 2869660 w 3262009"/>
                <a:gd name="connsiteY2" fmla="*/ 0 h 784698"/>
                <a:gd name="connsiteX3" fmla="*/ 3262009 w 3262009"/>
                <a:gd name="connsiteY3" fmla="*/ 392349 h 784698"/>
                <a:gd name="connsiteX4" fmla="*/ 2869660 w 3262009"/>
                <a:gd name="connsiteY4" fmla="*/ 784698 h 784698"/>
                <a:gd name="connsiteX5" fmla="*/ 2869660 w 3262009"/>
                <a:gd name="connsiteY5" fmla="*/ 588524 h 784698"/>
                <a:gd name="connsiteX6" fmla="*/ 0 w 3262009"/>
                <a:gd name="connsiteY6" fmla="*/ 588524 h 784698"/>
                <a:gd name="connsiteX7" fmla="*/ 0 w 3262009"/>
                <a:gd name="connsiteY7" fmla="*/ 196175 h 784698"/>
                <a:gd name="connsiteX0" fmla="*/ 0 w 3262009"/>
                <a:gd name="connsiteY0" fmla="*/ 390729 h 979252"/>
                <a:gd name="connsiteX1" fmla="*/ 2869660 w 3262009"/>
                <a:gd name="connsiteY1" fmla="*/ 390729 h 979252"/>
                <a:gd name="connsiteX2" fmla="*/ 2840477 w 3262009"/>
                <a:gd name="connsiteY2" fmla="*/ 0 h 979252"/>
                <a:gd name="connsiteX3" fmla="*/ 3262009 w 3262009"/>
                <a:gd name="connsiteY3" fmla="*/ 586903 h 979252"/>
                <a:gd name="connsiteX4" fmla="*/ 2869660 w 3262009"/>
                <a:gd name="connsiteY4" fmla="*/ 979252 h 979252"/>
                <a:gd name="connsiteX5" fmla="*/ 2869660 w 3262009"/>
                <a:gd name="connsiteY5" fmla="*/ 783078 h 979252"/>
                <a:gd name="connsiteX6" fmla="*/ 0 w 3262009"/>
                <a:gd name="connsiteY6" fmla="*/ 783078 h 979252"/>
                <a:gd name="connsiteX7" fmla="*/ 0 w 3262009"/>
                <a:gd name="connsiteY7" fmla="*/ 390729 h 979252"/>
                <a:gd name="connsiteX0" fmla="*/ 0 w 3262009"/>
                <a:gd name="connsiteY0" fmla="*/ 390729 h 1047346"/>
                <a:gd name="connsiteX1" fmla="*/ 2869660 w 3262009"/>
                <a:gd name="connsiteY1" fmla="*/ 390729 h 1047346"/>
                <a:gd name="connsiteX2" fmla="*/ 2840477 w 3262009"/>
                <a:gd name="connsiteY2" fmla="*/ 0 h 1047346"/>
                <a:gd name="connsiteX3" fmla="*/ 3262009 w 3262009"/>
                <a:gd name="connsiteY3" fmla="*/ 586903 h 1047346"/>
                <a:gd name="connsiteX4" fmla="*/ 2869660 w 3262009"/>
                <a:gd name="connsiteY4" fmla="*/ 1047346 h 1047346"/>
                <a:gd name="connsiteX5" fmla="*/ 2869660 w 3262009"/>
                <a:gd name="connsiteY5" fmla="*/ 783078 h 1047346"/>
                <a:gd name="connsiteX6" fmla="*/ 0 w 3262009"/>
                <a:gd name="connsiteY6" fmla="*/ 783078 h 1047346"/>
                <a:gd name="connsiteX7" fmla="*/ 0 w 3262009"/>
                <a:gd name="connsiteY7" fmla="*/ 390729 h 1047346"/>
                <a:gd name="connsiteX0" fmla="*/ 0 w 3369014"/>
                <a:gd name="connsiteY0" fmla="*/ 390729 h 1047346"/>
                <a:gd name="connsiteX1" fmla="*/ 2869660 w 3369014"/>
                <a:gd name="connsiteY1" fmla="*/ 390729 h 1047346"/>
                <a:gd name="connsiteX2" fmla="*/ 2840477 w 3369014"/>
                <a:gd name="connsiteY2" fmla="*/ 0 h 1047346"/>
                <a:gd name="connsiteX3" fmla="*/ 3369014 w 3369014"/>
                <a:gd name="connsiteY3" fmla="*/ 586903 h 1047346"/>
                <a:gd name="connsiteX4" fmla="*/ 2869660 w 3369014"/>
                <a:gd name="connsiteY4" fmla="*/ 1047346 h 1047346"/>
                <a:gd name="connsiteX5" fmla="*/ 2869660 w 3369014"/>
                <a:gd name="connsiteY5" fmla="*/ 783078 h 1047346"/>
                <a:gd name="connsiteX6" fmla="*/ 0 w 3369014"/>
                <a:gd name="connsiteY6" fmla="*/ 783078 h 1047346"/>
                <a:gd name="connsiteX7" fmla="*/ 0 w 3369014"/>
                <a:gd name="connsiteY7" fmla="*/ 390729 h 1047346"/>
                <a:gd name="connsiteX0" fmla="*/ 0 w 3369014"/>
                <a:gd name="connsiteY0" fmla="*/ 390729 h 1047346"/>
                <a:gd name="connsiteX1" fmla="*/ 2840477 w 3369014"/>
                <a:gd name="connsiteY1" fmla="*/ 342091 h 1047346"/>
                <a:gd name="connsiteX2" fmla="*/ 2840477 w 3369014"/>
                <a:gd name="connsiteY2" fmla="*/ 0 h 1047346"/>
                <a:gd name="connsiteX3" fmla="*/ 3369014 w 3369014"/>
                <a:gd name="connsiteY3" fmla="*/ 586903 h 1047346"/>
                <a:gd name="connsiteX4" fmla="*/ 2869660 w 3369014"/>
                <a:gd name="connsiteY4" fmla="*/ 1047346 h 1047346"/>
                <a:gd name="connsiteX5" fmla="*/ 2869660 w 3369014"/>
                <a:gd name="connsiteY5" fmla="*/ 783078 h 1047346"/>
                <a:gd name="connsiteX6" fmla="*/ 0 w 3369014"/>
                <a:gd name="connsiteY6" fmla="*/ 783078 h 1047346"/>
                <a:gd name="connsiteX7" fmla="*/ 0 w 3369014"/>
                <a:gd name="connsiteY7" fmla="*/ 390729 h 1047346"/>
                <a:gd name="connsiteX0" fmla="*/ 0 w 3398197"/>
                <a:gd name="connsiteY0" fmla="*/ 283725 h 1047346"/>
                <a:gd name="connsiteX1" fmla="*/ 2869660 w 3398197"/>
                <a:gd name="connsiteY1" fmla="*/ 342091 h 1047346"/>
                <a:gd name="connsiteX2" fmla="*/ 2869660 w 3398197"/>
                <a:gd name="connsiteY2" fmla="*/ 0 h 1047346"/>
                <a:gd name="connsiteX3" fmla="*/ 3398197 w 3398197"/>
                <a:gd name="connsiteY3" fmla="*/ 586903 h 1047346"/>
                <a:gd name="connsiteX4" fmla="*/ 2898843 w 3398197"/>
                <a:gd name="connsiteY4" fmla="*/ 1047346 h 1047346"/>
                <a:gd name="connsiteX5" fmla="*/ 2898843 w 3398197"/>
                <a:gd name="connsiteY5" fmla="*/ 783078 h 1047346"/>
                <a:gd name="connsiteX6" fmla="*/ 29183 w 3398197"/>
                <a:gd name="connsiteY6" fmla="*/ 783078 h 1047346"/>
                <a:gd name="connsiteX7" fmla="*/ 0 w 3398197"/>
                <a:gd name="connsiteY7" fmla="*/ 283725 h 1047346"/>
                <a:gd name="connsiteX0" fmla="*/ 0 w 3398197"/>
                <a:gd name="connsiteY0" fmla="*/ 312908 h 1047346"/>
                <a:gd name="connsiteX1" fmla="*/ 2869660 w 3398197"/>
                <a:gd name="connsiteY1" fmla="*/ 342091 h 1047346"/>
                <a:gd name="connsiteX2" fmla="*/ 2869660 w 3398197"/>
                <a:gd name="connsiteY2" fmla="*/ 0 h 1047346"/>
                <a:gd name="connsiteX3" fmla="*/ 3398197 w 3398197"/>
                <a:gd name="connsiteY3" fmla="*/ 586903 h 1047346"/>
                <a:gd name="connsiteX4" fmla="*/ 2898843 w 3398197"/>
                <a:gd name="connsiteY4" fmla="*/ 1047346 h 1047346"/>
                <a:gd name="connsiteX5" fmla="*/ 2898843 w 3398197"/>
                <a:gd name="connsiteY5" fmla="*/ 783078 h 1047346"/>
                <a:gd name="connsiteX6" fmla="*/ 29183 w 3398197"/>
                <a:gd name="connsiteY6" fmla="*/ 783078 h 1047346"/>
                <a:gd name="connsiteX7" fmla="*/ 0 w 3398197"/>
                <a:gd name="connsiteY7" fmla="*/ 312908 h 104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8197" h="1047346">
                  <a:moveTo>
                    <a:pt x="0" y="312908"/>
                  </a:moveTo>
                  <a:lnTo>
                    <a:pt x="2869660" y="342091"/>
                  </a:lnTo>
                  <a:lnTo>
                    <a:pt x="2869660" y="0"/>
                  </a:lnTo>
                  <a:lnTo>
                    <a:pt x="3398197" y="586903"/>
                  </a:lnTo>
                  <a:lnTo>
                    <a:pt x="2898843" y="1047346"/>
                  </a:lnTo>
                  <a:lnTo>
                    <a:pt x="2898843" y="783078"/>
                  </a:lnTo>
                  <a:lnTo>
                    <a:pt x="29183" y="783078"/>
                  </a:lnTo>
                  <a:lnTo>
                    <a:pt x="0" y="312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右箭头 7"/>
            <p:cNvSpPr/>
            <p:nvPr/>
          </p:nvSpPr>
          <p:spPr>
            <a:xfrm>
              <a:off x="6764678" y="1805602"/>
              <a:ext cx="3151761" cy="797669"/>
            </a:xfrm>
            <a:custGeom>
              <a:avLst/>
              <a:gdLst>
                <a:gd name="connsiteX0" fmla="*/ 0 w 3044757"/>
                <a:gd name="connsiteY0" fmla="*/ 158075 h 632298"/>
                <a:gd name="connsiteX1" fmla="*/ 2728608 w 3044757"/>
                <a:gd name="connsiteY1" fmla="*/ 158075 h 632298"/>
                <a:gd name="connsiteX2" fmla="*/ 2728608 w 3044757"/>
                <a:gd name="connsiteY2" fmla="*/ 0 h 632298"/>
                <a:gd name="connsiteX3" fmla="*/ 3044757 w 3044757"/>
                <a:gd name="connsiteY3" fmla="*/ 316149 h 632298"/>
                <a:gd name="connsiteX4" fmla="*/ 2728608 w 3044757"/>
                <a:gd name="connsiteY4" fmla="*/ 632298 h 632298"/>
                <a:gd name="connsiteX5" fmla="*/ 2728608 w 3044757"/>
                <a:gd name="connsiteY5" fmla="*/ 474224 h 632298"/>
                <a:gd name="connsiteX6" fmla="*/ 0 w 3044757"/>
                <a:gd name="connsiteY6" fmla="*/ 474224 h 632298"/>
                <a:gd name="connsiteX7" fmla="*/ 0 w 3044757"/>
                <a:gd name="connsiteY7" fmla="*/ 158075 h 632298"/>
                <a:gd name="connsiteX0" fmla="*/ 0 w 3044757"/>
                <a:gd name="connsiteY0" fmla="*/ 245624 h 719847"/>
                <a:gd name="connsiteX1" fmla="*/ 2728608 w 3044757"/>
                <a:gd name="connsiteY1" fmla="*/ 245624 h 719847"/>
                <a:gd name="connsiteX2" fmla="*/ 2689697 w 3044757"/>
                <a:gd name="connsiteY2" fmla="*/ 0 h 719847"/>
                <a:gd name="connsiteX3" fmla="*/ 3044757 w 3044757"/>
                <a:gd name="connsiteY3" fmla="*/ 403698 h 719847"/>
                <a:gd name="connsiteX4" fmla="*/ 2728608 w 3044757"/>
                <a:gd name="connsiteY4" fmla="*/ 719847 h 719847"/>
                <a:gd name="connsiteX5" fmla="*/ 2728608 w 3044757"/>
                <a:gd name="connsiteY5" fmla="*/ 561773 h 719847"/>
                <a:gd name="connsiteX6" fmla="*/ 0 w 3044757"/>
                <a:gd name="connsiteY6" fmla="*/ 561773 h 719847"/>
                <a:gd name="connsiteX7" fmla="*/ 0 w 3044757"/>
                <a:gd name="connsiteY7" fmla="*/ 245624 h 719847"/>
                <a:gd name="connsiteX0" fmla="*/ 0 w 3044757"/>
                <a:gd name="connsiteY0" fmla="*/ 245624 h 719847"/>
                <a:gd name="connsiteX1" fmla="*/ 2689697 w 3044757"/>
                <a:gd name="connsiteY1" fmla="*/ 235897 h 719847"/>
                <a:gd name="connsiteX2" fmla="*/ 2689697 w 3044757"/>
                <a:gd name="connsiteY2" fmla="*/ 0 h 719847"/>
                <a:gd name="connsiteX3" fmla="*/ 3044757 w 3044757"/>
                <a:gd name="connsiteY3" fmla="*/ 403698 h 719847"/>
                <a:gd name="connsiteX4" fmla="*/ 2728608 w 3044757"/>
                <a:gd name="connsiteY4" fmla="*/ 719847 h 719847"/>
                <a:gd name="connsiteX5" fmla="*/ 2728608 w 3044757"/>
                <a:gd name="connsiteY5" fmla="*/ 561773 h 719847"/>
                <a:gd name="connsiteX6" fmla="*/ 0 w 3044757"/>
                <a:gd name="connsiteY6" fmla="*/ 561773 h 719847"/>
                <a:gd name="connsiteX7" fmla="*/ 0 w 3044757"/>
                <a:gd name="connsiteY7" fmla="*/ 245624 h 719847"/>
                <a:gd name="connsiteX0" fmla="*/ 0 w 3044757"/>
                <a:gd name="connsiteY0" fmla="*/ 255352 h 729575"/>
                <a:gd name="connsiteX1" fmla="*/ 2689697 w 3044757"/>
                <a:gd name="connsiteY1" fmla="*/ 245625 h 729575"/>
                <a:gd name="connsiteX2" fmla="*/ 2641059 w 3044757"/>
                <a:gd name="connsiteY2" fmla="*/ 0 h 729575"/>
                <a:gd name="connsiteX3" fmla="*/ 3044757 w 3044757"/>
                <a:gd name="connsiteY3" fmla="*/ 413426 h 729575"/>
                <a:gd name="connsiteX4" fmla="*/ 2728608 w 3044757"/>
                <a:gd name="connsiteY4" fmla="*/ 729575 h 729575"/>
                <a:gd name="connsiteX5" fmla="*/ 2728608 w 3044757"/>
                <a:gd name="connsiteY5" fmla="*/ 571501 h 729575"/>
                <a:gd name="connsiteX6" fmla="*/ 0 w 3044757"/>
                <a:gd name="connsiteY6" fmla="*/ 571501 h 729575"/>
                <a:gd name="connsiteX7" fmla="*/ 0 w 3044757"/>
                <a:gd name="connsiteY7" fmla="*/ 255352 h 729575"/>
                <a:gd name="connsiteX0" fmla="*/ 0 w 3064212"/>
                <a:gd name="connsiteY0" fmla="*/ 255352 h 729575"/>
                <a:gd name="connsiteX1" fmla="*/ 2689697 w 3064212"/>
                <a:gd name="connsiteY1" fmla="*/ 245625 h 729575"/>
                <a:gd name="connsiteX2" fmla="*/ 2641059 w 3064212"/>
                <a:gd name="connsiteY2" fmla="*/ 0 h 729575"/>
                <a:gd name="connsiteX3" fmla="*/ 3064212 w 3064212"/>
                <a:gd name="connsiteY3" fmla="*/ 462064 h 729575"/>
                <a:gd name="connsiteX4" fmla="*/ 2728608 w 3064212"/>
                <a:gd name="connsiteY4" fmla="*/ 729575 h 729575"/>
                <a:gd name="connsiteX5" fmla="*/ 2728608 w 3064212"/>
                <a:gd name="connsiteY5" fmla="*/ 571501 h 729575"/>
                <a:gd name="connsiteX6" fmla="*/ 0 w 3064212"/>
                <a:gd name="connsiteY6" fmla="*/ 571501 h 729575"/>
                <a:gd name="connsiteX7" fmla="*/ 0 w 3064212"/>
                <a:gd name="connsiteY7" fmla="*/ 255352 h 729575"/>
                <a:gd name="connsiteX0" fmla="*/ 0 w 3064212"/>
                <a:gd name="connsiteY0" fmla="*/ 255352 h 797669"/>
                <a:gd name="connsiteX1" fmla="*/ 2689697 w 3064212"/>
                <a:gd name="connsiteY1" fmla="*/ 245625 h 797669"/>
                <a:gd name="connsiteX2" fmla="*/ 2641059 w 3064212"/>
                <a:gd name="connsiteY2" fmla="*/ 0 h 797669"/>
                <a:gd name="connsiteX3" fmla="*/ 3064212 w 3064212"/>
                <a:gd name="connsiteY3" fmla="*/ 462064 h 797669"/>
                <a:gd name="connsiteX4" fmla="*/ 2728608 w 3064212"/>
                <a:gd name="connsiteY4" fmla="*/ 797669 h 797669"/>
                <a:gd name="connsiteX5" fmla="*/ 2728608 w 3064212"/>
                <a:gd name="connsiteY5" fmla="*/ 571501 h 797669"/>
                <a:gd name="connsiteX6" fmla="*/ 0 w 3064212"/>
                <a:gd name="connsiteY6" fmla="*/ 571501 h 797669"/>
                <a:gd name="connsiteX7" fmla="*/ 0 w 3064212"/>
                <a:gd name="connsiteY7" fmla="*/ 255352 h 797669"/>
                <a:gd name="connsiteX0" fmla="*/ 77822 w 3142034"/>
                <a:gd name="connsiteY0" fmla="*/ 255352 h 797669"/>
                <a:gd name="connsiteX1" fmla="*/ 2767519 w 3142034"/>
                <a:gd name="connsiteY1" fmla="*/ 245625 h 797669"/>
                <a:gd name="connsiteX2" fmla="*/ 2718881 w 3142034"/>
                <a:gd name="connsiteY2" fmla="*/ 0 h 797669"/>
                <a:gd name="connsiteX3" fmla="*/ 3142034 w 3142034"/>
                <a:gd name="connsiteY3" fmla="*/ 462064 h 797669"/>
                <a:gd name="connsiteX4" fmla="*/ 2806430 w 3142034"/>
                <a:gd name="connsiteY4" fmla="*/ 797669 h 797669"/>
                <a:gd name="connsiteX5" fmla="*/ 2806430 w 3142034"/>
                <a:gd name="connsiteY5" fmla="*/ 571501 h 797669"/>
                <a:gd name="connsiteX6" fmla="*/ 0 w 3142034"/>
                <a:gd name="connsiteY6" fmla="*/ 659050 h 797669"/>
                <a:gd name="connsiteX7" fmla="*/ 77822 w 3142034"/>
                <a:gd name="connsiteY7" fmla="*/ 255352 h 797669"/>
                <a:gd name="connsiteX0" fmla="*/ 0 w 3151761"/>
                <a:gd name="connsiteY0" fmla="*/ 265080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9727 w 3151761"/>
                <a:gd name="connsiteY6" fmla="*/ 659050 h 797669"/>
                <a:gd name="connsiteX7" fmla="*/ 0 w 3151761"/>
                <a:gd name="connsiteY7" fmla="*/ 265080 h 797669"/>
                <a:gd name="connsiteX0" fmla="*/ 0 w 3151761"/>
                <a:gd name="connsiteY0" fmla="*/ 265080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19454 w 3151761"/>
                <a:gd name="connsiteY6" fmla="*/ 620139 h 797669"/>
                <a:gd name="connsiteX7" fmla="*/ 0 w 3151761"/>
                <a:gd name="connsiteY7" fmla="*/ 265080 h 797669"/>
                <a:gd name="connsiteX0" fmla="*/ 0 w 3151761"/>
                <a:gd name="connsiteY0" fmla="*/ 265080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19454 w 3151761"/>
                <a:gd name="connsiteY6" fmla="*/ 620139 h 797669"/>
                <a:gd name="connsiteX7" fmla="*/ 0 w 3151761"/>
                <a:gd name="connsiteY7" fmla="*/ 265080 h 797669"/>
                <a:gd name="connsiteX0" fmla="*/ 0 w 3151761"/>
                <a:gd name="connsiteY0" fmla="*/ 274808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19454 w 3151761"/>
                <a:gd name="connsiteY6" fmla="*/ 620139 h 797669"/>
                <a:gd name="connsiteX7" fmla="*/ 0 w 3151761"/>
                <a:gd name="connsiteY7" fmla="*/ 274808 h 79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761" h="797669">
                  <a:moveTo>
                    <a:pt x="0" y="274808"/>
                  </a:moveTo>
                  <a:lnTo>
                    <a:pt x="2777246" y="245625"/>
                  </a:lnTo>
                  <a:lnTo>
                    <a:pt x="2728608" y="0"/>
                  </a:lnTo>
                  <a:lnTo>
                    <a:pt x="3151761" y="462064"/>
                  </a:lnTo>
                  <a:lnTo>
                    <a:pt x="2816157" y="797669"/>
                  </a:lnTo>
                  <a:lnTo>
                    <a:pt x="2816157" y="571501"/>
                  </a:lnTo>
                  <a:lnTo>
                    <a:pt x="19454" y="620139"/>
                  </a:lnTo>
                  <a:lnTo>
                    <a:pt x="0" y="2748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803304" y="3611445"/>
            <a:ext cx="1078992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9698">
            <a:off x="1044644" y="2136816"/>
            <a:ext cx="1552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5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583677" y="2537752"/>
            <a:ext cx="4027251" cy="3453319"/>
          </a:xfrm>
          <a:custGeom>
            <a:avLst/>
            <a:gdLst>
              <a:gd name="connsiteX0" fmla="*/ 3842425 w 4027251"/>
              <a:gd name="connsiteY0" fmla="*/ 2675106 h 3453319"/>
              <a:gd name="connsiteX1" fmla="*/ 4027251 w 4027251"/>
              <a:gd name="connsiteY1" fmla="*/ 2383276 h 3453319"/>
              <a:gd name="connsiteX2" fmla="*/ 2188723 w 4027251"/>
              <a:gd name="connsiteY2" fmla="*/ 1809345 h 3453319"/>
              <a:gd name="connsiteX3" fmla="*/ 1750978 w 4027251"/>
              <a:gd name="connsiteY3" fmla="*/ 0 h 3453319"/>
              <a:gd name="connsiteX4" fmla="*/ 0 w 4027251"/>
              <a:gd name="connsiteY4" fmla="*/ 1186774 h 3453319"/>
              <a:gd name="connsiteX5" fmla="*/ 719846 w 4027251"/>
              <a:gd name="connsiteY5" fmla="*/ 1984442 h 3453319"/>
              <a:gd name="connsiteX6" fmla="*/ 379378 w 4027251"/>
              <a:gd name="connsiteY6" fmla="*/ 3015574 h 3453319"/>
              <a:gd name="connsiteX7" fmla="*/ 710119 w 4027251"/>
              <a:gd name="connsiteY7" fmla="*/ 3161489 h 3453319"/>
              <a:gd name="connsiteX8" fmla="*/ 1040859 w 4027251"/>
              <a:gd name="connsiteY8" fmla="*/ 2149813 h 3453319"/>
              <a:gd name="connsiteX9" fmla="*/ 3278221 w 4027251"/>
              <a:gd name="connsiteY9" fmla="*/ 3453319 h 3453319"/>
              <a:gd name="connsiteX10" fmla="*/ 3842425 w 4027251"/>
              <a:gd name="connsiteY10" fmla="*/ 2675106 h 34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7251" h="3453319">
                <a:moveTo>
                  <a:pt x="3842425" y="2675106"/>
                </a:moveTo>
                <a:lnTo>
                  <a:pt x="4027251" y="2383276"/>
                </a:lnTo>
                <a:lnTo>
                  <a:pt x="2188723" y="1809345"/>
                </a:lnTo>
                <a:lnTo>
                  <a:pt x="1750978" y="0"/>
                </a:lnTo>
                <a:lnTo>
                  <a:pt x="0" y="1186774"/>
                </a:lnTo>
                <a:lnTo>
                  <a:pt x="719846" y="1984442"/>
                </a:lnTo>
                <a:lnTo>
                  <a:pt x="379378" y="3015574"/>
                </a:lnTo>
                <a:lnTo>
                  <a:pt x="710119" y="3161489"/>
                </a:lnTo>
                <a:lnTo>
                  <a:pt x="1040859" y="2149813"/>
                </a:lnTo>
                <a:lnTo>
                  <a:pt x="3278221" y="3453319"/>
                </a:lnTo>
                <a:lnTo>
                  <a:pt x="3842425" y="267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984460" y="4482164"/>
            <a:ext cx="2500008" cy="1831085"/>
          </a:xfrm>
          <a:custGeom>
            <a:avLst/>
            <a:gdLst>
              <a:gd name="connsiteX0" fmla="*/ 0 w 2500008"/>
              <a:gd name="connsiteY0" fmla="*/ 797668 h 1945532"/>
              <a:gd name="connsiteX1" fmla="*/ 632297 w 2500008"/>
              <a:gd name="connsiteY1" fmla="*/ 0 h 1945532"/>
              <a:gd name="connsiteX2" fmla="*/ 2500008 w 2500008"/>
              <a:gd name="connsiteY2" fmla="*/ 778213 h 1945532"/>
              <a:gd name="connsiteX3" fmla="*/ 1906621 w 2500008"/>
              <a:gd name="connsiteY3" fmla="*/ 1945532 h 1945532"/>
              <a:gd name="connsiteX4" fmla="*/ 0 w 2500008"/>
              <a:gd name="connsiteY4" fmla="*/ 797668 h 19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008" h="1945532">
                <a:moveTo>
                  <a:pt x="0" y="797668"/>
                </a:moveTo>
                <a:lnTo>
                  <a:pt x="632297" y="0"/>
                </a:lnTo>
                <a:lnTo>
                  <a:pt x="2500008" y="778213"/>
                </a:lnTo>
                <a:lnTo>
                  <a:pt x="1906621" y="1945532"/>
                </a:lnTo>
                <a:lnTo>
                  <a:pt x="0" y="797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643883">
            <a:off x="6316542" y="3874868"/>
            <a:ext cx="4612323" cy="369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235947" y="3501959"/>
            <a:ext cx="2930847" cy="2548646"/>
          </a:xfrm>
          <a:custGeom>
            <a:avLst/>
            <a:gdLst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42417 w 2422187"/>
              <a:gd name="connsiteY9" fmla="*/ 1342417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02220 w 2422187"/>
              <a:gd name="connsiteY9" fmla="*/ 1040859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02220 w 2422187"/>
              <a:gd name="connsiteY9" fmla="*/ 1040859 h 2548646"/>
              <a:gd name="connsiteX10" fmla="*/ 1432057 w 2422187"/>
              <a:gd name="connsiteY10" fmla="*/ 1021403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22187" h="2548646">
                <a:moveTo>
                  <a:pt x="544749" y="729574"/>
                </a:moveTo>
                <a:lnTo>
                  <a:pt x="0" y="1225685"/>
                </a:lnTo>
                <a:lnTo>
                  <a:pt x="603115" y="1585608"/>
                </a:lnTo>
                <a:lnTo>
                  <a:pt x="87549" y="2178995"/>
                </a:lnTo>
                <a:lnTo>
                  <a:pt x="214008" y="2256817"/>
                </a:lnTo>
                <a:lnTo>
                  <a:pt x="904672" y="1391055"/>
                </a:lnTo>
                <a:lnTo>
                  <a:pt x="1196502" y="1566153"/>
                </a:lnTo>
                <a:lnTo>
                  <a:pt x="1118681" y="2548646"/>
                </a:lnTo>
                <a:lnTo>
                  <a:pt x="1254868" y="2538919"/>
                </a:lnTo>
                <a:lnTo>
                  <a:pt x="1302220" y="1040859"/>
                </a:lnTo>
                <a:lnTo>
                  <a:pt x="1432057" y="1021403"/>
                </a:lnTo>
                <a:lnTo>
                  <a:pt x="1653702" y="1332689"/>
                </a:lnTo>
                <a:lnTo>
                  <a:pt x="2422187" y="0"/>
                </a:lnTo>
                <a:lnTo>
                  <a:pt x="1926077" y="0"/>
                </a:lnTo>
                <a:lnTo>
                  <a:pt x="1303506" y="525293"/>
                </a:lnTo>
                <a:lnTo>
                  <a:pt x="544749" y="729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99154" y="3434478"/>
            <a:ext cx="3767640" cy="1743968"/>
            <a:chOff x="1399154" y="3434478"/>
            <a:chExt cx="3767640" cy="1743968"/>
          </a:xfrm>
        </p:grpSpPr>
        <p:sp>
          <p:nvSpPr>
            <p:cNvPr id="20" name="任意多边形 19"/>
            <p:cNvSpPr/>
            <p:nvPr userDrawn="1"/>
          </p:nvSpPr>
          <p:spPr>
            <a:xfrm>
              <a:off x="1399154" y="3552970"/>
              <a:ext cx="3767640" cy="1625476"/>
            </a:xfrm>
            <a:custGeom>
              <a:avLst/>
              <a:gdLst>
                <a:gd name="connsiteX0" fmla="*/ 2850204 w 2850204"/>
                <a:gd name="connsiteY0" fmla="*/ 0 h 1284051"/>
                <a:gd name="connsiteX1" fmla="*/ 1585608 w 2850204"/>
                <a:gd name="connsiteY1" fmla="*/ 68094 h 1284051"/>
                <a:gd name="connsiteX2" fmla="*/ 0 w 2850204"/>
                <a:gd name="connsiteY2" fmla="*/ 291830 h 1284051"/>
                <a:gd name="connsiteX3" fmla="*/ 321012 w 2850204"/>
                <a:gd name="connsiteY3" fmla="*/ 1284051 h 1284051"/>
                <a:gd name="connsiteX4" fmla="*/ 2169268 w 2850204"/>
                <a:gd name="connsiteY4" fmla="*/ 447473 h 1284051"/>
                <a:gd name="connsiteX5" fmla="*/ 2850204 w 2850204"/>
                <a:gd name="connsiteY5" fmla="*/ 0 h 1284051"/>
                <a:gd name="connsiteX0" fmla="*/ 2973021 w 2973021"/>
                <a:gd name="connsiteY0" fmla="*/ 0 h 1284051"/>
                <a:gd name="connsiteX1" fmla="*/ 1708425 w 2973021"/>
                <a:gd name="connsiteY1" fmla="*/ 68094 h 1284051"/>
                <a:gd name="connsiteX2" fmla="*/ 0 w 2973021"/>
                <a:gd name="connsiteY2" fmla="*/ 205652 h 1284051"/>
                <a:gd name="connsiteX3" fmla="*/ 443829 w 2973021"/>
                <a:gd name="connsiteY3" fmla="*/ 1284051 h 1284051"/>
                <a:gd name="connsiteX4" fmla="*/ 2292085 w 2973021"/>
                <a:gd name="connsiteY4" fmla="*/ 447473 h 1284051"/>
                <a:gd name="connsiteX5" fmla="*/ 2973021 w 2973021"/>
                <a:gd name="connsiteY5" fmla="*/ 0 h 1284051"/>
                <a:gd name="connsiteX0" fmla="*/ 2973021 w 2973021"/>
                <a:gd name="connsiteY0" fmla="*/ 0 h 1430553"/>
                <a:gd name="connsiteX1" fmla="*/ 1708425 w 2973021"/>
                <a:gd name="connsiteY1" fmla="*/ 68094 h 1430553"/>
                <a:gd name="connsiteX2" fmla="*/ 0 w 2973021"/>
                <a:gd name="connsiteY2" fmla="*/ 205652 h 1430553"/>
                <a:gd name="connsiteX3" fmla="*/ 390096 w 2973021"/>
                <a:gd name="connsiteY3" fmla="*/ 1430553 h 1430553"/>
                <a:gd name="connsiteX4" fmla="*/ 2292085 w 2973021"/>
                <a:gd name="connsiteY4" fmla="*/ 447473 h 1430553"/>
                <a:gd name="connsiteX5" fmla="*/ 2973021 w 2973021"/>
                <a:gd name="connsiteY5" fmla="*/ 0 h 1430553"/>
                <a:gd name="connsiteX0" fmla="*/ 2973021 w 2973021"/>
                <a:gd name="connsiteY0" fmla="*/ 9466 h 1440019"/>
                <a:gd name="connsiteX1" fmla="*/ 1815889 w 2973021"/>
                <a:gd name="connsiteY1" fmla="*/ 0 h 1440019"/>
                <a:gd name="connsiteX2" fmla="*/ 0 w 2973021"/>
                <a:gd name="connsiteY2" fmla="*/ 215118 h 1440019"/>
                <a:gd name="connsiteX3" fmla="*/ 390096 w 2973021"/>
                <a:gd name="connsiteY3" fmla="*/ 1440019 h 1440019"/>
                <a:gd name="connsiteX4" fmla="*/ 2292085 w 2973021"/>
                <a:gd name="connsiteY4" fmla="*/ 456939 h 1440019"/>
                <a:gd name="connsiteX5" fmla="*/ 2973021 w 2973021"/>
                <a:gd name="connsiteY5" fmla="*/ 9466 h 144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021" h="1440019">
                  <a:moveTo>
                    <a:pt x="2973021" y="9466"/>
                  </a:moveTo>
                  <a:lnTo>
                    <a:pt x="1815889" y="0"/>
                  </a:lnTo>
                  <a:lnTo>
                    <a:pt x="0" y="215118"/>
                  </a:lnTo>
                  <a:lnTo>
                    <a:pt x="390096" y="1440019"/>
                  </a:lnTo>
                  <a:lnTo>
                    <a:pt x="2292085" y="456939"/>
                  </a:lnTo>
                  <a:lnTo>
                    <a:pt x="2973021" y="946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组合 20"/>
            <p:cNvGrpSpPr/>
            <p:nvPr userDrawn="1"/>
          </p:nvGrpSpPr>
          <p:grpSpPr>
            <a:xfrm>
              <a:off x="1815206" y="3434478"/>
              <a:ext cx="1957034" cy="1706107"/>
              <a:chOff x="1815206" y="3434478"/>
              <a:chExt cx="1957034" cy="1706107"/>
            </a:xfrm>
          </p:grpSpPr>
          <p:grpSp>
            <p:nvGrpSpPr>
              <p:cNvPr id="22" name="组合 21"/>
              <p:cNvGrpSpPr/>
              <p:nvPr userDrawn="1"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25" name="矩形 19"/>
                <p:cNvSpPr/>
                <p:nvPr userDrawn="1"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" fmla="*/ 43361 w 677978"/>
                    <a:gd name="connsiteY0" fmla="*/ 0 h 927301"/>
                    <a:gd name="connsiteX1" fmla="*/ 677978 w 677978"/>
                    <a:gd name="connsiteY1" fmla="*/ 0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43361 w 677978"/>
                    <a:gd name="connsiteY0" fmla="*/ 0 h 927301"/>
                    <a:gd name="connsiteX1" fmla="*/ 663217 w 677978"/>
                    <a:gd name="connsiteY1" fmla="*/ 77027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7303 w 641920"/>
                    <a:gd name="connsiteY0" fmla="*/ 0 h 927301"/>
                    <a:gd name="connsiteX1" fmla="*/ 627159 w 641920"/>
                    <a:gd name="connsiteY1" fmla="*/ 77027 h 927301"/>
                    <a:gd name="connsiteX2" fmla="*/ 641920 w 641920"/>
                    <a:gd name="connsiteY2" fmla="*/ 927301 h 927301"/>
                    <a:gd name="connsiteX3" fmla="*/ 0 w 641920"/>
                    <a:gd name="connsiteY3" fmla="*/ 846070 h 927301"/>
                    <a:gd name="connsiteX4" fmla="*/ 7303 w 641920"/>
                    <a:gd name="connsiteY4" fmla="*/ 0 h 927301"/>
                    <a:gd name="connsiteX0" fmla="*/ 63 w 705390"/>
                    <a:gd name="connsiteY0" fmla="*/ 0 h 963119"/>
                    <a:gd name="connsiteX1" fmla="*/ 690629 w 705390"/>
                    <a:gd name="connsiteY1" fmla="*/ 112845 h 963119"/>
                    <a:gd name="connsiteX2" fmla="*/ 705390 w 705390"/>
                    <a:gd name="connsiteY2" fmla="*/ 963119 h 963119"/>
                    <a:gd name="connsiteX3" fmla="*/ 63470 w 705390"/>
                    <a:gd name="connsiteY3" fmla="*/ 881888 h 963119"/>
                    <a:gd name="connsiteX4" fmla="*/ 63 w 705390"/>
                    <a:gd name="connsiteY4" fmla="*/ 0 h 963119"/>
                    <a:gd name="connsiteX0" fmla="*/ 63 w 791641"/>
                    <a:gd name="connsiteY0" fmla="*/ 0 h 963119"/>
                    <a:gd name="connsiteX1" fmla="*/ 791642 w 791641"/>
                    <a:gd name="connsiteY1" fmla="*/ 164014 h 963119"/>
                    <a:gd name="connsiteX2" fmla="*/ 705390 w 791641"/>
                    <a:gd name="connsiteY2" fmla="*/ 963119 h 963119"/>
                    <a:gd name="connsiteX3" fmla="*/ 63470 w 791641"/>
                    <a:gd name="connsiteY3" fmla="*/ 881888 h 963119"/>
                    <a:gd name="connsiteX4" fmla="*/ 63 w 791641"/>
                    <a:gd name="connsiteY4" fmla="*/ 0 h 9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 userDrawn="1"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" fmla="*/ 214586 w 749030"/>
                    <a:gd name="connsiteY0" fmla="*/ 89878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214586 w 749030"/>
                    <a:gd name="connsiteY13" fmla="*/ 89878 h 933855"/>
                    <a:gd name="connsiteX0" fmla="*/ 164554 w 698998"/>
                    <a:gd name="connsiteY0" fmla="*/ 8175 h 852152"/>
                    <a:gd name="connsiteX1" fmla="*/ 134794 w 698998"/>
                    <a:gd name="connsiteY1" fmla="*/ 511684 h 852152"/>
                    <a:gd name="connsiteX2" fmla="*/ 300164 w 698998"/>
                    <a:gd name="connsiteY2" fmla="*/ 44756 h 852152"/>
                    <a:gd name="connsiteX3" fmla="*/ 416896 w 698998"/>
                    <a:gd name="connsiteY3" fmla="*/ 73939 h 852152"/>
                    <a:gd name="connsiteX4" fmla="*/ 416896 w 698998"/>
                    <a:gd name="connsiteY4" fmla="*/ 677054 h 852152"/>
                    <a:gd name="connsiteX5" fmla="*/ 543356 w 698998"/>
                    <a:gd name="connsiteY5" fmla="*/ 171216 h 852152"/>
                    <a:gd name="connsiteX6" fmla="*/ 698998 w 698998"/>
                    <a:gd name="connsiteY6" fmla="*/ 239309 h 852152"/>
                    <a:gd name="connsiteX7" fmla="*/ 475262 w 698998"/>
                    <a:gd name="connsiteY7" fmla="*/ 852152 h 852152"/>
                    <a:gd name="connsiteX8" fmla="*/ 300164 w 698998"/>
                    <a:gd name="connsiteY8" fmla="*/ 725692 h 852152"/>
                    <a:gd name="connsiteX9" fmla="*/ 319620 w 698998"/>
                    <a:gd name="connsiteY9" fmla="*/ 287948 h 852152"/>
                    <a:gd name="connsiteX10" fmla="*/ 163977 w 698998"/>
                    <a:gd name="connsiteY10" fmla="*/ 706237 h 852152"/>
                    <a:gd name="connsiteX11" fmla="*/ 27790 w 698998"/>
                    <a:gd name="connsiteY11" fmla="*/ 628416 h 852152"/>
                    <a:gd name="connsiteX12" fmla="*/ 0 w 698998"/>
                    <a:gd name="connsiteY12" fmla="*/ 0 h 852152"/>
                    <a:gd name="connsiteX13" fmla="*/ 164554 w 698998"/>
                    <a:gd name="connsiteY13" fmla="*/ 8175 h 852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矩形 22"/>
              <p:cNvSpPr/>
              <p:nvPr userDrawn="1"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 smtClean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 smtClean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1249620" y="1286549"/>
            <a:ext cx="4173166" cy="2146757"/>
            <a:chOff x="1249620" y="1286549"/>
            <a:chExt cx="4173166" cy="2146757"/>
          </a:xfrm>
        </p:grpSpPr>
        <p:sp>
          <p:nvSpPr>
            <p:cNvPr id="12" name="任意多边形 11"/>
            <p:cNvSpPr/>
            <p:nvPr userDrawn="1"/>
          </p:nvSpPr>
          <p:spPr>
            <a:xfrm>
              <a:off x="1249620" y="1286549"/>
              <a:ext cx="4173166" cy="2146757"/>
            </a:xfrm>
            <a:custGeom>
              <a:avLst/>
              <a:gdLst>
                <a:gd name="connsiteX0" fmla="*/ 2830749 w 2830749"/>
                <a:gd name="connsiteY0" fmla="*/ 1546698 h 1546698"/>
                <a:gd name="connsiteX1" fmla="*/ 1809345 w 2830749"/>
                <a:gd name="connsiteY1" fmla="*/ 1138136 h 1546698"/>
                <a:gd name="connsiteX2" fmla="*/ 1955260 w 2830749"/>
                <a:gd name="connsiteY2" fmla="*/ 817124 h 1546698"/>
                <a:gd name="connsiteX3" fmla="*/ 321013 w 2830749"/>
                <a:gd name="connsiteY3" fmla="*/ 0 h 1546698"/>
                <a:gd name="connsiteX4" fmla="*/ 0 w 2830749"/>
                <a:gd name="connsiteY4" fmla="*/ 710119 h 1546698"/>
                <a:gd name="connsiteX5" fmla="*/ 1507787 w 2830749"/>
                <a:gd name="connsiteY5" fmla="*/ 1371600 h 1546698"/>
                <a:gd name="connsiteX6" fmla="*/ 2830749 w 2830749"/>
                <a:gd name="connsiteY6" fmla="*/ 1546698 h 1546698"/>
                <a:gd name="connsiteX0" fmla="*/ 2830749 w 2830749"/>
                <a:gd name="connsiteY0" fmla="*/ 1809345 h 1809345"/>
                <a:gd name="connsiteX1" fmla="*/ 1809345 w 2830749"/>
                <a:gd name="connsiteY1" fmla="*/ 1400783 h 1809345"/>
                <a:gd name="connsiteX2" fmla="*/ 1955260 w 2830749"/>
                <a:gd name="connsiteY2" fmla="*/ 1079771 h 1809345"/>
                <a:gd name="connsiteX3" fmla="*/ 321013 w 2830749"/>
                <a:gd name="connsiteY3" fmla="*/ 0 h 1809345"/>
                <a:gd name="connsiteX4" fmla="*/ 0 w 2830749"/>
                <a:gd name="connsiteY4" fmla="*/ 972766 h 1809345"/>
                <a:gd name="connsiteX5" fmla="*/ 1507787 w 2830749"/>
                <a:gd name="connsiteY5" fmla="*/ 1634247 h 1809345"/>
                <a:gd name="connsiteX6" fmla="*/ 2830749 w 2830749"/>
                <a:gd name="connsiteY6" fmla="*/ 1809345 h 1809345"/>
                <a:gd name="connsiteX0" fmla="*/ 2791103 w 2791103"/>
                <a:gd name="connsiteY0" fmla="*/ 1809345 h 1809345"/>
                <a:gd name="connsiteX1" fmla="*/ 1769699 w 2791103"/>
                <a:gd name="connsiteY1" fmla="*/ 1400783 h 1809345"/>
                <a:gd name="connsiteX2" fmla="*/ 1915614 w 2791103"/>
                <a:gd name="connsiteY2" fmla="*/ 1079771 h 1809345"/>
                <a:gd name="connsiteX3" fmla="*/ 281367 w 2791103"/>
                <a:gd name="connsiteY3" fmla="*/ 0 h 1809345"/>
                <a:gd name="connsiteX4" fmla="*/ 0 w 2791103"/>
                <a:gd name="connsiteY4" fmla="*/ 778212 h 1809345"/>
                <a:gd name="connsiteX5" fmla="*/ 1468141 w 2791103"/>
                <a:gd name="connsiteY5" fmla="*/ 1634247 h 1809345"/>
                <a:gd name="connsiteX6" fmla="*/ 2791103 w 2791103"/>
                <a:gd name="connsiteY6" fmla="*/ 1809345 h 180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1103" h="1809345">
                  <a:moveTo>
                    <a:pt x="2791103" y="1809345"/>
                  </a:moveTo>
                  <a:lnTo>
                    <a:pt x="1769699" y="1400783"/>
                  </a:lnTo>
                  <a:lnTo>
                    <a:pt x="1915614" y="1079771"/>
                  </a:lnTo>
                  <a:lnTo>
                    <a:pt x="281367" y="0"/>
                  </a:lnTo>
                  <a:lnTo>
                    <a:pt x="0" y="778212"/>
                  </a:lnTo>
                  <a:lnTo>
                    <a:pt x="1468141" y="1634247"/>
                  </a:lnTo>
                  <a:lnTo>
                    <a:pt x="2791103" y="180934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1916350" y="1650323"/>
              <a:ext cx="1787784" cy="1571561"/>
              <a:chOff x="1916350" y="1650323"/>
              <a:chExt cx="1787784" cy="1571561"/>
            </a:xfrm>
          </p:grpSpPr>
          <p:sp>
            <p:nvSpPr>
              <p:cNvPr id="14" name="任意多边形 13"/>
              <p:cNvSpPr/>
              <p:nvPr userDrawn="1"/>
            </p:nvSpPr>
            <p:spPr>
              <a:xfrm>
                <a:off x="1916350" y="1650323"/>
                <a:ext cx="749030" cy="933855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9030" h="933855">
                    <a:moveTo>
                      <a:pt x="126460" y="29183"/>
                    </a:moveTo>
                    <a:lnTo>
                      <a:pt x="184826" y="593387"/>
                    </a:lnTo>
                    <a:lnTo>
                      <a:pt x="350196" y="126459"/>
                    </a:lnTo>
                    <a:lnTo>
                      <a:pt x="466928" y="155642"/>
                    </a:lnTo>
                    <a:lnTo>
                      <a:pt x="466928" y="758757"/>
                    </a:lnTo>
                    <a:lnTo>
                      <a:pt x="593388" y="252919"/>
                    </a:lnTo>
                    <a:lnTo>
                      <a:pt x="749030" y="321012"/>
                    </a:lnTo>
                    <a:lnTo>
                      <a:pt x="525294" y="933855"/>
                    </a:lnTo>
                    <a:lnTo>
                      <a:pt x="350196" y="807395"/>
                    </a:lnTo>
                    <a:lnTo>
                      <a:pt x="369652" y="369651"/>
                    </a:lnTo>
                    <a:lnTo>
                      <a:pt x="214009" y="787940"/>
                    </a:lnTo>
                    <a:lnTo>
                      <a:pt x="77822" y="710119"/>
                    </a:lnTo>
                    <a:lnTo>
                      <a:pt x="0" y="0"/>
                    </a:lnTo>
                    <a:lnTo>
                      <a:pt x="126460" y="29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组合 14"/>
              <p:cNvGrpSpPr/>
              <p:nvPr userDrawn="1"/>
            </p:nvGrpSpPr>
            <p:grpSpPr>
              <a:xfrm>
                <a:off x="2574305" y="1997243"/>
                <a:ext cx="580701" cy="805808"/>
                <a:chOff x="2574305" y="1997243"/>
                <a:chExt cx="580701" cy="805808"/>
              </a:xfrm>
            </p:grpSpPr>
            <p:sp>
              <p:nvSpPr>
                <p:cNvPr id="17" name="矩形 19"/>
                <p:cNvSpPr/>
                <p:nvPr userDrawn="1"/>
              </p:nvSpPr>
              <p:spPr>
                <a:xfrm rot="1133759">
                  <a:off x="2574305" y="1997243"/>
                  <a:ext cx="580701" cy="805808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" fmla="*/ 43361 w 677978"/>
                    <a:gd name="connsiteY0" fmla="*/ 0 h 927301"/>
                    <a:gd name="connsiteX1" fmla="*/ 677978 w 677978"/>
                    <a:gd name="connsiteY1" fmla="*/ 0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43361 w 677978"/>
                    <a:gd name="connsiteY0" fmla="*/ 0 h 927301"/>
                    <a:gd name="connsiteX1" fmla="*/ 663217 w 677978"/>
                    <a:gd name="connsiteY1" fmla="*/ 77027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7978" h="927301">
                      <a:moveTo>
                        <a:pt x="43361" y="0"/>
                      </a:moveTo>
                      <a:lnTo>
                        <a:pt x="663217" y="77027"/>
                      </a:lnTo>
                      <a:lnTo>
                        <a:pt x="677978" y="927301"/>
                      </a:lnTo>
                      <a:lnTo>
                        <a:pt x="0" y="890735"/>
                      </a:lnTo>
                      <a:lnTo>
                        <a:pt x="433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 userDrawn="1"/>
              </p:nvSpPr>
              <p:spPr>
                <a:xfrm>
                  <a:off x="2648325" y="2039069"/>
                  <a:ext cx="491585" cy="722155"/>
                </a:xfrm>
                <a:custGeom>
                  <a:avLst/>
                  <a:gdLst>
                    <a:gd name="connsiteX0" fmla="*/ 252920 w 778213"/>
                    <a:gd name="connsiteY0" fmla="*/ 0 h 1050587"/>
                    <a:gd name="connsiteX1" fmla="*/ 778213 w 778213"/>
                    <a:gd name="connsiteY1" fmla="*/ 252919 h 1050587"/>
                    <a:gd name="connsiteX2" fmla="*/ 739303 w 778213"/>
                    <a:gd name="connsiteY2" fmla="*/ 359923 h 1050587"/>
                    <a:gd name="connsiteX3" fmla="*/ 291830 w 778213"/>
                    <a:gd name="connsiteY3" fmla="*/ 155642 h 1050587"/>
                    <a:gd name="connsiteX4" fmla="*/ 252920 w 778213"/>
                    <a:gd name="connsiteY4" fmla="*/ 321012 h 1050587"/>
                    <a:gd name="connsiteX5" fmla="*/ 622571 w 778213"/>
                    <a:gd name="connsiteY5" fmla="*/ 457200 h 1050587"/>
                    <a:gd name="connsiteX6" fmla="*/ 564205 w 778213"/>
                    <a:gd name="connsiteY6" fmla="*/ 612842 h 1050587"/>
                    <a:gd name="connsiteX7" fmla="*/ 223737 w 778213"/>
                    <a:gd name="connsiteY7" fmla="*/ 476655 h 1050587"/>
                    <a:gd name="connsiteX8" fmla="*/ 184826 w 778213"/>
                    <a:gd name="connsiteY8" fmla="*/ 700391 h 1050587"/>
                    <a:gd name="connsiteX9" fmla="*/ 651754 w 778213"/>
                    <a:gd name="connsiteY9" fmla="*/ 856034 h 1050587"/>
                    <a:gd name="connsiteX10" fmla="*/ 564205 w 778213"/>
                    <a:gd name="connsiteY10" fmla="*/ 1050587 h 1050587"/>
                    <a:gd name="connsiteX11" fmla="*/ 0 w 778213"/>
                    <a:gd name="connsiteY11" fmla="*/ 787940 h 1050587"/>
                    <a:gd name="connsiteX12" fmla="*/ 252920 w 778213"/>
                    <a:gd name="connsiteY12" fmla="*/ 0 h 105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78213" h="1050587">
                      <a:moveTo>
                        <a:pt x="252920" y="0"/>
                      </a:moveTo>
                      <a:lnTo>
                        <a:pt x="778213" y="252919"/>
                      </a:lnTo>
                      <a:lnTo>
                        <a:pt x="739303" y="359923"/>
                      </a:lnTo>
                      <a:lnTo>
                        <a:pt x="291830" y="155642"/>
                      </a:lnTo>
                      <a:lnTo>
                        <a:pt x="252920" y="321012"/>
                      </a:lnTo>
                      <a:lnTo>
                        <a:pt x="622571" y="457200"/>
                      </a:lnTo>
                      <a:lnTo>
                        <a:pt x="564205" y="612842"/>
                      </a:lnTo>
                      <a:lnTo>
                        <a:pt x="223737" y="476655"/>
                      </a:lnTo>
                      <a:lnTo>
                        <a:pt x="184826" y="700391"/>
                      </a:lnTo>
                      <a:lnTo>
                        <a:pt x="651754" y="856034"/>
                      </a:lnTo>
                      <a:lnTo>
                        <a:pt x="564205" y="1050587"/>
                      </a:lnTo>
                      <a:lnTo>
                        <a:pt x="0" y="787940"/>
                      </a:lnTo>
                      <a:lnTo>
                        <a:pt x="25292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 userDrawn="1"/>
            </p:nvSpPr>
            <p:spPr>
              <a:xfrm rot="1257813">
                <a:off x="3083506" y="2021555"/>
                <a:ext cx="620628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 smtClean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bg2">
                        <a:lumMod val="9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5400" b="0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27" name="任意多边形 26"/>
          <p:cNvSpPr/>
          <p:nvPr/>
        </p:nvSpPr>
        <p:spPr>
          <a:xfrm rot="21055933">
            <a:off x="6243922" y="1057191"/>
            <a:ext cx="4718446" cy="2029406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" fmla="*/ 0 w 3492229"/>
              <a:gd name="connsiteY0" fmla="*/ 1293780 h 1293780"/>
              <a:gd name="connsiteX1" fmla="*/ 1507787 w 3492229"/>
              <a:gd name="connsiteY1" fmla="*/ 593388 h 1293780"/>
              <a:gd name="connsiteX2" fmla="*/ 3414408 w 3492229"/>
              <a:gd name="connsiteY2" fmla="*/ 0 h 1293780"/>
              <a:gd name="connsiteX3" fmla="*/ 3492229 w 3492229"/>
              <a:gd name="connsiteY3" fmla="*/ 875490 h 1293780"/>
              <a:gd name="connsiteX4" fmla="*/ 1498059 w 3492229"/>
              <a:gd name="connsiteY4" fmla="*/ 1177047 h 1293780"/>
              <a:gd name="connsiteX5" fmla="*/ 0 w 3492229"/>
              <a:gd name="connsiteY5" fmla="*/ 1293780 h 1293780"/>
              <a:gd name="connsiteX0" fmla="*/ 0 w 3589506"/>
              <a:gd name="connsiteY0" fmla="*/ 1468878 h 1468878"/>
              <a:gd name="connsiteX1" fmla="*/ 1605064 w 3589506"/>
              <a:gd name="connsiteY1" fmla="*/ 593388 h 1468878"/>
              <a:gd name="connsiteX2" fmla="*/ 3511685 w 3589506"/>
              <a:gd name="connsiteY2" fmla="*/ 0 h 1468878"/>
              <a:gd name="connsiteX3" fmla="*/ 3589506 w 3589506"/>
              <a:gd name="connsiteY3" fmla="*/ 875490 h 1468878"/>
              <a:gd name="connsiteX4" fmla="*/ 1595336 w 3589506"/>
              <a:gd name="connsiteY4" fmla="*/ 1177047 h 1468878"/>
              <a:gd name="connsiteX5" fmla="*/ 0 w 3589506"/>
              <a:gd name="connsiteY5" fmla="*/ 1468878 h 1468878"/>
              <a:gd name="connsiteX0" fmla="*/ 0 w 3861880"/>
              <a:gd name="connsiteY0" fmla="*/ 1342418 h 1342418"/>
              <a:gd name="connsiteX1" fmla="*/ 1877438 w 3861880"/>
              <a:gd name="connsiteY1" fmla="*/ 593388 h 1342418"/>
              <a:gd name="connsiteX2" fmla="*/ 3784059 w 3861880"/>
              <a:gd name="connsiteY2" fmla="*/ 0 h 1342418"/>
              <a:gd name="connsiteX3" fmla="*/ 3861880 w 3861880"/>
              <a:gd name="connsiteY3" fmla="*/ 875490 h 1342418"/>
              <a:gd name="connsiteX4" fmla="*/ 1867710 w 3861880"/>
              <a:gd name="connsiteY4" fmla="*/ 1177047 h 1342418"/>
              <a:gd name="connsiteX5" fmla="*/ 0 w 3861880"/>
              <a:gd name="connsiteY5" fmla="*/ 1342418 h 1342418"/>
              <a:gd name="connsiteX0" fmla="*/ 0 w 3861880"/>
              <a:gd name="connsiteY0" fmla="*/ 1342418 h 1566153"/>
              <a:gd name="connsiteX1" fmla="*/ 1877438 w 3861880"/>
              <a:gd name="connsiteY1" fmla="*/ 593388 h 1566153"/>
              <a:gd name="connsiteX2" fmla="*/ 3784059 w 3861880"/>
              <a:gd name="connsiteY2" fmla="*/ 0 h 1566153"/>
              <a:gd name="connsiteX3" fmla="*/ 3861880 w 3861880"/>
              <a:gd name="connsiteY3" fmla="*/ 875490 h 1566153"/>
              <a:gd name="connsiteX4" fmla="*/ 437744 w 3861880"/>
              <a:gd name="connsiteY4" fmla="*/ 1566153 h 1566153"/>
              <a:gd name="connsiteX5" fmla="*/ 0 w 3861880"/>
              <a:gd name="connsiteY5" fmla="*/ 1342418 h 1566153"/>
              <a:gd name="connsiteX0" fmla="*/ 0 w 3949429"/>
              <a:gd name="connsiteY0" fmla="*/ 1215958 h 1566153"/>
              <a:gd name="connsiteX1" fmla="*/ 1964987 w 3949429"/>
              <a:gd name="connsiteY1" fmla="*/ 593388 h 1566153"/>
              <a:gd name="connsiteX2" fmla="*/ 3871608 w 3949429"/>
              <a:gd name="connsiteY2" fmla="*/ 0 h 1566153"/>
              <a:gd name="connsiteX3" fmla="*/ 3949429 w 3949429"/>
              <a:gd name="connsiteY3" fmla="*/ 875490 h 1566153"/>
              <a:gd name="connsiteX4" fmla="*/ 525293 w 3949429"/>
              <a:gd name="connsiteY4" fmla="*/ 1566153 h 1566153"/>
              <a:gd name="connsiteX5" fmla="*/ 0 w 3949429"/>
              <a:gd name="connsiteY5" fmla="*/ 1215958 h 1566153"/>
              <a:gd name="connsiteX0" fmla="*/ 0 w 3929974"/>
              <a:gd name="connsiteY0" fmla="*/ 1352145 h 1566153"/>
              <a:gd name="connsiteX1" fmla="*/ 1945532 w 3929974"/>
              <a:gd name="connsiteY1" fmla="*/ 593388 h 1566153"/>
              <a:gd name="connsiteX2" fmla="*/ 3852153 w 3929974"/>
              <a:gd name="connsiteY2" fmla="*/ 0 h 1566153"/>
              <a:gd name="connsiteX3" fmla="*/ 3929974 w 3929974"/>
              <a:gd name="connsiteY3" fmla="*/ 875490 h 1566153"/>
              <a:gd name="connsiteX4" fmla="*/ 505838 w 3929974"/>
              <a:gd name="connsiteY4" fmla="*/ 1566153 h 1566153"/>
              <a:gd name="connsiteX5" fmla="*/ 0 w 3929974"/>
              <a:gd name="connsiteY5" fmla="*/ 1352145 h 1566153"/>
              <a:gd name="connsiteX0" fmla="*/ 0 w 4177324"/>
              <a:gd name="connsiteY0" fmla="*/ 1352145 h 1566153"/>
              <a:gd name="connsiteX1" fmla="*/ 1945532 w 4177324"/>
              <a:gd name="connsiteY1" fmla="*/ 593388 h 1566153"/>
              <a:gd name="connsiteX2" fmla="*/ 3852153 w 4177324"/>
              <a:gd name="connsiteY2" fmla="*/ 0 h 1566153"/>
              <a:gd name="connsiteX3" fmla="*/ 4177324 w 4177324"/>
              <a:gd name="connsiteY3" fmla="*/ 1001413 h 1566153"/>
              <a:gd name="connsiteX4" fmla="*/ 505838 w 4177324"/>
              <a:gd name="connsiteY4" fmla="*/ 1566153 h 1566153"/>
              <a:gd name="connsiteX5" fmla="*/ 0 w 4177324"/>
              <a:gd name="connsiteY5" fmla="*/ 1352145 h 1566153"/>
              <a:gd name="connsiteX0" fmla="*/ 0 w 4177324"/>
              <a:gd name="connsiteY0" fmla="*/ 1352145 h 1569710"/>
              <a:gd name="connsiteX1" fmla="*/ 1945532 w 4177324"/>
              <a:gd name="connsiteY1" fmla="*/ 593388 h 1569710"/>
              <a:gd name="connsiteX2" fmla="*/ 3852153 w 4177324"/>
              <a:gd name="connsiteY2" fmla="*/ 0 h 1569710"/>
              <a:gd name="connsiteX3" fmla="*/ 4177324 w 4177324"/>
              <a:gd name="connsiteY3" fmla="*/ 1001413 h 1569710"/>
              <a:gd name="connsiteX4" fmla="*/ 531352 w 4177324"/>
              <a:gd name="connsiteY4" fmla="*/ 1569710 h 1569710"/>
              <a:gd name="connsiteX5" fmla="*/ 0 w 4177324"/>
              <a:gd name="connsiteY5" fmla="*/ 1352145 h 15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7324" h="1569710">
                <a:moveTo>
                  <a:pt x="0" y="1352145"/>
                </a:moveTo>
                <a:lnTo>
                  <a:pt x="1945532" y="593388"/>
                </a:lnTo>
                <a:lnTo>
                  <a:pt x="3852153" y="0"/>
                </a:lnTo>
                <a:lnTo>
                  <a:pt x="4177324" y="1001413"/>
                </a:lnTo>
                <a:lnTo>
                  <a:pt x="531352" y="1569710"/>
                </a:lnTo>
                <a:lnTo>
                  <a:pt x="0" y="135214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21055933">
            <a:off x="5932108" y="629965"/>
            <a:ext cx="4487084" cy="2310504"/>
            <a:chOff x="5998722" y="1111540"/>
            <a:chExt cx="4487084" cy="2310504"/>
          </a:xfrm>
        </p:grpSpPr>
        <p:sp>
          <p:nvSpPr>
            <p:cNvPr id="29" name="任意多边形 28"/>
            <p:cNvSpPr/>
            <p:nvPr userDrawn="1"/>
          </p:nvSpPr>
          <p:spPr>
            <a:xfrm>
              <a:off x="5998722" y="1111540"/>
              <a:ext cx="4451227" cy="2310504"/>
            </a:xfrm>
            <a:custGeom>
              <a:avLst/>
              <a:gdLst>
                <a:gd name="connsiteX0" fmla="*/ 0 w 3210127"/>
                <a:gd name="connsiteY0" fmla="*/ 1215958 h 1215958"/>
                <a:gd name="connsiteX1" fmla="*/ 1225685 w 3210127"/>
                <a:gd name="connsiteY1" fmla="*/ 593388 h 1215958"/>
                <a:gd name="connsiteX2" fmla="*/ 3132306 w 3210127"/>
                <a:gd name="connsiteY2" fmla="*/ 0 h 1215958"/>
                <a:gd name="connsiteX3" fmla="*/ 3210127 w 3210127"/>
                <a:gd name="connsiteY3" fmla="*/ 875490 h 1215958"/>
                <a:gd name="connsiteX4" fmla="*/ 1215957 w 3210127"/>
                <a:gd name="connsiteY4" fmla="*/ 1177047 h 1215958"/>
                <a:gd name="connsiteX5" fmla="*/ 0 w 3210127"/>
                <a:gd name="connsiteY5" fmla="*/ 1215958 h 1215958"/>
                <a:gd name="connsiteX0" fmla="*/ 0 w 3492229"/>
                <a:gd name="connsiteY0" fmla="*/ 1293780 h 1293780"/>
                <a:gd name="connsiteX1" fmla="*/ 1507787 w 3492229"/>
                <a:gd name="connsiteY1" fmla="*/ 593388 h 1293780"/>
                <a:gd name="connsiteX2" fmla="*/ 3414408 w 3492229"/>
                <a:gd name="connsiteY2" fmla="*/ 0 h 1293780"/>
                <a:gd name="connsiteX3" fmla="*/ 3492229 w 3492229"/>
                <a:gd name="connsiteY3" fmla="*/ 875490 h 1293780"/>
                <a:gd name="connsiteX4" fmla="*/ 1498059 w 3492229"/>
                <a:gd name="connsiteY4" fmla="*/ 1177047 h 1293780"/>
                <a:gd name="connsiteX5" fmla="*/ 0 w 3492229"/>
                <a:gd name="connsiteY5" fmla="*/ 1293780 h 1293780"/>
                <a:gd name="connsiteX0" fmla="*/ 0 w 3589506"/>
                <a:gd name="connsiteY0" fmla="*/ 1468878 h 1468878"/>
                <a:gd name="connsiteX1" fmla="*/ 1605064 w 3589506"/>
                <a:gd name="connsiteY1" fmla="*/ 593388 h 1468878"/>
                <a:gd name="connsiteX2" fmla="*/ 3511685 w 3589506"/>
                <a:gd name="connsiteY2" fmla="*/ 0 h 1468878"/>
                <a:gd name="connsiteX3" fmla="*/ 3589506 w 3589506"/>
                <a:gd name="connsiteY3" fmla="*/ 875490 h 1468878"/>
                <a:gd name="connsiteX4" fmla="*/ 1595336 w 3589506"/>
                <a:gd name="connsiteY4" fmla="*/ 1177047 h 1468878"/>
                <a:gd name="connsiteX5" fmla="*/ 0 w 3589506"/>
                <a:gd name="connsiteY5" fmla="*/ 1468878 h 1468878"/>
                <a:gd name="connsiteX0" fmla="*/ 0 w 3589506"/>
                <a:gd name="connsiteY0" fmla="*/ 1468878 h 1468878"/>
                <a:gd name="connsiteX1" fmla="*/ 1605064 w 3589506"/>
                <a:gd name="connsiteY1" fmla="*/ 543914 h 1468878"/>
                <a:gd name="connsiteX2" fmla="*/ 3511685 w 3589506"/>
                <a:gd name="connsiteY2" fmla="*/ 0 h 1468878"/>
                <a:gd name="connsiteX3" fmla="*/ 3589506 w 3589506"/>
                <a:gd name="connsiteY3" fmla="*/ 875490 h 1468878"/>
                <a:gd name="connsiteX4" fmla="*/ 1595336 w 3589506"/>
                <a:gd name="connsiteY4" fmla="*/ 1177047 h 1468878"/>
                <a:gd name="connsiteX5" fmla="*/ 0 w 3589506"/>
                <a:gd name="connsiteY5" fmla="*/ 1468878 h 1468878"/>
                <a:gd name="connsiteX0" fmla="*/ 0 w 3589506"/>
                <a:gd name="connsiteY0" fmla="*/ 1468878 h 1468878"/>
                <a:gd name="connsiteX1" fmla="*/ 1605064 w 3589506"/>
                <a:gd name="connsiteY1" fmla="*/ 543914 h 1468878"/>
                <a:gd name="connsiteX2" fmla="*/ 3511685 w 3589506"/>
                <a:gd name="connsiteY2" fmla="*/ 0 h 1468878"/>
                <a:gd name="connsiteX3" fmla="*/ 3589506 w 3589506"/>
                <a:gd name="connsiteY3" fmla="*/ 875490 h 1468878"/>
                <a:gd name="connsiteX4" fmla="*/ 1658091 w 3589506"/>
                <a:gd name="connsiteY4" fmla="*/ 1245074 h 1468878"/>
                <a:gd name="connsiteX5" fmla="*/ 0 w 3589506"/>
                <a:gd name="connsiteY5" fmla="*/ 1468878 h 146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9506" h="1468878">
                  <a:moveTo>
                    <a:pt x="0" y="1468878"/>
                  </a:moveTo>
                  <a:lnTo>
                    <a:pt x="1605064" y="543914"/>
                  </a:lnTo>
                  <a:lnTo>
                    <a:pt x="3511685" y="0"/>
                  </a:lnTo>
                  <a:lnTo>
                    <a:pt x="3589506" y="875490"/>
                  </a:lnTo>
                  <a:lnTo>
                    <a:pt x="1658091" y="1245074"/>
                  </a:lnTo>
                  <a:lnTo>
                    <a:pt x="0" y="146887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 rot="20399427">
              <a:off x="7210550" y="1572440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45740" y="4082860"/>
            <a:ext cx="4215319" cy="2305669"/>
            <a:chOff x="6045740" y="4082860"/>
            <a:chExt cx="4215319" cy="2305669"/>
          </a:xfrm>
        </p:grpSpPr>
        <p:sp>
          <p:nvSpPr>
            <p:cNvPr id="32" name="任意多边形 31"/>
            <p:cNvSpPr/>
            <p:nvPr userDrawn="1"/>
          </p:nvSpPr>
          <p:spPr>
            <a:xfrm>
              <a:off x="6045740" y="4082860"/>
              <a:ext cx="4215319" cy="2305669"/>
            </a:xfrm>
            <a:custGeom>
              <a:avLst/>
              <a:gdLst>
                <a:gd name="connsiteX0" fmla="*/ 0 w 2373549"/>
                <a:gd name="connsiteY0" fmla="*/ 0 h 1673158"/>
                <a:gd name="connsiteX1" fmla="*/ 982493 w 2373549"/>
                <a:gd name="connsiteY1" fmla="*/ 379379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53848 w 2373549"/>
                <a:gd name="connsiteY1" fmla="*/ 231138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53848 w 2373549"/>
                <a:gd name="connsiteY1" fmla="*/ 231138 h 1673158"/>
                <a:gd name="connsiteX2" fmla="*/ 557231 w 2373549"/>
                <a:gd name="connsiteY2" fmla="*/ 3797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97668 w 2373549"/>
                <a:gd name="connsiteY1" fmla="*/ 160547 h 1673158"/>
                <a:gd name="connsiteX2" fmla="*/ 557231 w 2373549"/>
                <a:gd name="connsiteY2" fmla="*/ 3797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" fmla="*/ 0 w 2373549"/>
                <a:gd name="connsiteY0" fmla="*/ 0 h 1673158"/>
                <a:gd name="connsiteX1" fmla="*/ 697668 w 2373549"/>
                <a:gd name="connsiteY1" fmla="*/ 160547 h 1673158"/>
                <a:gd name="connsiteX2" fmla="*/ 595573 w 2373549"/>
                <a:gd name="connsiteY2" fmla="*/ 302072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3549" h="1673158">
                  <a:moveTo>
                    <a:pt x="0" y="0"/>
                  </a:moveTo>
                  <a:lnTo>
                    <a:pt x="697668" y="160547"/>
                  </a:lnTo>
                  <a:lnTo>
                    <a:pt x="595573" y="302072"/>
                  </a:lnTo>
                  <a:lnTo>
                    <a:pt x="2373549" y="1011677"/>
                  </a:lnTo>
                  <a:lnTo>
                    <a:pt x="1624519" y="1673158"/>
                  </a:lnTo>
                  <a:lnTo>
                    <a:pt x="282102" y="632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 userDrawn="1"/>
          </p:nvGrpSpPr>
          <p:grpSpPr>
            <a:xfrm>
              <a:off x="6735075" y="4534683"/>
              <a:ext cx="2398254" cy="1442233"/>
              <a:chOff x="6735075" y="4534683"/>
              <a:chExt cx="2398254" cy="1442233"/>
            </a:xfrm>
          </p:grpSpPr>
          <p:sp>
            <p:nvSpPr>
              <p:cNvPr id="34" name="任意多边形 33"/>
              <p:cNvSpPr/>
              <p:nvPr userDrawn="1"/>
            </p:nvSpPr>
            <p:spPr>
              <a:xfrm>
                <a:off x="6735075" y="4534683"/>
                <a:ext cx="580125" cy="813293"/>
              </a:xfrm>
              <a:custGeom>
                <a:avLst/>
                <a:gdLst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6110 w 768485"/>
                  <a:gd name="connsiteY10" fmla="*/ 651753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8697 w 768485"/>
                  <a:gd name="connsiteY10" fmla="*/ 621734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8697 w 768485"/>
                  <a:gd name="connsiteY10" fmla="*/ 621734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70158 w 768485"/>
                  <a:gd name="connsiteY9" fmla="*/ 379027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69103 w 768485"/>
                  <a:gd name="connsiteY2" fmla="*/ 2991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69103 w 768485"/>
                  <a:gd name="connsiteY2" fmla="*/ 2991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44450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69103 w 768485"/>
                  <a:gd name="connsiteY2" fmla="*/ 29916 h 797668"/>
                  <a:gd name="connsiteX3" fmla="*/ 402146 w 768485"/>
                  <a:gd name="connsiteY3" fmla="*/ 395082 h 797668"/>
                  <a:gd name="connsiteX4" fmla="*/ 515566 w 768485"/>
                  <a:gd name="connsiteY4" fmla="*/ 418290 h 797668"/>
                  <a:gd name="connsiteX5" fmla="*/ 671208 w 768485"/>
                  <a:gd name="connsiteY5" fmla="*/ 144450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48527 w 768485"/>
                  <a:gd name="connsiteY9" fmla="*/ 420868 h 797668"/>
                  <a:gd name="connsiteX10" fmla="*/ 498697 w 768485"/>
                  <a:gd name="connsiteY10" fmla="*/ 583572 h 797668"/>
                  <a:gd name="connsiteX11" fmla="*/ 291829 w 768485"/>
                  <a:gd name="connsiteY11" fmla="*/ 505839 h 797668"/>
                  <a:gd name="connsiteX12" fmla="*/ 329664 w 768485"/>
                  <a:gd name="connsiteY12" fmla="*/ 203372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8485" h="797668">
                    <a:moveTo>
                      <a:pt x="0" y="398834"/>
                    </a:moveTo>
                    <a:lnTo>
                      <a:pt x="369651" y="0"/>
                    </a:lnTo>
                    <a:lnTo>
                      <a:pt x="469103" y="29916"/>
                    </a:lnTo>
                    <a:lnTo>
                      <a:pt x="402146" y="395082"/>
                    </a:lnTo>
                    <a:lnTo>
                      <a:pt x="515566" y="418290"/>
                    </a:lnTo>
                    <a:lnTo>
                      <a:pt x="671208" y="144450"/>
                    </a:lnTo>
                    <a:lnTo>
                      <a:pt x="768485" y="194553"/>
                    </a:lnTo>
                    <a:lnTo>
                      <a:pt x="758757" y="797668"/>
                    </a:lnTo>
                    <a:lnTo>
                      <a:pt x="622570" y="729575"/>
                    </a:lnTo>
                    <a:lnTo>
                      <a:pt x="648527" y="420868"/>
                    </a:lnTo>
                    <a:lnTo>
                      <a:pt x="498697" y="583572"/>
                    </a:lnTo>
                    <a:lnTo>
                      <a:pt x="291829" y="505839"/>
                    </a:lnTo>
                    <a:lnTo>
                      <a:pt x="329664" y="203372"/>
                    </a:lnTo>
                    <a:lnTo>
                      <a:pt x="155642" y="496111"/>
                    </a:lnTo>
                    <a:lnTo>
                      <a:pt x="0" y="3988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 userDrawn="1"/>
            </p:nvGrpSpPr>
            <p:grpSpPr>
              <a:xfrm>
                <a:off x="7360488" y="4744870"/>
                <a:ext cx="631922" cy="837103"/>
                <a:chOff x="7360488" y="4744870"/>
                <a:chExt cx="631922" cy="837103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 rot="714335">
                  <a:off x="7360488" y="4744870"/>
                  <a:ext cx="631922" cy="837103"/>
                </a:xfrm>
                <a:custGeom>
                  <a:avLst/>
                  <a:gdLst>
                    <a:gd name="connsiteX0" fmla="*/ 0 w 643691"/>
                    <a:gd name="connsiteY0" fmla="*/ 0 h 894945"/>
                    <a:gd name="connsiteX1" fmla="*/ 643691 w 643691"/>
                    <a:gd name="connsiteY1" fmla="*/ 0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" fmla="*/ 0 w 643691"/>
                    <a:gd name="connsiteY0" fmla="*/ 0 h 894945"/>
                    <a:gd name="connsiteX1" fmla="*/ 554527 w 643691"/>
                    <a:gd name="connsiteY1" fmla="*/ 48623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" fmla="*/ 0 w 700285"/>
                    <a:gd name="connsiteY0" fmla="*/ 13017 h 846322"/>
                    <a:gd name="connsiteX1" fmla="*/ 611121 w 700285"/>
                    <a:gd name="connsiteY1" fmla="*/ 0 h 846322"/>
                    <a:gd name="connsiteX2" fmla="*/ 700285 w 700285"/>
                    <a:gd name="connsiteY2" fmla="*/ 846322 h 846322"/>
                    <a:gd name="connsiteX3" fmla="*/ 56594 w 700285"/>
                    <a:gd name="connsiteY3" fmla="*/ 846322 h 846322"/>
                    <a:gd name="connsiteX4" fmla="*/ 0 w 700285"/>
                    <a:gd name="connsiteY4" fmla="*/ 13017 h 846322"/>
                    <a:gd name="connsiteX0" fmla="*/ 0 w 700285"/>
                    <a:gd name="connsiteY0" fmla="*/ 13017 h 846322"/>
                    <a:gd name="connsiteX1" fmla="*/ 611121 w 700285"/>
                    <a:gd name="connsiteY1" fmla="*/ 0 h 846322"/>
                    <a:gd name="connsiteX2" fmla="*/ 700285 w 700285"/>
                    <a:gd name="connsiteY2" fmla="*/ 846322 h 846322"/>
                    <a:gd name="connsiteX3" fmla="*/ 65081 w 700285"/>
                    <a:gd name="connsiteY3" fmla="*/ 745117 h 846322"/>
                    <a:gd name="connsiteX4" fmla="*/ 0 w 700285"/>
                    <a:gd name="connsiteY4" fmla="*/ 13017 h 846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0285" h="846322">
                      <a:moveTo>
                        <a:pt x="0" y="13017"/>
                      </a:moveTo>
                      <a:lnTo>
                        <a:pt x="611121" y="0"/>
                      </a:lnTo>
                      <a:lnTo>
                        <a:pt x="700285" y="846322"/>
                      </a:lnTo>
                      <a:lnTo>
                        <a:pt x="65081" y="745117"/>
                      </a:lnTo>
                      <a:lnTo>
                        <a:pt x="0" y="130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 userDrawn="1"/>
              </p:nvSpPr>
              <p:spPr>
                <a:xfrm>
                  <a:off x="7485219" y="4784184"/>
                  <a:ext cx="291830" cy="690664"/>
                </a:xfrm>
                <a:custGeom>
                  <a:avLst/>
                  <a:gdLst>
                    <a:gd name="connsiteX0" fmla="*/ 126460 w 291830"/>
                    <a:gd name="connsiteY0" fmla="*/ 0 h 690664"/>
                    <a:gd name="connsiteX1" fmla="*/ 291830 w 291830"/>
                    <a:gd name="connsiteY1" fmla="*/ 68093 h 690664"/>
                    <a:gd name="connsiteX2" fmla="*/ 145915 w 291830"/>
                    <a:gd name="connsiteY2" fmla="*/ 690664 h 690664"/>
                    <a:gd name="connsiteX3" fmla="*/ 0 w 291830"/>
                    <a:gd name="connsiteY3" fmla="*/ 632298 h 690664"/>
                    <a:gd name="connsiteX4" fmla="*/ 126460 w 291830"/>
                    <a:gd name="connsiteY4" fmla="*/ 0 h 6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830" h="690664">
                      <a:moveTo>
                        <a:pt x="126460" y="0"/>
                      </a:moveTo>
                      <a:lnTo>
                        <a:pt x="291830" y="68093"/>
                      </a:lnTo>
                      <a:lnTo>
                        <a:pt x="145915" y="690664"/>
                      </a:lnTo>
                      <a:lnTo>
                        <a:pt x="0" y="632298"/>
                      </a:lnTo>
                      <a:lnTo>
                        <a:pt x="12646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" name="矩形 35"/>
              <p:cNvSpPr/>
              <p:nvPr userDrawn="1"/>
            </p:nvSpPr>
            <p:spPr>
              <a:xfrm rot="955979">
                <a:off x="7948309" y="4776587"/>
                <a:ext cx="633507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 smtClean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37" name="组合 36"/>
              <p:cNvGrpSpPr/>
              <p:nvPr userDrawn="1"/>
            </p:nvGrpSpPr>
            <p:grpSpPr>
              <a:xfrm rot="1927329">
                <a:off x="8541103" y="5245238"/>
                <a:ext cx="592226" cy="637890"/>
                <a:chOff x="580788" y="243125"/>
                <a:chExt cx="1578752" cy="1460425"/>
              </a:xfrm>
            </p:grpSpPr>
            <p:sp>
              <p:nvSpPr>
                <p:cNvPr id="38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" fmla="*/ 0 w 1449421"/>
                    <a:gd name="connsiteY0" fmla="*/ 758810 h 1459259"/>
                    <a:gd name="connsiteX1" fmla="*/ 700391 w 1449421"/>
                    <a:gd name="connsiteY1" fmla="*/ 52 h 1459259"/>
                    <a:gd name="connsiteX2" fmla="*/ 1449421 w 1449421"/>
                    <a:gd name="connsiteY2" fmla="*/ 729627 h 1459259"/>
                    <a:gd name="connsiteX3" fmla="*/ 700391 w 1449421"/>
                    <a:gd name="connsiteY3" fmla="*/ 1459202 h 1459259"/>
                    <a:gd name="connsiteX4" fmla="*/ 0 w 1449421"/>
                    <a:gd name="connsiteY4" fmla="*/ 758810 h 1459259"/>
                    <a:gd name="connsiteX0" fmla="*/ 28543 w 1477964"/>
                    <a:gd name="connsiteY0" fmla="*/ 758810 h 1491721"/>
                    <a:gd name="connsiteX1" fmla="*/ 728934 w 1477964"/>
                    <a:gd name="connsiteY1" fmla="*/ 52 h 1491721"/>
                    <a:gd name="connsiteX2" fmla="*/ 1477964 w 1477964"/>
                    <a:gd name="connsiteY2" fmla="*/ 729627 h 1491721"/>
                    <a:gd name="connsiteX3" fmla="*/ 728934 w 1477964"/>
                    <a:gd name="connsiteY3" fmla="*/ 1459202 h 1491721"/>
                    <a:gd name="connsiteX4" fmla="*/ 193913 w 1477964"/>
                    <a:gd name="connsiteY4" fmla="*/ 1303559 h 1491721"/>
                    <a:gd name="connsiteX5" fmla="*/ 28543 w 1477964"/>
                    <a:gd name="connsiteY5" fmla="*/ 758810 h 1491721"/>
                    <a:gd name="connsiteX0" fmla="*/ 28543 w 1529782"/>
                    <a:gd name="connsiteY0" fmla="*/ 758790 h 1460392"/>
                    <a:gd name="connsiteX1" fmla="*/ 728934 w 1529782"/>
                    <a:gd name="connsiteY1" fmla="*/ 32 h 1460392"/>
                    <a:gd name="connsiteX2" fmla="*/ 1477964 w 1529782"/>
                    <a:gd name="connsiteY2" fmla="*/ 729607 h 1460392"/>
                    <a:gd name="connsiteX3" fmla="*/ 1400143 w 1529782"/>
                    <a:gd name="connsiteY3" fmla="*/ 1245173 h 1460392"/>
                    <a:gd name="connsiteX4" fmla="*/ 728934 w 1529782"/>
                    <a:gd name="connsiteY4" fmla="*/ 1459182 h 1460392"/>
                    <a:gd name="connsiteX5" fmla="*/ 193913 w 1529782"/>
                    <a:gd name="connsiteY5" fmla="*/ 1303539 h 1460392"/>
                    <a:gd name="connsiteX6" fmla="*/ 28543 w 1529782"/>
                    <a:gd name="connsiteY6" fmla="*/ 758790 h 1460392"/>
                    <a:gd name="connsiteX0" fmla="*/ 28543 w 1504087"/>
                    <a:gd name="connsiteY0" fmla="*/ 776661 h 1478263"/>
                    <a:gd name="connsiteX1" fmla="*/ 728934 w 1504087"/>
                    <a:gd name="connsiteY1" fmla="*/ 17903 h 1478263"/>
                    <a:gd name="connsiteX2" fmla="*/ 1195862 w 1504087"/>
                    <a:gd name="connsiteY2" fmla="*/ 280550 h 1478263"/>
                    <a:gd name="connsiteX3" fmla="*/ 1477964 w 1504087"/>
                    <a:gd name="connsiteY3" fmla="*/ 747478 h 1478263"/>
                    <a:gd name="connsiteX4" fmla="*/ 1400143 w 1504087"/>
                    <a:gd name="connsiteY4" fmla="*/ 1263044 h 1478263"/>
                    <a:gd name="connsiteX5" fmla="*/ 728934 w 1504087"/>
                    <a:gd name="connsiteY5" fmla="*/ 1477053 h 1478263"/>
                    <a:gd name="connsiteX6" fmla="*/ 193913 w 1504087"/>
                    <a:gd name="connsiteY6" fmla="*/ 1321410 h 1478263"/>
                    <a:gd name="connsiteX7" fmla="*/ 28543 w 1504087"/>
                    <a:gd name="connsiteY7" fmla="*/ 776661 h 1478263"/>
                    <a:gd name="connsiteX0" fmla="*/ 2872 w 1478416"/>
                    <a:gd name="connsiteY0" fmla="*/ 758823 h 1460425"/>
                    <a:gd name="connsiteX1" fmla="*/ 275247 w 1478416"/>
                    <a:gd name="connsiteY1" fmla="*/ 243258 h 1460425"/>
                    <a:gd name="connsiteX2" fmla="*/ 703263 w 1478416"/>
                    <a:gd name="connsiteY2" fmla="*/ 65 h 1460425"/>
                    <a:gd name="connsiteX3" fmla="*/ 1170191 w 1478416"/>
                    <a:gd name="connsiteY3" fmla="*/ 262712 h 1460425"/>
                    <a:gd name="connsiteX4" fmla="*/ 1452293 w 1478416"/>
                    <a:gd name="connsiteY4" fmla="*/ 729640 h 1460425"/>
                    <a:gd name="connsiteX5" fmla="*/ 1374472 w 1478416"/>
                    <a:gd name="connsiteY5" fmla="*/ 1245206 h 1460425"/>
                    <a:gd name="connsiteX6" fmla="*/ 703263 w 1478416"/>
                    <a:gd name="connsiteY6" fmla="*/ 1459215 h 1460425"/>
                    <a:gd name="connsiteX7" fmla="*/ 168242 w 1478416"/>
                    <a:gd name="connsiteY7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6" name="组合 45"/>
          <p:cNvGrpSpPr/>
          <p:nvPr/>
        </p:nvGrpSpPr>
        <p:grpSpPr>
          <a:xfrm>
            <a:off x="2577830" y="463902"/>
            <a:ext cx="3044757" cy="2853230"/>
            <a:chOff x="2577830" y="463902"/>
            <a:chExt cx="3044757" cy="2853230"/>
          </a:xfrm>
        </p:grpSpPr>
        <p:sp>
          <p:nvSpPr>
            <p:cNvPr id="6" name="任意多边形 5"/>
            <p:cNvSpPr/>
            <p:nvPr/>
          </p:nvSpPr>
          <p:spPr>
            <a:xfrm>
              <a:off x="2626468" y="593387"/>
              <a:ext cx="2996119" cy="2723745"/>
            </a:xfrm>
            <a:custGeom>
              <a:avLst/>
              <a:gdLst>
                <a:gd name="connsiteX0" fmla="*/ 1663430 w 2996119"/>
                <a:gd name="connsiteY0" fmla="*/ 2198451 h 2723745"/>
                <a:gd name="connsiteX1" fmla="*/ 0 w 2996119"/>
                <a:gd name="connsiteY1" fmla="*/ 904673 h 2723745"/>
                <a:gd name="connsiteX2" fmla="*/ 311285 w 2996119"/>
                <a:gd name="connsiteY2" fmla="*/ 369651 h 2723745"/>
                <a:gd name="connsiteX3" fmla="*/ 1614792 w 2996119"/>
                <a:gd name="connsiteY3" fmla="*/ 1517515 h 2723745"/>
                <a:gd name="connsiteX4" fmla="*/ 1770434 w 2996119"/>
                <a:gd name="connsiteY4" fmla="*/ 1459149 h 2723745"/>
                <a:gd name="connsiteX5" fmla="*/ 719847 w 2996119"/>
                <a:gd name="connsiteY5" fmla="*/ 38911 h 2723745"/>
                <a:gd name="connsiteX6" fmla="*/ 778213 w 2996119"/>
                <a:gd name="connsiteY6" fmla="*/ 0 h 2723745"/>
                <a:gd name="connsiteX7" fmla="*/ 2996119 w 2996119"/>
                <a:gd name="connsiteY7" fmla="*/ 2723745 h 2723745"/>
                <a:gd name="connsiteX8" fmla="*/ 1935804 w 2996119"/>
                <a:gd name="connsiteY8" fmla="*/ 2412460 h 2723745"/>
                <a:gd name="connsiteX9" fmla="*/ 1663430 w 2996119"/>
                <a:gd name="connsiteY9" fmla="*/ 2198451 h 272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6119" h="2723745">
                  <a:moveTo>
                    <a:pt x="1663430" y="2198451"/>
                  </a:moveTo>
                  <a:lnTo>
                    <a:pt x="0" y="904673"/>
                  </a:lnTo>
                  <a:lnTo>
                    <a:pt x="311285" y="369651"/>
                  </a:lnTo>
                  <a:lnTo>
                    <a:pt x="1614792" y="1517515"/>
                  </a:lnTo>
                  <a:lnTo>
                    <a:pt x="1770434" y="1459149"/>
                  </a:lnTo>
                  <a:lnTo>
                    <a:pt x="719847" y="38911"/>
                  </a:lnTo>
                  <a:lnTo>
                    <a:pt x="778213" y="0"/>
                  </a:lnTo>
                  <a:lnTo>
                    <a:pt x="2996119" y="2723745"/>
                  </a:lnTo>
                  <a:lnTo>
                    <a:pt x="1935804" y="2412460"/>
                  </a:lnTo>
                  <a:lnTo>
                    <a:pt x="1663430" y="21984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274072" y="463902"/>
              <a:ext cx="1293778" cy="2519464"/>
            </a:xfrm>
            <a:custGeom>
              <a:avLst/>
              <a:gdLst>
                <a:gd name="connsiteX0" fmla="*/ 0 w 1293778"/>
                <a:gd name="connsiteY0" fmla="*/ 136188 h 2519464"/>
                <a:gd name="connsiteX1" fmla="*/ 233464 w 1293778"/>
                <a:gd name="connsiteY1" fmla="*/ 0 h 2519464"/>
                <a:gd name="connsiteX2" fmla="*/ 1293778 w 1293778"/>
                <a:gd name="connsiteY2" fmla="*/ 2519464 h 2519464"/>
                <a:gd name="connsiteX3" fmla="*/ 0 w 1293778"/>
                <a:gd name="connsiteY3" fmla="*/ 136188 h 251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778" h="2519464">
                  <a:moveTo>
                    <a:pt x="0" y="136188"/>
                  </a:moveTo>
                  <a:lnTo>
                    <a:pt x="233464" y="0"/>
                  </a:lnTo>
                  <a:lnTo>
                    <a:pt x="1293778" y="2519464"/>
                  </a:lnTo>
                  <a:lnTo>
                    <a:pt x="0" y="1361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577830" y="894945"/>
              <a:ext cx="2821021" cy="2334638"/>
            </a:xfrm>
            <a:custGeom>
              <a:avLst/>
              <a:gdLst>
                <a:gd name="connsiteX0" fmla="*/ 29183 w 2821021"/>
                <a:gd name="connsiteY0" fmla="*/ 0 h 2334638"/>
                <a:gd name="connsiteX1" fmla="*/ 1964987 w 2821021"/>
                <a:gd name="connsiteY1" fmla="*/ 1702340 h 2334638"/>
                <a:gd name="connsiteX2" fmla="*/ 2033081 w 2821021"/>
                <a:gd name="connsiteY2" fmla="*/ 1575881 h 2334638"/>
                <a:gd name="connsiteX3" fmla="*/ 2821021 w 2821021"/>
                <a:gd name="connsiteY3" fmla="*/ 2334638 h 2334638"/>
                <a:gd name="connsiteX4" fmla="*/ 2188723 w 2821021"/>
                <a:gd name="connsiteY4" fmla="*/ 2120629 h 2334638"/>
                <a:gd name="connsiteX5" fmla="*/ 0 w 2821021"/>
                <a:gd name="connsiteY5" fmla="*/ 77821 h 2334638"/>
                <a:gd name="connsiteX6" fmla="*/ 29183 w 2821021"/>
                <a:gd name="connsiteY6" fmla="*/ 0 h 2334638"/>
                <a:gd name="connsiteX0" fmla="*/ 29183 w 2821021"/>
                <a:gd name="connsiteY0" fmla="*/ 0 h 2334638"/>
                <a:gd name="connsiteX1" fmla="*/ 1964987 w 2821021"/>
                <a:gd name="connsiteY1" fmla="*/ 1702340 h 2334638"/>
                <a:gd name="connsiteX2" fmla="*/ 2033081 w 2821021"/>
                <a:gd name="connsiteY2" fmla="*/ 1575881 h 2334638"/>
                <a:gd name="connsiteX3" fmla="*/ 2821021 w 2821021"/>
                <a:gd name="connsiteY3" fmla="*/ 2334638 h 2334638"/>
                <a:gd name="connsiteX4" fmla="*/ 2237361 w 2821021"/>
                <a:gd name="connsiteY4" fmla="*/ 2081718 h 2334638"/>
                <a:gd name="connsiteX5" fmla="*/ 0 w 2821021"/>
                <a:gd name="connsiteY5" fmla="*/ 77821 h 2334638"/>
                <a:gd name="connsiteX6" fmla="*/ 29183 w 2821021"/>
                <a:gd name="connsiteY6" fmla="*/ 0 h 2334638"/>
                <a:gd name="connsiteX0" fmla="*/ 29183 w 2821021"/>
                <a:gd name="connsiteY0" fmla="*/ 0 h 2334638"/>
                <a:gd name="connsiteX1" fmla="*/ 1964987 w 2821021"/>
                <a:gd name="connsiteY1" fmla="*/ 1702340 h 2334638"/>
                <a:gd name="connsiteX2" fmla="*/ 2033081 w 2821021"/>
                <a:gd name="connsiteY2" fmla="*/ 1575881 h 2334638"/>
                <a:gd name="connsiteX3" fmla="*/ 2821021 w 2821021"/>
                <a:gd name="connsiteY3" fmla="*/ 2334638 h 2334638"/>
                <a:gd name="connsiteX4" fmla="*/ 2256816 w 2821021"/>
                <a:gd name="connsiteY4" fmla="*/ 2052535 h 2334638"/>
                <a:gd name="connsiteX5" fmla="*/ 0 w 2821021"/>
                <a:gd name="connsiteY5" fmla="*/ 77821 h 2334638"/>
                <a:gd name="connsiteX6" fmla="*/ 29183 w 2821021"/>
                <a:gd name="connsiteY6" fmla="*/ 0 h 23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1021" h="2334638">
                  <a:moveTo>
                    <a:pt x="29183" y="0"/>
                  </a:moveTo>
                  <a:lnTo>
                    <a:pt x="1964987" y="1702340"/>
                  </a:lnTo>
                  <a:lnTo>
                    <a:pt x="2033081" y="1575881"/>
                  </a:lnTo>
                  <a:lnTo>
                    <a:pt x="2821021" y="2334638"/>
                  </a:lnTo>
                  <a:lnTo>
                    <a:pt x="2256816" y="2052535"/>
                  </a:lnTo>
                  <a:lnTo>
                    <a:pt x="0" y="77821"/>
                  </a:lnTo>
                  <a:lnTo>
                    <a:pt x="2918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22786" y="3035029"/>
            <a:ext cx="6123946" cy="1558317"/>
            <a:chOff x="5422786" y="3035029"/>
            <a:chExt cx="6123946" cy="1558317"/>
          </a:xfrm>
        </p:grpSpPr>
        <p:sp>
          <p:nvSpPr>
            <p:cNvPr id="9" name="任意多边形 8"/>
            <p:cNvSpPr/>
            <p:nvPr/>
          </p:nvSpPr>
          <p:spPr>
            <a:xfrm>
              <a:off x="5422786" y="3035029"/>
              <a:ext cx="6123946" cy="1558317"/>
            </a:xfrm>
            <a:custGeom>
              <a:avLst/>
              <a:gdLst>
                <a:gd name="connsiteX0" fmla="*/ 0 w 5009744"/>
                <a:gd name="connsiteY0" fmla="*/ 466928 h 1371600"/>
                <a:gd name="connsiteX1" fmla="*/ 1254868 w 5009744"/>
                <a:gd name="connsiteY1" fmla="*/ 223736 h 1371600"/>
                <a:gd name="connsiteX2" fmla="*/ 3346315 w 5009744"/>
                <a:gd name="connsiteY2" fmla="*/ 0 h 1371600"/>
                <a:gd name="connsiteX3" fmla="*/ 3190672 w 5009744"/>
                <a:gd name="connsiteY3" fmla="*/ 651753 h 1371600"/>
                <a:gd name="connsiteX4" fmla="*/ 5009744 w 5009744"/>
                <a:gd name="connsiteY4" fmla="*/ 515566 h 1371600"/>
                <a:gd name="connsiteX5" fmla="*/ 4581727 w 5009744"/>
                <a:gd name="connsiteY5" fmla="*/ 1371600 h 1371600"/>
                <a:gd name="connsiteX6" fmla="*/ 2140085 w 5009744"/>
                <a:gd name="connsiteY6" fmla="*/ 826851 h 1371600"/>
                <a:gd name="connsiteX7" fmla="*/ 0 w 5009744"/>
                <a:gd name="connsiteY7" fmla="*/ 466928 h 1371600"/>
                <a:gd name="connsiteX0" fmla="*/ 0 w 5214025"/>
                <a:gd name="connsiteY0" fmla="*/ 642025 h 1371600"/>
                <a:gd name="connsiteX1" fmla="*/ 1459149 w 5214025"/>
                <a:gd name="connsiteY1" fmla="*/ 223736 h 1371600"/>
                <a:gd name="connsiteX2" fmla="*/ 3550596 w 5214025"/>
                <a:gd name="connsiteY2" fmla="*/ 0 h 1371600"/>
                <a:gd name="connsiteX3" fmla="*/ 3394953 w 5214025"/>
                <a:gd name="connsiteY3" fmla="*/ 651753 h 1371600"/>
                <a:gd name="connsiteX4" fmla="*/ 5214025 w 5214025"/>
                <a:gd name="connsiteY4" fmla="*/ 515566 h 1371600"/>
                <a:gd name="connsiteX5" fmla="*/ 4786008 w 5214025"/>
                <a:gd name="connsiteY5" fmla="*/ 1371600 h 1371600"/>
                <a:gd name="connsiteX6" fmla="*/ 2344366 w 5214025"/>
                <a:gd name="connsiteY6" fmla="*/ 826851 h 1371600"/>
                <a:gd name="connsiteX7" fmla="*/ 0 w 5214025"/>
                <a:gd name="connsiteY7" fmla="*/ 642025 h 1371600"/>
                <a:gd name="connsiteX0" fmla="*/ 0 w 5214025"/>
                <a:gd name="connsiteY0" fmla="*/ 583659 h 1313234"/>
                <a:gd name="connsiteX1" fmla="*/ 1459149 w 5214025"/>
                <a:gd name="connsiteY1" fmla="*/ 165370 h 1313234"/>
                <a:gd name="connsiteX2" fmla="*/ 3044758 w 5214025"/>
                <a:gd name="connsiteY2" fmla="*/ 0 h 1313234"/>
                <a:gd name="connsiteX3" fmla="*/ 3394953 w 5214025"/>
                <a:gd name="connsiteY3" fmla="*/ 593387 h 1313234"/>
                <a:gd name="connsiteX4" fmla="*/ 5214025 w 5214025"/>
                <a:gd name="connsiteY4" fmla="*/ 457200 h 1313234"/>
                <a:gd name="connsiteX5" fmla="*/ 4786008 w 5214025"/>
                <a:gd name="connsiteY5" fmla="*/ 1313234 h 1313234"/>
                <a:gd name="connsiteX6" fmla="*/ 2344366 w 5214025"/>
                <a:gd name="connsiteY6" fmla="*/ 768485 h 1313234"/>
                <a:gd name="connsiteX7" fmla="*/ 0 w 5214025"/>
                <a:gd name="connsiteY7" fmla="*/ 583659 h 1313234"/>
                <a:gd name="connsiteX0" fmla="*/ 0 w 5214025"/>
                <a:gd name="connsiteY0" fmla="*/ 583659 h 1313234"/>
                <a:gd name="connsiteX1" fmla="*/ 1459149 w 5214025"/>
                <a:gd name="connsiteY1" fmla="*/ 165370 h 1313234"/>
                <a:gd name="connsiteX2" fmla="*/ 3044758 w 5214025"/>
                <a:gd name="connsiteY2" fmla="*/ 0 h 1313234"/>
                <a:gd name="connsiteX3" fmla="*/ 2801566 w 5214025"/>
                <a:gd name="connsiteY3" fmla="*/ 418289 h 1313234"/>
                <a:gd name="connsiteX4" fmla="*/ 5214025 w 5214025"/>
                <a:gd name="connsiteY4" fmla="*/ 457200 h 1313234"/>
                <a:gd name="connsiteX5" fmla="*/ 4786008 w 5214025"/>
                <a:gd name="connsiteY5" fmla="*/ 1313234 h 1313234"/>
                <a:gd name="connsiteX6" fmla="*/ 2344366 w 5214025"/>
                <a:gd name="connsiteY6" fmla="*/ 768485 h 1313234"/>
                <a:gd name="connsiteX7" fmla="*/ 0 w 5214025"/>
                <a:gd name="connsiteY7" fmla="*/ 583659 h 1313234"/>
                <a:gd name="connsiteX0" fmla="*/ 0 w 5214025"/>
                <a:gd name="connsiteY0" fmla="*/ 583659 h 1313234"/>
                <a:gd name="connsiteX1" fmla="*/ 1459149 w 5214025"/>
                <a:gd name="connsiteY1" fmla="*/ 31544 h 1313234"/>
                <a:gd name="connsiteX2" fmla="*/ 3044758 w 5214025"/>
                <a:gd name="connsiteY2" fmla="*/ 0 h 1313234"/>
                <a:gd name="connsiteX3" fmla="*/ 2801566 w 5214025"/>
                <a:gd name="connsiteY3" fmla="*/ 418289 h 1313234"/>
                <a:gd name="connsiteX4" fmla="*/ 5214025 w 5214025"/>
                <a:gd name="connsiteY4" fmla="*/ 457200 h 1313234"/>
                <a:gd name="connsiteX5" fmla="*/ 4786008 w 5214025"/>
                <a:gd name="connsiteY5" fmla="*/ 1313234 h 1313234"/>
                <a:gd name="connsiteX6" fmla="*/ 2344366 w 5214025"/>
                <a:gd name="connsiteY6" fmla="*/ 768485 h 1313234"/>
                <a:gd name="connsiteX7" fmla="*/ 0 w 5214025"/>
                <a:gd name="connsiteY7" fmla="*/ 583659 h 1313234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3169463 w 5214025"/>
                <a:gd name="connsiteY2" fmla="*/ 0 h 1429217"/>
                <a:gd name="connsiteX3" fmla="*/ 2801566 w 5214025"/>
                <a:gd name="connsiteY3" fmla="*/ 534272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3169463 w 5214025"/>
                <a:gd name="connsiteY2" fmla="*/ 0 h 1429217"/>
                <a:gd name="connsiteX3" fmla="*/ 3059884 w 5214025"/>
                <a:gd name="connsiteY3" fmla="*/ 364758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3169463 w 5214025"/>
                <a:gd name="connsiteY2" fmla="*/ 0 h 1429217"/>
                <a:gd name="connsiteX3" fmla="*/ 3059884 w 5214025"/>
                <a:gd name="connsiteY3" fmla="*/ 516428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3059884 w 5214025"/>
                <a:gd name="connsiteY3" fmla="*/ 516428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2855012 w 5214025"/>
                <a:gd name="connsiteY3" fmla="*/ 614568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2912988 w 5214025"/>
                <a:gd name="connsiteY3" fmla="*/ 453976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2747342 w 5214025"/>
                <a:gd name="connsiteY3" fmla="*/ 480741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2772189 w 5214025"/>
                <a:gd name="connsiteY3" fmla="*/ 480741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344366 w 5214025"/>
                <a:gd name="connsiteY6" fmla="*/ 884468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2772189 w 5214025"/>
                <a:gd name="connsiteY3" fmla="*/ 480741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510012 w 5214025"/>
                <a:gd name="connsiteY6" fmla="*/ 857702 h 1429217"/>
                <a:gd name="connsiteX7" fmla="*/ 0 w 5214025"/>
                <a:gd name="connsiteY7" fmla="*/ 699642 h 1429217"/>
                <a:gd name="connsiteX0" fmla="*/ 0 w 5214025"/>
                <a:gd name="connsiteY0" fmla="*/ 699642 h 1429217"/>
                <a:gd name="connsiteX1" fmla="*/ 1459149 w 5214025"/>
                <a:gd name="connsiteY1" fmla="*/ 147527 h 1429217"/>
                <a:gd name="connsiteX2" fmla="*/ 2982405 w 5214025"/>
                <a:gd name="connsiteY2" fmla="*/ 0 h 1429217"/>
                <a:gd name="connsiteX3" fmla="*/ 2772189 w 5214025"/>
                <a:gd name="connsiteY3" fmla="*/ 480741 h 1429217"/>
                <a:gd name="connsiteX4" fmla="*/ 5214025 w 5214025"/>
                <a:gd name="connsiteY4" fmla="*/ 573183 h 1429217"/>
                <a:gd name="connsiteX5" fmla="*/ 4786008 w 5214025"/>
                <a:gd name="connsiteY5" fmla="*/ 1429217 h 1429217"/>
                <a:gd name="connsiteX6" fmla="*/ 2510012 w 5214025"/>
                <a:gd name="connsiteY6" fmla="*/ 911233 h 1429217"/>
                <a:gd name="connsiteX7" fmla="*/ 0 w 5214025"/>
                <a:gd name="connsiteY7" fmla="*/ 699642 h 142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4025" h="1429217">
                  <a:moveTo>
                    <a:pt x="0" y="699642"/>
                  </a:moveTo>
                  <a:lnTo>
                    <a:pt x="1459149" y="147527"/>
                  </a:lnTo>
                  <a:lnTo>
                    <a:pt x="2982405" y="0"/>
                  </a:lnTo>
                  <a:lnTo>
                    <a:pt x="2772189" y="480741"/>
                  </a:lnTo>
                  <a:lnTo>
                    <a:pt x="5214025" y="573183"/>
                  </a:lnTo>
                  <a:lnTo>
                    <a:pt x="4786008" y="1429217"/>
                  </a:lnTo>
                  <a:lnTo>
                    <a:pt x="2510012" y="911233"/>
                  </a:lnTo>
                  <a:lnTo>
                    <a:pt x="0" y="69964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21340493">
              <a:off x="6238397" y="3064645"/>
              <a:ext cx="26113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CRYPTO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726325">
              <a:off x="8482246" y="3565359"/>
              <a:ext cx="30311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PRNTEST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1113692" y="3387969"/>
            <a:ext cx="4161693" cy="2157046"/>
          </a:xfrm>
          <a:custGeom>
            <a:avLst/>
            <a:gdLst>
              <a:gd name="connsiteX0" fmla="*/ 0 w 4161693"/>
              <a:gd name="connsiteY0" fmla="*/ 211016 h 2157046"/>
              <a:gd name="connsiteX1" fmla="*/ 3036277 w 4161693"/>
              <a:gd name="connsiteY1" fmla="*/ 0 h 2157046"/>
              <a:gd name="connsiteX2" fmla="*/ 4161693 w 4161693"/>
              <a:gd name="connsiteY2" fmla="*/ 105508 h 2157046"/>
              <a:gd name="connsiteX3" fmla="*/ 3270739 w 4161693"/>
              <a:gd name="connsiteY3" fmla="*/ 937846 h 2157046"/>
              <a:gd name="connsiteX4" fmla="*/ 762000 w 4161693"/>
              <a:gd name="connsiteY4" fmla="*/ 2157046 h 2157046"/>
              <a:gd name="connsiteX5" fmla="*/ 0 w 4161693"/>
              <a:gd name="connsiteY5" fmla="*/ 211016 h 21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1693" h="2157046">
                <a:moveTo>
                  <a:pt x="0" y="211016"/>
                </a:moveTo>
                <a:lnTo>
                  <a:pt x="3036277" y="0"/>
                </a:lnTo>
                <a:lnTo>
                  <a:pt x="4161693" y="105508"/>
                </a:lnTo>
                <a:lnTo>
                  <a:pt x="3270739" y="937846"/>
                </a:lnTo>
                <a:lnTo>
                  <a:pt x="762000" y="2157046"/>
                </a:lnTo>
                <a:lnTo>
                  <a:pt x="0" y="21101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21055933">
            <a:off x="5458969" y="433772"/>
            <a:ext cx="5297533" cy="2749797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" fmla="*/ 0 w 3492229"/>
              <a:gd name="connsiteY0" fmla="*/ 1293780 h 1293780"/>
              <a:gd name="connsiteX1" fmla="*/ 1507787 w 3492229"/>
              <a:gd name="connsiteY1" fmla="*/ 593388 h 1293780"/>
              <a:gd name="connsiteX2" fmla="*/ 3414408 w 3492229"/>
              <a:gd name="connsiteY2" fmla="*/ 0 h 1293780"/>
              <a:gd name="connsiteX3" fmla="*/ 3492229 w 3492229"/>
              <a:gd name="connsiteY3" fmla="*/ 875490 h 1293780"/>
              <a:gd name="connsiteX4" fmla="*/ 1498059 w 3492229"/>
              <a:gd name="connsiteY4" fmla="*/ 1177047 h 1293780"/>
              <a:gd name="connsiteX5" fmla="*/ 0 w 3492229"/>
              <a:gd name="connsiteY5" fmla="*/ 1293780 h 1293780"/>
              <a:gd name="connsiteX0" fmla="*/ 0 w 3589506"/>
              <a:gd name="connsiteY0" fmla="*/ 1468878 h 1468878"/>
              <a:gd name="connsiteX1" fmla="*/ 1605064 w 3589506"/>
              <a:gd name="connsiteY1" fmla="*/ 593388 h 1468878"/>
              <a:gd name="connsiteX2" fmla="*/ 3511685 w 3589506"/>
              <a:gd name="connsiteY2" fmla="*/ 0 h 1468878"/>
              <a:gd name="connsiteX3" fmla="*/ 3589506 w 3589506"/>
              <a:gd name="connsiteY3" fmla="*/ 875490 h 1468878"/>
              <a:gd name="connsiteX4" fmla="*/ 1595336 w 3589506"/>
              <a:gd name="connsiteY4" fmla="*/ 1177047 h 1468878"/>
              <a:gd name="connsiteX5" fmla="*/ 0 w 3589506"/>
              <a:gd name="connsiteY5" fmla="*/ 1468878 h 1468878"/>
              <a:gd name="connsiteX0" fmla="*/ 0 w 3589506"/>
              <a:gd name="connsiteY0" fmla="*/ 1468878 h 1468878"/>
              <a:gd name="connsiteX1" fmla="*/ 1605064 w 3589506"/>
              <a:gd name="connsiteY1" fmla="*/ 543914 h 1468878"/>
              <a:gd name="connsiteX2" fmla="*/ 3511685 w 3589506"/>
              <a:gd name="connsiteY2" fmla="*/ 0 h 1468878"/>
              <a:gd name="connsiteX3" fmla="*/ 3589506 w 3589506"/>
              <a:gd name="connsiteY3" fmla="*/ 875490 h 1468878"/>
              <a:gd name="connsiteX4" fmla="*/ 1595336 w 3589506"/>
              <a:gd name="connsiteY4" fmla="*/ 1177047 h 1468878"/>
              <a:gd name="connsiteX5" fmla="*/ 0 w 3589506"/>
              <a:gd name="connsiteY5" fmla="*/ 1468878 h 1468878"/>
              <a:gd name="connsiteX0" fmla="*/ 0 w 3589506"/>
              <a:gd name="connsiteY0" fmla="*/ 1468878 h 1468878"/>
              <a:gd name="connsiteX1" fmla="*/ 1605064 w 3589506"/>
              <a:gd name="connsiteY1" fmla="*/ 543914 h 1468878"/>
              <a:gd name="connsiteX2" fmla="*/ 3511685 w 3589506"/>
              <a:gd name="connsiteY2" fmla="*/ 0 h 1468878"/>
              <a:gd name="connsiteX3" fmla="*/ 3589506 w 3589506"/>
              <a:gd name="connsiteY3" fmla="*/ 875490 h 1468878"/>
              <a:gd name="connsiteX4" fmla="*/ 1658091 w 3589506"/>
              <a:gd name="connsiteY4" fmla="*/ 1245074 h 1468878"/>
              <a:gd name="connsiteX5" fmla="*/ 0 w 3589506"/>
              <a:gd name="connsiteY5" fmla="*/ 1468878 h 146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9506" h="1468878">
                <a:moveTo>
                  <a:pt x="0" y="1468878"/>
                </a:moveTo>
                <a:lnTo>
                  <a:pt x="1605064" y="543914"/>
                </a:lnTo>
                <a:lnTo>
                  <a:pt x="3511685" y="0"/>
                </a:lnTo>
                <a:lnTo>
                  <a:pt x="3589506" y="875490"/>
                </a:lnTo>
                <a:lnTo>
                  <a:pt x="1658091" y="1245074"/>
                </a:lnTo>
                <a:lnTo>
                  <a:pt x="0" y="1468878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8831" y="2860431"/>
            <a:ext cx="3716215" cy="1348154"/>
          </a:xfrm>
          <a:custGeom>
            <a:avLst/>
            <a:gdLst>
              <a:gd name="connsiteX0" fmla="*/ 70338 w 3716215"/>
              <a:gd name="connsiteY0" fmla="*/ 820615 h 1348154"/>
              <a:gd name="connsiteX1" fmla="*/ 70338 w 3716215"/>
              <a:gd name="connsiteY1" fmla="*/ 820615 h 1348154"/>
              <a:gd name="connsiteX2" fmla="*/ 211015 w 3716215"/>
              <a:gd name="connsiteY2" fmla="*/ 820615 h 1348154"/>
              <a:gd name="connsiteX3" fmla="*/ 3716215 w 3716215"/>
              <a:gd name="connsiteY3" fmla="*/ 0 h 1348154"/>
              <a:gd name="connsiteX4" fmla="*/ 3188677 w 3716215"/>
              <a:gd name="connsiteY4" fmla="*/ 1348154 h 1348154"/>
              <a:gd name="connsiteX5" fmla="*/ 0 w 3716215"/>
              <a:gd name="connsiteY5" fmla="*/ 1019907 h 1348154"/>
              <a:gd name="connsiteX6" fmla="*/ 70338 w 3716215"/>
              <a:gd name="connsiteY6" fmla="*/ 820615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6215" h="1348154">
                <a:moveTo>
                  <a:pt x="70338" y="820615"/>
                </a:moveTo>
                <a:lnTo>
                  <a:pt x="70338" y="820615"/>
                </a:lnTo>
                <a:lnTo>
                  <a:pt x="211015" y="820615"/>
                </a:lnTo>
                <a:lnTo>
                  <a:pt x="3716215" y="0"/>
                </a:lnTo>
                <a:lnTo>
                  <a:pt x="3188677" y="1348154"/>
                </a:lnTo>
                <a:lnTo>
                  <a:pt x="0" y="1019907"/>
                </a:lnTo>
                <a:lnTo>
                  <a:pt x="70338" y="820615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34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Tools For Reverse Engineering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2408135"/>
            <a:ext cx="10115146" cy="3979865"/>
          </a:xfrm>
        </p:spPr>
        <p:txBody>
          <a:bodyPr/>
          <a:lstStyle/>
          <a:p>
            <a:r>
              <a:rPr lang="en-US" altLang="zh-CN" dirty="0" smtClean="0"/>
              <a:t>  Static program analysis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IDA,  ILSpy,  PEID </a:t>
            </a:r>
            <a:r>
              <a:rPr lang="en-US" altLang="zh-CN" dirty="0"/>
              <a:t>, </a:t>
            </a:r>
            <a:r>
              <a:rPr lang="en-US" altLang="zh-CN" dirty="0" smtClean="0"/>
              <a:t>FFDec, Jeb, jd-gui, dex2jar……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Dynamic program analysis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Windbg, Ollydbg,  x64dbg</a:t>
            </a:r>
            <a:r>
              <a:rPr lang="zh-CN" altLang="en-US" dirty="0"/>
              <a:t> 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293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j-lt"/>
              </a:rPr>
              <a:t>  Pwn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In vedio game “Pwn” </a:t>
            </a:r>
            <a:r>
              <a:rPr lang="en-US" altLang="zh-CN" dirty="0"/>
              <a:t>taunt an opponent who has just been soundly defeated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Remote code Execution (RCE)</a:t>
            </a:r>
          </a:p>
          <a:p>
            <a:pPr lvl="1"/>
            <a:r>
              <a:rPr lang="en-US" altLang="zh-CN" dirty="0" smtClean="0"/>
              <a:t>Exploit a Service</a:t>
            </a:r>
          </a:p>
          <a:p>
            <a:pPr lvl="1"/>
            <a:r>
              <a:rPr lang="en-US" altLang="zh-CN" dirty="0" smtClean="0"/>
              <a:t>Finding Vulnerability and plant to get Shell!</a:t>
            </a:r>
          </a:p>
        </p:txBody>
      </p:sp>
      <p:grpSp>
        <p:nvGrpSpPr>
          <p:cNvPr id="10" name="组合 9"/>
          <p:cNvGrpSpPr/>
          <p:nvPr/>
        </p:nvGrpSpPr>
        <p:grpSpPr>
          <a:xfrm rot="326991">
            <a:off x="9010455" y="-124533"/>
            <a:ext cx="2432304" cy="1934539"/>
            <a:chOff x="4954565" y="480966"/>
            <a:chExt cx="2432304" cy="1934539"/>
          </a:xfrm>
        </p:grpSpPr>
        <p:sp>
          <p:nvSpPr>
            <p:cNvPr id="9" name="任意多边形 8"/>
            <p:cNvSpPr/>
            <p:nvPr/>
          </p:nvSpPr>
          <p:spPr>
            <a:xfrm>
              <a:off x="4954565" y="623281"/>
              <a:ext cx="2432304" cy="1792224"/>
            </a:xfrm>
            <a:custGeom>
              <a:avLst/>
              <a:gdLst>
                <a:gd name="connsiteX0" fmla="*/ 0 w 2432304"/>
                <a:gd name="connsiteY0" fmla="*/ 374904 h 1792224"/>
                <a:gd name="connsiteX1" fmla="*/ 0 w 2432304"/>
                <a:gd name="connsiteY1" fmla="*/ 374904 h 1792224"/>
                <a:gd name="connsiteX2" fmla="*/ 118872 w 2432304"/>
                <a:gd name="connsiteY2" fmla="*/ 347472 h 1792224"/>
                <a:gd name="connsiteX3" fmla="*/ 228600 w 2432304"/>
                <a:gd name="connsiteY3" fmla="*/ 292608 h 1792224"/>
                <a:gd name="connsiteX4" fmla="*/ 1874520 w 2432304"/>
                <a:gd name="connsiteY4" fmla="*/ 0 h 1792224"/>
                <a:gd name="connsiteX5" fmla="*/ 2432304 w 2432304"/>
                <a:gd name="connsiteY5" fmla="*/ 612648 h 1792224"/>
                <a:gd name="connsiteX6" fmla="*/ 365760 w 2432304"/>
                <a:gd name="connsiteY6" fmla="*/ 1792224 h 1792224"/>
                <a:gd name="connsiteX7" fmla="*/ 0 w 2432304"/>
                <a:gd name="connsiteY7" fmla="*/ 374904 h 17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2304" h="1792224">
                  <a:moveTo>
                    <a:pt x="0" y="374904"/>
                  </a:moveTo>
                  <a:lnTo>
                    <a:pt x="0" y="374904"/>
                  </a:lnTo>
                  <a:cubicBezTo>
                    <a:pt x="39624" y="365760"/>
                    <a:pt x="80610" y="361246"/>
                    <a:pt x="118872" y="347472"/>
                  </a:cubicBezTo>
                  <a:cubicBezTo>
                    <a:pt x="157348" y="333621"/>
                    <a:pt x="228600" y="292608"/>
                    <a:pt x="228600" y="292608"/>
                  </a:cubicBezTo>
                  <a:lnTo>
                    <a:pt x="1874520" y="0"/>
                  </a:lnTo>
                  <a:lnTo>
                    <a:pt x="2432304" y="612648"/>
                  </a:lnTo>
                  <a:lnTo>
                    <a:pt x="365760" y="1792224"/>
                  </a:lnTo>
                  <a:lnTo>
                    <a:pt x="0" y="3749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43038" y="480966"/>
              <a:ext cx="1957034" cy="1706107"/>
              <a:chOff x="1815206" y="3434478"/>
              <a:chExt cx="1957034" cy="1706107"/>
            </a:xfrm>
          </p:grpSpPr>
          <p:grpSp>
            <p:nvGrpSpPr>
              <p:cNvPr id="4" name="组合 3"/>
              <p:cNvGrpSpPr/>
              <p:nvPr userDrawn="1"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7" name="矩形 19"/>
                <p:cNvSpPr/>
                <p:nvPr userDrawn="1"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" fmla="*/ 43361 w 677978"/>
                    <a:gd name="connsiteY0" fmla="*/ 0 h 927301"/>
                    <a:gd name="connsiteX1" fmla="*/ 677978 w 677978"/>
                    <a:gd name="connsiteY1" fmla="*/ 0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43361 w 677978"/>
                    <a:gd name="connsiteY0" fmla="*/ 0 h 927301"/>
                    <a:gd name="connsiteX1" fmla="*/ 663217 w 677978"/>
                    <a:gd name="connsiteY1" fmla="*/ 77027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7303 w 641920"/>
                    <a:gd name="connsiteY0" fmla="*/ 0 h 927301"/>
                    <a:gd name="connsiteX1" fmla="*/ 627159 w 641920"/>
                    <a:gd name="connsiteY1" fmla="*/ 77027 h 927301"/>
                    <a:gd name="connsiteX2" fmla="*/ 641920 w 641920"/>
                    <a:gd name="connsiteY2" fmla="*/ 927301 h 927301"/>
                    <a:gd name="connsiteX3" fmla="*/ 0 w 641920"/>
                    <a:gd name="connsiteY3" fmla="*/ 846070 h 927301"/>
                    <a:gd name="connsiteX4" fmla="*/ 7303 w 641920"/>
                    <a:gd name="connsiteY4" fmla="*/ 0 h 927301"/>
                    <a:gd name="connsiteX0" fmla="*/ 63 w 705390"/>
                    <a:gd name="connsiteY0" fmla="*/ 0 h 963119"/>
                    <a:gd name="connsiteX1" fmla="*/ 690629 w 705390"/>
                    <a:gd name="connsiteY1" fmla="*/ 112845 h 963119"/>
                    <a:gd name="connsiteX2" fmla="*/ 705390 w 705390"/>
                    <a:gd name="connsiteY2" fmla="*/ 963119 h 963119"/>
                    <a:gd name="connsiteX3" fmla="*/ 63470 w 705390"/>
                    <a:gd name="connsiteY3" fmla="*/ 881888 h 963119"/>
                    <a:gd name="connsiteX4" fmla="*/ 63 w 705390"/>
                    <a:gd name="connsiteY4" fmla="*/ 0 h 963119"/>
                    <a:gd name="connsiteX0" fmla="*/ 63 w 791641"/>
                    <a:gd name="connsiteY0" fmla="*/ 0 h 963119"/>
                    <a:gd name="connsiteX1" fmla="*/ 791642 w 791641"/>
                    <a:gd name="connsiteY1" fmla="*/ 164014 h 963119"/>
                    <a:gd name="connsiteX2" fmla="*/ 705390 w 791641"/>
                    <a:gd name="connsiteY2" fmla="*/ 963119 h 963119"/>
                    <a:gd name="connsiteX3" fmla="*/ 63470 w 791641"/>
                    <a:gd name="connsiteY3" fmla="*/ 881888 h 963119"/>
                    <a:gd name="connsiteX4" fmla="*/ 63 w 791641"/>
                    <a:gd name="connsiteY4" fmla="*/ 0 h 9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任意多边形 7"/>
                <p:cNvSpPr/>
                <p:nvPr userDrawn="1"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" fmla="*/ 214586 w 749030"/>
                    <a:gd name="connsiteY0" fmla="*/ 89878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214586 w 749030"/>
                    <a:gd name="connsiteY13" fmla="*/ 89878 h 933855"/>
                    <a:gd name="connsiteX0" fmla="*/ 164554 w 698998"/>
                    <a:gd name="connsiteY0" fmla="*/ 8175 h 852152"/>
                    <a:gd name="connsiteX1" fmla="*/ 134794 w 698998"/>
                    <a:gd name="connsiteY1" fmla="*/ 511684 h 852152"/>
                    <a:gd name="connsiteX2" fmla="*/ 300164 w 698998"/>
                    <a:gd name="connsiteY2" fmla="*/ 44756 h 852152"/>
                    <a:gd name="connsiteX3" fmla="*/ 416896 w 698998"/>
                    <a:gd name="connsiteY3" fmla="*/ 73939 h 852152"/>
                    <a:gd name="connsiteX4" fmla="*/ 416896 w 698998"/>
                    <a:gd name="connsiteY4" fmla="*/ 677054 h 852152"/>
                    <a:gd name="connsiteX5" fmla="*/ 543356 w 698998"/>
                    <a:gd name="connsiteY5" fmla="*/ 171216 h 852152"/>
                    <a:gd name="connsiteX6" fmla="*/ 698998 w 698998"/>
                    <a:gd name="connsiteY6" fmla="*/ 239309 h 852152"/>
                    <a:gd name="connsiteX7" fmla="*/ 475262 w 698998"/>
                    <a:gd name="connsiteY7" fmla="*/ 852152 h 852152"/>
                    <a:gd name="connsiteX8" fmla="*/ 300164 w 698998"/>
                    <a:gd name="connsiteY8" fmla="*/ 725692 h 852152"/>
                    <a:gd name="connsiteX9" fmla="*/ 319620 w 698998"/>
                    <a:gd name="connsiteY9" fmla="*/ 287948 h 852152"/>
                    <a:gd name="connsiteX10" fmla="*/ 163977 w 698998"/>
                    <a:gd name="connsiteY10" fmla="*/ 706237 h 852152"/>
                    <a:gd name="connsiteX11" fmla="*/ 27790 w 698998"/>
                    <a:gd name="connsiteY11" fmla="*/ 628416 h 852152"/>
                    <a:gd name="connsiteX12" fmla="*/ 0 w 698998"/>
                    <a:gd name="connsiteY12" fmla="*/ 0 h 852152"/>
                    <a:gd name="connsiteX13" fmla="*/ 164554 w 698998"/>
                    <a:gd name="connsiteY13" fmla="*/ 8175 h 852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矩形 4"/>
              <p:cNvSpPr/>
              <p:nvPr userDrawn="1"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 smtClean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 smtClean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9498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57" y="489880"/>
            <a:ext cx="4057143" cy="4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116" y="2025802"/>
            <a:ext cx="5000000" cy="30285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rot="326991">
            <a:off x="8502279" y="4939836"/>
            <a:ext cx="2432304" cy="1934539"/>
            <a:chOff x="4954565" y="480966"/>
            <a:chExt cx="2432304" cy="1934539"/>
          </a:xfrm>
        </p:grpSpPr>
        <p:sp>
          <p:nvSpPr>
            <p:cNvPr id="6" name="任意多边形 5"/>
            <p:cNvSpPr/>
            <p:nvPr/>
          </p:nvSpPr>
          <p:spPr>
            <a:xfrm>
              <a:off x="4954565" y="623281"/>
              <a:ext cx="2432304" cy="1792224"/>
            </a:xfrm>
            <a:custGeom>
              <a:avLst/>
              <a:gdLst>
                <a:gd name="connsiteX0" fmla="*/ 0 w 2432304"/>
                <a:gd name="connsiteY0" fmla="*/ 374904 h 1792224"/>
                <a:gd name="connsiteX1" fmla="*/ 0 w 2432304"/>
                <a:gd name="connsiteY1" fmla="*/ 374904 h 1792224"/>
                <a:gd name="connsiteX2" fmla="*/ 118872 w 2432304"/>
                <a:gd name="connsiteY2" fmla="*/ 347472 h 1792224"/>
                <a:gd name="connsiteX3" fmla="*/ 228600 w 2432304"/>
                <a:gd name="connsiteY3" fmla="*/ 292608 h 1792224"/>
                <a:gd name="connsiteX4" fmla="*/ 1874520 w 2432304"/>
                <a:gd name="connsiteY4" fmla="*/ 0 h 1792224"/>
                <a:gd name="connsiteX5" fmla="*/ 2432304 w 2432304"/>
                <a:gd name="connsiteY5" fmla="*/ 612648 h 1792224"/>
                <a:gd name="connsiteX6" fmla="*/ 365760 w 2432304"/>
                <a:gd name="connsiteY6" fmla="*/ 1792224 h 1792224"/>
                <a:gd name="connsiteX7" fmla="*/ 0 w 2432304"/>
                <a:gd name="connsiteY7" fmla="*/ 374904 h 17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2304" h="1792224">
                  <a:moveTo>
                    <a:pt x="0" y="374904"/>
                  </a:moveTo>
                  <a:lnTo>
                    <a:pt x="0" y="374904"/>
                  </a:lnTo>
                  <a:cubicBezTo>
                    <a:pt x="39624" y="365760"/>
                    <a:pt x="80610" y="361246"/>
                    <a:pt x="118872" y="347472"/>
                  </a:cubicBezTo>
                  <a:cubicBezTo>
                    <a:pt x="157348" y="333621"/>
                    <a:pt x="228600" y="292608"/>
                    <a:pt x="228600" y="292608"/>
                  </a:cubicBezTo>
                  <a:lnTo>
                    <a:pt x="1874520" y="0"/>
                  </a:lnTo>
                  <a:lnTo>
                    <a:pt x="2432304" y="612648"/>
                  </a:lnTo>
                  <a:lnTo>
                    <a:pt x="365760" y="1792224"/>
                  </a:lnTo>
                  <a:lnTo>
                    <a:pt x="0" y="3749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043038" y="480966"/>
              <a:ext cx="1957034" cy="1706107"/>
              <a:chOff x="1815206" y="3434478"/>
              <a:chExt cx="1957034" cy="1706107"/>
            </a:xfrm>
          </p:grpSpPr>
          <p:grpSp>
            <p:nvGrpSpPr>
              <p:cNvPr id="8" name="组合 7"/>
              <p:cNvGrpSpPr/>
              <p:nvPr userDrawn="1"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11" name="矩形 19"/>
                <p:cNvSpPr/>
                <p:nvPr userDrawn="1"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" fmla="*/ 43361 w 677978"/>
                    <a:gd name="connsiteY0" fmla="*/ 0 h 927301"/>
                    <a:gd name="connsiteX1" fmla="*/ 677978 w 677978"/>
                    <a:gd name="connsiteY1" fmla="*/ 0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43361 w 677978"/>
                    <a:gd name="connsiteY0" fmla="*/ 0 h 927301"/>
                    <a:gd name="connsiteX1" fmla="*/ 663217 w 677978"/>
                    <a:gd name="connsiteY1" fmla="*/ 77027 h 927301"/>
                    <a:gd name="connsiteX2" fmla="*/ 677978 w 677978"/>
                    <a:gd name="connsiteY2" fmla="*/ 927301 h 927301"/>
                    <a:gd name="connsiteX3" fmla="*/ 0 w 677978"/>
                    <a:gd name="connsiteY3" fmla="*/ 890735 h 927301"/>
                    <a:gd name="connsiteX4" fmla="*/ 43361 w 677978"/>
                    <a:gd name="connsiteY4" fmla="*/ 0 h 927301"/>
                    <a:gd name="connsiteX0" fmla="*/ 7303 w 641920"/>
                    <a:gd name="connsiteY0" fmla="*/ 0 h 927301"/>
                    <a:gd name="connsiteX1" fmla="*/ 627159 w 641920"/>
                    <a:gd name="connsiteY1" fmla="*/ 77027 h 927301"/>
                    <a:gd name="connsiteX2" fmla="*/ 641920 w 641920"/>
                    <a:gd name="connsiteY2" fmla="*/ 927301 h 927301"/>
                    <a:gd name="connsiteX3" fmla="*/ 0 w 641920"/>
                    <a:gd name="connsiteY3" fmla="*/ 846070 h 927301"/>
                    <a:gd name="connsiteX4" fmla="*/ 7303 w 641920"/>
                    <a:gd name="connsiteY4" fmla="*/ 0 h 927301"/>
                    <a:gd name="connsiteX0" fmla="*/ 63 w 705390"/>
                    <a:gd name="connsiteY0" fmla="*/ 0 h 963119"/>
                    <a:gd name="connsiteX1" fmla="*/ 690629 w 705390"/>
                    <a:gd name="connsiteY1" fmla="*/ 112845 h 963119"/>
                    <a:gd name="connsiteX2" fmla="*/ 705390 w 705390"/>
                    <a:gd name="connsiteY2" fmla="*/ 963119 h 963119"/>
                    <a:gd name="connsiteX3" fmla="*/ 63470 w 705390"/>
                    <a:gd name="connsiteY3" fmla="*/ 881888 h 963119"/>
                    <a:gd name="connsiteX4" fmla="*/ 63 w 705390"/>
                    <a:gd name="connsiteY4" fmla="*/ 0 h 963119"/>
                    <a:gd name="connsiteX0" fmla="*/ 63 w 791641"/>
                    <a:gd name="connsiteY0" fmla="*/ 0 h 963119"/>
                    <a:gd name="connsiteX1" fmla="*/ 791642 w 791641"/>
                    <a:gd name="connsiteY1" fmla="*/ 164014 h 963119"/>
                    <a:gd name="connsiteX2" fmla="*/ 705390 w 791641"/>
                    <a:gd name="connsiteY2" fmla="*/ 963119 h 963119"/>
                    <a:gd name="connsiteX3" fmla="*/ 63470 w 791641"/>
                    <a:gd name="connsiteY3" fmla="*/ 881888 h 963119"/>
                    <a:gd name="connsiteX4" fmla="*/ 63 w 791641"/>
                    <a:gd name="connsiteY4" fmla="*/ 0 h 9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 11"/>
                <p:cNvSpPr/>
                <p:nvPr userDrawn="1"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" fmla="*/ 214586 w 749030"/>
                    <a:gd name="connsiteY0" fmla="*/ 89878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214586 w 749030"/>
                    <a:gd name="connsiteY13" fmla="*/ 89878 h 933855"/>
                    <a:gd name="connsiteX0" fmla="*/ 164554 w 698998"/>
                    <a:gd name="connsiteY0" fmla="*/ 8175 h 852152"/>
                    <a:gd name="connsiteX1" fmla="*/ 134794 w 698998"/>
                    <a:gd name="connsiteY1" fmla="*/ 511684 h 852152"/>
                    <a:gd name="connsiteX2" fmla="*/ 300164 w 698998"/>
                    <a:gd name="connsiteY2" fmla="*/ 44756 h 852152"/>
                    <a:gd name="connsiteX3" fmla="*/ 416896 w 698998"/>
                    <a:gd name="connsiteY3" fmla="*/ 73939 h 852152"/>
                    <a:gd name="connsiteX4" fmla="*/ 416896 w 698998"/>
                    <a:gd name="connsiteY4" fmla="*/ 677054 h 852152"/>
                    <a:gd name="connsiteX5" fmla="*/ 543356 w 698998"/>
                    <a:gd name="connsiteY5" fmla="*/ 171216 h 852152"/>
                    <a:gd name="connsiteX6" fmla="*/ 698998 w 698998"/>
                    <a:gd name="connsiteY6" fmla="*/ 239309 h 852152"/>
                    <a:gd name="connsiteX7" fmla="*/ 475262 w 698998"/>
                    <a:gd name="connsiteY7" fmla="*/ 852152 h 852152"/>
                    <a:gd name="connsiteX8" fmla="*/ 300164 w 698998"/>
                    <a:gd name="connsiteY8" fmla="*/ 725692 h 852152"/>
                    <a:gd name="connsiteX9" fmla="*/ 319620 w 698998"/>
                    <a:gd name="connsiteY9" fmla="*/ 287948 h 852152"/>
                    <a:gd name="connsiteX10" fmla="*/ 163977 w 698998"/>
                    <a:gd name="connsiteY10" fmla="*/ 706237 h 852152"/>
                    <a:gd name="connsiteX11" fmla="*/ 27790 w 698998"/>
                    <a:gd name="connsiteY11" fmla="*/ 628416 h 852152"/>
                    <a:gd name="connsiteX12" fmla="*/ 0 w 698998"/>
                    <a:gd name="connsiteY12" fmla="*/ 0 h 852152"/>
                    <a:gd name="connsiteX13" fmla="*/ 164554 w 698998"/>
                    <a:gd name="connsiteY13" fmla="*/ 8175 h 852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矩形 8"/>
              <p:cNvSpPr/>
              <p:nvPr userDrawn="1"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 smtClean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 smtClean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401" y="1163563"/>
            <a:ext cx="7580952" cy="8190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903" y="2174550"/>
            <a:ext cx="6257143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1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Play With Pwn?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8198" y="2319613"/>
            <a:ext cx="10115146" cy="3979865"/>
          </a:xfrm>
        </p:spPr>
        <p:txBody>
          <a:bodyPr/>
          <a:lstStyle/>
          <a:p>
            <a:r>
              <a:rPr lang="en-US" altLang="zh-CN" dirty="0" smtClean="0"/>
              <a:t>    What you could know…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A pair of IP/port of server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A executable file(elf, exe…) which run on server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What you should do…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understand behavior of executable 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look for vulnerability in it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write an exploit program to get shell!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640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8" y="2084832"/>
            <a:ext cx="6696075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08" y="1520190"/>
            <a:ext cx="6886575" cy="3429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77298" y="1863090"/>
            <a:ext cx="1869043" cy="923330"/>
            <a:chOff x="2059210" y="2969621"/>
            <a:chExt cx="1869043" cy="923330"/>
          </a:xfrm>
        </p:grpSpPr>
        <p:sp>
          <p:nvSpPr>
            <p:cNvPr id="7" name="任意多边形 6"/>
            <p:cNvSpPr/>
            <p:nvPr/>
          </p:nvSpPr>
          <p:spPr>
            <a:xfrm>
              <a:off x="2090309" y="3054096"/>
              <a:ext cx="1837944" cy="832104"/>
            </a:xfrm>
            <a:custGeom>
              <a:avLst/>
              <a:gdLst>
                <a:gd name="connsiteX0" fmla="*/ 155448 w 1837944"/>
                <a:gd name="connsiteY0" fmla="*/ 73152 h 832104"/>
                <a:gd name="connsiteX1" fmla="*/ 1755648 w 1837944"/>
                <a:gd name="connsiteY1" fmla="*/ 0 h 832104"/>
                <a:gd name="connsiteX2" fmla="*/ 1837944 w 1837944"/>
                <a:gd name="connsiteY2" fmla="*/ 832104 h 832104"/>
                <a:gd name="connsiteX3" fmla="*/ 0 w 1837944"/>
                <a:gd name="connsiteY3" fmla="*/ 758952 h 832104"/>
                <a:gd name="connsiteX4" fmla="*/ 155448 w 1837944"/>
                <a:gd name="connsiteY4" fmla="*/ 73152 h 83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944" h="832104">
                  <a:moveTo>
                    <a:pt x="155448" y="73152"/>
                  </a:moveTo>
                  <a:lnTo>
                    <a:pt x="1755648" y="0"/>
                  </a:lnTo>
                  <a:lnTo>
                    <a:pt x="1837944" y="832104"/>
                  </a:lnTo>
                  <a:lnTo>
                    <a:pt x="0" y="758952"/>
                  </a:lnTo>
                  <a:lnTo>
                    <a:pt x="155448" y="731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93515" y="3122676"/>
              <a:ext cx="374904" cy="694944"/>
            </a:xfrm>
            <a:custGeom>
              <a:avLst/>
              <a:gdLst>
                <a:gd name="connsiteX0" fmla="*/ 0 w 374904"/>
                <a:gd name="connsiteY0" fmla="*/ 45720 h 694944"/>
                <a:gd name="connsiteX1" fmla="*/ 356616 w 374904"/>
                <a:gd name="connsiteY1" fmla="*/ 0 h 694944"/>
                <a:gd name="connsiteX2" fmla="*/ 374904 w 374904"/>
                <a:gd name="connsiteY2" fmla="*/ 667512 h 694944"/>
                <a:gd name="connsiteX3" fmla="*/ 18288 w 374904"/>
                <a:gd name="connsiteY3" fmla="*/ 694944 h 694944"/>
                <a:gd name="connsiteX4" fmla="*/ 0 w 374904"/>
                <a:gd name="connsiteY4" fmla="*/ 45720 h 6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904" h="694944">
                  <a:moveTo>
                    <a:pt x="0" y="45720"/>
                  </a:moveTo>
                  <a:lnTo>
                    <a:pt x="356616" y="0"/>
                  </a:lnTo>
                  <a:lnTo>
                    <a:pt x="374904" y="667512"/>
                  </a:lnTo>
                  <a:lnTo>
                    <a:pt x="18288" y="694944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59210" y="2969621"/>
              <a:ext cx="1854995" cy="923330"/>
            </a:xfrm>
            <a:custGeom>
              <a:avLst/>
              <a:gdLst>
                <a:gd name="connsiteX0" fmla="*/ 0 w 1550424"/>
                <a:gd name="connsiteY0" fmla="*/ 0 h 923330"/>
                <a:gd name="connsiteX1" fmla="*/ 1550424 w 1550424"/>
                <a:gd name="connsiteY1" fmla="*/ 0 h 923330"/>
                <a:gd name="connsiteX2" fmla="*/ 1550424 w 1550424"/>
                <a:gd name="connsiteY2" fmla="*/ 923330 h 923330"/>
                <a:gd name="connsiteX3" fmla="*/ 0 w 1550424"/>
                <a:gd name="connsiteY3" fmla="*/ 923330 h 923330"/>
                <a:gd name="connsiteX4" fmla="*/ 0 w 1550424"/>
                <a:gd name="connsiteY4" fmla="*/ 0 h 923330"/>
                <a:gd name="connsiteX0" fmla="*/ 73152 w 1550424"/>
                <a:gd name="connsiteY0" fmla="*/ 73152 h 923330"/>
                <a:gd name="connsiteX1" fmla="*/ 1550424 w 1550424"/>
                <a:gd name="connsiteY1" fmla="*/ 0 h 923330"/>
                <a:gd name="connsiteX2" fmla="*/ 1550424 w 1550424"/>
                <a:gd name="connsiteY2" fmla="*/ 923330 h 923330"/>
                <a:gd name="connsiteX3" fmla="*/ 0 w 1550424"/>
                <a:gd name="connsiteY3" fmla="*/ 923330 h 923330"/>
                <a:gd name="connsiteX4" fmla="*/ 73152 w 1550424"/>
                <a:gd name="connsiteY4" fmla="*/ 73152 h 923330"/>
                <a:gd name="connsiteX0" fmla="*/ 73152 w 1550424"/>
                <a:gd name="connsiteY0" fmla="*/ 0 h 850178"/>
                <a:gd name="connsiteX1" fmla="*/ 1440696 w 1550424"/>
                <a:gd name="connsiteY1" fmla="*/ 36576 h 850178"/>
                <a:gd name="connsiteX2" fmla="*/ 1550424 w 1550424"/>
                <a:gd name="connsiteY2" fmla="*/ 850178 h 850178"/>
                <a:gd name="connsiteX3" fmla="*/ 0 w 1550424"/>
                <a:gd name="connsiteY3" fmla="*/ 850178 h 850178"/>
                <a:gd name="connsiteX4" fmla="*/ 73152 w 1550424"/>
                <a:gd name="connsiteY4" fmla="*/ 0 h 850178"/>
                <a:gd name="connsiteX0" fmla="*/ 73152 w 1550424"/>
                <a:gd name="connsiteY0" fmla="*/ 0 h 850178"/>
                <a:gd name="connsiteX1" fmla="*/ 1504704 w 1550424"/>
                <a:gd name="connsiteY1" fmla="*/ 64008 h 850178"/>
                <a:gd name="connsiteX2" fmla="*/ 1550424 w 1550424"/>
                <a:gd name="connsiteY2" fmla="*/ 850178 h 850178"/>
                <a:gd name="connsiteX3" fmla="*/ 0 w 1550424"/>
                <a:gd name="connsiteY3" fmla="*/ 850178 h 850178"/>
                <a:gd name="connsiteX4" fmla="*/ 73152 w 1550424"/>
                <a:gd name="connsiteY4" fmla="*/ 0 h 850178"/>
                <a:gd name="connsiteX0" fmla="*/ 73152 w 1550424"/>
                <a:gd name="connsiteY0" fmla="*/ 0 h 850178"/>
                <a:gd name="connsiteX1" fmla="*/ 1431552 w 1550424"/>
                <a:gd name="connsiteY1" fmla="*/ 82296 h 850178"/>
                <a:gd name="connsiteX2" fmla="*/ 1550424 w 1550424"/>
                <a:gd name="connsiteY2" fmla="*/ 850178 h 850178"/>
                <a:gd name="connsiteX3" fmla="*/ 0 w 1550424"/>
                <a:gd name="connsiteY3" fmla="*/ 850178 h 850178"/>
                <a:gd name="connsiteX4" fmla="*/ 73152 w 1550424"/>
                <a:gd name="connsiteY4" fmla="*/ 0 h 85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424" h="850178">
                  <a:moveTo>
                    <a:pt x="73152" y="0"/>
                  </a:moveTo>
                  <a:lnTo>
                    <a:pt x="1431552" y="82296"/>
                  </a:lnTo>
                  <a:lnTo>
                    <a:pt x="1550424" y="850178"/>
                  </a:lnTo>
                  <a:lnTo>
                    <a:pt x="0" y="850178"/>
                  </a:lnTo>
                  <a:lnTo>
                    <a:pt x="73152" y="0"/>
                  </a:lnTo>
                  <a:close/>
                </a:path>
              </a:pathLst>
            </a:cu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 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</a:t>
              </a:r>
              <a:r>
                <a:rPr lang="en-US" altLang="zh-CN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</a:t>
              </a:r>
              <a:endPara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64183" y="2324755"/>
            <a:ext cx="4074545" cy="1285637"/>
            <a:chOff x="6985082" y="2256449"/>
            <a:chExt cx="4074545" cy="1285637"/>
          </a:xfrm>
        </p:grpSpPr>
        <p:sp>
          <p:nvSpPr>
            <p:cNvPr id="9" name="矩形 8"/>
            <p:cNvSpPr/>
            <p:nvPr/>
          </p:nvSpPr>
          <p:spPr>
            <a:xfrm>
              <a:off x="7196069" y="2256449"/>
              <a:ext cx="38635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139.162.123.119 10000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85082" y="2711089"/>
              <a:ext cx="3982564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 IP/Port</a:t>
              </a:r>
              <a:endParaRPr lang="zh-CN" alt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53712" y="2139695"/>
            <a:ext cx="1274063" cy="2231137"/>
            <a:chOff x="4120895" y="3282695"/>
            <a:chExt cx="981457" cy="1667845"/>
          </a:xfrm>
        </p:grpSpPr>
        <p:sp>
          <p:nvSpPr>
            <p:cNvPr id="13" name="下箭头 12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341322 w 1020470"/>
                <a:gd name="connsiteY2" fmla="*/ 30498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996495"/>
                <a:gd name="connsiteY0" fmla="*/ 1139637 h 1695706"/>
                <a:gd name="connsiteX1" fmla="*/ 309150 w 996495"/>
                <a:gd name="connsiteY1" fmla="*/ 1189791 h 1695706"/>
                <a:gd name="connsiteX2" fmla="*/ 317347 w 996495"/>
                <a:gd name="connsiteY2" fmla="*/ 30498 h 1695706"/>
                <a:gd name="connsiteX3" fmla="*/ 741378 w 996495"/>
                <a:gd name="connsiteY3" fmla="*/ 0 h 1695706"/>
                <a:gd name="connsiteX4" fmla="*/ 741378 w 996495"/>
                <a:gd name="connsiteY4" fmla="*/ 1185471 h 1695706"/>
                <a:gd name="connsiteX5" fmla="*/ 996495 w 996495"/>
                <a:gd name="connsiteY5" fmla="*/ 1185471 h 1695706"/>
                <a:gd name="connsiteX6" fmla="*/ 486260 w 996495"/>
                <a:gd name="connsiteY6" fmla="*/ 1695706 h 1695706"/>
                <a:gd name="connsiteX7" fmla="*/ 0 w 996495"/>
                <a:gd name="connsiteY7" fmla="*/ 1139637 h 1695706"/>
                <a:gd name="connsiteX0" fmla="*/ 0 w 996495"/>
                <a:gd name="connsiteY0" fmla="*/ 1139637 h 1608444"/>
                <a:gd name="connsiteX1" fmla="*/ 309150 w 996495"/>
                <a:gd name="connsiteY1" fmla="*/ 1189791 h 1608444"/>
                <a:gd name="connsiteX2" fmla="*/ 317347 w 996495"/>
                <a:gd name="connsiteY2" fmla="*/ 30498 h 1608444"/>
                <a:gd name="connsiteX3" fmla="*/ 741378 w 996495"/>
                <a:gd name="connsiteY3" fmla="*/ 0 h 1608444"/>
                <a:gd name="connsiteX4" fmla="*/ 741378 w 996495"/>
                <a:gd name="connsiteY4" fmla="*/ 1185471 h 1608444"/>
                <a:gd name="connsiteX5" fmla="*/ 996495 w 996495"/>
                <a:gd name="connsiteY5" fmla="*/ 1185471 h 1608444"/>
                <a:gd name="connsiteX6" fmla="*/ 458936 w 996495"/>
                <a:gd name="connsiteY6" fmla="*/ 1608444 h 1608444"/>
                <a:gd name="connsiteX7" fmla="*/ 0 w 996495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41378 w 1000286"/>
                <a:gd name="connsiteY4" fmla="*/ 118547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36972 w 1000286"/>
                <a:gd name="connsiteY4" fmla="*/ 11101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78093 w 1000286"/>
                <a:gd name="connsiteY4" fmla="*/ 116696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95546 w 1000286"/>
                <a:gd name="connsiteY4" fmla="*/ 11614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199055" y="4045113"/>
            <a:ext cx="3581301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Vulnerability</a:t>
            </a:r>
            <a:endParaRPr lang="zh-CN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576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</a:t>
            </a:r>
            <a:r>
              <a:rPr lang="en-US" altLang="zh-CN" dirty="0" smtClean="0">
                <a:solidFill>
                  <a:schemeClr val="bg1"/>
                </a:solidFill>
              </a:rPr>
              <a:t>&gt;: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40065f</a:t>
            </a:r>
            <a:r>
              <a:rPr lang="en-US" altLang="zh-CN" dirty="0">
                <a:solidFill>
                  <a:schemeClr val="bg1"/>
                </a:solidFill>
              </a:rPr>
              <a:t>:       8b 45 fc                mov    -0x4(%rbp),%eax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</a:t>
            </a:r>
            <a:r>
              <a:rPr lang="en-US" altLang="zh-CN" dirty="0" smtClean="0">
                <a:solidFill>
                  <a:schemeClr val="bg1"/>
                </a:solidFill>
              </a:rPr>
              <a:t>eax , %</a:t>
            </a:r>
            <a:r>
              <a:rPr lang="en-US" altLang="zh-CN" dirty="0">
                <a:solidFill>
                  <a:schemeClr val="bg1"/>
                </a:solidFill>
              </a:rPr>
              <a:t>edi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400664:       e8 84 ff ff ff          callq  4005ed &lt;func&gt;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4005ed</a:t>
            </a:r>
            <a:r>
              <a:rPr lang="en-US" altLang="zh-CN" dirty="0">
                <a:solidFill>
                  <a:schemeClr val="bg1"/>
                </a:solidFill>
              </a:rPr>
              <a:t>:       55 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push   </a:t>
            </a:r>
            <a:r>
              <a:rPr lang="en-US" altLang="zh-CN" dirty="0">
                <a:solidFill>
                  <a:schemeClr val="bg1"/>
                </a:solidFill>
              </a:rPr>
              <a:t>%rbp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sub    $0x30,%rsp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400610:       48 89 c6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 mov    </a:t>
            </a:r>
            <a:r>
              <a:rPr lang="en-US" altLang="zh-CN" dirty="0">
                <a:solidFill>
                  <a:schemeClr val="bg1"/>
                </a:solidFill>
              </a:rPr>
              <a:t>$0x0,%edi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mov    </a:t>
            </a:r>
            <a:r>
              <a:rPr lang="en-US" altLang="zh-CN" dirty="0">
                <a:solidFill>
                  <a:schemeClr val="bg1"/>
                </a:solidFill>
              </a:rPr>
              <a:t>$0x0,%eax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40061d:       e8 ae </a:t>
            </a:r>
            <a:r>
              <a:rPr lang="en-US" altLang="zh-CN" dirty="0" err="1">
                <a:solidFill>
                  <a:schemeClr val="bg1"/>
                </a:solidFill>
              </a:rPr>
              <a:t>fe</a:t>
            </a:r>
            <a:r>
              <a:rPr lang="en-US" altLang="zh-CN" dirty="0">
                <a:solidFill>
                  <a:schemeClr val="bg1"/>
                </a:solidFill>
              </a:rPr>
              <a:t> ff </a:t>
            </a:r>
            <a:r>
              <a:rPr lang="en-US" altLang="zh-CN" dirty="0" err="1">
                <a:solidFill>
                  <a:schemeClr val="bg1"/>
                </a:solidFill>
              </a:rPr>
              <a:t>ff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callq  4004d0 &lt;</a:t>
            </a:r>
            <a:r>
              <a:rPr lang="en-US" altLang="zh-CN" dirty="0" err="1">
                <a:solidFill>
                  <a:schemeClr val="bg1"/>
                </a:solidFill>
              </a:rPr>
              <a:t>read@plt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altLang="zh-CN" dirty="0">
                <a:solidFill>
                  <a:schemeClr val="bg1"/>
                </a:solidFill>
              </a:rPr>
              <a:t> </a:t>
            </a:r>
            <a:r>
              <a:rPr lang="it-IT" altLang="zh-CN" dirty="0" smtClean="0">
                <a:solidFill>
                  <a:schemeClr val="bg1"/>
                </a:solidFill>
              </a:rPr>
              <a:t> 400622</a:t>
            </a:r>
            <a:r>
              <a:rPr lang="it-IT" altLang="zh-CN" dirty="0">
                <a:solidFill>
                  <a:schemeClr val="bg1"/>
                </a:solidFill>
              </a:rPr>
              <a:t>:       48 8d 55 e0             lea    -0x20(%rbp),%rdx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73871" y="5164236"/>
            <a:ext cx="1921127" cy="769441"/>
            <a:chOff x="7329508" y="4347454"/>
            <a:chExt cx="1921127" cy="769441"/>
          </a:xfrm>
        </p:grpSpPr>
        <p:grpSp>
          <p:nvGrpSpPr>
            <p:cNvPr id="43" name="组合 42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12272" y="4046957"/>
            <a:ext cx="2752436" cy="628073"/>
            <a:chOff x="1283855" y="1644073"/>
            <a:chExt cx="2752436" cy="628073"/>
          </a:xfrm>
        </p:grpSpPr>
        <p:sp>
          <p:nvSpPr>
            <p:cNvPr id="68" name="矩形 67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170495" y="4007050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316622" y="4617356"/>
            <a:ext cx="2752436" cy="628073"/>
            <a:chOff x="1283855" y="1644073"/>
            <a:chExt cx="2752436" cy="628073"/>
          </a:xfrm>
        </p:grpSpPr>
        <p:sp>
          <p:nvSpPr>
            <p:cNvPr id="66" name="矩形 65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7174845" y="4577449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316622" y="5192131"/>
            <a:ext cx="2752436" cy="628073"/>
            <a:chOff x="1283855" y="1644073"/>
            <a:chExt cx="2752436" cy="628073"/>
          </a:xfrm>
        </p:grpSpPr>
        <p:sp>
          <p:nvSpPr>
            <p:cNvPr id="64" name="矩形 63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7174845" y="5152224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8891" y="4865760"/>
            <a:ext cx="989321" cy="11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</a:t>
            </a:r>
            <a:r>
              <a:rPr lang="en-US" altLang="zh-CN" dirty="0" smtClean="0">
                <a:solidFill>
                  <a:schemeClr val="bg1"/>
                </a:solidFill>
              </a:rPr>
              <a:t>&gt;: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40065f</a:t>
            </a:r>
            <a:r>
              <a:rPr lang="en-US" altLang="zh-CN" dirty="0">
                <a:solidFill>
                  <a:schemeClr val="bg1"/>
                </a:solidFill>
              </a:rPr>
              <a:t>:       8b 45 fc                mov    -0x4(%rbp),%eax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</a:t>
            </a:r>
            <a:r>
              <a:rPr lang="en-US" altLang="zh-CN" dirty="0" smtClean="0">
                <a:solidFill>
                  <a:schemeClr val="bg1"/>
                </a:solidFill>
              </a:rPr>
              <a:t>eax , %</a:t>
            </a:r>
            <a:r>
              <a:rPr lang="en-US" altLang="zh-CN" dirty="0">
                <a:solidFill>
                  <a:schemeClr val="bg1"/>
                </a:solidFill>
              </a:rPr>
              <a:t>edi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400664:       e8 84 ff ff ff          callq  4005ed &lt;func&gt;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4005ed</a:t>
            </a:r>
            <a:r>
              <a:rPr lang="en-US" altLang="zh-CN" dirty="0">
                <a:solidFill>
                  <a:srgbClr val="FF0000"/>
                </a:solidFill>
              </a:rPr>
              <a:t>:       55            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push   </a:t>
            </a:r>
            <a:r>
              <a:rPr lang="en-US" altLang="zh-CN" dirty="0">
                <a:solidFill>
                  <a:srgbClr val="FF0000"/>
                </a:solidFill>
              </a:rPr>
              <a:t>%rbp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sub    $0x30,%rsp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400610:       48 89 c6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 mov    </a:t>
            </a:r>
            <a:r>
              <a:rPr lang="en-US" altLang="zh-CN" dirty="0">
                <a:solidFill>
                  <a:schemeClr val="bg1"/>
                </a:solidFill>
              </a:rPr>
              <a:t>$0x0,%edi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mov    </a:t>
            </a:r>
            <a:r>
              <a:rPr lang="en-US" altLang="zh-CN" dirty="0">
                <a:solidFill>
                  <a:schemeClr val="bg1"/>
                </a:solidFill>
              </a:rPr>
              <a:t>$0x0,%eax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40061d:       e8 ae </a:t>
            </a:r>
            <a:r>
              <a:rPr lang="en-US" altLang="zh-CN" dirty="0" err="1">
                <a:solidFill>
                  <a:schemeClr val="bg1"/>
                </a:solidFill>
              </a:rPr>
              <a:t>fe</a:t>
            </a:r>
            <a:r>
              <a:rPr lang="en-US" altLang="zh-CN" dirty="0">
                <a:solidFill>
                  <a:schemeClr val="bg1"/>
                </a:solidFill>
              </a:rPr>
              <a:t> ff </a:t>
            </a:r>
            <a:r>
              <a:rPr lang="en-US" altLang="zh-CN" dirty="0" err="1">
                <a:solidFill>
                  <a:schemeClr val="bg1"/>
                </a:solidFill>
              </a:rPr>
              <a:t>ff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callq  4004d0 &lt;</a:t>
            </a:r>
            <a:r>
              <a:rPr lang="en-US" altLang="zh-CN" dirty="0" err="1">
                <a:solidFill>
                  <a:schemeClr val="bg1"/>
                </a:solidFill>
              </a:rPr>
              <a:t>read@plt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altLang="zh-CN" dirty="0">
                <a:solidFill>
                  <a:schemeClr val="bg1"/>
                </a:solidFill>
              </a:rPr>
              <a:t> </a:t>
            </a:r>
            <a:r>
              <a:rPr lang="it-IT" altLang="zh-CN" dirty="0" smtClean="0">
                <a:solidFill>
                  <a:schemeClr val="bg1"/>
                </a:solidFill>
              </a:rPr>
              <a:t> 400622</a:t>
            </a:r>
            <a:r>
              <a:rPr lang="it-IT" altLang="zh-CN" dirty="0">
                <a:solidFill>
                  <a:schemeClr val="bg1"/>
                </a:solidFill>
              </a:rPr>
              <a:t>:       48 8d 55 e0             lea    -0x20(%rbp),%</a:t>
            </a:r>
            <a:r>
              <a:rPr lang="it-IT" altLang="zh-CN" dirty="0" smtClean="0">
                <a:solidFill>
                  <a:schemeClr val="bg1"/>
                </a:solidFill>
              </a:rPr>
              <a:t>rdx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43944" y="5069530"/>
            <a:ext cx="2752436" cy="628073"/>
            <a:chOff x="1283855" y="1644073"/>
            <a:chExt cx="2752436" cy="628073"/>
          </a:xfrm>
        </p:grpSpPr>
        <p:sp>
          <p:nvSpPr>
            <p:cNvPr id="61" name="矩形 60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577032" y="5064479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65164" y="5101228"/>
            <a:ext cx="1921127" cy="769441"/>
            <a:chOff x="7329508" y="4347454"/>
            <a:chExt cx="1921127" cy="769441"/>
          </a:xfrm>
        </p:grpSpPr>
        <p:grpSp>
          <p:nvGrpSpPr>
            <p:cNvPr id="43" name="组合 42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0184" y="4802752"/>
            <a:ext cx="989321" cy="111071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6251307" y="3952549"/>
            <a:ext cx="2752436" cy="628073"/>
            <a:chOff x="1283855" y="1644073"/>
            <a:chExt cx="2752436" cy="628073"/>
          </a:xfrm>
        </p:grpSpPr>
        <p:sp>
          <p:nvSpPr>
            <p:cNvPr id="65" name="矩形 6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7109530" y="3912642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243934" y="4522948"/>
            <a:ext cx="2752436" cy="628073"/>
            <a:chOff x="1283855" y="1644073"/>
            <a:chExt cx="2752436" cy="628073"/>
          </a:xfrm>
        </p:grpSpPr>
        <p:sp>
          <p:nvSpPr>
            <p:cNvPr id="69" name="矩形 6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7102157" y="4483041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253657" y="3355299"/>
            <a:ext cx="2752436" cy="628073"/>
            <a:chOff x="1283855" y="1644073"/>
            <a:chExt cx="2752436" cy="628073"/>
          </a:xfrm>
        </p:grpSpPr>
        <p:sp>
          <p:nvSpPr>
            <p:cNvPr id="73" name="矩形 72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111880" y="3315392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25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</a:t>
            </a:r>
            <a:r>
              <a:rPr lang="en-US" altLang="zh-CN" dirty="0" smtClean="0">
                <a:solidFill>
                  <a:schemeClr val="bg1"/>
                </a:solidFill>
              </a:rPr>
              <a:t>&gt;: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40065f</a:t>
            </a:r>
            <a:r>
              <a:rPr lang="en-US" altLang="zh-CN" dirty="0">
                <a:solidFill>
                  <a:schemeClr val="bg1"/>
                </a:solidFill>
              </a:rPr>
              <a:t>:       8b 45 fc                mov    -0x4(%rbp),%eax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</a:t>
            </a:r>
            <a:r>
              <a:rPr lang="en-US" altLang="zh-CN" dirty="0" smtClean="0">
                <a:solidFill>
                  <a:schemeClr val="bg1"/>
                </a:solidFill>
              </a:rPr>
              <a:t>eax , %</a:t>
            </a:r>
            <a:r>
              <a:rPr lang="en-US" altLang="zh-CN" dirty="0">
                <a:solidFill>
                  <a:schemeClr val="bg1"/>
                </a:solidFill>
              </a:rPr>
              <a:t>edi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400664:       e8 84 ff ff ff          callq  4005ed &lt;func&gt;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4005ed</a:t>
            </a:r>
            <a:r>
              <a:rPr lang="en-US" altLang="zh-CN" dirty="0">
                <a:solidFill>
                  <a:schemeClr val="bg1"/>
                </a:solidFill>
              </a:rPr>
              <a:t>:       55 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push   </a:t>
            </a:r>
            <a:r>
              <a:rPr lang="en-US" altLang="zh-CN" dirty="0">
                <a:solidFill>
                  <a:schemeClr val="bg1"/>
                </a:solidFill>
              </a:rPr>
              <a:t>%rbp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sub    $0x30,%rsp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400610:       48 89 c6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 mov    </a:t>
            </a:r>
            <a:r>
              <a:rPr lang="en-US" altLang="zh-CN" dirty="0">
                <a:solidFill>
                  <a:schemeClr val="bg1"/>
                </a:solidFill>
              </a:rPr>
              <a:t>$0x0,%edi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mov    </a:t>
            </a:r>
            <a:r>
              <a:rPr lang="en-US" altLang="zh-CN" dirty="0">
                <a:solidFill>
                  <a:schemeClr val="bg1"/>
                </a:solidFill>
              </a:rPr>
              <a:t>$0x0,%eax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40061d:       e8 ae </a:t>
            </a:r>
            <a:r>
              <a:rPr lang="en-US" altLang="zh-CN" dirty="0" err="1">
                <a:solidFill>
                  <a:srgbClr val="FF0000"/>
                </a:solidFill>
              </a:rPr>
              <a:t>fe</a:t>
            </a:r>
            <a:r>
              <a:rPr lang="en-US" altLang="zh-CN" dirty="0">
                <a:solidFill>
                  <a:srgbClr val="FF0000"/>
                </a:solidFill>
              </a:rPr>
              <a:t> ff </a:t>
            </a:r>
            <a:r>
              <a:rPr lang="en-US" altLang="zh-CN" dirty="0" err="1">
                <a:solidFill>
                  <a:srgbClr val="FF0000"/>
                </a:solidFill>
              </a:rPr>
              <a:t>ff</a:t>
            </a:r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FF0000"/>
                </a:solidFill>
              </a:rPr>
              <a:t>callq  4004d0 &lt;</a:t>
            </a:r>
            <a:r>
              <a:rPr lang="en-US" altLang="zh-CN" dirty="0" err="1">
                <a:solidFill>
                  <a:srgbClr val="FF0000"/>
                </a:solidFill>
              </a:rPr>
              <a:t>read@plt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it-IT" altLang="zh-CN" dirty="0">
                <a:solidFill>
                  <a:schemeClr val="bg1"/>
                </a:solidFill>
              </a:rPr>
              <a:t> </a:t>
            </a:r>
            <a:r>
              <a:rPr lang="it-IT" altLang="zh-CN" dirty="0" smtClean="0">
                <a:solidFill>
                  <a:schemeClr val="bg1"/>
                </a:solidFill>
              </a:rPr>
              <a:t> 400622</a:t>
            </a:r>
            <a:r>
              <a:rPr lang="it-IT" altLang="zh-CN" dirty="0">
                <a:solidFill>
                  <a:schemeClr val="bg1"/>
                </a:solidFill>
              </a:rPr>
              <a:t>:       48 8d 55 e0             lea    -0x20(%rbp),%</a:t>
            </a:r>
            <a:r>
              <a:rPr lang="it-IT" altLang="zh-CN" dirty="0" smtClean="0">
                <a:solidFill>
                  <a:schemeClr val="bg1"/>
                </a:solidFill>
              </a:rPr>
              <a:t>rdx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43944" y="2455284"/>
            <a:ext cx="2752436" cy="628073"/>
            <a:chOff x="1283855" y="1644073"/>
            <a:chExt cx="2752436" cy="628073"/>
          </a:xfrm>
        </p:grpSpPr>
        <p:sp>
          <p:nvSpPr>
            <p:cNvPr id="5" name="矩形 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577032" y="2450233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65164" y="5101228"/>
            <a:ext cx="1921127" cy="769441"/>
            <a:chOff x="7329508" y="4347454"/>
            <a:chExt cx="1921127" cy="769441"/>
          </a:xfrm>
        </p:grpSpPr>
        <p:grpSp>
          <p:nvGrpSpPr>
            <p:cNvPr id="9" name="组合 8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51307" y="1338303"/>
            <a:ext cx="2752436" cy="628073"/>
            <a:chOff x="1283855" y="1644073"/>
            <a:chExt cx="2752436" cy="628073"/>
          </a:xfrm>
        </p:grpSpPr>
        <p:sp>
          <p:nvSpPr>
            <p:cNvPr id="15" name="矩形 1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109530" y="129839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43934" y="1908702"/>
            <a:ext cx="2752436" cy="628073"/>
            <a:chOff x="1283855" y="1644073"/>
            <a:chExt cx="2752436" cy="628073"/>
          </a:xfrm>
        </p:grpSpPr>
        <p:sp>
          <p:nvSpPr>
            <p:cNvPr id="19" name="矩形 1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102157" y="1868795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53657" y="741053"/>
            <a:ext cx="2752436" cy="628073"/>
            <a:chOff x="1283855" y="1644073"/>
            <a:chExt cx="2752436" cy="628073"/>
          </a:xfrm>
        </p:grpSpPr>
        <p:sp>
          <p:nvSpPr>
            <p:cNvPr id="23" name="矩形 22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7111880" y="70114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43945" y="4753007"/>
            <a:ext cx="2752436" cy="628073"/>
            <a:chOff x="1283855" y="1644073"/>
            <a:chExt cx="2752436" cy="628073"/>
          </a:xfrm>
        </p:grpSpPr>
        <p:sp>
          <p:nvSpPr>
            <p:cNvPr id="27" name="矩形 26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51308" y="3636026"/>
            <a:ext cx="2752436" cy="628073"/>
            <a:chOff x="1283855" y="1644073"/>
            <a:chExt cx="2752436" cy="628073"/>
          </a:xfrm>
        </p:grpSpPr>
        <p:sp>
          <p:nvSpPr>
            <p:cNvPr id="31" name="矩形 30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43935" y="4206425"/>
            <a:ext cx="2752436" cy="628073"/>
            <a:chOff x="1283855" y="1644073"/>
            <a:chExt cx="2752436" cy="628073"/>
          </a:xfrm>
        </p:grpSpPr>
        <p:sp>
          <p:nvSpPr>
            <p:cNvPr id="35" name="矩形 3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53658" y="3038776"/>
            <a:ext cx="2752436" cy="628073"/>
            <a:chOff x="1283855" y="1644073"/>
            <a:chExt cx="2752436" cy="628073"/>
          </a:xfrm>
        </p:grpSpPr>
        <p:sp>
          <p:nvSpPr>
            <p:cNvPr id="39" name="矩形 3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6555704" y="2998869"/>
            <a:ext cx="21483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EBP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243946" y="5339158"/>
            <a:ext cx="2752436" cy="628073"/>
            <a:chOff x="1283855" y="1644073"/>
            <a:chExt cx="2752436" cy="628073"/>
          </a:xfrm>
        </p:grpSpPr>
        <p:sp>
          <p:nvSpPr>
            <p:cNvPr id="43" name="矩形 42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6880578" y="5334107"/>
            <a:ext cx="1455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Rax</a:t>
            </a:r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0184" y="4802752"/>
            <a:ext cx="989321" cy="11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</a:t>
            </a:r>
            <a:r>
              <a:rPr lang="en-US" altLang="zh-CN" dirty="0" smtClean="0">
                <a:solidFill>
                  <a:schemeClr val="bg1"/>
                </a:solidFill>
              </a:rPr>
              <a:t>&gt;: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40065f</a:t>
            </a:r>
            <a:r>
              <a:rPr lang="en-US" altLang="zh-CN" dirty="0">
                <a:solidFill>
                  <a:schemeClr val="bg1"/>
                </a:solidFill>
              </a:rPr>
              <a:t>:       8b 45 fc                mov    -0x4(%rbp),%eax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</a:t>
            </a:r>
            <a:r>
              <a:rPr lang="en-US" altLang="zh-CN" dirty="0" smtClean="0">
                <a:solidFill>
                  <a:schemeClr val="bg1"/>
                </a:solidFill>
              </a:rPr>
              <a:t>eax , %</a:t>
            </a:r>
            <a:r>
              <a:rPr lang="en-US" altLang="zh-CN" dirty="0">
                <a:solidFill>
                  <a:schemeClr val="bg1"/>
                </a:solidFill>
              </a:rPr>
              <a:t>edi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400664:       e8 84 ff ff ff          callq  4005ed &lt;func&gt;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4005ed</a:t>
            </a:r>
            <a:r>
              <a:rPr lang="en-US" altLang="zh-CN" dirty="0">
                <a:solidFill>
                  <a:schemeClr val="bg1"/>
                </a:solidFill>
              </a:rPr>
              <a:t>:       55 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push   </a:t>
            </a:r>
            <a:r>
              <a:rPr lang="en-US" altLang="zh-CN" dirty="0">
                <a:solidFill>
                  <a:schemeClr val="bg1"/>
                </a:solidFill>
              </a:rPr>
              <a:t>%rbp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</a:t>
            </a:r>
            <a:r>
              <a:rPr lang="en-US" altLang="zh-CN" dirty="0" smtClean="0">
                <a:solidFill>
                  <a:schemeClr val="bg1"/>
                </a:solidFill>
              </a:rPr>
              <a:t>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sub    $0x30,%rsp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……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400610:       48 89 c6         </a:t>
            </a:r>
            <a:r>
              <a:rPr lang="en-US" altLang="zh-CN" dirty="0" smtClean="0">
                <a:solidFill>
                  <a:schemeClr val="bg1"/>
                </a:solidFill>
              </a:rPr>
              <a:t>         mov    </a:t>
            </a:r>
            <a:r>
              <a:rPr lang="en-US" altLang="zh-CN" dirty="0">
                <a:solidFill>
                  <a:schemeClr val="bg1"/>
                </a:solidFill>
              </a:rPr>
              <a:t>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 mov    </a:t>
            </a:r>
            <a:r>
              <a:rPr lang="en-US" altLang="zh-CN" dirty="0">
                <a:solidFill>
                  <a:schemeClr val="bg1"/>
                </a:solidFill>
              </a:rPr>
              <a:t>$0x0,%edi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</a:t>
            </a:r>
            <a:r>
              <a:rPr lang="en-US" altLang="zh-CN" dirty="0" smtClean="0">
                <a:solidFill>
                  <a:schemeClr val="bg1"/>
                </a:solidFill>
              </a:rPr>
              <a:t> mov    </a:t>
            </a:r>
            <a:r>
              <a:rPr lang="en-US" altLang="zh-CN" dirty="0">
                <a:solidFill>
                  <a:schemeClr val="bg1"/>
                </a:solidFill>
              </a:rPr>
              <a:t>$0x0,%eax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40061d:       e8 ae </a:t>
            </a:r>
            <a:r>
              <a:rPr lang="en-US" altLang="zh-CN" dirty="0" err="1">
                <a:solidFill>
                  <a:schemeClr val="bg1"/>
                </a:solidFill>
              </a:rPr>
              <a:t>fe</a:t>
            </a:r>
            <a:r>
              <a:rPr lang="en-US" altLang="zh-CN" dirty="0">
                <a:solidFill>
                  <a:schemeClr val="bg1"/>
                </a:solidFill>
              </a:rPr>
              <a:t> ff </a:t>
            </a:r>
            <a:r>
              <a:rPr lang="en-US" altLang="zh-CN" dirty="0" err="1">
                <a:solidFill>
                  <a:schemeClr val="bg1"/>
                </a:solidFill>
              </a:rPr>
              <a:t>ff</a:t>
            </a:r>
            <a:r>
              <a:rPr lang="en-US" altLang="zh-CN" dirty="0">
                <a:solidFill>
                  <a:schemeClr val="bg1"/>
                </a:solidFill>
              </a:rPr>
              <a:t>        </a:t>
            </a:r>
            <a:r>
              <a:rPr lang="en-US" altLang="zh-CN" dirty="0" smtClean="0">
                <a:solidFill>
                  <a:schemeClr val="bg1"/>
                </a:solidFill>
              </a:rPr>
              <a:t>     </a:t>
            </a:r>
            <a:r>
              <a:rPr lang="en-US" altLang="zh-CN" dirty="0">
                <a:solidFill>
                  <a:schemeClr val="bg1"/>
                </a:solidFill>
              </a:rPr>
              <a:t>callq  4004d0 &lt;</a:t>
            </a:r>
            <a:r>
              <a:rPr lang="en-US" altLang="zh-CN" dirty="0" err="1">
                <a:solidFill>
                  <a:schemeClr val="bg1"/>
                </a:solidFill>
              </a:rPr>
              <a:t>read@plt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it-IT" altLang="zh-CN" dirty="0" smtClean="0">
                <a:solidFill>
                  <a:schemeClr val="bg1"/>
                </a:solidFill>
              </a:rPr>
              <a:t>  </a:t>
            </a:r>
            <a:r>
              <a:rPr lang="it-IT" altLang="zh-CN" dirty="0">
                <a:solidFill>
                  <a:srgbClr val="FF0000"/>
                </a:solidFill>
              </a:rPr>
              <a:t>400622:       48 8d 55 e0             lea    -0x20(%rbp),%</a:t>
            </a:r>
            <a:r>
              <a:rPr lang="it-IT" altLang="zh-CN" dirty="0" smtClean="0">
                <a:solidFill>
                  <a:srgbClr val="FF0000"/>
                </a:solidFill>
              </a:rPr>
              <a:t>rdx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43944" y="2455284"/>
            <a:ext cx="2752436" cy="628073"/>
            <a:chOff x="1283855" y="1644073"/>
            <a:chExt cx="2752436" cy="628073"/>
          </a:xfrm>
        </p:grpSpPr>
        <p:sp>
          <p:nvSpPr>
            <p:cNvPr id="5" name="矩形 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577032" y="2450233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65164" y="5101228"/>
            <a:ext cx="1921127" cy="769441"/>
            <a:chOff x="7329508" y="4347454"/>
            <a:chExt cx="1921127" cy="769441"/>
          </a:xfrm>
        </p:grpSpPr>
        <p:grpSp>
          <p:nvGrpSpPr>
            <p:cNvPr id="9" name="组合 8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51307" y="1338303"/>
            <a:ext cx="2752436" cy="628073"/>
            <a:chOff x="1283855" y="1644073"/>
            <a:chExt cx="2752436" cy="628073"/>
          </a:xfrm>
        </p:grpSpPr>
        <p:sp>
          <p:nvSpPr>
            <p:cNvPr id="14" name="矩形 13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7109530" y="129839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43934" y="1908702"/>
            <a:ext cx="2752436" cy="628073"/>
            <a:chOff x="1283855" y="1644073"/>
            <a:chExt cx="2752436" cy="628073"/>
          </a:xfrm>
        </p:grpSpPr>
        <p:sp>
          <p:nvSpPr>
            <p:cNvPr id="18" name="矩形 17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7102157" y="1868795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53657" y="741053"/>
            <a:ext cx="2752436" cy="628073"/>
            <a:chOff x="1283855" y="1644073"/>
            <a:chExt cx="2752436" cy="628073"/>
          </a:xfrm>
        </p:grpSpPr>
        <p:sp>
          <p:nvSpPr>
            <p:cNvPr id="22" name="矩形 21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7111880" y="70114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43945" y="4753007"/>
            <a:ext cx="2752436" cy="628073"/>
            <a:chOff x="1283855" y="1644073"/>
            <a:chExt cx="2752436" cy="628073"/>
          </a:xfrm>
        </p:grpSpPr>
        <p:sp>
          <p:nvSpPr>
            <p:cNvPr id="26" name="矩形 25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51308" y="3636026"/>
            <a:ext cx="2752436" cy="628073"/>
            <a:chOff x="1283855" y="1644073"/>
            <a:chExt cx="2752436" cy="628073"/>
          </a:xfrm>
        </p:grpSpPr>
        <p:sp>
          <p:nvSpPr>
            <p:cNvPr id="29" name="矩形 2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43935" y="4206425"/>
            <a:ext cx="2752436" cy="628073"/>
            <a:chOff x="1283855" y="1644073"/>
            <a:chExt cx="2752436" cy="628073"/>
          </a:xfrm>
        </p:grpSpPr>
        <p:sp>
          <p:nvSpPr>
            <p:cNvPr id="32" name="矩形 31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53658" y="3038776"/>
            <a:ext cx="2752436" cy="628073"/>
            <a:chOff x="1283855" y="1644073"/>
            <a:chExt cx="2752436" cy="628073"/>
          </a:xfrm>
        </p:grpSpPr>
        <p:sp>
          <p:nvSpPr>
            <p:cNvPr id="35" name="矩形 3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6555704" y="2998869"/>
            <a:ext cx="21483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EBP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243946" y="5339158"/>
            <a:ext cx="2752436" cy="628073"/>
            <a:chOff x="1283855" y="1644073"/>
            <a:chExt cx="2752436" cy="628073"/>
          </a:xfrm>
        </p:grpSpPr>
        <p:sp>
          <p:nvSpPr>
            <p:cNvPr id="39" name="矩形 3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6877757" y="5334107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0184" y="4802752"/>
            <a:ext cx="989321" cy="111071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6877758" y="4747958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89480" y="4196973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63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694044" y="177953"/>
            <a:ext cx="737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noFill/>
                  <a:prstDash val="solid"/>
                </a:ln>
                <a:solidFill>
                  <a:schemeClr val="bg1"/>
                </a:solidFill>
              </a:rPr>
              <a:t>Example: Stack Overflow</a:t>
            </a:r>
            <a:endParaRPr lang="zh-CN" altLang="en-US" sz="5400" b="1" dirty="0">
              <a:ln w="95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8004" y="1545440"/>
            <a:ext cx="2752436" cy="2344991"/>
            <a:chOff x="997528" y="1524001"/>
            <a:chExt cx="2752436" cy="2344991"/>
          </a:xfrm>
        </p:grpSpPr>
        <p:grpSp>
          <p:nvGrpSpPr>
            <p:cNvPr id="31" name="组合 30"/>
            <p:cNvGrpSpPr/>
            <p:nvPr/>
          </p:nvGrpSpPr>
          <p:grpSpPr>
            <a:xfrm>
              <a:off x="997528" y="1524001"/>
              <a:ext cx="2752436" cy="628073"/>
              <a:chOff x="1283855" y="1644073"/>
              <a:chExt cx="2752436" cy="62807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97528" y="2096307"/>
              <a:ext cx="2752436" cy="628073"/>
              <a:chOff x="1283855" y="1644073"/>
              <a:chExt cx="2752436" cy="628073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7528" y="2668613"/>
              <a:ext cx="2752436" cy="628073"/>
              <a:chOff x="1283855" y="1644073"/>
              <a:chExt cx="2752436" cy="62807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97528" y="3240919"/>
              <a:ext cx="2752436" cy="628073"/>
              <a:chOff x="1283855" y="1644073"/>
              <a:chExt cx="2752436" cy="62807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153893" y="3222451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1092" y="1540389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87926" y="3985211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46552" y="4544291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363" y="1540389"/>
            <a:ext cx="2752436" cy="2344991"/>
            <a:chOff x="997528" y="1524001"/>
            <a:chExt cx="2752436" cy="2344991"/>
          </a:xfrm>
        </p:grpSpPr>
        <p:grpSp>
          <p:nvGrpSpPr>
            <p:cNvPr id="68" name="组合 67"/>
            <p:cNvGrpSpPr/>
            <p:nvPr/>
          </p:nvGrpSpPr>
          <p:grpSpPr>
            <a:xfrm>
              <a:off x="997528" y="1524001"/>
              <a:ext cx="2752436" cy="628073"/>
              <a:chOff x="1283855" y="1644073"/>
              <a:chExt cx="2752436" cy="628073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997528" y="2096307"/>
              <a:ext cx="2752436" cy="628073"/>
              <a:chOff x="1283855" y="1644073"/>
              <a:chExt cx="2752436" cy="62807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997528" y="2668613"/>
              <a:ext cx="2752436" cy="628073"/>
              <a:chOff x="1283855" y="1644073"/>
              <a:chExt cx="2752436" cy="62807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997528" y="3240919"/>
              <a:ext cx="2752436" cy="628073"/>
              <a:chOff x="1283855" y="1644073"/>
              <a:chExt cx="2752436" cy="62807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5225252" y="3217400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206252" y="1535338"/>
            <a:ext cx="14745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</a:t>
            </a:r>
            <a:endParaRPr lang="zh-CN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59285" y="3980160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组合 47"/>
          <p:cNvGrpSpPr/>
          <p:nvPr/>
        </p:nvGrpSpPr>
        <p:grpSpPr>
          <a:xfrm rot="15436423">
            <a:off x="3282870" y="2010648"/>
            <a:ext cx="1274063" cy="2231137"/>
            <a:chOff x="4120895" y="3282695"/>
            <a:chExt cx="981457" cy="1667845"/>
          </a:xfrm>
        </p:grpSpPr>
        <p:sp>
          <p:nvSpPr>
            <p:cNvPr id="49" name="下箭头 48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341322 w 1020470"/>
                <a:gd name="connsiteY2" fmla="*/ 30498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996495"/>
                <a:gd name="connsiteY0" fmla="*/ 1139637 h 1695706"/>
                <a:gd name="connsiteX1" fmla="*/ 309150 w 996495"/>
                <a:gd name="connsiteY1" fmla="*/ 1189791 h 1695706"/>
                <a:gd name="connsiteX2" fmla="*/ 317347 w 996495"/>
                <a:gd name="connsiteY2" fmla="*/ 30498 h 1695706"/>
                <a:gd name="connsiteX3" fmla="*/ 741378 w 996495"/>
                <a:gd name="connsiteY3" fmla="*/ 0 h 1695706"/>
                <a:gd name="connsiteX4" fmla="*/ 741378 w 996495"/>
                <a:gd name="connsiteY4" fmla="*/ 1185471 h 1695706"/>
                <a:gd name="connsiteX5" fmla="*/ 996495 w 996495"/>
                <a:gd name="connsiteY5" fmla="*/ 1185471 h 1695706"/>
                <a:gd name="connsiteX6" fmla="*/ 486260 w 996495"/>
                <a:gd name="connsiteY6" fmla="*/ 1695706 h 1695706"/>
                <a:gd name="connsiteX7" fmla="*/ 0 w 996495"/>
                <a:gd name="connsiteY7" fmla="*/ 1139637 h 1695706"/>
                <a:gd name="connsiteX0" fmla="*/ 0 w 996495"/>
                <a:gd name="connsiteY0" fmla="*/ 1139637 h 1608444"/>
                <a:gd name="connsiteX1" fmla="*/ 309150 w 996495"/>
                <a:gd name="connsiteY1" fmla="*/ 1189791 h 1608444"/>
                <a:gd name="connsiteX2" fmla="*/ 317347 w 996495"/>
                <a:gd name="connsiteY2" fmla="*/ 30498 h 1608444"/>
                <a:gd name="connsiteX3" fmla="*/ 741378 w 996495"/>
                <a:gd name="connsiteY3" fmla="*/ 0 h 1608444"/>
                <a:gd name="connsiteX4" fmla="*/ 741378 w 996495"/>
                <a:gd name="connsiteY4" fmla="*/ 1185471 h 1608444"/>
                <a:gd name="connsiteX5" fmla="*/ 996495 w 996495"/>
                <a:gd name="connsiteY5" fmla="*/ 1185471 h 1608444"/>
                <a:gd name="connsiteX6" fmla="*/ 458936 w 996495"/>
                <a:gd name="connsiteY6" fmla="*/ 1608444 h 1608444"/>
                <a:gd name="connsiteX7" fmla="*/ 0 w 996495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41378 w 1000286"/>
                <a:gd name="connsiteY4" fmla="*/ 118547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36972 w 1000286"/>
                <a:gd name="connsiteY4" fmla="*/ 11101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78093 w 1000286"/>
                <a:gd name="connsiteY4" fmla="*/ 116696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95546 w 1000286"/>
                <a:gd name="connsiteY4" fmla="*/ 11614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5248344" y="2667844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11398" y="2095182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30" y="1484067"/>
            <a:ext cx="4135454" cy="20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3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Reverse Engineer</a:t>
            </a:r>
          </a:p>
          <a:p>
            <a:pPr lvl="1"/>
            <a:r>
              <a:rPr lang="en-US" altLang="zh-CN" dirty="0" smtClean="0"/>
              <a:t>Read assembly and Understand behavior of this program</a:t>
            </a:r>
          </a:p>
          <a:p>
            <a:pPr lvl="1"/>
            <a:r>
              <a:rPr lang="en-US" altLang="zh-CN" dirty="0" smtClean="0"/>
              <a:t>Understanding algorithms</a:t>
            </a:r>
          </a:p>
          <a:p>
            <a:pPr lvl="1"/>
            <a:r>
              <a:rPr lang="en-US" altLang="zh-CN" dirty="0" smtClean="0"/>
              <a:t>Defeating anti-analysis mechanism</a:t>
            </a:r>
          </a:p>
          <a:p>
            <a:pPr lvl="1"/>
            <a:r>
              <a:rPr lang="en-US" altLang="zh-CN" dirty="0" smtClean="0"/>
              <a:t> Some call it “CrackMe”!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991856" y="-165508"/>
            <a:ext cx="3675888" cy="1381660"/>
            <a:chOff x="7991856" y="-165508"/>
            <a:chExt cx="3675888" cy="1381660"/>
          </a:xfrm>
        </p:grpSpPr>
        <p:sp>
          <p:nvSpPr>
            <p:cNvPr id="4" name="任意多边形 3"/>
            <p:cNvSpPr/>
            <p:nvPr/>
          </p:nvSpPr>
          <p:spPr>
            <a:xfrm>
              <a:off x="7991856" y="27432"/>
              <a:ext cx="3675888" cy="1188720"/>
            </a:xfrm>
            <a:custGeom>
              <a:avLst/>
              <a:gdLst>
                <a:gd name="connsiteX0" fmla="*/ 0 w 3675888"/>
                <a:gd name="connsiteY0" fmla="*/ 146304 h 1188720"/>
                <a:gd name="connsiteX1" fmla="*/ 155448 w 3675888"/>
                <a:gd name="connsiteY1" fmla="*/ 1143000 h 1188720"/>
                <a:gd name="connsiteX2" fmla="*/ 2706624 w 3675888"/>
                <a:gd name="connsiteY2" fmla="*/ 1188720 h 1188720"/>
                <a:gd name="connsiteX3" fmla="*/ 3675888 w 3675888"/>
                <a:gd name="connsiteY3" fmla="*/ 338328 h 1188720"/>
                <a:gd name="connsiteX4" fmla="*/ 3136392 w 3675888"/>
                <a:gd name="connsiteY4" fmla="*/ 0 h 1188720"/>
                <a:gd name="connsiteX5" fmla="*/ 0 w 3675888"/>
                <a:gd name="connsiteY5" fmla="*/ 146304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888" h="1188720">
                  <a:moveTo>
                    <a:pt x="0" y="146304"/>
                  </a:moveTo>
                  <a:lnTo>
                    <a:pt x="155448" y="1143000"/>
                  </a:lnTo>
                  <a:lnTo>
                    <a:pt x="2706624" y="1188720"/>
                  </a:lnTo>
                  <a:lnTo>
                    <a:pt x="3675888" y="338328"/>
                  </a:lnTo>
                  <a:lnTo>
                    <a:pt x="3136392" y="0"/>
                  </a:lnTo>
                  <a:lnTo>
                    <a:pt x="0" y="1463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 rot="21201171">
              <a:off x="8027333" y="-165508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56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1432" y="177953"/>
            <a:ext cx="7021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noFill/>
                  <a:prstDash val="solid"/>
                </a:ln>
                <a:solidFill>
                  <a:schemeClr val="bg1"/>
                </a:solidFill>
              </a:rPr>
              <a:t>Example: Format String</a:t>
            </a:r>
            <a:endParaRPr lang="zh-CN" altLang="en-US" sz="5400" b="1" dirty="0">
              <a:ln w="95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61980" y="4474622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49887" y="1916071"/>
            <a:ext cx="58801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 if input </a:t>
            </a:r>
          </a:p>
          <a:p>
            <a:pPr algn="ctr"/>
            <a:r>
              <a:rPr lang="en-US" altLang="zh-CN" sz="4800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is “%d”?</a:t>
            </a:r>
            <a:endParaRPr lang="zh-CN" altLang="en-US" sz="4800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91" y="1722235"/>
            <a:ext cx="2529984" cy="224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67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dose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 work?</a:t>
            </a:r>
          </a:p>
          <a:p>
            <a:r>
              <a:rPr lang="en-US" altLang="zh-CN" dirty="0" smtClean="0"/>
              <a:t>Why dose Segmentation fault happen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What happen if we do not have 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 or .</a:t>
            </a:r>
            <a:r>
              <a:rPr lang="en-US" altLang="zh-CN" dirty="0" err="1" smtClean="0"/>
              <a:t>so?why</a:t>
            </a:r>
            <a:r>
              <a:rPr lang="en-US" altLang="zh-CN" dirty="0" smtClean="0"/>
              <a:t>?</a:t>
            </a:r>
          </a:p>
          <a:p>
            <a:r>
              <a:rPr lang="en-US" altLang="zh-CN" dirty="0" err="1" smtClean="0"/>
              <a:t>Malloc</a:t>
            </a:r>
            <a:r>
              <a:rPr lang="en-US" altLang="zh-CN" dirty="0" smtClean="0"/>
              <a:t> is what</a:t>
            </a:r>
            <a:r>
              <a:rPr lang="zh-CN" altLang="en-US" dirty="0" smtClean="0"/>
              <a:t>？ </a:t>
            </a:r>
            <a:r>
              <a:rPr lang="en-US" altLang="zh-CN" dirty="0" smtClean="0"/>
              <a:t>Where dose  </a:t>
            </a:r>
            <a:r>
              <a:rPr lang="en-US" altLang="zh-CN" dirty="0" err="1" smtClean="0"/>
              <a:t>malloc</a:t>
            </a:r>
            <a:r>
              <a:rPr lang="en-US" altLang="zh-CN" dirty="0" smtClean="0"/>
              <a:t> size from?</a:t>
            </a:r>
          </a:p>
        </p:txBody>
      </p:sp>
      <p:sp>
        <p:nvSpPr>
          <p:cNvPr id="3" name="矩形 2"/>
          <p:cNvSpPr/>
          <p:nvPr/>
        </p:nvSpPr>
        <p:spPr>
          <a:xfrm>
            <a:off x="3403889" y="177953"/>
            <a:ext cx="5956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9525">
                  <a:noFill/>
                  <a:prstDash val="solid"/>
                </a:ln>
                <a:solidFill>
                  <a:schemeClr val="bg1"/>
                </a:solidFill>
              </a:rPr>
              <a:t>How To Learn Pwn?</a:t>
            </a:r>
            <a:endParaRPr lang="zh-CN" altLang="en-US" sz="5400" b="1" dirty="0">
              <a:ln w="952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2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Pwn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2073464"/>
            <a:ext cx="10115146" cy="3979865"/>
          </a:xfrm>
        </p:spPr>
        <p:txBody>
          <a:bodyPr/>
          <a:lstStyle/>
          <a:p>
            <a:r>
              <a:rPr lang="en-US" altLang="zh-CN" dirty="0" smtClean="0"/>
              <a:t>   Look for vulnerability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IDA, gdb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write exploit code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pwntools(python), zio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your brain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38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Crypto</a:t>
            </a:r>
          </a:p>
          <a:p>
            <a:pPr lvl="1"/>
            <a:r>
              <a:rPr lang="en-US" altLang="zh-CN" dirty="0" smtClean="0"/>
              <a:t> Understand mathematical of program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Implementation flaws</a:t>
            </a:r>
          </a:p>
          <a:p>
            <a:pPr lvl="1"/>
            <a:r>
              <a:rPr lang="en-US" altLang="zh-CN" dirty="0" smtClean="0"/>
              <a:t> Efficient attacks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626163" y="45720"/>
            <a:ext cx="2639245" cy="1133856"/>
            <a:chOff x="8626163" y="45720"/>
            <a:chExt cx="2639245" cy="1133856"/>
          </a:xfrm>
        </p:grpSpPr>
        <p:sp>
          <p:nvSpPr>
            <p:cNvPr id="4" name="任意多边形 3"/>
            <p:cNvSpPr/>
            <p:nvPr/>
          </p:nvSpPr>
          <p:spPr>
            <a:xfrm>
              <a:off x="8641080" y="45720"/>
              <a:ext cx="2624328" cy="1133856"/>
            </a:xfrm>
            <a:custGeom>
              <a:avLst/>
              <a:gdLst>
                <a:gd name="connsiteX0" fmla="*/ 82296 w 2624328"/>
                <a:gd name="connsiteY0" fmla="*/ 118872 h 1133856"/>
                <a:gd name="connsiteX1" fmla="*/ 2551176 w 2624328"/>
                <a:gd name="connsiteY1" fmla="*/ 0 h 1133856"/>
                <a:gd name="connsiteX2" fmla="*/ 2624328 w 2624328"/>
                <a:gd name="connsiteY2" fmla="*/ 713232 h 1133856"/>
                <a:gd name="connsiteX3" fmla="*/ 0 w 2624328"/>
                <a:gd name="connsiteY3" fmla="*/ 1133856 h 1133856"/>
                <a:gd name="connsiteX4" fmla="*/ 82296 w 2624328"/>
                <a:gd name="connsiteY4" fmla="*/ 118872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328" h="1133856">
                  <a:moveTo>
                    <a:pt x="82296" y="118872"/>
                  </a:moveTo>
                  <a:lnTo>
                    <a:pt x="2551176" y="0"/>
                  </a:lnTo>
                  <a:lnTo>
                    <a:pt x="2624328" y="713232"/>
                  </a:lnTo>
                  <a:lnTo>
                    <a:pt x="0" y="1133856"/>
                  </a:lnTo>
                  <a:lnTo>
                    <a:pt x="82296" y="1188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 rot="21340493">
              <a:off x="8626163" y="81277"/>
              <a:ext cx="26113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CRYPTO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795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711763" y="5412047"/>
            <a:ext cx="2639245" cy="1133856"/>
            <a:chOff x="8626163" y="45720"/>
            <a:chExt cx="2639245" cy="1133856"/>
          </a:xfrm>
        </p:grpSpPr>
        <p:sp>
          <p:nvSpPr>
            <p:cNvPr id="7" name="任意多边形 6"/>
            <p:cNvSpPr/>
            <p:nvPr/>
          </p:nvSpPr>
          <p:spPr>
            <a:xfrm>
              <a:off x="8641080" y="45720"/>
              <a:ext cx="2624328" cy="1133856"/>
            </a:xfrm>
            <a:custGeom>
              <a:avLst/>
              <a:gdLst>
                <a:gd name="connsiteX0" fmla="*/ 82296 w 2624328"/>
                <a:gd name="connsiteY0" fmla="*/ 118872 h 1133856"/>
                <a:gd name="connsiteX1" fmla="*/ 2551176 w 2624328"/>
                <a:gd name="connsiteY1" fmla="*/ 0 h 1133856"/>
                <a:gd name="connsiteX2" fmla="*/ 2624328 w 2624328"/>
                <a:gd name="connsiteY2" fmla="*/ 713232 h 1133856"/>
                <a:gd name="connsiteX3" fmla="*/ 0 w 2624328"/>
                <a:gd name="connsiteY3" fmla="*/ 1133856 h 1133856"/>
                <a:gd name="connsiteX4" fmla="*/ 82296 w 2624328"/>
                <a:gd name="connsiteY4" fmla="*/ 118872 h 11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328" h="1133856">
                  <a:moveTo>
                    <a:pt x="82296" y="118872"/>
                  </a:moveTo>
                  <a:lnTo>
                    <a:pt x="2551176" y="0"/>
                  </a:lnTo>
                  <a:lnTo>
                    <a:pt x="2624328" y="713232"/>
                  </a:lnTo>
                  <a:lnTo>
                    <a:pt x="0" y="1133856"/>
                  </a:lnTo>
                  <a:lnTo>
                    <a:pt x="82296" y="11887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1340493">
              <a:off x="8626163" y="81277"/>
              <a:ext cx="26113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CRYPTO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sp>
        <p:nvSpPr>
          <p:cNvPr id="9" name="内容占位符 3"/>
          <p:cNvSpPr txBox="1">
            <a:spLocks/>
          </p:cNvSpPr>
          <p:nvPr/>
        </p:nvSpPr>
        <p:spPr>
          <a:xfrm>
            <a:off x="1467773" y="1082125"/>
            <a:ext cx="9011251" cy="397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Crypto is divided into classical and modern cryptography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Crypto need a deep understanding of mathematics and algorithm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   Most time it is about a mainstream encryption method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Sometimes Crypto would combine with reverse</a:t>
            </a:r>
          </a:p>
        </p:txBody>
      </p:sp>
    </p:spTree>
    <p:extLst>
      <p:ext uri="{BB962C8B-B14F-4D97-AF65-F5344CB8AC3E}">
        <p14:creationId xmlns:p14="http://schemas.microsoft.com/office/powerpoint/2010/main" val="484433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Type of Crypto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2516809"/>
            <a:ext cx="10115146" cy="3979865"/>
          </a:xfrm>
        </p:spPr>
        <p:txBody>
          <a:bodyPr/>
          <a:lstStyle/>
          <a:p>
            <a:r>
              <a:rPr lang="en-US" altLang="zh-CN" dirty="0" smtClean="0"/>
              <a:t>   Classical</a:t>
            </a:r>
            <a:endParaRPr lang="en-US" altLang="zh-CN" dirty="0"/>
          </a:p>
          <a:p>
            <a:pPr lvl="1"/>
            <a:r>
              <a:rPr lang="en-US" altLang="zh-CN" dirty="0"/>
              <a:t>   Caesar, Playfair, Hill, </a:t>
            </a:r>
            <a:r>
              <a:rPr lang="en-US" altLang="zh-CN" dirty="0" smtClean="0"/>
              <a:t>Virginia, Jefferson </a:t>
            </a:r>
            <a:r>
              <a:rPr lang="en-US" altLang="zh-CN" dirty="0"/>
              <a:t>disk, Rail </a:t>
            </a:r>
            <a:r>
              <a:rPr lang="en-US" altLang="zh-CN" dirty="0" err="1"/>
              <a:t>Fench</a:t>
            </a:r>
            <a:r>
              <a:rPr lang="en-US" altLang="zh-CN" dirty="0"/>
              <a:t> </a:t>
            </a:r>
            <a:r>
              <a:rPr lang="en-US" altLang="zh-CN" dirty="0" smtClean="0"/>
              <a:t>Cipher</a:t>
            </a:r>
          </a:p>
          <a:p>
            <a:pPr marL="457200" lvl="1" indent="0">
              <a:buNone/>
            </a:pPr>
            <a:r>
              <a:rPr lang="en-US" altLang="zh-CN" dirty="0" smtClean="0"/>
              <a:t>   </a:t>
            </a:r>
          </a:p>
          <a:p>
            <a:r>
              <a:rPr lang="en-US" altLang="zh-CN" dirty="0" smtClean="0"/>
              <a:t>   Modern</a:t>
            </a:r>
          </a:p>
          <a:p>
            <a:pPr lvl="1"/>
            <a:r>
              <a:rPr lang="en-US" altLang="zh-CN" dirty="0" smtClean="0"/>
              <a:t>   </a:t>
            </a:r>
            <a:r>
              <a:rPr lang="en-US" altLang="zh-CN" dirty="0"/>
              <a:t>Hash(MD5, SHA…)</a:t>
            </a:r>
          </a:p>
          <a:p>
            <a:pPr lvl="1"/>
            <a:r>
              <a:rPr lang="en-US" altLang="zh-CN" dirty="0"/>
              <a:t>   RSA, ECC, DES, AES, RC4……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675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CRYPTO </a:t>
            </a:r>
            <a:r>
              <a:rPr lang="en-US" altLang="zh-CN" dirty="0"/>
              <a:t>– classical </a:t>
            </a:r>
            <a:r>
              <a:rPr lang="en-US" altLang="zh-CN" dirty="0" smtClean="0"/>
              <a:t>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en-US" altLang="zh-CN" dirty="0" err="1" smtClean="0"/>
              <a:t>Caeser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  What is </a:t>
            </a:r>
            <a:r>
              <a:rPr lang="en-US" altLang="zh-CN" dirty="0" err="1"/>
              <a:t>pwccevh</a:t>
            </a:r>
            <a:r>
              <a:rPr lang="en-US" altLang="zh-CN" dirty="0"/>
              <a:t>???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set A=0, B=1,……Z=25, Caesar(c) = </a:t>
            </a:r>
            <a:r>
              <a:rPr lang="en-US" altLang="zh-CN" dirty="0"/>
              <a:t>(</a:t>
            </a:r>
            <a:r>
              <a:rPr lang="en-US" altLang="zh-CN" dirty="0" smtClean="0"/>
              <a:t>c + 2) %26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Rail </a:t>
            </a:r>
            <a:r>
              <a:rPr lang="en-US" altLang="zh-CN" dirty="0" err="1" smtClean="0"/>
              <a:t>Fench</a:t>
            </a:r>
            <a:r>
              <a:rPr lang="en-US" altLang="zh-CN" dirty="0" smtClean="0"/>
              <a:t> Cipher</a:t>
            </a:r>
          </a:p>
          <a:p>
            <a:pPr lvl="1"/>
            <a:r>
              <a:rPr lang="en-US" altLang="zh-CN" dirty="0"/>
              <a:t>  What </a:t>
            </a:r>
            <a:r>
              <a:rPr lang="en-US" altLang="zh-CN" dirty="0" smtClean="0"/>
              <a:t>is </a:t>
            </a:r>
            <a:r>
              <a:rPr lang="en-US" altLang="zh-CN" dirty="0"/>
              <a:t>WECRLTEERDSOEEFEAOCAIVDEN??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pt-BR" altLang="zh-CN" dirty="0"/>
              <a:t>W . . . E . . . C . . . R . . . L . . . T . . . E</a:t>
            </a:r>
          </a:p>
          <a:p>
            <a:pPr marL="457200" lvl="1" indent="0">
              <a:buNone/>
            </a:pPr>
            <a:r>
              <a:rPr lang="pt-BR" altLang="zh-CN" dirty="0" smtClean="0"/>
              <a:t>      . </a:t>
            </a:r>
            <a:r>
              <a:rPr lang="pt-BR" altLang="zh-CN" dirty="0"/>
              <a:t>E . R . D . S . O . E . E . F . E . A . O . C .</a:t>
            </a:r>
          </a:p>
          <a:p>
            <a:pPr marL="457200" lvl="1" indent="0">
              <a:buNone/>
            </a:pPr>
            <a:r>
              <a:rPr lang="pt-BR" altLang="zh-CN" dirty="0" smtClean="0"/>
              <a:t>      . </a:t>
            </a:r>
            <a:r>
              <a:rPr lang="pt-BR" altLang="zh-CN" dirty="0"/>
              <a:t>. A . . . I . . . V . . . D . . . E . . . N .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253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 – </a:t>
            </a:r>
            <a:r>
              <a:rPr lang="en-US" altLang="zh-CN" smtClean="0"/>
              <a:t>mordern </a:t>
            </a:r>
            <a:r>
              <a:rPr lang="en-US" altLang="zh-CN"/>
              <a:t>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RSA</a:t>
            </a:r>
          </a:p>
          <a:p>
            <a:pPr lvl="1"/>
            <a:r>
              <a:rPr lang="en-US" altLang="zh-CN" dirty="0"/>
              <a:t>    public-key cryptosystems 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/>
              <a:t>   Choose two distinct prime numbers p and q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/>
              <a:t>   Compute n = </a:t>
            </a:r>
            <a:r>
              <a:rPr lang="en-US" altLang="zh-CN" dirty="0" err="1" smtClean="0"/>
              <a:t>pq</a:t>
            </a:r>
            <a:r>
              <a:rPr lang="en-US" altLang="zh-CN" dirty="0"/>
              <a:t>, n is used as the modulus for both the public and private keys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/>
              <a:t>   Compute </a:t>
            </a:r>
            <a:r>
              <a:rPr lang="el-GR" altLang="zh-CN" dirty="0"/>
              <a:t>λ(</a:t>
            </a:r>
            <a:r>
              <a:rPr lang="en-US" altLang="zh-CN" dirty="0"/>
              <a:t>n) </a:t>
            </a:r>
            <a:r>
              <a:rPr lang="en-US" altLang="zh-CN" dirty="0" smtClean="0"/>
              <a:t>=</a:t>
            </a:r>
            <a:r>
              <a:rPr lang="el-GR" altLang="zh-CN" dirty="0"/>
              <a:t>λ </a:t>
            </a:r>
            <a:r>
              <a:rPr lang="en-US" altLang="zh-CN" dirty="0" smtClean="0"/>
              <a:t>(p)*</a:t>
            </a:r>
            <a:r>
              <a:rPr lang="el-GR" altLang="zh-CN" dirty="0" smtClean="0"/>
              <a:t>λ</a:t>
            </a:r>
            <a:r>
              <a:rPr lang="en-US" altLang="zh-CN" dirty="0" smtClean="0"/>
              <a:t>(q) = (p-1)*(q-1) mod n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/>
              <a:t>   Choose an integer e such that 1 &lt; e &lt; </a:t>
            </a:r>
            <a:r>
              <a:rPr lang="el-GR" altLang="zh-CN" dirty="0"/>
              <a:t>λ(</a:t>
            </a:r>
            <a:r>
              <a:rPr lang="en-US" altLang="zh-CN" dirty="0"/>
              <a:t>n) and </a:t>
            </a:r>
            <a:r>
              <a:rPr lang="en-US" altLang="zh-CN" dirty="0" err="1"/>
              <a:t>gcd</a:t>
            </a:r>
            <a:r>
              <a:rPr lang="en-US" altLang="zh-CN" dirty="0"/>
              <a:t>(e, </a:t>
            </a:r>
            <a:r>
              <a:rPr lang="el-GR" altLang="zh-CN" dirty="0"/>
              <a:t>λ(</a:t>
            </a:r>
            <a:r>
              <a:rPr lang="en-US" altLang="zh-CN" dirty="0"/>
              <a:t>n)) = 1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pt-BR" altLang="zh-CN" dirty="0"/>
              <a:t>Determine d as d ≡ </a:t>
            </a:r>
            <a:r>
              <a:rPr lang="pt-BR" altLang="zh-CN" dirty="0" smtClean="0"/>
              <a:t>e^(−1) (</a:t>
            </a:r>
            <a:r>
              <a:rPr lang="pt-BR" altLang="zh-CN" dirty="0"/>
              <a:t>mod λ(n</a:t>
            </a:r>
            <a:r>
              <a:rPr lang="pt-BR" altLang="zh-CN" dirty="0" smtClean="0"/>
              <a:t>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587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CRYPTO – </a:t>
            </a:r>
            <a:r>
              <a:rPr lang="en-US" altLang="zh-CN" smtClean="0"/>
              <a:t>mordern </a:t>
            </a:r>
            <a:r>
              <a:rPr lang="en-US" altLang="zh-CN"/>
              <a:t>cryptography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00246" y="4185138"/>
            <a:ext cx="1676400" cy="398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altLang="zh-CN" dirty="0" smtClean="0"/>
              <a:t>    now we have e, d and n. We use (e, n) as public key and (d, n) as private key.</a:t>
            </a:r>
          </a:p>
          <a:p>
            <a:pPr lvl="1"/>
            <a:r>
              <a:rPr lang="pt-BR" altLang="zh-CN" dirty="0"/>
              <a:t> </a:t>
            </a:r>
            <a:r>
              <a:rPr lang="pt-BR" altLang="zh-CN" dirty="0" smtClean="0"/>
              <a:t>   we set m as plaintext, c as ciphertext, then</a:t>
            </a:r>
          </a:p>
          <a:p>
            <a:pPr lvl="2"/>
            <a:r>
              <a:rPr lang="pt-BR" altLang="zh-CN" dirty="0"/>
              <a:t> c = m^e mod n</a:t>
            </a:r>
          </a:p>
          <a:p>
            <a:pPr lvl="2"/>
            <a:r>
              <a:rPr lang="pt-BR" altLang="zh-CN" dirty="0"/>
              <a:t>   m = c^d mod n</a:t>
            </a:r>
            <a:endParaRPr lang="pt-BR" altLang="zh-CN" dirty="0" smtClean="0"/>
          </a:p>
          <a:p>
            <a:pPr lvl="1"/>
            <a:r>
              <a:rPr lang="pt-BR" altLang="zh-CN" dirty="0"/>
              <a:t> </a:t>
            </a:r>
            <a:r>
              <a:rPr lang="pt-BR" altLang="zh-CN" dirty="0" smtClean="0"/>
              <a:t>  because d = e^(-1) mod </a:t>
            </a:r>
            <a:r>
              <a:rPr lang="pt-BR" altLang="zh-CN" dirty="0"/>
              <a:t>λ(n</a:t>
            </a:r>
            <a:r>
              <a:rPr lang="pt-BR" altLang="zh-CN" dirty="0" smtClean="0"/>
              <a:t>), so (m^e)^d = m mod 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en-US" altLang="zh-CN" dirty="0"/>
              <a:t>  </a:t>
            </a:r>
            <a:r>
              <a:rPr lang="en-US" altLang="zh-CN" dirty="0" smtClean="0"/>
              <a:t>Fermat's </a:t>
            </a:r>
            <a:r>
              <a:rPr lang="en-US" altLang="zh-CN" dirty="0"/>
              <a:t>little </a:t>
            </a:r>
            <a:r>
              <a:rPr lang="en-US" altLang="zh-CN" dirty="0" smtClean="0"/>
              <a:t>theorem: </a:t>
            </a:r>
            <a:r>
              <a:rPr lang="en-US" altLang="zh-CN" dirty="0" smtClean="0">
                <a:solidFill>
                  <a:schemeClr val="tx1"/>
                </a:solidFill>
              </a:rPr>
              <a:t>a^(p-1) = 1</a:t>
            </a:r>
            <a:r>
              <a:rPr lang="en-US" altLang="zh-CN" dirty="0" smtClean="0"/>
              <a:t> mod p when p </a:t>
            </a:r>
            <a:r>
              <a:rPr lang="en-US" altLang="zh-CN" dirty="0"/>
              <a:t>is prime and  p does not divide an integer a </a:t>
            </a:r>
            <a:endParaRPr lang="pt-B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8534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8395855" y="5190836"/>
            <a:ext cx="2216727" cy="868219"/>
          </a:xfrm>
          <a:custGeom>
            <a:avLst/>
            <a:gdLst>
              <a:gd name="connsiteX0" fmla="*/ 0 w 2216727"/>
              <a:gd name="connsiteY0" fmla="*/ 175491 h 868219"/>
              <a:gd name="connsiteX1" fmla="*/ 277090 w 2216727"/>
              <a:gd name="connsiteY1" fmla="*/ 0 h 868219"/>
              <a:gd name="connsiteX2" fmla="*/ 554181 w 2216727"/>
              <a:gd name="connsiteY2" fmla="*/ 83128 h 868219"/>
              <a:gd name="connsiteX3" fmla="*/ 2096654 w 2216727"/>
              <a:gd name="connsiteY3" fmla="*/ 129309 h 868219"/>
              <a:gd name="connsiteX4" fmla="*/ 2216727 w 2216727"/>
              <a:gd name="connsiteY4" fmla="*/ 812800 h 868219"/>
              <a:gd name="connsiteX5" fmla="*/ 1385454 w 2216727"/>
              <a:gd name="connsiteY5" fmla="*/ 766619 h 868219"/>
              <a:gd name="connsiteX6" fmla="*/ 609600 w 2216727"/>
              <a:gd name="connsiteY6" fmla="*/ 868219 h 868219"/>
              <a:gd name="connsiteX7" fmla="*/ 397163 w 2216727"/>
              <a:gd name="connsiteY7" fmla="*/ 729673 h 868219"/>
              <a:gd name="connsiteX8" fmla="*/ 46181 w 2216727"/>
              <a:gd name="connsiteY8" fmla="*/ 849746 h 868219"/>
              <a:gd name="connsiteX9" fmla="*/ 36945 w 2216727"/>
              <a:gd name="connsiteY9" fmla="*/ 720437 h 868219"/>
              <a:gd name="connsiteX10" fmla="*/ 18472 w 2216727"/>
              <a:gd name="connsiteY10" fmla="*/ 628073 h 868219"/>
              <a:gd name="connsiteX11" fmla="*/ 0 w 2216727"/>
              <a:gd name="connsiteY11" fmla="*/ 175491 h 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6727" h="868219">
                <a:moveTo>
                  <a:pt x="0" y="175491"/>
                </a:moveTo>
                <a:lnTo>
                  <a:pt x="277090" y="0"/>
                </a:lnTo>
                <a:lnTo>
                  <a:pt x="554181" y="83128"/>
                </a:lnTo>
                <a:lnTo>
                  <a:pt x="2096654" y="129309"/>
                </a:lnTo>
                <a:lnTo>
                  <a:pt x="2216727" y="812800"/>
                </a:lnTo>
                <a:lnTo>
                  <a:pt x="1385454" y="766619"/>
                </a:lnTo>
                <a:lnTo>
                  <a:pt x="609600" y="868219"/>
                </a:lnTo>
                <a:lnTo>
                  <a:pt x="397163" y="729673"/>
                </a:lnTo>
                <a:lnTo>
                  <a:pt x="46181" y="849746"/>
                </a:lnTo>
                <a:cubicBezTo>
                  <a:pt x="43102" y="806643"/>
                  <a:pt x="42305" y="763316"/>
                  <a:pt x="36945" y="720437"/>
                </a:cubicBezTo>
                <a:cubicBezTo>
                  <a:pt x="33051" y="689282"/>
                  <a:pt x="18472" y="628073"/>
                  <a:pt x="18472" y="628073"/>
                </a:cubicBezTo>
                <a:lnTo>
                  <a:pt x="0" y="175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772459" y="5156352"/>
            <a:ext cx="1084021" cy="923330"/>
            <a:chOff x="7850909" y="5045517"/>
            <a:chExt cx="1084021" cy="923330"/>
          </a:xfrm>
          <a:solidFill>
            <a:schemeClr val="tx1"/>
          </a:solidFill>
        </p:grpSpPr>
        <p:sp>
          <p:nvSpPr>
            <p:cNvPr id="8" name="任意多边形 7"/>
            <p:cNvSpPr/>
            <p:nvPr/>
          </p:nvSpPr>
          <p:spPr>
            <a:xfrm>
              <a:off x="7850909" y="5135418"/>
              <a:ext cx="1052946" cy="794327"/>
            </a:xfrm>
            <a:custGeom>
              <a:avLst/>
              <a:gdLst>
                <a:gd name="connsiteX0" fmla="*/ 249382 w 1052946"/>
                <a:gd name="connsiteY0" fmla="*/ 0 h 794327"/>
                <a:gd name="connsiteX1" fmla="*/ 1052946 w 1052946"/>
                <a:gd name="connsiteY1" fmla="*/ 36946 h 794327"/>
                <a:gd name="connsiteX2" fmla="*/ 1034473 w 1052946"/>
                <a:gd name="connsiteY2" fmla="*/ 711200 h 794327"/>
                <a:gd name="connsiteX3" fmla="*/ 230909 w 1052946"/>
                <a:gd name="connsiteY3" fmla="*/ 794327 h 794327"/>
                <a:gd name="connsiteX4" fmla="*/ 0 w 1052946"/>
                <a:gd name="connsiteY4" fmla="*/ 212437 h 794327"/>
                <a:gd name="connsiteX5" fmla="*/ 249382 w 1052946"/>
                <a:gd name="connsiteY5" fmla="*/ 0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2946" h="794327">
                  <a:moveTo>
                    <a:pt x="249382" y="0"/>
                  </a:moveTo>
                  <a:lnTo>
                    <a:pt x="1052946" y="36946"/>
                  </a:lnTo>
                  <a:lnTo>
                    <a:pt x="1034473" y="711200"/>
                  </a:lnTo>
                  <a:lnTo>
                    <a:pt x="230909" y="794327"/>
                  </a:lnTo>
                  <a:lnTo>
                    <a:pt x="0" y="212437"/>
                  </a:lnTo>
                  <a:lnTo>
                    <a:pt x="2493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58381" y="5045517"/>
              <a:ext cx="9765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742278" y="5168049"/>
            <a:ext cx="838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 rot="21372793">
            <a:off x="8369221" y="5178853"/>
            <a:ext cx="61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13490" y="5117250"/>
            <a:ext cx="113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4084" y="2736426"/>
            <a:ext cx="349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9788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94" y="1487790"/>
            <a:ext cx="3546199" cy="3406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5913" y="2729450"/>
            <a:ext cx="48242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oftware </a:t>
            </a:r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rack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02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0" y="511005"/>
            <a:ext cx="5974598" cy="60889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588" y="2293335"/>
            <a:ext cx="5753599" cy="9678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05800" y="3918030"/>
            <a:ext cx="19514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atch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84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Assembly &amp; Machine Code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3101" y="2408134"/>
            <a:ext cx="10115146" cy="3979865"/>
          </a:xfrm>
        </p:spPr>
        <p:txBody>
          <a:bodyPr/>
          <a:lstStyle/>
          <a:p>
            <a:r>
              <a:rPr lang="en-US" altLang="zh-CN" dirty="0" smtClean="0"/>
              <a:t>   Computer can executed </a:t>
            </a:r>
            <a:r>
              <a:rPr lang="en-US" altLang="zh-CN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CN" dirty="0" smtClean="0"/>
              <a:t>achine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dirty="0" smtClean="0"/>
              <a:t>ode directly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All practical programs today are written in </a:t>
            </a:r>
          </a:p>
          <a:p>
            <a:pPr marL="0" indent="0">
              <a:buNone/>
            </a:pPr>
            <a:r>
              <a:rPr lang="en-US" altLang="zh-CN" dirty="0" smtClean="0"/>
              <a:t>     higher-level languages(or assembly languages)</a:t>
            </a:r>
          </a:p>
          <a:p>
            <a:r>
              <a:rPr lang="en-US" altLang="zh-CN" dirty="0" smtClean="0"/>
              <a:t>  Assembly can translate to Machine code, and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higher-level languages like C ,  can be translated to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assembly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25" y="1910066"/>
            <a:ext cx="2156647" cy="28044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9387">
            <a:off x="7664077" y="1691700"/>
            <a:ext cx="15525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1" y="1669922"/>
            <a:ext cx="2911092" cy="345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38" y="1160461"/>
            <a:ext cx="5928874" cy="477053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27802" y="3718710"/>
            <a:ext cx="3398197" cy="1047346"/>
            <a:chOff x="6593731" y="1695356"/>
            <a:chExt cx="3398197" cy="1047346"/>
          </a:xfrm>
        </p:grpSpPr>
        <p:sp>
          <p:nvSpPr>
            <p:cNvPr id="9" name="右箭头 8"/>
            <p:cNvSpPr/>
            <p:nvPr/>
          </p:nvSpPr>
          <p:spPr>
            <a:xfrm>
              <a:off x="6593731" y="1695356"/>
              <a:ext cx="3398197" cy="1047346"/>
            </a:xfrm>
            <a:custGeom>
              <a:avLst/>
              <a:gdLst>
                <a:gd name="connsiteX0" fmla="*/ 0 w 3262009"/>
                <a:gd name="connsiteY0" fmla="*/ 196175 h 784698"/>
                <a:gd name="connsiteX1" fmla="*/ 2869660 w 3262009"/>
                <a:gd name="connsiteY1" fmla="*/ 196175 h 784698"/>
                <a:gd name="connsiteX2" fmla="*/ 2869660 w 3262009"/>
                <a:gd name="connsiteY2" fmla="*/ 0 h 784698"/>
                <a:gd name="connsiteX3" fmla="*/ 3262009 w 3262009"/>
                <a:gd name="connsiteY3" fmla="*/ 392349 h 784698"/>
                <a:gd name="connsiteX4" fmla="*/ 2869660 w 3262009"/>
                <a:gd name="connsiteY4" fmla="*/ 784698 h 784698"/>
                <a:gd name="connsiteX5" fmla="*/ 2869660 w 3262009"/>
                <a:gd name="connsiteY5" fmla="*/ 588524 h 784698"/>
                <a:gd name="connsiteX6" fmla="*/ 0 w 3262009"/>
                <a:gd name="connsiteY6" fmla="*/ 588524 h 784698"/>
                <a:gd name="connsiteX7" fmla="*/ 0 w 3262009"/>
                <a:gd name="connsiteY7" fmla="*/ 196175 h 784698"/>
                <a:gd name="connsiteX0" fmla="*/ 0 w 3262009"/>
                <a:gd name="connsiteY0" fmla="*/ 390729 h 979252"/>
                <a:gd name="connsiteX1" fmla="*/ 2869660 w 3262009"/>
                <a:gd name="connsiteY1" fmla="*/ 390729 h 979252"/>
                <a:gd name="connsiteX2" fmla="*/ 2840477 w 3262009"/>
                <a:gd name="connsiteY2" fmla="*/ 0 h 979252"/>
                <a:gd name="connsiteX3" fmla="*/ 3262009 w 3262009"/>
                <a:gd name="connsiteY3" fmla="*/ 586903 h 979252"/>
                <a:gd name="connsiteX4" fmla="*/ 2869660 w 3262009"/>
                <a:gd name="connsiteY4" fmla="*/ 979252 h 979252"/>
                <a:gd name="connsiteX5" fmla="*/ 2869660 w 3262009"/>
                <a:gd name="connsiteY5" fmla="*/ 783078 h 979252"/>
                <a:gd name="connsiteX6" fmla="*/ 0 w 3262009"/>
                <a:gd name="connsiteY6" fmla="*/ 783078 h 979252"/>
                <a:gd name="connsiteX7" fmla="*/ 0 w 3262009"/>
                <a:gd name="connsiteY7" fmla="*/ 390729 h 979252"/>
                <a:gd name="connsiteX0" fmla="*/ 0 w 3262009"/>
                <a:gd name="connsiteY0" fmla="*/ 390729 h 1047346"/>
                <a:gd name="connsiteX1" fmla="*/ 2869660 w 3262009"/>
                <a:gd name="connsiteY1" fmla="*/ 390729 h 1047346"/>
                <a:gd name="connsiteX2" fmla="*/ 2840477 w 3262009"/>
                <a:gd name="connsiteY2" fmla="*/ 0 h 1047346"/>
                <a:gd name="connsiteX3" fmla="*/ 3262009 w 3262009"/>
                <a:gd name="connsiteY3" fmla="*/ 586903 h 1047346"/>
                <a:gd name="connsiteX4" fmla="*/ 2869660 w 3262009"/>
                <a:gd name="connsiteY4" fmla="*/ 1047346 h 1047346"/>
                <a:gd name="connsiteX5" fmla="*/ 2869660 w 3262009"/>
                <a:gd name="connsiteY5" fmla="*/ 783078 h 1047346"/>
                <a:gd name="connsiteX6" fmla="*/ 0 w 3262009"/>
                <a:gd name="connsiteY6" fmla="*/ 783078 h 1047346"/>
                <a:gd name="connsiteX7" fmla="*/ 0 w 3262009"/>
                <a:gd name="connsiteY7" fmla="*/ 390729 h 1047346"/>
                <a:gd name="connsiteX0" fmla="*/ 0 w 3369014"/>
                <a:gd name="connsiteY0" fmla="*/ 390729 h 1047346"/>
                <a:gd name="connsiteX1" fmla="*/ 2869660 w 3369014"/>
                <a:gd name="connsiteY1" fmla="*/ 390729 h 1047346"/>
                <a:gd name="connsiteX2" fmla="*/ 2840477 w 3369014"/>
                <a:gd name="connsiteY2" fmla="*/ 0 h 1047346"/>
                <a:gd name="connsiteX3" fmla="*/ 3369014 w 3369014"/>
                <a:gd name="connsiteY3" fmla="*/ 586903 h 1047346"/>
                <a:gd name="connsiteX4" fmla="*/ 2869660 w 3369014"/>
                <a:gd name="connsiteY4" fmla="*/ 1047346 h 1047346"/>
                <a:gd name="connsiteX5" fmla="*/ 2869660 w 3369014"/>
                <a:gd name="connsiteY5" fmla="*/ 783078 h 1047346"/>
                <a:gd name="connsiteX6" fmla="*/ 0 w 3369014"/>
                <a:gd name="connsiteY6" fmla="*/ 783078 h 1047346"/>
                <a:gd name="connsiteX7" fmla="*/ 0 w 3369014"/>
                <a:gd name="connsiteY7" fmla="*/ 390729 h 1047346"/>
                <a:gd name="connsiteX0" fmla="*/ 0 w 3369014"/>
                <a:gd name="connsiteY0" fmla="*/ 390729 h 1047346"/>
                <a:gd name="connsiteX1" fmla="*/ 2840477 w 3369014"/>
                <a:gd name="connsiteY1" fmla="*/ 342091 h 1047346"/>
                <a:gd name="connsiteX2" fmla="*/ 2840477 w 3369014"/>
                <a:gd name="connsiteY2" fmla="*/ 0 h 1047346"/>
                <a:gd name="connsiteX3" fmla="*/ 3369014 w 3369014"/>
                <a:gd name="connsiteY3" fmla="*/ 586903 h 1047346"/>
                <a:gd name="connsiteX4" fmla="*/ 2869660 w 3369014"/>
                <a:gd name="connsiteY4" fmla="*/ 1047346 h 1047346"/>
                <a:gd name="connsiteX5" fmla="*/ 2869660 w 3369014"/>
                <a:gd name="connsiteY5" fmla="*/ 783078 h 1047346"/>
                <a:gd name="connsiteX6" fmla="*/ 0 w 3369014"/>
                <a:gd name="connsiteY6" fmla="*/ 783078 h 1047346"/>
                <a:gd name="connsiteX7" fmla="*/ 0 w 3369014"/>
                <a:gd name="connsiteY7" fmla="*/ 390729 h 1047346"/>
                <a:gd name="connsiteX0" fmla="*/ 0 w 3398197"/>
                <a:gd name="connsiteY0" fmla="*/ 283725 h 1047346"/>
                <a:gd name="connsiteX1" fmla="*/ 2869660 w 3398197"/>
                <a:gd name="connsiteY1" fmla="*/ 342091 h 1047346"/>
                <a:gd name="connsiteX2" fmla="*/ 2869660 w 3398197"/>
                <a:gd name="connsiteY2" fmla="*/ 0 h 1047346"/>
                <a:gd name="connsiteX3" fmla="*/ 3398197 w 3398197"/>
                <a:gd name="connsiteY3" fmla="*/ 586903 h 1047346"/>
                <a:gd name="connsiteX4" fmla="*/ 2898843 w 3398197"/>
                <a:gd name="connsiteY4" fmla="*/ 1047346 h 1047346"/>
                <a:gd name="connsiteX5" fmla="*/ 2898843 w 3398197"/>
                <a:gd name="connsiteY5" fmla="*/ 783078 h 1047346"/>
                <a:gd name="connsiteX6" fmla="*/ 29183 w 3398197"/>
                <a:gd name="connsiteY6" fmla="*/ 783078 h 1047346"/>
                <a:gd name="connsiteX7" fmla="*/ 0 w 3398197"/>
                <a:gd name="connsiteY7" fmla="*/ 283725 h 1047346"/>
                <a:gd name="connsiteX0" fmla="*/ 0 w 3398197"/>
                <a:gd name="connsiteY0" fmla="*/ 312908 h 1047346"/>
                <a:gd name="connsiteX1" fmla="*/ 2869660 w 3398197"/>
                <a:gd name="connsiteY1" fmla="*/ 342091 h 1047346"/>
                <a:gd name="connsiteX2" fmla="*/ 2869660 w 3398197"/>
                <a:gd name="connsiteY2" fmla="*/ 0 h 1047346"/>
                <a:gd name="connsiteX3" fmla="*/ 3398197 w 3398197"/>
                <a:gd name="connsiteY3" fmla="*/ 586903 h 1047346"/>
                <a:gd name="connsiteX4" fmla="*/ 2898843 w 3398197"/>
                <a:gd name="connsiteY4" fmla="*/ 1047346 h 1047346"/>
                <a:gd name="connsiteX5" fmla="*/ 2898843 w 3398197"/>
                <a:gd name="connsiteY5" fmla="*/ 783078 h 1047346"/>
                <a:gd name="connsiteX6" fmla="*/ 29183 w 3398197"/>
                <a:gd name="connsiteY6" fmla="*/ 783078 h 1047346"/>
                <a:gd name="connsiteX7" fmla="*/ 0 w 3398197"/>
                <a:gd name="connsiteY7" fmla="*/ 312908 h 104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98197" h="1047346">
                  <a:moveTo>
                    <a:pt x="0" y="312908"/>
                  </a:moveTo>
                  <a:lnTo>
                    <a:pt x="2869660" y="342091"/>
                  </a:lnTo>
                  <a:lnTo>
                    <a:pt x="2869660" y="0"/>
                  </a:lnTo>
                  <a:lnTo>
                    <a:pt x="3398197" y="586903"/>
                  </a:lnTo>
                  <a:lnTo>
                    <a:pt x="2898843" y="1047346"/>
                  </a:lnTo>
                  <a:lnTo>
                    <a:pt x="2898843" y="783078"/>
                  </a:lnTo>
                  <a:lnTo>
                    <a:pt x="29183" y="783078"/>
                  </a:lnTo>
                  <a:lnTo>
                    <a:pt x="0" y="312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6764678" y="1805602"/>
              <a:ext cx="3151761" cy="797669"/>
            </a:xfrm>
            <a:custGeom>
              <a:avLst/>
              <a:gdLst>
                <a:gd name="connsiteX0" fmla="*/ 0 w 3044757"/>
                <a:gd name="connsiteY0" fmla="*/ 158075 h 632298"/>
                <a:gd name="connsiteX1" fmla="*/ 2728608 w 3044757"/>
                <a:gd name="connsiteY1" fmla="*/ 158075 h 632298"/>
                <a:gd name="connsiteX2" fmla="*/ 2728608 w 3044757"/>
                <a:gd name="connsiteY2" fmla="*/ 0 h 632298"/>
                <a:gd name="connsiteX3" fmla="*/ 3044757 w 3044757"/>
                <a:gd name="connsiteY3" fmla="*/ 316149 h 632298"/>
                <a:gd name="connsiteX4" fmla="*/ 2728608 w 3044757"/>
                <a:gd name="connsiteY4" fmla="*/ 632298 h 632298"/>
                <a:gd name="connsiteX5" fmla="*/ 2728608 w 3044757"/>
                <a:gd name="connsiteY5" fmla="*/ 474224 h 632298"/>
                <a:gd name="connsiteX6" fmla="*/ 0 w 3044757"/>
                <a:gd name="connsiteY6" fmla="*/ 474224 h 632298"/>
                <a:gd name="connsiteX7" fmla="*/ 0 w 3044757"/>
                <a:gd name="connsiteY7" fmla="*/ 158075 h 632298"/>
                <a:gd name="connsiteX0" fmla="*/ 0 w 3044757"/>
                <a:gd name="connsiteY0" fmla="*/ 245624 h 719847"/>
                <a:gd name="connsiteX1" fmla="*/ 2728608 w 3044757"/>
                <a:gd name="connsiteY1" fmla="*/ 245624 h 719847"/>
                <a:gd name="connsiteX2" fmla="*/ 2689697 w 3044757"/>
                <a:gd name="connsiteY2" fmla="*/ 0 h 719847"/>
                <a:gd name="connsiteX3" fmla="*/ 3044757 w 3044757"/>
                <a:gd name="connsiteY3" fmla="*/ 403698 h 719847"/>
                <a:gd name="connsiteX4" fmla="*/ 2728608 w 3044757"/>
                <a:gd name="connsiteY4" fmla="*/ 719847 h 719847"/>
                <a:gd name="connsiteX5" fmla="*/ 2728608 w 3044757"/>
                <a:gd name="connsiteY5" fmla="*/ 561773 h 719847"/>
                <a:gd name="connsiteX6" fmla="*/ 0 w 3044757"/>
                <a:gd name="connsiteY6" fmla="*/ 561773 h 719847"/>
                <a:gd name="connsiteX7" fmla="*/ 0 w 3044757"/>
                <a:gd name="connsiteY7" fmla="*/ 245624 h 719847"/>
                <a:gd name="connsiteX0" fmla="*/ 0 w 3044757"/>
                <a:gd name="connsiteY0" fmla="*/ 245624 h 719847"/>
                <a:gd name="connsiteX1" fmla="*/ 2689697 w 3044757"/>
                <a:gd name="connsiteY1" fmla="*/ 235897 h 719847"/>
                <a:gd name="connsiteX2" fmla="*/ 2689697 w 3044757"/>
                <a:gd name="connsiteY2" fmla="*/ 0 h 719847"/>
                <a:gd name="connsiteX3" fmla="*/ 3044757 w 3044757"/>
                <a:gd name="connsiteY3" fmla="*/ 403698 h 719847"/>
                <a:gd name="connsiteX4" fmla="*/ 2728608 w 3044757"/>
                <a:gd name="connsiteY4" fmla="*/ 719847 h 719847"/>
                <a:gd name="connsiteX5" fmla="*/ 2728608 w 3044757"/>
                <a:gd name="connsiteY5" fmla="*/ 561773 h 719847"/>
                <a:gd name="connsiteX6" fmla="*/ 0 w 3044757"/>
                <a:gd name="connsiteY6" fmla="*/ 561773 h 719847"/>
                <a:gd name="connsiteX7" fmla="*/ 0 w 3044757"/>
                <a:gd name="connsiteY7" fmla="*/ 245624 h 719847"/>
                <a:gd name="connsiteX0" fmla="*/ 0 w 3044757"/>
                <a:gd name="connsiteY0" fmla="*/ 255352 h 729575"/>
                <a:gd name="connsiteX1" fmla="*/ 2689697 w 3044757"/>
                <a:gd name="connsiteY1" fmla="*/ 245625 h 729575"/>
                <a:gd name="connsiteX2" fmla="*/ 2641059 w 3044757"/>
                <a:gd name="connsiteY2" fmla="*/ 0 h 729575"/>
                <a:gd name="connsiteX3" fmla="*/ 3044757 w 3044757"/>
                <a:gd name="connsiteY3" fmla="*/ 413426 h 729575"/>
                <a:gd name="connsiteX4" fmla="*/ 2728608 w 3044757"/>
                <a:gd name="connsiteY4" fmla="*/ 729575 h 729575"/>
                <a:gd name="connsiteX5" fmla="*/ 2728608 w 3044757"/>
                <a:gd name="connsiteY5" fmla="*/ 571501 h 729575"/>
                <a:gd name="connsiteX6" fmla="*/ 0 w 3044757"/>
                <a:gd name="connsiteY6" fmla="*/ 571501 h 729575"/>
                <a:gd name="connsiteX7" fmla="*/ 0 w 3044757"/>
                <a:gd name="connsiteY7" fmla="*/ 255352 h 729575"/>
                <a:gd name="connsiteX0" fmla="*/ 0 w 3064212"/>
                <a:gd name="connsiteY0" fmla="*/ 255352 h 729575"/>
                <a:gd name="connsiteX1" fmla="*/ 2689697 w 3064212"/>
                <a:gd name="connsiteY1" fmla="*/ 245625 h 729575"/>
                <a:gd name="connsiteX2" fmla="*/ 2641059 w 3064212"/>
                <a:gd name="connsiteY2" fmla="*/ 0 h 729575"/>
                <a:gd name="connsiteX3" fmla="*/ 3064212 w 3064212"/>
                <a:gd name="connsiteY3" fmla="*/ 462064 h 729575"/>
                <a:gd name="connsiteX4" fmla="*/ 2728608 w 3064212"/>
                <a:gd name="connsiteY4" fmla="*/ 729575 h 729575"/>
                <a:gd name="connsiteX5" fmla="*/ 2728608 w 3064212"/>
                <a:gd name="connsiteY5" fmla="*/ 571501 h 729575"/>
                <a:gd name="connsiteX6" fmla="*/ 0 w 3064212"/>
                <a:gd name="connsiteY6" fmla="*/ 571501 h 729575"/>
                <a:gd name="connsiteX7" fmla="*/ 0 w 3064212"/>
                <a:gd name="connsiteY7" fmla="*/ 255352 h 729575"/>
                <a:gd name="connsiteX0" fmla="*/ 0 w 3064212"/>
                <a:gd name="connsiteY0" fmla="*/ 255352 h 797669"/>
                <a:gd name="connsiteX1" fmla="*/ 2689697 w 3064212"/>
                <a:gd name="connsiteY1" fmla="*/ 245625 h 797669"/>
                <a:gd name="connsiteX2" fmla="*/ 2641059 w 3064212"/>
                <a:gd name="connsiteY2" fmla="*/ 0 h 797669"/>
                <a:gd name="connsiteX3" fmla="*/ 3064212 w 3064212"/>
                <a:gd name="connsiteY3" fmla="*/ 462064 h 797669"/>
                <a:gd name="connsiteX4" fmla="*/ 2728608 w 3064212"/>
                <a:gd name="connsiteY4" fmla="*/ 797669 h 797669"/>
                <a:gd name="connsiteX5" fmla="*/ 2728608 w 3064212"/>
                <a:gd name="connsiteY5" fmla="*/ 571501 h 797669"/>
                <a:gd name="connsiteX6" fmla="*/ 0 w 3064212"/>
                <a:gd name="connsiteY6" fmla="*/ 571501 h 797669"/>
                <a:gd name="connsiteX7" fmla="*/ 0 w 3064212"/>
                <a:gd name="connsiteY7" fmla="*/ 255352 h 797669"/>
                <a:gd name="connsiteX0" fmla="*/ 77822 w 3142034"/>
                <a:gd name="connsiteY0" fmla="*/ 255352 h 797669"/>
                <a:gd name="connsiteX1" fmla="*/ 2767519 w 3142034"/>
                <a:gd name="connsiteY1" fmla="*/ 245625 h 797669"/>
                <a:gd name="connsiteX2" fmla="*/ 2718881 w 3142034"/>
                <a:gd name="connsiteY2" fmla="*/ 0 h 797669"/>
                <a:gd name="connsiteX3" fmla="*/ 3142034 w 3142034"/>
                <a:gd name="connsiteY3" fmla="*/ 462064 h 797669"/>
                <a:gd name="connsiteX4" fmla="*/ 2806430 w 3142034"/>
                <a:gd name="connsiteY4" fmla="*/ 797669 h 797669"/>
                <a:gd name="connsiteX5" fmla="*/ 2806430 w 3142034"/>
                <a:gd name="connsiteY5" fmla="*/ 571501 h 797669"/>
                <a:gd name="connsiteX6" fmla="*/ 0 w 3142034"/>
                <a:gd name="connsiteY6" fmla="*/ 659050 h 797669"/>
                <a:gd name="connsiteX7" fmla="*/ 77822 w 3142034"/>
                <a:gd name="connsiteY7" fmla="*/ 255352 h 797669"/>
                <a:gd name="connsiteX0" fmla="*/ 0 w 3151761"/>
                <a:gd name="connsiteY0" fmla="*/ 265080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9727 w 3151761"/>
                <a:gd name="connsiteY6" fmla="*/ 659050 h 797669"/>
                <a:gd name="connsiteX7" fmla="*/ 0 w 3151761"/>
                <a:gd name="connsiteY7" fmla="*/ 265080 h 797669"/>
                <a:gd name="connsiteX0" fmla="*/ 0 w 3151761"/>
                <a:gd name="connsiteY0" fmla="*/ 265080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19454 w 3151761"/>
                <a:gd name="connsiteY6" fmla="*/ 620139 h 797669"/>
                <a:gd name="connsiteX7" fmla="*/ 0 w 3151761"/>
                <a:gd name="connsiteY7" fmla="*/ 265080 h 797669"/>
                <a:gd name="connsiteX0" fmla="*/ 0 w 3151761"/>
                <a:gd name="connsiteY0" fmla="*/ 265080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19454 w 3151761"/>
                <a:gd name="connsiteY6" fmla="*/ 620139 h 797669"/>
                <a:gd name="connsiteX7" fmla="*/ 0 w 3151761"/>
                <a:gd name="connsiteY7" fmla="*/ 265080 h 797669"/>
                <a:gd name="connsiteX0" fmla="*/ 0 w 3151761"/>
                <a:gd name="connsiteY0" fmla="*/ 274808 h 797669"/>
                <a:gd name="connsiteX1" fmla="*/ 2777246 w 3151761"/>
                <a:gd name="connsiteY1" fmla="*/ 245625 h 797669"/>
                <a:gd name="connsiteX2" fmla="*/ 2728608 w 3151761"/>
                <a:gd name="connsiteY2" fmla="*/ 0 h 797669"/>
                <a:gd name="connsiteX3" fmla="*/ 3151761 w 3151761"/>
                <a:gd name="connsiteY3" fmla="*/ 462064 h 797669"/>
                <a:gd name="connsiteX4" fmla="*/ 2816157 w 3151761"/>
                <a:gd name="connsiteY4" fmla="*/ 797669 h 797669"/>
                <a:gd name="connsiteX5" fmla="*/ 2816157 w 3151761"/>
                <a:gd name="connsiteY5" fmla="*/ 571501 h 797669"/>
                <a:gd name="connsiteX6" fmla="*/ 19454 w 3151761"/>
                <a:gd name="connsiteY6" fmla="*/ 620139 h 797669"/>
                <a:gd name="connsiteX7" fmla="*/ 0 w 3151761"/>
                <a:gd name="connsiteY7" fmla="*/ 274808 h 79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761" h="797669">
                  <a:moveTo>
                    <a:pt x="0" y="274808"/>
                  </a:moveTo>
                  <a:lnTo>
                    <a:pt x="2777246" y="245625"/>
                  </a:lnTo>
                  <a:lnTo>
                    <a:pt x="2728608" y="0"/>
                  </a:lnTo>
                  <a:lnTo>
                    <a:pt x="3151761" y="462064"/>
                  </a:lnTo>
                  <a:lnTo>
                    <a:pt x="2816157" y="797669"/>
                  </a:lnTo>
                  <a:lnTo>
                    <a:pt x="2816157" y="571501"/>
                  </a:lnTo>
                  <a:lnTo>
                    <a:pt x="19454" y="620139"/>
                  </a:lnTo>
                  <a:lnTo>
                    <a:pt x="0" y="2748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32686" y="5213990"/>
            <a:ext cx="3365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High-Level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5113" y="237131"/>
            <a:ext cx="3027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Assembly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04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med" p14:dur="650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28530" y="1978242"/>
            <a:ext cx="2385494" cy="952528"/>
            <a:chOff x="7567248" y="1978242"/>
            <a:chExt cx="2385494" cy="952528"/>
          </a:xfrm>
        </p:grpSpPr>
        <p:sp>
          <p:nvSpPr>
            <p:cNvPr id="18" name="矩形 17"/>
            <p:cNvSpPr/>
            <p:nvPr/>
          </p:nvSpPr>
          <p:spPr>
            <a:xfrm>
              <a:off x="7567248" y="1978242"/>
              <a:ext cx="2385494" cy="95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14140" y="2060303"/>
              <a:ext cx="2274124" cy="80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67248" y="1978242"/>
            <a:ext cx="2385494" cy="952528"/>
            <a:chOff x="7567248" y="1978242"/>
            <a:chExt cx="2385494" cy="952528"/>
          </a:xfrm>
        </p:grpSpPr>
        <p:sp>
          <p:nvSpPr>
            <p:cNvPr id="6" name="矩形 5"/>
            <p:cNvSpPr/>
            <p:nvPr/>
          </p:nvSpPr>
          <p:spPr>
            <a:xfrm>
              <a:off x="7567248" y="1978242"/>
              <a:ext cx="2385494" cy="95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614140" y="2060303"/>
              <a:ext cx="2274124" cy="800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6545" y="2107884"/>
            <a:ext cx="8586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4005ee:       48 89 e5                 </a:t>
            </a:r>
            <a:r>
              <a:rPr lang="en-US" altLang="zh-CN" sz="3200" dirty="0">
                <a:solidFill>
                  <a:sysClr val="windowText" lastClr="000000"/>
                </a:solidFill>
              </a:rPr>
              <a:t> mov</a:t>
            </a:r>
            <a:r>
              <a:rPr lang="en-US" altLang="zh-CN" sz="3200" dirty="0">
                <a:solidFill>
                  <a:schemeClr val="bg1"/>
                </a:solidFill>
              </a:rPr>
              <a:t>    %rsp</a:t>
            </a:r>
            <a:r>
              <a:rPr lang="en-US" altLang="zh-CN" sz="3200" dirty="0" smtClean="0">
                <a:solidFill>
                  <a:schemeClr val="bg1"/>
                </a:solidFill>
              </a:rPr>
              <a:t>, %</a:t>
            </a:r>
            <a:r>
              <a:rPr lang="en-US" altLang="zh-CN" sz="3200" dirty="0">
                <a:solidFill>
                  <a:schemeClr val="bg1"/>
                </a:solidFill>
              </a:rPr>
              <a:t>rbp</a:t>
            </a:r>
          </a:p>
        </p:txBody>
      </p:sp>
      <p:grpSp>
        <p:nvGrpSpPr>
          <p:cNvPr id="8" name="组合 7"/>
          <p:cNvGrpSpPr/>
          <p:nvPr/>
        </p:nvGrpSpPr>
        <p:grpSpPr>
          <a:xfrm rot="563009">
            <a:off x="5257120" y="2458399"/>
            <a:ext cx="1340977" cy="2291602"/>
            <a:chOff x="4120895" y="3282695"/>
            <a:chExt cx="981457" cy="1667845"/>
          </a:xfrm>
        </p:grpSpPr>
        <p:sp>
          <p:nvSpPr>
            <p:cNvPr id="9" name="下箭头 8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341322 w 1020470"/>
                <a:gd name="connsiteY2" fmla="*/ 30498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996495"/>
                <a:gd name="connsiteY0" fmla="*/ 1139637 h 1695706"/>
                <a:gd name="connsiteX1" fmla="*/ 309150 w 996495"/>
                <a:gd name="connsiteY1" fmla="*/ 1189791 h 1695706"/>
                <a:gd name="connsiteX2" fmla="*/ 317347 w 996495"/>
                <a:gd name="connsiteY2" fmla="*/ 30498 h 1695706"/>
                <a:gd name="connsiteX3" fmla="*/ 741378 w 996495"/>
                <a:gd name="connsiteY3" fmla="*/ 0 h 1695706"/>
                <a:gd name="connsiteX4" fmla="*/ 741378 w 996495"/>
                <a:gd name="connsiteY4" fmla="*/ 1185471 h 1695706"/>
                <a:gd name="connsiteX5" fmla="*/ 996495 w 996495"/>
                <a:gd name="connsiteY5" fmla="*/ 1185471 h 1695706"/>
                <a:gd name="connsiteX6" fmla="*/ 486260 w 996495"/>
                <a:gd name="connsiteY6" fmla="*/ 1695706 h 1695706"/>
                <a:gd name="connsiteX7" fmla="*/ 0 w 996495"/>
                <a:gd name="connsiteY7" fmla="*/ 1139637 h 1695706"/>
                <a:gd name="connsiteX0" fmla="*/ 0 w 996495"/>
                <a:gd name="connsiteY0" fmla="*/ 1139637 h 1608444"/>
                <a:gd name="connsiteX1" fmla="*/ 309150 w 996495"/>
                <a:gd name="connsiteY1" fmla="*/ 1189791 h 1608444"/>
                <a:gd name="connsiteX2" fmla="*/ 317347 w 996495"/>
                <a:gd name="connsiteY2" fmla="*/ 30498 h 1608444"/>
                <a:gd name="connsiteX3" fmla="*/ 741378 w 996495"/>
                <a:gd name="connsiteY3" fmla="*/ 0 h 1608444"/>
                <a:gd name="connsiteX4" fmla="*/ 741378 w 996495"/>
                <a:gd name="connsiteY4" fmla="*/ 1185471 h 1608444"/>
                <a:gd name="connsiteX5" fmla="*/ 996495 w 996495"/>
                <a:gd name="connsiteY5" fmla="*/ 1185471 h 1608444"/>
                <a:gd name="connsiteX6" fmla="*/ 458936 w 996495"/>
                <a:gd name="connsiteY6" fmla="*/ 1608444 h 1608444"/>
                <a:gd name="connsiteX7" fmla="*/ 0 w 996495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41378 w 1000286"/>
                <a:gd name="connsiteY4" fmla="*/ 118547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36972 w 1000286"/>
                <a:gd name="connsiteY4" fmla="*/ 11101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78093 w 1000286"/>
                <a:gd name="connsiteY4" fmla="*/ 116696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95546 w 1000286"/>
                <a:gd name="connsiteY4" fmla="*/ 11614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83504" y="4929191"/>
            <a:ext cx="2134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533473" y="4667581"/>
            <a:ext cx="2134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 rot="19218161">
            <a:off x="9129500" y="2788732"/>
            <a:ext cx="1340977" cy="2291602"/>
            <a:chOff x="4120895" y="3282695"/>
            <a:chExt cx="981457" cy="1667845"/>
          </a:xfrm>
        </p:grpSpPr>
        <p:sp>
          <p:nvSpPr>
            <p:cNvPr id="14" name="下箭头 13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1020470"/>
                <a:gd name="connsiteY0" fmla="*/ 1185471 h 1695706"/>
                <a:gd name="connsiteX1" fmla="*/ 333125 w 1020470"/>
                <a:gd name="connsiteY1" fmla="*/ 1189791 h 1695706"/>
                <a:gd name="connsiteX2" fmla="*/ 341322 w 1020470"/>
                <a:gd name="connsiteY2" fmla="*/ 30498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" fmla="*/ 0 w 996495"/>
                <a:gd name="connsiteY0" fmla="*/ 1139637 h 1695706"/>
                <a:gd name="connsiteX1" fmla="*/ 309150 w 996495"/>
                <a:gd name="connsiteY1" fmla="*/ 1189791 h 1695706"/>
                <a:gd name="connsiteX2" fmla="*/ 317347 w 996495"/>
                <a:gd name="connsiteY2" fmla="*/ 30498 h 1695706"/>
                <a:gd name="connsiteX3" fmla="*/ 741378 w 996495"/>
                <a:gd name="connsiteY3" fmla="*/ 0 h 1695706"/>
                <a:gd name="connsiteX4" fmla="*/ 741378 w 996495"/>
                <a:gd name="connsiteY4" fmla="*/ 1185471 h 1695706"/>
                <a:gd name="connsiteX5" fmla="*/ 996495 w 996495"/>
                <a:gd name="connsiteY5" fmla="*/ 1185471 h 1695706"/>
                <a:gd name="connsiteX6" fmla="*/ 486260 w 996495"/>
                <a:gd name="connsiteY6" fmla="*/ 1695706 h 1695706"/>
                <a:gd name="connsiteX7" fmla="*/ 0 w 996495"/>
                <a:gd name="connsiteY7" fmla="*/ 1139637 h 1695706"/>
                <a:gd name="connsiteX0" fmla="*/ 0 w 996495"/>
                <a:gd name="connsiteY0" fmla="*/ 1139637 h 1608444"/>
                <a:gd name="connsiteX1" fmla="*/ 309150 w 996495"/>
                <a:gd name="connsiteY1" fmla="*/ 1189791 h 1608444"/>
                <a:gd name="connsiteX2" fmla="*/ 317347 w 996495"/>
                <a:gd name="connsiteY2" fmla="*/ 30498 h 1608444"/>
                <a:gd name="connsiteX3" fmla="*/ 741378 w 996495"/>
                <a:gd name="connsiteY3" fmla="*/ 0 h 1608444"/>
                <a:gd name="connsiteX4" fmla="*/ 741378 w 996495"/>
                <a:gd name="connsiteY4" fmla="*/ 1185471 h 1608444"/>
                <a:gd name="connsiteX5" fmla="*/ 996495 w 996495"/>
                <a:gd name="connsiteY5" fmla="*/ 1185471 h 1608444"/>
                <a:gd name="connsiteX6" fmla="*/ 458936 w 996495"/>
                <a:gd name="connsiteY6" fmla="*/ 1608444 h 1608444"/>
                <a:gd name="connsiteX7" fmla="*/ 0 w 996495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41378 w 1000286"/>
                <a:gd name="connsiteY4" fmla="*/ 118547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736972 w 1000286"/>
                <a:gd name="connsiteY4" fmla="*/ 11101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78093 w 1000286"/>
                <a:gd name="connsiteY4" fmla="*/ 1166961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  <a:gd name="connsiteX0" fmla="*/ 0 w 1000286"/>
                <a:gd name="connsiteY0" fmla="*/ 1139637 h 1608444"/>
                <a:gd name="connsiteX1" fmla="*/ 309150 w 1000286"/>
                <a:gd name="connsiteY1" fmla="*/ 1189791 h 1608444"/>
                <a:gd name="connsiteX2" fmla="*/ 317347 w 1000286"/>
                <a:gd name="connsiteY2" fmla="*/ 30498 h 1608444"/>
                <a:gd name="connsiteX3" fmla="*/ 741378 w 1000286"/>
                <a:gd name="connsiteY3" fmla="*/ 0 h 1608444"/>
                <a:gd name="connsiteX4" fmla="*/ 695546 w 1000286"/>
                <a:gd name="connsiteY4" fmla="*/ 1161497 h 1608444"/>
                <a:gd name="connsiteX5" fmla="*/ 1000286 w 1000286"/>
                <a:gd name="connsiteY5" fmla="*/ 1136375 h 1608444"/>
                <a:gd name="connsiteX6" fmla="*/ 458936 w 1000286"/>
                <a:gd name="connsiteY6" fmla="*/ 1608444 h 1608444"/>
                <a:gd name="connsiteX7" fmla="*/ 0 w 1000286"/>
                <a:gd name="connsiteY7" fmla="*/ 1139637 h 16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8549222" y="5291279"/>
            <a:ext cx="2134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Operand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8102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9988" y="302135"/>
            <a:ext cx="10426430" cy="1066868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Register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Four 32-bit data registers are used for arithmetic, logical, and other operations. These 32-bit registers can be used in three ways </a:t>
            </a:r>
            <a:r>
              <a:rPr lang="en-US" altLang="zh-CN" dirty="0" smtClean="0"/>
              <a:t>−</a:t>
            </a:r>
            <a:endParaRPr lang="en-US" altLang="zh-CN" dirty="0"/>
          </a:p>
          <a:p>
            <a:pPr lvl="1"/>
            <a:r>
              <a:rPr lang="en-US" altLang="zh-CN" dirty="0" smtClean="0"/>
              <a:t>  As </a:t>
            </a:r>
            <a:r>
              <a:rPr lang="en-US" altLang="zh-CN" dirty="0"/>
              <a:t>complete 32-bit data registers: EAX, EBX, ECX, EDX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  Lower </a:t>
            </a:r>
            <a:r>
              <a:rPr lang="en-US" altLang="zh-CN" dirty="0"/>
              <a:t>halves of the 32-bit registers can be used as four 16-bit data registers: AX, BX, CX and DX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  Lower </a:t>
            </a:r>
            <a:r>
              <a:rPr lang="en-US" altLang="zh-CN" dirty="0"/>
              <a:t>and higher halves of the above-mentioned four 16-bit registers can be used as eight 8-bit data registers: AH, AL, BH, BL, CH, CL, DH, and DL.</a:t>
            </a:r>
            <a:endParaRPr lang="zh-CN" altLang="en-US" dirty="0"/>
          </a:p>
        </p:txBody>
      </p:sp>
      <p:pic>
        <p:nvPicPr>
          <p:cNvPr id="1028" name="Picture 4" descr="Data Regi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12" y="2974178"/>
            <a:ext cx="6447606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0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wduo2fz">
      <a:majorFont>
        <a:latin typeface="Cambria Math" panose="020F0302020204030204"/>
        <a:ea typeface="微软雅黑"/>
        <a:cs typeface=""/>
      </a:majorFont>
      <a:minorFont>
        <a:latin typeface="Cambria Math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6bbf4e84-b2d4-491a-9bb8-b5902fe83016" Revision="1" Stencil="System.MyShapes" StencilVersion="1.0"/>
</Control>
</file>

<file path=customXml/itemProps1.xml><?xml version="1.0" encoding="utf-8"?>
<ds:datastoreItem xmlns:ds="http://schemas.openxmlformats.org/officeDocument/2006/customXml" ds:itemID="{94378F4A-6DED-4E6E-BFDB-5392E468D7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3225</Words>
  <Application>Microsoft Office PowerPoint</Application>
  <PresentationFormat>宽屏</PresentationFormat>
  <Paragraphs>380</Paragraphs>
  <Slides>39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Cambria Math</vt:lpstr>
      <vt:lpstr>Wingdings</vt:lpstr>
      <vt:lpstr>Office 主题</vt:lpstr>
      <vt:lpstr>NUAACTF</vt:lpstr>
      <vt:lpstr>PowerPoint 演示文稿</vt:lpstr>
      <vt:lpstr>PowerPoint 演示文稿</vt:lpstr>
      <vt:lpstr>PowerPoint 演示文稿</vt:lpstr>
      <vt:lpstr>PowerPoint 演示文稿</vt:lpstr>
      <vt:lpstr>Assembly &amp; Machine Code</vt:lpstr>
      <vt:lpstr>PowerPoint 演示文稿</vt:lpstr>
      <vt:lpstr>PowerPoint 演示文稿</vt:lpstr>
      <vt:lpstr>Assembly  -- Register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For Reverse Engineering</vt:lpstr>
      <vt:lpstr>PowerPoint 演示文稿</vt:lpstr>
      <vt:lpstr>PowerPoint 演示文稿</vt:lpstr>
      <vt:lpstr>How To Play With Pwn?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For Pwn</vt:lpstr>
      <vt:lpstr>PowerPoint 演示文稿</vt:lpstr>
      <vt:lpstr>PowerPoint 演示文稿</vt:lpstr>
      <vt:lpstr>Type of Crypto</vt:lpstr>
      <vt:lpstr>CRYPTO – classical cryptography</vt:lpstr>
      <vt:lpstr>CRYPTO – mordern cryptography</vt:lpstr>
      <vt:lpstr>CRYPTO – mordern cryptography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294</cp:revision>
  <dcterms:created xsi:type="dcterms:W3CDTF">2017-10-03T08:42:32Z</dcterms:created>
  <dcterms:modified xsi:type="dcterms:W3CDTF">2017-10-15T13:19:38Z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