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8" autoAdjust="0"/>
  </p:normalViewPr>
  <p:slideViewPr>
    <p:cSldViewPr>
      <p:cViewPr varScale="1">
        <p:scale>
          <a:sx n="98" d="100"/>
          <a:sy n="98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4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2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4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86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04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60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70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28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FF3E-C076-4F60-B80F-ACADB9A0F32A}" type="datetimeFigureOut">
              <a:rPr lang="fr-FR" smtClean="0"/>
              <a:t>30/11/2010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490E-26B5-4D78-9F5A-048326040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00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212671" y="3596021"/>
            <a:ext cx="11853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400" smtClean="0"/>
              <a:t>Direct3D10</a:t>
            </a:r>
            <a:endParaRPr lang="en-US" sz="1400"/>
          </a:p>
        </p:txBody>
      </p:sp>
      <p:sp>
        <p:nvSpPr>
          <p:cNvPr id="27" name="Oval 26"/>
          <p:cNvSpPr/>
          <p:nvPr/>
        </p:nvSpPr>
        <p:spPr>
          <a:xfrm>
            <a:off x="2212671" y="1865426"/>
            <a:ext cx="1185328" cy="1080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400" smtClean="0"/>
              <a:t>DXGI</a:t>
            </a:r>
            <a:endParaRPr lang="en-US" sz="1400"/>
          </a:p>
        </p:txBody>
      </p:sp>
      <p:sp>
        <p:nvSpPr>
          <p:cNvPr id="28" name="Oval 27"/>
          <p:cNvSpPr/>
          <p:nvPr/>
        </p:nvSpPr>
        <p:spPr>
          <a:xfrm>
            <a:off x="3686031" y="3413599"/>
            <a:ext cx="11853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400" smtClean="0"/>
              <a:t>Direct3D11</a:t>
            </a:r>
            <a:endParaRPr lang="en-US" sz="1400"/>
          </a:p>
        </p:txBody>
      </p:sp>
      <p:sp>
        <p:nvSpPr>
          <p:cNvPr id="29" name="Oval 28"/>
          <p:cNvSpPr/>
          <p:nvPr/>
        </p:nvSpPr>
        <p:spPr>
          <a:xfrm>
            <a:off x="3309880" y="4961770"/>
            <a:ext cx="11853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smtClean="0"/>
              <a:t>SharpDX</a:t>
            </a:r>
          </a:p>
          <a:p>
            <a:pPr algn="ctr"/>
            <a:r>
              <a:rPr lang="en-US" sz="1200" smtClean="0"/>
              <a:t>D3DCompiler</a:t>
            </a:r>
            <a:endParaRPr lang="en-US" sz="1200"/>
          </a:p>
        </p:txBody>
      </p:sp>
      <p:sp>
        <p:nvSpPr>
          <p:cNvPr id="30" name="Oval 29"/>
          <p:cNvSpPr/>
          <p:nvPr/>
        </p:nvSpPr>
        <p:spPr>
          <a:xfrm>
            <a:off x="614457" y="3546822"/>
            <a:ext cx="1185328" cy="1080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400" smtClean="0"/>
              <a:t>Direct2D1</a:t>
            </a:r>
          </a:p>
          <a:p>
            <a:pPr algn="ctr"/>
            <a:r>
              <a:rPr lang="en-US" sz="1200" smtClean="0"/>
              <a:t>DirectWrite</a:t>
            </a:r>
            <a:endParaRPr lang="en-US" sz="1200"/>
          </a:p>
        </p:txBody>
      </p:sp>
      <p:cxnSp>
        <p:nvCxnSpPr>
          <p:cNvPr id="33" name="Curved Connector 32"/>
          <p:cNvCxnSpPr>
            <a:stCxn id="30" idx="0"/>
            <a:endCxn id="27" idx="2"/>
          </p:cNvCxnSpPr>
          <p:nvPr/>
        </p:nvCxnSpPr>
        <p:spPr>
          <a:xfrm rot="5400000" flipH="1" flipV="1">
            <a:off x="1139228" y="2473379"/>
            <a:ext cx="1141336" cy="1005550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00703" y="597828"/>
            <a:ext cx="118532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</p:txBody>
      </p:sp>
      <p:cxnSp>
        <p:nvCxnSpPr>
          <p:cNvPr id="50" name="Curved Connector 49"/>
          <p:cNvCxnSpPr>
            <a:stCxn id="28" idx="0"/>
            <a:endCxn id="27" idx="6"/>
          </p:cNvCxnSpPr>
          <p:nvPr/>
        </p:nvCxnSpPr>
        <p:spPr>
          <a:xfrm rot="16200000" flipV="1">
            <a:off x="3334291" y="2469195"/>
            <a:ext cx="1008113" cy="880696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0"/>
            <a:endCxn id="27" idx="4"/>
          </p:cNvCxnSpPr>
          <p:nvPr/>
        </p:nvCxnSpPr>
        <p:spPr>
          <a:xfrm flipV="1">
            <a:off x="2805335" y="2945546"/>
            <a:ext cx="0" cy="6504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6" idx="4"/>
            <a:endCxn id="29" idx="2"/>
          </p:cNvCxnSpPr>
          <p:nvPr/>
        </p:nvCxnSpPr>
        <p:spPr>
          <a:xfrm rot="16200000" flipH="1">
            <a:off x="2644763" y="4836712"/>
            <a:ext cx="825689" cy="504545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8" idx="6"/>
            <a:endCxn id="29" idx="6"/>
          </p:cNvCxnSpPr>
          <p:nvPr/>
        </p:nvCxnSpPr>
        <p:spPr>
          <a:xfrm flipH="1">
            <a:off x="4495208" y="3953659"/>
            <a:ext cx="376151" cy="1548171"/>
          </a:xfrm>
          <a:prstGeom prst="curvedConnector3">
            <a:avLst>
              <a:gd name="adj1" fmla="val -6077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414223" y="3269582"/>
            <a:ext cx="1185328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200" smtClean="0"/>
              <a:t>DirectSound</a:t>
            </a:r>
            <a:endParaRPr lang="en-US" sz="1200"/>
          </a:p>
        </p:txBody>
      </p:sp>
      <p:sp>
        <p:nvSpPr>
          <p:cNvPr id="73" name="Oval 72"/>
          <p:cNvSpPr/>
          <p:nvPr/>
        </p:nvSpPr>
        <p:spPr>
          <a:xfrm>
            <a:off x="6171058" y="4607274"/>
            <a:ext cx="1185328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400" smtClean="0"/>
              <a:t>XAPO</a:t>
            </a:r>
            <a:endParaRPr lang="en-US" sz="1400"/>
          </a:p>
        </p:txBody>
      </p:sp>
      <p:sp>
        <p:nvSpPr>
          <p:cNvPr id="74" name="Oval 73"/>
          <p:cNvSpPr/>
          <p:nvPr/>
        </p:nvSpPr>
        <p:spPr>
          <a:xfrm>
            <a:off x="7031599" y="3269582"/>
            <a:ext cx="1185328" cy="10801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400" smtClean="0"/>
              <a:t>XAudio2</a:t>
            </a:r>
            <a:endParaRPr lang="en-US" sz="1400"/>
          </a:p>
        </p:txBody>
      </p:sp>
      <p:cxnSp>
        <p:nvCxnSpPr>
          <p:cNvPr id="76" name="Curved Connector 75"/>
          <p:cNvCxnSpPr>
            <a:stCxn id="74" idx="5"/>
            <a:endCxn id="73" idx="6"/>
          </p:cNvCxnSpPr>
          <p:nvPr/>
        </p:nvCxnSpPr>
        <p:spPr>
          <a:xfrm rot="5400000">
            <a:off x="7221957" y="4325951"/>
            <a:ext cx="955812" cy="686954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95884" y="1655311"/>
            <a:ext cx="1185328" cy="108012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smtClean="0"/>
              <a:t>SharpDX</a:t>
            </a:r>
          </a:p>
          <a:p>
            <a:pPr algn="ctr"/>
            <a:r>
              <a:rPr lang="en-US" sz="1400" smtClean="0"/>
              <a:t>Error</a:t>
            </a:r>
          </a:p>
        </p:txBody>
      </p:sp>
      <p:cxnSp>
        <p:nvCxnSpPr>
          <p:cNvPr id="83" name="Curved Connector 82"/>
          <p:cNvCxnSpPr>
            <a:stCxn id="34" idx="6"/>
            <a:endCxn id="81" idx="0"/>
          </p:cNvCxnSpPr>
          <p:nvPr/>
        </p:nvCxnSpPr>
        <p:spPr>
          <a:xfrm>
            <a:off x="3686031" y="1137888"/>
            <a:ext cx="1302517" cy="517423"/>
          </a:xfrm>
          <a:prstGeom prst="curved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6315517" y="1183325"/>
            <a:ext cx="904762" cy="276999"/>
            <a:chOff x="5790723" y="289275"/>
            <a:chExt cx="904762" cy="276999"/>
          </a:xfrm>
        </p:grpSpPr>
        <p:sp>
          <p:nvSpPr>
            <p:cNvPr id="84" name="Rectangle 83"/>
            <p:cNvSpPr/>
            <p:nvPr/>
          </p:nvSpPr>
          <p:spPr>
            <a:xfrm>
              <a:off x="5790723" y="334993"/>
              <a:ext cx="380851" cy="1855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242676" y="289275"/>
              <a:ext cx="452809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Core</a:t>
              </a:r>
              <a:endParaRPr lang="en-US" sz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329995" y="2511479"/>
            <a:ext cx="1094606" cy="276999"/>
            <a:chOff x="5790723" y="1731313"/>
            <a:chExt cx="1094606" cy="276999"/>
          </a:xfrm>
        </p:grpSpPr>
        <p:sp>
          <p:nvSpPr>
            <p:cNvPr id="88" name="Rectangle 87"/>
            <p:cNvSpPr/>
            <p:nvPr/>
          </p:nvSpPr>
          <p:spPr>
            <a:xfrm>
              <a:off x="5790723" y="1777031"/>
              <a:ext cx="380851" cy="18556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2676" y="1731313"/>
              <a:ext cx="642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Sound</a:t>
              </a:r>
              <a:endParaRPr lang="en-US" sz="120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43612" y="906326"/>
            <a:ext cx="844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optional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315517" y="1566580"/>
            <a:ext cx="1737260" cy="839677"/>
            <a:chOff x="6099003" y="1079554"/>
            <a:chExt cx="1737260" cy="839677"/>
          </a:xfrm>
        </p:grpSpPr>
        <p:sp>
          <p:nvSpPr>
            <p:cNvPr id="85" name="Rectangle 84"/>
            <p:cNvSpPr/>
            <p:nvPr/>
          </p:nvSpPr>
          <p:spPr>
            <a:xfrm>
              <a:off x="6099003" y="1133151"/>
              <a:ext cx="380851" cy="185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9003" y="1410951"/>
              <a:ext cx="380851" cy="1855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99003" y="1677948"/>
              <a:ext cx="380851" cy="1855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50956" y="1365233"/>
              <a:ext cx="1285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Graphics 3D</a:t>
              </a:r>
              <a:endParaRPr lang="en-US" sz="12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50956" y="1088234"/>
              <a:ext cx="1285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Graphics core</a:t>
              </a:r>
              <a:endParaRPr 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50956" y="1642232"/>
              <a:ext cx="1285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Graphics 2D</a:t>
              </a:r>
              <a:endParaRPr lang="en-US" sz="1200"/>
            </a:p>
          </p:txBody>
        </p:sp>
        <p:sp>
          <p:nvSpPr>
            <p:cNvPr id="109" name="Right Bracket 108"/>
            <p:cNvSpPr/>
            <p:nvPr/>
          </p:nvSpPr>
          <p:spPr>
            <a:xfrm>
              <a:off x="7483349" y="1079554"/>
              <a:ext cx="112987" cy="83099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2" name="Elbow Connector 111"/>
          <p:cNvCxnSpPr>
            <a:stCxn id="88" idx="1"/>
            <a:endCxn id="84" idx="1"/>
          </p:cNvCxnSpPr>
          <p:nvPr/>
        </p:nvCxnSpPr>
        <p:spPr>
          <a:xfrm rot="10800000">
            <a:off x="6315517" y="1321826"/>
            <a:ext cx="14478" cy="1328154"/>
          </a:xfrm>
          <a:prstGeom prst="bentConnector3">
            <a:avLst>
              <a:gd name="adj1" fmla="val 1678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9" idx="2"/>
            <a:endCxn id="90" idx="3"/>
          </p:cNvCxnSpPr>
          <p:nvPr/>
        </p:nvCxnSpPr>
        <p:spPr>
          <a:xfrm rot="10800000">
            <a:off x="7220280" y="1321825"/>
            <a:ext cx="592571" cy="660254"/>
          </a:xfrm>
          <a:prstGeom prst="bentConnector3">
            <a:avLst>
              <a:gd name="adj1" fmla="val -419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6</cp:revision>
  <dcterms:created xsi:type="dcterms:W3CDTF">2010-11-30T10:57:07Z</dcterms:created>
  <dcterms:modified xsi:type="dcterms:W3CDTF">2010-11-30T11:49:14Z</dcterms:modified>
</cp:coreProperties>
</file>